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tags/tag4.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5.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6.xml" ContentType="application/vnd.openxmlformats-officedocument.presentationml.tags+xml"/>
  <Override PartName="/ppt/notesSlides/notesSlide15.xml" ContentType="application/vnd.openxmlformats-officedocument.presentationml.notesSlide+xml"/>
  <Override PartName="/ppt/tags/tag7.xml" ContentType="application/vnd.openxmlformats-officedocument.presentationml.tags+xml"/>
  <Override PartName="/ppt/notesSlides/notesSlide16.xml" ContentType="application/vnd.openxmlformats-officedocument.presentationml.notesSlide+xml"/>
  <Override PartName="/ppt/tags/tag8.xml" ContentType="application/vnd.openxmlformats-officedocument.presentationml.tag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2" r:id="rId1"/>
  </p:sldMasterIdLst>
  <p:notesMasterIdLst>
    <p:notesMasterId r:id="rId19"/>
  </p:notesMasterIdLst>
  <p:handoutMasterIdLst>
    <p:handoutMasterId r:id="rId20"/>
  </p:handoutMasterIdLst>
  <p:sldIdLst>
    <p:sldId id="257" r:id="rId2"/>
    <p:sldId id="263" r:id="rId3"/>
    <p:sldId id="318" r:id="rId4"/>
    <p:sldId id="262" r:id="rId5"/>
    <p:sldId id="307" r:id="rId6"/>
    <p:sldId id="299" r:id="rId7"/>
    <p:sldId id="266" r:id="rId8"/>
    <p:sldId id="308" r:id="rId9"/>
    <p:sldId id="301" r:id="rId10"/>
    <p:sldId id="283" r:id="rId11"/>
    <p:sldId id="312" r:id="rId12"/>
    <p:sldId id="311" r:id="rId13"/>
    <p:sldId id="288" r:id="rId14"/>
    <p:sldId id="314" r:id="rId15"/>
    <p:sldId id="296" r:id="rId16"/>
    <p:sldId id="275" r:id="rId17"/>
    <p:sldId id="319"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40FF"/>
    <a:srgbClr val="FF9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806"/>
    <p:restoredTop sz="94675"/>
  </p:normalViewPr>
  <p:slideViewPr>
    <p:cSldViewPr snapToGrid="0" snapToObjects="1">
      <p:cViewPr varScale="1">
        <p:scale>
          <a:sx n="105" d="100"/>
          <a:sy n="105" d="100"/>
        </p:scale>
        <p:origin x="558" y="96"/>
      </p:cViewPr>
      <p:guideLst/>
    </p:cSldViewPr>
  </p:slideViewPr>
  <p:outlineViewPr>
    <p:cViewPr>
      <p:scale>
        <a:sx n="33" d="100"/>
        <a:sy n="33" d="100"/>
      </p:scale>
      <p:origin x="0" y="-1512"/>
    </p:cViewPr>
  </p:outlineViewPr>
  <p:notesTextViewPr>
    <p:cViewPr>
      <p:scale>
        <a:sx n="20" d="100"/>
        <a:sy n="20" d="100"/>
      </p:scale>
      <p:origin x="0" y="0"/>
    </p:cViewPr>
  </p:notesTextViewPr>
  <p:sorterViewPr>
    <p:cViewPr>
      <p:scale>
        <a:sx n="66" d="100"/>
        <a:sy n="66" d="100"/>
      </p:scale>
      <p:origin x="0" y="0"/>
    </p:cViewPr>
  </p:sorterViewPr>
  <p:notesViewPr>
    <p:cSldViewPr snapToGrid="0" snapToObjects="1">
      <p:cViewPr varScale="1">
        <p:scale>
          <a:sx n="65" d="100"/>
          <a:sy n="65" d="100"/>
        </p:scale>
        <p:origin x="3184" y="2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Book2"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Users\shelleymceachern\Documents\Wheatland%20Trails%20to%20the%20Bow%20Committee\Pathway%20Funding.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dirty="0"/>
              <a:t>Funding</a:t>
            </a:r>
          </a:p>
        </c:rich>
      </c:tx>
      <c:overlay val="0"/>
      <c:spPr>
        <a:noFill/>
        <a:ln>
          <a:noFill/>
        </a:ln>
        <a:effectLst/>
      </c:spPr>
    </c:title>
    <c:autoTitleDeleted val="0"/>
    <c:plotArea>
      <c:layout>
        <c:manualLayout>
          <c:layoutTarget val="inner"/>
          <c:xMode val="edge"/>
          <c:yMode val="edge"/>
          <c:x val="0"/>
          <c:y val="0.23643518518518519"/>
          <c:w val="0.86489457567804029"/>
          <c:h val="0.75430555555555556"/>
        </c:manualLayout>
      </c:layout>
      <c:ofPieChart>
        <c:ofPieType val="bar"/>
        <c:varyColors val="1"/>
        <c:dLbls>
          <c:dLblPos val="ctr"/>
          <c:showLegendKey val="0"/>
          <c:showVal val="0"/>
          <c:showCatName val="0"/>
          <c:showSerName val="0"/>
          <c:showPercent val="1"/>
          <c:showBubbleSize val="0"/>
          <c:showLeaderLines val="0"/>
        </c:dLbls>
        <c:gapWidth val="100"/>
        <c:secondPieSize val="80"/>
        <c:serLines>
          <c:spPr>
            <a:ln w="9525">
              <a:solidFill>
                <a:schemeClr val="dk1">
                  <a:lumMod val="50000"/>
                  <a:lumOff val="50000"/>
                </a:schemeClr>
              </a:solidFill>
              <a:round/>
            </a:ln>
            <a:effectLst/>
          </c:spPr>
        </c:serLines>
      </c:of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dirty="0"/>
              <a:t>Carseland/Speargrass/Johnson Island</a:t>
            </a:r>
            <a:r>
              <a:rPr lang="en-US" baseline="0" dirty="0"/>
              <a:t> </a:t>
            </a:r>
            <a:r>
              <a:rPr lang="en-US" dirty="0"/>
              <a:t>Pathway Funding</a:t>
            </a:r>
          </a:p>
        </c:rich>
      </c:tx>
      <c:layout>
        <c:manualLayout>
          <c:xMode val="edge"/>
          <c:yMode val="edge"/>
          <c:x val="0.10645905996384972"/>
          <c:y val="1.8211205531617831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doughnutChart>
        <c:varyColors val="1"/>
        <c:ser>
          <c:idx val="0"/>
          <c:order val="0"/>
          <c:dPt>
            <c:idx val="0"/>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6A52-4745-8B9A-B886585D25BC}"/>
              </c:ext>
            </c:extLst>
          </c:dPt>
          <c:dPt>
            <c:idx val="1"/>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6A52-4745-8B9A-B886585D25BC}"/>
              </c:ext>
            </c:extLst>
          </c:dPt>
          <c:dPt>
            <c:idx val="2"/>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6A52-4745-8B9A-B886585D25BC}"/>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val>
            <c:numRef>
              <c:f>Sheet1!$A$2:$A$4</c:f>
              <c:numCache>
                <c:formatCode>0%</c:formatCode>
                <c:ptCount val="3"/>
                <c:pt idx="0">
                  <c:v>0.8</c:v>
                </c:pt>
                <c:pt idx="1">
                  <c:v>0.12</c:v>
                </c:pt>
                <c:pt idx="2">
                  <c:v>0.08</c:v>
                </c:pt>
              </c:numCache>
            </c:numRef>
          </c:val>
          <c:extLst>
            <c:ext xmlns:c16="http://schemas.microsoft.com/office/drawing/2014/chart" uri="{C3380CC4-5D6E-409C-BE32-E72D297353CC}">
              <c16:uniqueId val="{00000006-6A52-4745-8B9A-B886585D25BC}"/>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r"/>
      <c:layout>
        <c:manualLayout>
          <c:xMode val="edge"/>
          <c:yMode val="edge"/>
          <c:x val="0.77115775332210545"/>
          <c:y val="0.43602836072622081"/>
          <c:w val="5.6783464566929134E-2"/>
          <c:h val="0.23430883639545058"/>
        </c:manualLayout>
      </c:layout>
      <c:overlay val="0"/>
      <c:spPr>
        <a:solidFill>
          <a:schemeClr val="lt1">
            <a:lumMod val="95000"/>
            <a:alpha val="39000"/>
          </a:schemeClr>
        </a:solidFill>
        <a:ln>
          <a:noFill/>
        </a:ln>
        <a:effectLst/>
      </c:spPr>
      <c:txPr>
        <a:bodyPr rot="0" spcFirstLastPara="1" vertOverflow="ellipsis" vert="horz" wrap="square" anchor="ctr" anchorCtr="1"/>
        <a:lstStyle/>
        <a:p>
          <a:pPr rtl="0">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0.82238</cdr:x>
      <cdr:y>0.597</cdr:y>
    </cdr:from>
    <cdr:to>
      <cdr:x>1</cdr:x>
      <cdr:y>0.72613</cdr:y>
    </cdr:to>
    <cdr:sp macro="" textlink="">
      <cdr:nvSpPr>
        <cdr:cNvPr id="2" name="TextBox 1">
          <a:extLst xmlns:a="http://schemas.openxmlformats.org/drawingml/2006/main">
            <a:ext uri="{FF2B5EF4-FFF2-40B4-BE49-F238E27FC236}">
              <a16:creationId xmlns:a16="http://schemas.microsoft.com/office/drawing/2014/main" id="{6EE7AFF1-6670-E84A-9C02-358E5C8327E2}"/>
            </a:ext>
          </a:extLst>
        </cdr:cNvPr>
        <cdr:cNvSpPr txBox="1"/>
      </cdr:nvSpPr>
      <cdr:spPr>
        <a:xfrm xmlns:a="http://schemas.openxmlformats.org/drawingml/2006/main">
          <a:off x="4467419" y="2497993"/>
          <a:ext cx="964903" cy="54032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t>Angel Donations</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5FD634F-F1B4-7D4F-9897-F5AC1E57425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DF002CE-6B21-A540-AAE9-0C2D337FCF1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0C0C3E8-502A-E742-8B4F-84FEAC6BC0DD}" type="datetimeFigureOut">
              <a:rPr lang="en-US" smtClean="0"/>
              <a:t>10/13/2023</a:t>
            </a:fld>
            <a:endParaRPr lang="en-US"/>
          </a:p>
        </p:txBody>
      </p:sp>
      <p:sp>
        <p:nvSpPr>
          <p:cNvPr id="4" name="Footer Placeholder 3">
            <a:extLst>
              <a:ext uri="{FF2B5EF4-FFF2-40B4-BE49-F238E27FC236}">
                <a16:creationId xmlns:a16="http://schemas.microsoft.com/office/drawing/2014/main" id="{5F0AF0F9-C58A-424F-9660-11D4D22771B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BD84E22-8058-9F47-9399-31D6FBDA73F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F290A6F-6943-A14D-8A72-85AA68505120}" type="slidenum">
              <a:rPr lang="en-US" smtClean="0"/>
              <a:t>‹#›</a:t>
            </a:fld>
            <a:endParaRPr lang="en-US"/>
          </a:p>
        </p:txBody>
      </p:sp>
    </p:spTree>
    <p:extLst>
      <p:ext uri="{BB962C8B-B14F-4D97-AF65-F5344CB8AC3E}">
        <p14:creationId xmlns:p14="http://schemas.microsoft.com/office/powerpoint/2010/main" val="28971349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A82497-EF03-B544-8135-26FA5679344F}" type="slidenum">
              <a:rPr lang="en-US" smtClean="0"/>
              <a:t>‹#›</a:t>
            </a:fld>
            <a:endParaRPr lang="en-US" dirty="0"/>
          </a:p>
        </p:txBody>
      </p:sp>
    </p:spTree>
    <p:extLst>
      <p:ext uri="{BB962C8B-B14F-4D97-AF65-F5344CB8AC3E}">
        <p14:creationId xmlns:p14="http://schemas.microsoft.com/office/powerpoint/2010/main" val="30613617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  This committee is comprised of residents from: Carseland, Speargrass &amp; the Surrounding area</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 Who want to create run/walk/cycle pathways linking Carseland to Speargrass and Johnson's Island</a:t>
            </a:r>
            <a:endParaRPr lang="en-US" dirty="0"/>
          </a:p>
        </p:txBody>
      </p:sp>
      <p:sp>
        <p:nvSpPr>
          <p:cNvPr id="4" name="Slide Number Placeholder 3"/>
          <p:cNvSpPr>
            <a:spLocks noGrp="1"/>
          </p:cNvSpPr>
          <p:nvPr>
            <p:ph type="sldNum" sz="quarter" idx="5"/>
          </p:nvPr>
        </p:nvSpPr>
        <p:spPr/>
        <p:txBody>
          <a:bodyPr/>
          <a:lstStyle/>
          <a:p>
            <a:fld id="{2BA82497-EF03-B544-8135-26FA5679344F}" type="slidenum">
              <a:rPr lang="en-US" smtClean="0"/>
              <a:t>1</a:t>
            </a:fld>
            <a:endParaRPr lang="en-US" dirty="0"/>
          </a:p>
        </p:txBody>
      </p:sp>
    </p:spTree>
    <p:extLst>
      <p:ext uri="{BB962C8B-B14F-4D97-AF65-F5344CB8AC3E}">
        <p14:creationId xmlns:p14="http://schemas.microsoft.com/office/powerpoint/2010/main" val="2040454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  Walking trails are integral parts of new communities because they attract home buyers </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 We want to build a path similar to the one between Black Diamond and Turner Valley;  which they call the "Friendship Trail" </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  It's like a Field of Dreams If you build it they will come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 It amazes me how rich in History the Carseland/Speargrass area is</a:t>
            </a:r>
            <a:endParaRPr lang="en-US" dirty="0"/>
          </a:p>
        </p:txBody>
      </p:sp>
      <p:sp>
        <p:nvSpPr>
          <p:cNvPr id="4" name="Slide Number Placeholder 3"/>
          <p:cNvSpPr>
            <a:spLocks noGrp="1"/>
          </p:cNvSpPr>
          <p:nvPr>
            <p:ph type="sldNum" sz="quarter" idx="5"/>
          </p:nvPr>
        </p:nvSpPr>
        <p:spPr/>
        <p:txBody>
          <a:bodyPr/>
          <a:lstStyle/>
          <a:p>
            <a:fld id="{2BA82497-EF03-B544-8135-26FA5679344F}" type="slidenum">
              <a:rPr lang="en-US" smtClean="0"/>
              <a:t>10</a:t>
            </a:fld>
            <a:endParaRPr lang="en-US" dirty="0"/>
          </a:p>
        </p:txBody>
      </p:sp>
    </p:spTree>
    <p:extLst>
      <p:ext uri="{BB962C8B-B14F-4D97-AF65-F5344CB8AC3E}">
        <p14:creationId xmlns:p14="http://schemas.microsoft.com/office/powerpoint/2010/main" val="22863846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Our fundraising focus will be by telling "Fun Facts" about : our legacy pioneers; first nations people, local businesses and innovative corporations</a:t>
            </a:r>
          </a:p>
          <a:p>
            <a:endParaRPr lang="en-US"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Various levels of sponsorship will be available</a:t>
            </a:r>
          </a:p>
          <a:p>
            <a:endParaRPr lang="en-US"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You can sponsor your name on a mile marker; adopt a bench, a metal plaque or a granite marker</a:t>
            </a:r>
          </a:p>
          <a:p>
            <a:endParaRPr lang="en-US"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Markers will be placed on both sides of the pathway to keep all users engaged</a:t>
            </a:r>
            <a:endParaRPr lang="en-US" dirty="0"/>
          </a:p>
        </p:txBody>
      </p:sp>
      <p:sp>
        <p:nvSpPr>
          <p:cNvPr id="4" name="Slide Number Placeholder 3"/>
          <p:cNvSpPr>
            <a:spLocks noGrp="1"/>
          </p:cNvSpPr>
          <p:nvPr>
            <p:ph type="sldNum" sz="quarter" idx="5"/>
          </p:nvPr>
        </p:nvSpPr>
        <p:spPr/>
        <p:txBody>
          <a:bodyPr/>
          <a:lstStyle/>
          <a:p>
            <a:fld id="{2BA82497-EF03-B544-8135-26FA5679344F}" type="slidenum">
              <a:rPr lang="en-US" smtClean="0"/>
              <a:t>11</a:t>
            </a:fld>
            <a:endParaRPr lang="en-US" dirty="0"/>
          </a:p>
        </p:txBody>
      </p:sp>
    </p:spTree>
    <p:extLst>
      <p:ext uri="{BB962C8B-B14F-4D97-AF65-F5344CB8AC3E}">
        <p14:creationId xmlns:p14="http://schemas.microsoft.com/office/powerpoint/2010/main" val="687652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Our mission will be to create New Synergies between people living and working in our communities</a:t>
            </a:r>
          </a:p>
          <a:p>
            <a:r>
              <a:rPr lang="en-US" sz="1200" kern="1200" dirty="0">
                <a:solidFill>
                  <a:schemeClr val="tx1"/>
                </a:solidFill>
                <a:effectLst/>
                <a:latin typeface="+mn-lt"/>
                <a:ea typeface="+mn-ea"/>
                <a:cs typeface="+mn-cs"/>
              </a:rPr>
              <a:t>through</a:t>
            </a:r>
            <a:r>
              <a:rPr lang="en-CA" sz="1200" kern="1200" dirty="0">
                <a:solidFill>
                  <a:schemeClr val="tx1"/>
                </a:solidFill>
                <a:effectLst/>
                <a:latin typeface="+mn-lt"/>
                <a:ea typeface="+mn-ea"/>
                <a:cs typeface="+mn-cs"/>
              </a:rPr>
              <a:t> "Fundraising </a:t>
            </a:r>
            <a:r>
              <a:rPr lang="en-US" sz="1200" kern="1200" dirty="0">
                <a:solidFill>
                  <a:schemeClr val="tx1"/>
                </a:solidFill>
                <a:effectLst/>
                <a:latin typeface="+mn-lt"/>
                <a:ea typeface="+mn-ea"/>
                <a:cs typeface="+mn-cs"/>
              </a:rPr>
              <a:t>Facts" like:</a:t>
            </a:r>
          </a:p>
          <a:p>
            <a:endParaRPr lang="en-US"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What year did the first resident settle in Carseland?</a:t>
            </a:r>
          </a:p>
          <a:p>
            <a:endParaRPr lang="en-US"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How Carseland Got Its Name?</a:t>
            </a:r>
          </a:p>
          <a:p>
            <a:r>
              <a:rPr lang="en-US" sz="1200" kern="1200" dirty="0" err="1">
                <a:solidFill>
                  <a:schemeClr val="tx1"/>
                </a:solidFill>
                <a:effectLst/>
                <a:latin typeface="+mn-lt"/>
                <a:ea typeface="+mn-ea"/>
                <a:cs typeface="+mn-cs"/>
              </a:rPr>
              <a:t>Carse</a:t>
            </a:r>
            <a:r>
              <a:rPr lang="en-US" sz="1200" kern="1200" dirty="0">
                <a:solidFill>
                  <a:schemeClr val="tx1"/>
                </a:solidFill>
                <a:effectLst/>
                <a:latin typeface="+mn-lt"/>
                <a:ea typeface="+mn-ea"/>
                <a:cs typeface="+mn-cs"/>
              </a:rPr>
              <a:t> is defined in the dictionary as low fertile land usually along a river </a:t>
            </a:r>
            <a:r>
              <a:rPr lang="en-C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Bottom left corner the famous "</a:t>
            </a:r>
            <a:r>
              <a:rPr lang="en-US" sz="1200" kern="1200" dirty="0" err="1">
                <a:solidFill>
                  <a:schemeClr val="tx1"/>
                </a:solidFill>
                <a:effectLst/>
                <a:latin typeface="+mn-lt"/>
                <a:ea typeface="+mn-ea"/>
                <a:cs typeface="+mn-cs"/>
              </a:rPr>
              <a:t>Carse</a:t>
            </a:r>
            <a:r>
              <a:rPr lang="en-US" sz="1200" kern="1200" dirty="0">
                <a:solidFill>
                  <a:schemeClr val="tx1"/>
                </a:solidFill>
                <a:effectLst/>
                <a:latin typeface="+mn-lt"/>
                <a:ea typeface="+mn-ea"/>
                <a:cs typeface="+mn-cs"/>
              </a:rPr>
              <a:t> of Gowrie" in Angus, Scotland/ &amp; The Right is Speargrass</a:t>
            </a:r>
          </a:p>
          <a:p>
            <a:endParaRPr lang="en-US"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Or how </a:t>
            </a:r>
            <a:r>
              <a:rPr lang="en-US" sz="1200" kern="1200" dirty="0" err="1">
                <a:solidFill>
                  <a:schemeClr val="tx1"/>
                </a:solidFill>
                <a:effectLst/>
                <a:latin typeface="+mn-lt"/>
                <a:ea typeface="+mn-ea"/>
                <a:cs typeface="+mn-cs"/>
              </a:rPr>
              <a:t>Nutrien</a:t>
            </a:r>
            <a:r>
              <a:rPr lang="en-US" sz="1200" kern="1200" dirty="0">
                <a:solidFill>
                  <a:schemeClr val="tx1"/>
                </a:solidFill>
                <a:effectLst/>
                <a:latin typeface="+mn-lt"/>
                <a:ea typeface="+mn-ea"/>
                <a:cs typeface="+mn-cs"/>
              </a:rPr>
              <a:t> Cleans the water they remove from the Bow River and reusing it again</a:t>
            </a:r>
          </a:p>
          <a:p>
            <a:r>
              <a:rPr lang="en-C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In 1914 the first train over the rails was to transport young me to war</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BA82497-EF03-B544-8135-26FA5679344F}" type="slidenum">
              <a:rPr lang="en-US" smtClean="0"/>
              <a:t>12</a:t>
            </a:fld>
            <a:endParaRPr lang="en-US" dirty="0"/>
          </a:p>
        </p:txBody>
      </p:sp>
    </p:spTree>
    <p:extLst>
      <p:ext uri="{BB962C8B-B14F-4D97-AF65-F5344CB8AC3E}">
        <p14:creationId xmlns:p14="http://schemas.microsoft.com/office/powerpoint/2010/main" val="38406796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We have a 3 year action plan to complete our project</a:t>
            </a:r>
          </a:p>
          <a:p>
            <a:endParaRPr lang="en-US"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Upon receiving Council's approval we will start securing easements for the pathway and secure funding</a:t>
            </a:r>
          </a:p>
          <a:p>
            <a:endParaRPr lang="en-US"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We hope to have shovels in the ground for Phase 1 by September 2024 and complete this phase by November 2024</a:t>
            </a:r>
            <a:endParaRPr lang="en-US" dirty="0"/>
          </a:p>
        </p:txBody>
      </p:sp>
      <p:sp>
        <p:nvSpPr>
          <p:cNvPr id="4" name="Slide Number Placeholder 3"/>
          <p:cNvSpPr>
            <a:spLocks noGrp="1"/>
          </p:cNvSpPr>
          <p:nvPr>
            <p:ph type="sldNum" sz="quarter" idx="5"/>
          </p:nvPr>
        </p:nvSpPr>
        <p:spPr/>
        <p:txBody>
          <a:bodyPr/>
          <a:lstStyle/>
          <a:p>
            <a:fld id="{2BA82497-EF03-B544-8135-26FA5679344F}" type="slidenum">
              <a:rPr lang="en-US" smtClean="0"/>
              <a:t>13</a:t>
            </a:fld>
            <a:endParaRPr lang="en-US" dirty="0"/>
          </a:p>
        </p:txBody>
      </p:sp>
    </p:spTree>
    <p:extLst>
      <p:ext uri="{BB962C8B-B14F-4D97-AF65-F5344CB8AC3E}">
        <p14:creationId xmlns:p14="http://schemas.microsoft.com/office/powerpoint/2010/main" val="24792876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We will continue fundraising in 2025 and plan to start Phase II by September of 2025 completing it by November 2025</a:t>
            </a:r>
          </a:p>
          <a:p>
            <a:endParaRPr lang="en-US"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 A  </a:t>
            </a:r>
            <a:r>
              <a:rPr lang="en-US" sz="1200" kern="1200" dirty="0">
                <a:solidFill>
                  <a:schemeClr val="tx1"/>
                </a:solidFill>
                <a:effectLst/>
                <a:latin typeface="+mn-lt"/>
                <a:ea typeface="+mn-ea"/>
                <a:cs typeface="+mn-cs"/>
              </a:rPr>
              <a:t>6 month contingency plan has been incorporated in case we run into any delays</a:t>
            </a:r>
            <a:endParaRPr lang="en-US" dirty="0"/>
          </a:p>
        </p:txBody>
      </p:sp>
      <p:sp>
        <p:nvSpPr>
          <p:cNvPr id="4" name="Slide Number Placeholder 3"/>
          <p:cNvSpPr>
            <a:spLocks noGrp="1"/>
          </p:cNvSpPr>
          <p:nvPr>
            <p:ph type="sldNum" sz="quarter" idx="5"/>
          </p:nvPr>
        </p:nvSpPr>
        <p:spPr/>
        <p:txBody>
          <a:bodyPr/>
          <a:lstStyle/>
          <a:p>
            <a:fld id="{2BA82497-EF03-B544-8135-26FA5679344F}" type="slidenum">
              <a:rPr lang="en-US" smtClean="0"/>
              <a:t>14</a:t>
            </a:fld>
            <a:endParaRPr lang="en-US" dirty="0"/>
          </a:p>
        </p:txBody>
      </p:sp>
    </p:spTree>
    <p:extLst>
      <p:ext uri="{BB962C8B-B14F-4D97-AF65-F5344CB8AC3E}">
        <p14:creationId xmlns:p14="http://schemas.microsoft.com/office/powerpoint/2010/main" val="19678780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 Unlike the early Pioneers we do not just</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depend on the Bow River for survival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 The river significantly contributes to our 21st Century attitude of living a healthier lifestyle . . . whether: fishing, swimming or going for a walk and enjoying nature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  With new industry moving into the County hopefully it will attract more home buyers</a:t>
            </a:r>
          </a:p>
          <a:p>
            <a:r>
              <a:rPr lang="en-CA" sz="1200" kern="1200" dirty="0">
                <a:solidFill>
                  <a:schemeClr val="tx1"/>
                </a:solidFill>
                <a:effectLst/>
                <a:latin typeface="+mn-lt"/>
                <a:ea typeface="+mn-ea"/>
                <a:cs typeface="+mn-cs"/>
              </a:rPr>
              <a:t>• As resident's it is  important  for us to help make our communities more attractive places to live</a:t>
            </a:r>
          </a:p>
          <a:p>
            <a:r>
              <a:rPr lang="en-CA" sz="1200" kern="1200" dirty="0">
                <a:solidFill>
                  <a:schemeClr val="tx1"/>
                </a:solidFill>
                <a:effectLst/>
                <a:latin typeface="+mn-lt"/>
                <a:ea typeface="+mn-ea"/>
                <a:cs typeface="+mn-cs"/>
              </a:rPr>
              <a:t>• DEVELOPED walking paths and a Community park just to name a few things</a:t>
            </a:r>
          </a:p>
          <a:p>
            <a:r>
              <a:rPr lang="en-CA" sz="1200" kern="1200" dirty="0">
                <a:solidFill>
                  <a:schemeClr val="tx1"/>
                </a:solidFill>
                <a:effectLst/>
                <a:latin typeface="+mn-lt"/>
                <a:ea typeface="+mn-ea"/>
                <a:cs typeface="+mn-cs"/>
              </a:rPr>
              <a:t>•  Now there is more we can do</a:t>
            </a:r>
          </a:p>
          <a:p>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BA82497-EF03-B544-8135-26FA5679344F}" type="slidenum">
              <a:rPr lang="en-US" smtClean="0"/>
              <a:t>15</a:t>
            </a:fld>
            <a:endParaRPr lang="en-US" dirty="0"/>
          </a:p>
        </p:txBody>
      </p:sp>
    </p:spTree>
    <p:extLst>
      <p:ext uri="{BB962C8B-B14F-4D97-AF65-F5344CB8AC3E}">
        <p14:creationId xmlns:p14="http://schemas.microsoft.com/office/powerpoint/2010/main" val="34727138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r>
              <a:rPr lang="en-US" dirty="0"/>
              <a:t>We all bring something to the table</a:t>
            </a:r>
          </a:p>
          <a:p>
            <a:endParaRPr lang="en-US" dirty="0"/>
          </a:p>
          <a:p>
            <a:r>
              <a:rPr lang="en-C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r>
              <a:rPr lang="en-US" dirty="0"/>
              <a:t>This is a huge project and everyone has something they can contribute</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"WE" the resident's have already accomplished so much in Speargrass </a:t>
            </a:r>
            <a:r>
              <a:rPr lang="en-CA" sz="1200" kern="1200" dirty="0">
                <a:solidFill>
                  <a:schemeClr val="tx1"/>
                </a:solidFill>
                <a:effectLst/>
                <a:latin typeface="+mn-lt"/>
                <a:ea typeface="+mn-ea"/>
                <a:cs typeface="+mn-cs"/>
              </a:rPr>
              <a:t>like beautifying our  front entrance and Greenspaces with: Flags, flowers, trees, planters, pergola, benches; we DEVELOPED walking paths and a Community park just to name a few things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 walk/run/path is in our best interest: emotionally, physically and financially</a:t>
            </a:r>
          </a:p>
          <a:p>
            <a:r>
              <a:rPr lang="en-C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We need your help - so please volunteer</a:t>
            </a:r>
          </a:p>
          <a:p>
            <a:endParaRPr lang="en-US" sz="1200" kern="1200" dirty="0">
              <a:solidFill>
                <a:schemeClr val="tx1"/>
              </a:solidFill>
              <a:effectLst/>
              <a:latin typeface="+mn-lt"/>
              <a:ea typeface="+mn-ea"/>
              <a:cs typeface="+mn-cs"/>
            </a:endParaRPr>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BA82497-EF03-B544-8135-26FA5679344F}" type="slidenum">
              <a:rPr lang="en-US" smtClean="0"/>
              <a:t>16</a:t>
            </a:fld>
            <a:endParaRPr lang="en-US" dirty="0"/>
          </a:p>
        </p:txBody>
      </p:sp>
    </p:spTree>
    <p:extLst>
      <p:ext uri="{BB962C8B-B14F-4D97-AF65-F5344CB8AC3E}">
        <p14:creationId xmlns:p14="http://schemas.microsoft.com/office/powerpoint/2010/main" val="18189178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r>
              <a:rPr lang="en-US" dirty="0"/>
              <a:t>In summary we know that living a healthier lifestyle  - will help us live longer</a:t>
            </a:r>
          </a:p>
          <a:p>
            <a:endParaRPr lang="en-US" dirty="0"/>
          </a:p>
          <a:p>
            <a:r>
              <a:rPr lang="en-C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r>
              <a:rPr lang="en-US" dirty="0"/>
              <a:t>Exercise is not only good for our physical health but our mental health</a:t>
            </a:r>
          </a:p>
          <a:p>
            <a:endParaRPr lang="en-US" dirty="0"/>
          </a:p>
          <a:p>
            <a:r>
              <a:rPr lang="en-C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By </a:t>
            </a:r>
            <a:r>
              <a:rPr lang="en-US" dirty="0"/>
              <a:t>walking the </a:t>
            </a:r>
            <a:r>
              <a:rPr lang="en-US" dirty="0" err="1"/>
              <a:t>Carse</a:t>
            </a:r>
            <a:r>
              <a:rPr lang="en-US" dirty="0"/>
              <a:t> we will be reminded of those who came before us</a:t>
            </a:r>
          </a:p>
          <a:p>
            <a:endParaRPr lang="en-US" dirty="0"/>
          </a:p>
          <a:p>
            <a:r>
              <a:rPr lang="en-CA" sz="1200" kern="1200" dirty="0">
                <a:solidFill>
                  <a:schemeClr val="tx1"/>
                </a:solidFill>
                <a:effectLst/>
                <a:latin typeface="+mn-lt"/>
                <a:ea typeface="+mn-ea"/>
                <a:cs typeface="+mn-cs"/>
              </a:rPr>
              <a:t>• We can </a:t>
            </a:r>
            <a:r>
              <a:rPr lang="en-US" dirty="0"/>
              <a:t>enjoy the beauty that surrounds us </a:t>
            </a:r>
          </a:p>
          <a:p>
            <a:endParaRPr lang="en-US" dirty="0"/>
          </a:p>
          <a:p>
            <a:r>
              <a:rPr lang="en-CA" sz="1200" kern="1200" dirty="0">
                <a:solidFill>
                  <a:schemeClr val="tx1"/>
                </a:solidFill>
                <a:effectLst/>
                <a:latin typeface="+mn-lt"/>
                <a:ea typeface="+mn-ea"/>
                <a:cs typeface="+mn-cs"/>
              </a:rPr>
              <a:t>• </a:t>
            </a:r>
            <a:r>
              <a:rPr lang="en-US" dirty="0"/>
              <a:t>And learn, who shares the land with us</a:t>
            </a:r>
          </a:p>
          <a:p>
            <a:endParaRPr lang="en-US" dirty="0"/>
          </a:p>
        </p:txBody>
      </p:sp>
      <p:sp>
        <p:nvSpPr>
          <p:cNvPr id="4" name="Slide Number Placeholder 3"/>
          <p:cNvSpPr>
            <a:spLocks noGrp="1"/>
          </p:cNvSpPr>
          <p:nvPr>
            <p:ph type="sldNum" sz="quarter" idx="5"/>
          </p:nvPr>
        </p:nvSpPr>
        <p:spPr/>
        <p:txBody>
          <a:bodyPr/>
          <a:lstStyle/>
          <a:p>
            <a:fld id="{2BA82497-EF03-B544-8135-26FA5679344F}" type="slidenum">
              <a:rPr lang="en-US" smtClean="0"/>
              <a:t>17</a:t>
            </a:fld>
            <a:endParaRPr lang="en-US" dirty="0"/>
          </a:p>
        </p:txBody>
      </p:sp>
    </p:spTree>
    <p:extLst>
      <p:ext uri="{BB962C8B-B14F-4D97-AF65-F5344CB8AC3E}">
        <p14:creationId xmlns:p14="http://schemas.microsoft.com/office/powerpoint/2010/main" val="2521892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 Started talking about pathway in Fall of 2019 </a:t>
            </a:r>
          </a:p>
          <a:p>
            <a:endParaRPr lang="en-CA"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  We formed Society In 2023 we registered with the Societies Act and incorporated our name  "Wheatland Trails to the Bow"</a:t>
            </a:r>
          </a:p>
          <a:p>
            <a:r>
              <a:rPr lang="en-CA" sz="1200" kern="1200" dirty="0">
                <a:solidFill>
                  <a:schemeClr val="tx1"/>
                </a:solidFill>
                <a:effectLst/>
                <a:latin typeface="+mn-lt"/>
                <a:ea typeface="+mn-ea"/>
                <a:cs typeface="+mn-cs"/>
              </a:rPr>
              <a:t> </a:t>
            </a:r>
          </a:p>
          <a:p>
            <a:r>
              <a:rPr lang="en-CA" sz="1200" kern="1200" dirty="0">
                <a:solidFill>
                  <a:schemeClr val="tx1"/>
                </a:solidFill>
                <a:effectLst/>
                <a:latin typeface="+mn-lt"/>
                <a:ea typeface="+mn-ea"/>
                <a:cs typeface="+mn-cs"/>
              </a:rPr>
              <a:t>•  A Town Hall meeting was held in the Spring and everyone in attendance was in favor or pursuing the pathways</a:t>
            </a:r>
            <a:endParaRPr lang="en-US" dirty="0"/>
          </a:p>
        </p:txBody>
      </p:sp>
      <p:sp>
        <p:nvSpPr>
          <p:cNvPr id="4" name="Slide Number Placeholder 3"/>
          <p:cNvSpPr>
            <a:spLocks noGrp="1"/>
          </p:cNvSpPr>
          <p:nvPr>
            <p:ph type="sldNum" sz="quarter" idx="5"/>
          </p:nvPr>
        </p:nvSpPr>
        <p:spPr/>
        <p:txBody>
          <a:bodyPr/>
          <a:lstStyle/>
          <a:p>
            <a:fld id="{2BA82497-EF03-B544-8135-26FA5679344F}" type="slidenum">
              <a:rPr lang="en-US" smtClean="0"/>
              <a:t>2</a:t>
            </a:fld>
            <a:endParaRPr lang="en-US" dirty="0"/>
          </a:p>
        </p:txBody>
      </p:sp>
    </p:spTree>
    <p:extLst>
      <p:ext uri="{BB962C8B-B14F-4D97-AF65-F5344CB8AC3E}">
        <p14:creationId xmlns:p14="http://schemas.microsoft.com/office/powerpoint/2010/main" val="8238311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Originally proposed 4 Phases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Phase 1: from Carseland to Johnson's Island at a cost of $540,000.00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Phase 2: from Speargrass  to Johnson's Island at a cost of $550,000.00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Phase 3: from Carseland to Speargrass at a cost of $810,000.00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Phase 4: from Speargrass to the River at a cost of $370,000.00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For a Total Cost of $2,275,000.000</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BA82497-EF03-B544-8135-26FA5679344F}" type="slidenum">
              <a:rPr lang="en-US" smtClean="0"/>
              <a:t>3</a:t>
            </a:fld>
            <a:endParaRPr lang="en-US" dirty="0"/>
          </a:p>
        </p:txBody>
      </p:sp>
    </p:spTree>
    <p:extLst>
      <p:ext uri="{BB962C8B-B14F-4D97-AF65-F5344CB8AC3E}">
        <p14:creationId xmlns:p14="http://schemas.microsoft.com/office/powerpoint/2010/main" val="1975220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This 4 Phase Pathway has increased in cost over $600,000.00 in just 2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 Due to rising costs </a:t>
            </a:r>
            <a:r>
              <a:rPr lang="en-US" dirty="0"/>
              <a:t>we went back to the drawing board and came up with a more cost effective alternate proposal - with ONLY 2 Phases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Carseland - Speargrass and Johnson's Island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BA82497-EF03-B544-8135-26FA5679344F}" type="slidenum">
              <a:rPr lang="en-US" smtClean="0"/>
              <a:t>4</a:t>
            </a:fld>
            <a:endParaRPr lang="en-US" dirty="0"/>
          </a:p>
        </p:txBody>
      </p:sp>
    </p:spTree>
    <p:extLst>
      <p:ext uri="{BB962C8B-B14F-4D97-AF65-F5344CB8AC3E}">
        <p14:creationId xmlns:p14="http://schemas.microsoft.com/office/powerpoint/2010/main" val="640403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r>
              <a:rPr lang="en-US" dirty="0"/>
              <a:t>From the Ariel view of  this diagram, the blue line depicts the proposed new route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r>
              <a:rPr lang="en-US" dirty="0"/>
              <a:t>Phase 1 - </a:t>
            </a:r>
            <a:r>
              <a:rPr lang="en-US" sz="1200" kern="1200" dirty="0">
                <a:solidFill>
                  <a:schemeClr val="tx1"/>
                </a:solidFill>
                <a:effectLst/>
                <a:latin typeface="+mn-lt"/>
                <a:ea typeface="+mn-ea"/>
                <a:cs typeface="+mn-cs"/>
              </a:rPr>
              <a:t>will run southeast from the Fire Hall along the fence lines and tertiary roads to the north  end of the Golf Course and come down to the ridge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r>
              <a:rPr lang="en-US" dirty="0"/>
              <a:t>Phase 2 - will follow along the top of the ridge at  Speargrass to the top of Johnson's Island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BA82497-EF03-B544-8135-26FA5679344F}" type="slidenum">
              <a:rPr lang="en-US" smtClean="0"/>
              <a:t>5</a:t>
            </a:fld>
            <a:endParaRPr lang="en-US" dirty="0"/>
          </a:p>
        </p:txBody>
      </p:sp>
    </p:spTree>
    <p:extLst>
      <p:ext uri="{BB962C8B-B14F-4D97-AF65-F5344CB8AC3E}">
        <p14:creationId xmlns:p14="http://schemas.microsoft.com/office/powerpoint/2010/main" val="19047678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Phase 1 from Carseland to Speargrass -  will cost $690,000.00 and is 3.2 km long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To date we have met with one landowner and the Golf Course and one has said no</a:t>
            </a:r>
          </a:p>
          <a:p>
            <a:endParaRPr lang="en-US"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Speargrass has suggested many ways in which they thought they could help us</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BA82497-EF03-B544-8135-26FA5679344F}" type="slidenum">
              <a:rPr lang="en-US" smtClean="0"/>
              <a:t>6</a:t>
            </a:fld>
            <a:endParaRPr lang="en-US" dirty="0"/>
          </a:p>
        </p:txBody>
      </p:sp>
    </p:spTree>
    <p:extLst>
      <p:ext uri="{BB962C8B-B14F-4D97-AF65-F5344CB8AC3E}">
        <p14:creationId xmlns:p14="http://schemas.microsoft.com/office/powerpoint/2010/main" val="4347498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Phase 2 will run from Speargrass and conclude at the top of Johnson's Island; which is approximately 2.5 km long</a:t>
            </a:r>
          </a:p>
          <a:p>
            <a:endParaRPr lang="en-US"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We will not extend the path down, into Johnson's Island, as  it would be too expensive, due to the steep incline</a:t>
            </a:r>
          </a:p>
          <a:p>
            <a:endParaRPr lang="en-US"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The cost for Phase II is $550,000.00</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2BA82497-EF03-B544-8135-26FA5679344F}" type="slidenum">
              <a:rPr lang="en-US" smtClean="0"/>
              <a:t>7</a:t>
            </a:fld>
            <a:endParaRPr lang="en-US" dirty="0"/>
          </a:p>
        </p:txBody>
      </p:sp>
    </p:spTree>
    <p:extLst>
      <p:ext uri="{BB962C8B-B14F-4D97-AF65-F5344CB8AC3E}">
        <p14:creationId xmlns:p14="http://schemas.microsoft.com/office/powerpoint/2010/main" val="1361591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r>
              <a:rPr lang="en-US" dirty="0"/>
              <a:t>By Creating a more direct route</a:t>
            </a:r>
          </a:p>
          <a:p>
            <a:endParaRPr lang="en-US" dirty="0"/>
          </a:p>
          <a:p>
            <a:r>
              <a:rPr lang="en-C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r>
              <a:rPr lang="en-US" dirty="0"/>
              <a:t>We will save 1 million dollars</a:t>
            </a:r>
          </a:p>
          <a:p>
            <a:endParaRPr lang="en-US" dirty="0"/>
          </a:p>
          <a:p>
            <a:endParaRPr lang="en-US" dirty="0"/>
          </a:p>
        </p:txBody>
      </p:sp>
      <p:sp>
        <p:nvSpPr>
          <p:cNvPr id="4" name="Slide Number Placeholder 3"/>
          <p:cNvSpPr>
            <a:spLocks noGrp="1"/>
          </p:cNvSpPr>
          <p:nvPr>
            <p:ph type="sldNum" sz="quarter" idx="5"/>
          </p:nvPr>
        </p:nvSpPr>
        <p:spPr/>
        <p:txBody>
          <a:bodyPr/>
          <a:lstStyle/>
          <a:p>
            <a:fld id="{2BA82497-EF03-B544-8135-26FA5679344F}" type="slidenum">
              <a:rPr lang="en-US" smtClean="0"/>
              <a:t>8</a:t>
            </a:fld>
            <a:endParaRPr lang="en-US" dirty="0"/>
          </a:p>
        </p:txBody>
      </p:sp>
    </p:spTree>
    <p:extLst>
      <p:ext uri="{BB962C8B-B14F-4D97-AF65-F5344CB8AC3E}">
        <p14:creationId xmlns:p14="http://schemas.microsoft.com/office/powerpoint/2010/main" val="29218662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The total cost of  Phase I &amp; Phase II would be $1,240,000,000</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We believe we can raise almost a million dollar through Government Funding and Grants. </a:t>
            </a:r>
            <a:r>
              <a:rPr lang="en-CA" sz="1200" kern="1200" dirty="0">
                <a:solidFill>
                  <a:schemeClr val="tx1"/>
                </a:solidFill>
                <a:effectLst/>
                <a:latin typeface="+mn-lt"/>
                <a:ea typeface="+mn-ea"/>
                <a:cs typeface="+mn-cs"/>
              </a:rPr>
              <a:t>We have presented this concept to Wheatland County and are waiting for approval</a:t>
            </a:r>
            <a:endParaRPr lang="en-US"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If Wheatland gives us the County's Aggregate Fund; then we can apply to the provincial government to match it</a:t>
            </a:r>
          </a:p>
          <a:p>
            <a:r>
              <a:rPr lang="en-C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An additional $145,000,00 would be raised through local fundraising campaigns like adopting a: bench, stone marker; or a plaque</a:t>
            </a:r>
          </a:p>
          <a:p>
            <a:r>
              <a:rPr lang="en-C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Lastly we will seek $100,000.00 through Angel Donations of Corporate  Sponsorship</a:t>
            </a:r>
            <a:endParaRPr lang="en-US" dirty="0"/>
          </a:p>
        </p:txBody>
      </p:sp>
      <p:sp>
        <p:nvSpPr>
          <p:cNvPr id="4" name="Slide Number Placeholder 3"/>
          <p:cNvSpPr>
            <a:spLocks noGrp="1"/>
          </p:cNvSpPr>
          <p:nvPr>
            <p:ph type="sldNum" sz="quarter" idx="5"/>
          </p:nvPr>
        </p:nvSpPr>
        <p:spPr/>
        <p:txBody>
          <a:bodyPr/>
          <a:lstStyle/>
          <a:p>
            <a:fld id="{2BA82497-EF03-B544-8135-26FA5679344F}" type="slidenum">
              <a:rPr lang="en-US" smtClean="0"/>
              <a:t>9</a:t>
            </a:fld>
            <a:endParaRPr lang="en-US" dirty="0"/>
          </a:p>
        </p:txBody>
      </p:sp>
    </p:spTree>
    <p:extLst>
      <p:ext uri="{BB962C8B-B14F-4D97-AF65-F5344CB8AC3E}">
        <p14:creationId xmlns:p14="http://schemas.microsoft.com/office/powerpoint/2010/main" val="41697313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01334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685452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6743798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10/13/2023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002443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10/13/2023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7136793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10/13/2023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649483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840917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866124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and Content Left">
    <p:bg>
      <p:bgPr>
        <a:solidFill>
          <a:schemeClr val="accent4"/>
        </a:solidFill>
        <a:effectLst/>
      </p:bgPr>
    </p:bg>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7BE23FDF-7D8D-4D24-90A4-76C7422755EE}"/>
              </a:ext>
              <a:ext uri="{C183D7F6-B498-43B3-948B-1728B52AA6E4}">
                <adec:decorative xmlns:adec="http://schemas.microsoft.com/office/drawing/2017/decorative" val="1"/>
              </a:ext>
            </a:extLst>
          </p:cNvPr>
          <p:cNvSpPr/>
          <p:nvPr userDrawn="1"/>
        </p:nvSpPr>
        <p:spPr>
          <a:xfrm>
            <a:off x="838201" y="909636"/>
            <a:ext cx="4083463" cy="4830650"/>
          </a:xfrm>
          <a:custGeom>
            <a:avLst/>
            <a:gdLst>
              <a:gd name="connsiteX0" fmla="*/ 0 w 4083463"/>
              <a:gd name="connsiteY0" fmla="*/ 0 h 4830650"/>
              <a:gd name="connsiteX1" fmla="*/ 3406997 w 4083463"/>
              <a:gd name="connsiteY1" fmla="*/ 0 h 4830650"/>
              <a:gd name="connsiteX2" fmla="*/ 4083463 w 4083463"/>
              <a:gd name="connsiteY2" fmla="*/ 970121 h 4830650"/>
              <a:gd name="connsiteX3" fmla="*/ 4083463 w 4083463"/>
              <a:gd name="connsiteY3" fmla="*/ 2746724 h 4830650"/>
              <a:gd name="connsiteX4" fmla="*/ 4083463 w 4083463"/>
              <a:gd name="connsiteY4" fmla="*/ 3082004 h 4830650"/>
              <a:gd name="connsiteX5" fmla="*/ 4083463 w 4083463"/>
              <a:gd name="connsiteY5" fmla="*/ 4830650 h 4830650"/>
              <a:gd name="connsiteX6" fmla="*/ 0 w 4083463"/>
              <a:gd name="connsiteY6" fmla="*/ 4830650 h 4830650"/>
              <a:gd name="connsiteX7" fmla="*/ 0 w 4083463"/>
              <a:gd name="connsiteY7" fmla="*/ 3082004 h 4830650"/>
              <a:gd name="connsiteX8" fmla="*/ 0 w 4083463"/>
              <a:gd name="connsiteY8" fmla="*/ 2746724 h 4830650"/>
              <a:gd name="connsiteX9" fmla="*/ 0 w 4083463"/>
              <a:gd name="connsiteY9" fmla="*/ 0 h 483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83463" h="4830650">
                <a:moveTo>
                  <a:pt x="0" y="0"/>
                </a:moveTo>
                <a:lnTo>
                  <a:pt x="3406997" y="0"/>
                </a:lnTo>
                <a:lnTo>
                  <a:pt x="4083463" y="970121"/>
                </a:lnTo>
                <a:lnTo>
                  <a:pt x="4083463" y="2746724"/>
                </a:lnTo>
                <a:lnTo>
                  <a:pt x="4083463" y="3082004"/>
                </a:lnTo>
                <a:lnTo>
                  <a:pt x="4083463" y="4830650"/>
                </a:lnTo>
                <a:lnTo>
                  <a:pt x="0" y="4830650"/>
                </a:lnTo>
                <a:lnTo>
                  <a:pt x="0" y="3082004"/>
                </a:lnTo>
                <a:lnTo>
                  <a:pt x="0" y="2746724"/>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a:xfrm>
            <a:off x="1295400" y="2812955"/>
            <a:ext cx="2971800" cy="787273"/>
          </a:xfrm>
        </p:spPr>
        <p:txBody>
          <a:bodyPr anchor="b">
            <a:noAutofit/>
          </a:bodyPr>
          <a:lstStyle>
            <a:lvl1pPr>
              <a:defRPr sz="3600" spc="150" baseline="0">
                <a:solidFill>
                  <a:schemeClr val="tx1">
                    <a:lumMod val="75000"/>
                    <a:lumOff val="25000"/>
                  </a:schemeClr>
                </a:solidFill>
              </a:defRPr>
            </a:lvl1pPr>
          </a:lstStyle>
          <a:p>
            <a:r>
              <a:rPr lang="en-US"/>
              <a:t>Click to edit Master title style</a:t>
            </a:r>
            <a:endParaRPr lang="en-US" dirty="0"/>
          </a:p>
        </p:txBody>
      </p:sp>
      <p:sp>
        <p:nvSpPr>
          <p:cNvPr id="19" name="Picture Placeholder 18">
            <a:extLst>
              <a:ext uri="{FF2B5EF4-FFF2-40B4-BE49-F238E27FC236}">
                <a16:creationId xmlns:a16="http://schemas.microsoft.com/office/drawing/2014/main" id="{50A65934-4940-45CD-84B5-AF6E83A3E029}"/>
              </a:ext>
            </a:extLst>
          </p:cNvPr>
          <p:cNvSpPr>
            <a:spLocks noGrp="1"/>
          </p:cNvSpPr>
          <p:nvPr>
            <p:ph type="pic" sz="quarter" idx="18"/>
          </p:nvPr>
        </p:nvSpPr>
        <p:spPr>
          <a:xfrm>
            <a:off x="1725613" y="406400"/>
            <a:ext cx="5992812" cy="5705475"/>
          </a:xfrm>
          <a:custGeom>
            <a:avLst/>
            <a:gdLst>
              <a:gd name="connsiteX0" fmla="*/ 0 w 5992812"/>
              <a:gd name="connsiteY0" fmla="*/ 0 h 5705475"/>
              <a:gd name="connsiteX1" fmla="*/ 5992812 w 5992812"/>
              <a:gd name="connsiteY1" fmla="*/ 0 h 5705475"/>
              <a:gd name="connsiteX2" fmla="*/ 5992812 w 5992812"/>
              <a:gd name="connsiteY2" fmla="*/ 5705475 h 5705475"/>
              <a:gd name="connsiteX3" fmla="*/ 0 w 5992812"/>
              <a:gd name="connsiteY3" fmla="*/ 5705475 h 5705475"/>
              <a:gd name="connsiteX4" fmla="*/ 0 w 5992812"/>
              <a:gd name="connsiteY4" fmla="*/ 5328303 h 5705475"/>
              <a:gd name="connsiteX5" fmla="*/ 3196051 w 5992812"/>
              <a:gd name="connsiteY5" fmla="*/ 5328303 h 5705475"/>
              <a:gd name="connsiteX6" fmla="*/ 3196051 w 5992812"/>
              <a:gd name="connsiteY6" fmla="*/ 3579657 h 5705475"/>
              <a:gd name="connsiteX7" fmla="*/ 3196051 w 5992812"/>
              <a:gd name="connsiteY7" fmla="*/ 3244377 h 5705475"/>
              <a:gd name="connsiteX8" fmla="*/ 3196051 w 5992812"/>
              <a:gd name="connsiteY8" fmla="*/ 1467774 h 5705475"/>
              <a:gd name="connsiteX9" fmla="*/ 2519585 w 5992812"/>
              <a:gd name="connsiteY9" fmla="*/ 497653 h 5705475"/>
              <a:gd name="connsiteX10" fmla="*/ 0 w 5992812"/>
              <a:gd name="connsiteY10" fmla="*/ 497653 h 570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92812" h="5705475">
                <a:moveTo>
                  <a:pt x="0" y="0"/>
                </a:moveTo>
                <a:lnTo>
                  <a:pt x="5992812" y="0"/>
                </a:lnTo>
                <a:lnTo>
                  <a:pt x="5992812" y="5705475"/>
                </a:lnTo>
                <a:lnTo>
                  <a:pt x="0" y="5705475"/>
                </a:lnTo>
                <a:lnTo>
                  <a:pt x="0" y="5328303"/>
                </a:lnTo>
                <a:lnTo>
                  <a:pt x="3196051" y="5328303"/>
                </a:lnTo>
                <a:lnTo>
                  <a:pt x="3196051" y="3579657"/>
                </a:lnTo>
                <a:lnTo>
                  <a:pt x="3196051" y="3244377"/>
                </a:lnTo>
                <a:lnTo>
                  <a:pt x="3196051" y="1467774"/>
                </a:lnTo>
                <a:lnTo>
                  <a:pt x="2519585" y="497653"/>
                </a:lnTo>
                <a:lnTo>
                  <a:pt x="0" y="497653"/>
                </a:lnTo>
                <a:close/>
              </a:path>
            </a:pathLst>
          </a:custGeom>
        </p:spPr>
        <p:txBody>
          <a:bodyPr wrap="square">
            <a:noAutofit/>
          </a:bodyPr>
          <a:lstStyle/>
          <a:p>
            <a:r>
              <a:rPr lang="en-US" dirty="0"/>
              <a:t>Click icon to add picture</a:t>
            </a:r>
          </a:p>
        </p:txBody>
      </p:sp>
      <p:sp>
        <p:nvSpPr>
          <p:cNvPr id="393" name="Text Placeholder 392">
            <a:extLst>
              <a:ext uri="{FF2B5EF4-FFF2-40B4-BE49-F238E27FC236}">
                <a16:creationId xmlns:a16="http://schemas.microsoft.com/office/drawing/2014/main" id="{07459921-A067-452C-8A98-C114F7224387}"/>
              </a:ext>
            </a:extLst>
          </p:cNvPr>
          <p:cNvSpPr>
            <a:spLocks noGrp="1"/>
          </p:cNvSpPr>
          <p:nvPr>
            <p:ph type="body" sz="quarter" idx="17"/>
          </p:nvPr>
        </p:nvSpPr>
        <p:spPr>
          <a:xfrm>
            <a:off x="1295400" y="3809567"/>
            <a:ext cx="2984627" cy="1539673"/>
          </a:xfrm>
        </p:spPr>
        <p:txBody>
          <a:bodyPr anchor="t">
            <a:normAutofit/>
          </a:bodyPr>
          <a:lstStyle>
            <a:lvl1pPr marL="0" indent="0">
              <a:lnSpc>
                <a:spcPts val="1600"/>
              </a:lnSpc>
              <a:buNone/>
              <a:defRPr sz="1200">
                <a:solidFill>
                  <a:schemeClr val="tx1">
                    <a:lumMod val="75000"/>
                    <a:lumOff val="25000"/>
                  </a:schemeClr>
                </a:solidFill>
              </a:defRPr>
            </a:lvl1pPr>
          </a:lstStyle>
          <a:p>
            <a:pPr lvl="0"/>
            <a:r>
              <a:rPr lang="en-US"/>
              <a:t>Edit Master text styles</a:t>
            </a:r>
          </a:p>
        </p:txBody>
      </p:sp>
      <p:sp>
        <p:nvSpPr>
          <p:cNvPr id="12" name="Picture Placeholder 11">
            <a:extLst>
              <a:ext uri="{FF2B5EF4-FFF2-40B4-BE49-F238E27FC236}">
                <a16:creationId xmlns:a16="http://schemas.microsoft.com/office/drawing/2014/main" id="{AF0B0950-9DF6-4BA2-8788-F52804E6E6A8}"/>
              </a:ext>
            </a:extLst>
          </p:cNvPr>
          <p:cNvSpPr>
            <a:spLocks noGrp="1"/>
          </p:cNvSpPr>
          <p:nvPr>
            <p:ph type="pic" sz="quarter" idx="19"/>
          </p:nvPr>
        </p:nvSpPr>
        <p:spPr>
          <a:xfrm>
            <a:off x="7899400" y="406400"/>
            <a:ext cx="4292600" cy="5703888"/>
          </a:xfrm>
        </p:spPr>
        <p:txBody>
          <a:bodyPr/>
          <a:lstStyle/>
          <a:p>
            <a:r>
              <a:rPr lang="en-US" dirty="0"/>
              <a:t>Click icon to add picture</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22332344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mparison 3 column with icons">
    <p:bg>
      <p:bgPr>
        <a:solidFill>
          <a:schemeClr val="accent2"/>
        </a:solidFill>
        <a:effectLst/>
      </p:bgPr>
    </p:bg>
    <p:spTree>
      <p:nvGrpSpPr>
        <p:cNvPr id="1" name=""/>
        <p:cNvGrpSpPr/>
        <p:nvPr/>
      </p:nvGrpSpPr>
      <p:grpSpPr>
        <a:xfrm>
          <a:off x="0" y="0"/>
          <a:ext cx="0" cy="0"/>
          <a:chOff x="0" y="0"/>
          <a:chExt cx="0" cy="0"/>
        </a:xfrm>
      </p:grpSpPr>
      <p:sp>
        <p:nvSpPr>
          <p:cNvPr id="339" name="Freeform: Shape 338">
            <a:extLst>
              <a:ext uri="{FF2B5EF4-FFF2-40B4-BE49-F238E27FC236}">
                <a16:creationId xmlns:a16="http://schemas.microsoft.com/office/drawing/2014/main" id="{B37FF20B-62E1-4D9E-A0DA-A5D721DEB39C}"/>
              </a:ext>
              <a:ext uri="{C183D7F6-B498-43B3-948B-1728B52AA6E4}">
                <adec:decorative xmlns:adec="http://schemas.microsoft.com/office/drawing/2017/decorative" val="1"/>
              </a:ext>
            </a:extLst>
          </p:cNvPr>
          <p:cNvSpPr/>
          <p:nvPr userDrawn="1"/>
        </p:nvSpPr>
        <p:spPr>
          <a:xfrm rot="2731959" flipV="1">
            <a:off x="2028405" y="-1773090"/>
            <a:ext cx="8135190" cy="6549670"/>
          </a:xfrm>
          <a:custGeom>
            <a:avLst/>
            <a:gdLst>
              <a:gd name="connsiteX0" fmla="*/ 7219764 w 7953876"/>
              <a:gd name="connsiteY0" fmla="*/ 5105856 h 6403694"/>
              <a:gd name="connsiteX1" fmla="*/ 7229636 w 7953876"/>
              <a:gd name="connsiteY1" fmla="*/ 5109503 h 6403694"/>
              <a:gd name="connsiteX2" fmla="*/ 7293075 w 7953876"/>
              <a:gd name="connsiteY2" fmla="*/ 5078789 h 6403694"/>
              <a:gd name="connsiteX3" fmla="*/ 7273976 w 7953876"/>
              <a:gd name="connsiteY3" fmla="*/ 5048074 h 6403694"/>
              <a:gd name="connsiteX4" fmla="*/ 7220031 w 7953876"/>
              <a:gd name="connsiteY4" fmla="*/ 5078119 h 6403694"/>
              <a:gd name="connsiteX5" fmla="*/ 7219764 w 7953876"/>
              <a:gd name="connsiteY5" fmla="*/ 5105856 h 6403694"/>
              <a:gd name="connsiteX6" fmla="*/ 7325018 w 7953876"/>
              <a:gd name="connsiteY6" fmla="*/ 5291890 h 6403694"/>
              <a:gd name="connsiteX7" fmla="*/ 7515111 w 7953876"/>
              <a:gd name="connsiteY7" fmla="*/ 5304511 h 6403694"/>
              <a:gd name="connsiteX8" fmla="*/ 7640201 w 7953876"/>
              <a:gd name="connsiteY8" fmla="*/ 5290997 h 6403694"/>
              <a:gd name="connsiteX9" fmla="*/ 7639643 w 7953876"/>
              <a:gd name="connsiteY9" fmla="*/ 5276365 h 6403694"/>
              <a:gd name="connsiteX10" fmla="*/ 7553392 w 7953876"/>
              <a:gd name="connsiteY10" fmla="*/ 5268757 h 6403694"/>
              <a:gd name="connsiteX11" fmla="*/ 7466973 w 7953876"/>
              <a:gd name="connsiteY11" fmla="*/ 5279493 h 6403694"/>
              <a:gd name="connsiteX12" fmla="*/ 7327699 w 7953876"/>
              <a:gd name="connsiteY12" fmla="*/ 5281391 h 6403694"/>
              <a:gd name="connsiteX13" fmla="*/ 7325018 w 7953876"/>
              <a:gd name="connsiteY13" fmla="*/ 5291890 h 6403694"/>
              <a:gd name="connsiteX14" fmla="*/ 7143568 w 7953876"/>
              <a:gd name="connsiteY14" fmla="*/ 5140329 h 6403694"/>
              <a:gd name="connsiteX15" fmla="*/ 7157040 w 7953876"/>
              <a:gd name="connsiteY15" fmla="*/ 5137202 h 6403694"/>
              <a:gd name="connsiteX16" fmla="*/ 7203278 w 7953876"/>
              <a:gd name="connsiteY16" fmla="*/ 5085156 h 6403694"/>
              <a:gd name="connsiteX17" fmla="*/ 7199704 w 7953876"/>
              <a:gd name="connsiteY17" fmla="*/ 5075885 h 6403694"/>
              <a:gd name="connsiteX18" fmla="*/ 7175051 w 7953876"/>
              <a:gd name="connsiteY18" fmla="*/ 5070607 h 6403694"/>
              <a:gd name="connsiteX19" fmla="*/ 7133697 w 7953876"/>
              <a:gd name="connsiteY19" fmla="*/ 5130054 h 6403694"/>
              <a:gd name="connsiteX20" fmla="*/ 7143568 w 7953876"/>
              <a:gd name="connsiteY20" fmla="*/ 5140329 h 6403694"/>
              <a:gd name="connsiteX21" fmla="*/ 7346238 w 7953876"/>
              <a:gd name="connsiteY21" fmla="*/ 5352202 h 6403694"/>
              <a:gd name="connsiteX22" fmla="*/ 7454464 w 7953876"/>
              <a:gd name="connsiteY22" fmla="*/ 5397658 h 6403694"/>
              <a:gd name="connsiteX23" fmla="*/ 7542586 w 7953876"/>
              <a:gd name="connsiteY23" fmla="*/ 5432058 h 6403694"/>
              <a:gd name="connsiteX24" fmla="*/ 7550404 w 7953876"/>
              <a:gd name="connsiteY24" fmla="*/ 5418991 h 6403694"/>
              <a:gd name="connsiteX25" fmla="*/ 7351822 w 7953876"/>
              <a:gd name="connsiteY25" fmla="*/ 5335113 h 6403694"/>
              <a:gd name="connsiteX26" fmla="*/ 7346238 w 7953876"/>
              <a:gd name="connsiteY26" fmla="*/ 5352202 h 6403694"/>
              <a:gd name="connsiteX27" fmla="*/ 7176352 w 7953876"/>
              <a:gd name="connsiteY27" fmla="*/ 5295819 h 6403694"/>
              <a:gd name="connsiteX28" fmla="*/ 7236003 w 7953876"/>
              <a:gd name="connsiteY28" fmla="*/ 5319142 h 6403694"/>
              <a:gd name="connsiteX29" fmla="*/ 7333283 w 7953876"/>
              <a:gd name="connsiteY29" fmla="*/ 5326849 h 6403694"/>
              <a:gd name="connsiteX30" fmla="*/ 7334512 w 7953876"/>
              <a:gd name="connsiteY30" fmla="*/ 5313335 h 6403694"/>
              <a:gd name="connsiteX31" fmla="*/ 7262137 w 7953876"/>
              <a:gd name="connsiteY31" fmla="*/ 5295911 h 6403694"/>
              <a:gd name="connsiteX32" fmla="*/ 7169437 w 7953876"/>
              <a:gd name="connsiteY32" fmla="*/ 5271452 h 6403694"/>
              <a:gd name="connsiteX33" fmla="*/ 7162512 w 7953876"/>
              <a:gd name="connsiteY33" fmla="*/ 5279828 h 6403694"/>
              <a:gd name="connsiteX34" fmla="*/ 7176352 w 7953876"/>
              <a:gd name="connsiteY34" fmla="*/ 5295819 h 6403694"/>
              <a:gd name="connsiteX35" fmla="*/ 7037212 w 7953876"/>
              <a:gd name="connsiteY35" fmla="*/ 5160964 h 6403694"/>
              <a:gd name="connsiteX36" fmla="*/ 7056631 w 7953876"/>
              <a:gd name="connsiteY36" fmla="*/ 5166800 h 6403694"/>
              <a:gd name="connsiteX37" fmla="*/ 7105327 w 7953876"/>
              <a:gd name="connsiteY37" fmla="*/ 5112519 h 6403694"/>
              <a:gd name="connsiteX38" fmla="*/ 7096615 w 7953876"/>
              <a:gd name="connsiteY38" fmla="*/ 5102356 h 6403694"/>
              <a:gd name="connsiteX39" fmla="*/ 7037309 w 7953876"/>
              <a:gd name="connsiteY39" fmla="*/ 5141558 h 6403694"/>
              <a:gd name="connsiteX40" fmla="*/ 7037212 w 7953876"/>
              <a:gd name="connsiteY40" fmla="*/ 5160964 h 6403694"/>
              <a:gd name="connsiteX41" fmla="*/ 4923196 w 7953876"/>
              <a:gd name="connsiteY41" fmla="*/ 3039870 h 6403694"/>
              <a:gd name="connsiteX42" fmla="*/ 4929870 w 7953876"/>
              <a:gd name="connsiteY42" fmla="*/ 3046403 h 6403694"/>
              <a:gd name="connsiteX43" fmla="*/ 5022906 w 7953876"/>
              <a:gd name="connsiteY43" fmla="*/ 3018147 h 6403694"/>
              <a:gd name="connsiteX44" fmla="*/ 5020895 w 7953876"/>
              <a:gd name="connsiteY44" fmla="*/ 3004297 h 6403694"/>
              <a:gd name="connsiteX45" fmla="*/ 4996346 w 7953876"/>
              <a:gd name="connsiteY45" fmla="*/ 3002238 h 6403694"/>
              <a:gd name="connsiteX46" fmla="*/ 4926407 w 7953876"/>
              <a:gd name="connsiteY46" fmla="*/ 3031326 h 6403694"/>
              <a:gd name="connsiteX47" fmla="*/ 4923196 w 7953876"/>
              <a:gd name="connsiteY47" fmla="*/ 3039870 h 6403694"/>
              <a:gd name="connsiteX48" fmla="*/ 6948364 w 7953876"/>
              <a:gd name="connsiteY48" fmla="*/ 5185424 h 6403694"/>
              <a:gd name="connsiteX49" fmla="*/ 6968733 w 7953876"/>
              <a:gd name="connsiteY49" fmla="*/ 5184112 h 6403694"/>
              <a:gd name="connsiteX50" fmla="*/ 7001570 w 7953876"/>
              <a:gd name="connsiteY50" fmla="*/ 5150606 h 6403694"/>
              <a:gd name="connsiteX51" fmla="*/ 6995762 w 7953876"/>
              <a:gd name="connsiteY51" fmla="*/ 5138096 h 6403694"/>
              <a:gd name="connsiteX52" fmla="*/ 6943828 w 7953876"/>
              <a:gd name="connsiteY52" fmla="*/ 5165795 h 6403694"/>
              <a:gd name="connsiteX53" fmla="*/ 6948364 w 7953876"/>
              <a:gd name="connsiteY53" fmla="*/ 5185424 h 6403694"/>
              <a:gd name="connsiteX54" fmla="*/ 7014749 w 7953876"/>
              <a:gd name="connsiteY54" fmla="*/ 5287535 h 6403694"/>
              <a:gd name="connsiteX55" fmla="*/ 7148216 w 7953876"/>
              <a:gd name="connsiteY55" fmla="*/ 5337682 h 6403694"/>
              <a:gd name="connsiteX56" fmla="*/ 7156704 w 7953876"/>
              <a:gd name="connsiteY56" fmla="*/ 5322046 h 6403694"/>
              <a:gd name="connsiteX57" fmla="*/ 7055478 w 7953876"/>
              <a:gd name="connsiteY57" fmla="*/ 5269869 h 6403694"/>
              <a:gd name="connsiteX58" fmla="*/ 7018322 w 7953876"/>
              <a:gd name="connsiteY58" fmla="*/ 5270445 h 6403694"/>
              <a:gd name="connsiteX59" fmla="*/ 7014749 w 7953876"/>
              <a:gd name="connsiteY59" fmla="*/ 5287535 h 6403694"/>
              <a:gd name="connsiteX60" fmla="*/ 5064816 w 7953876"/>
              <a:gd name="connsiteY60" fmla="*/ 3318211 h 6403694"/>
              <a:gd name="connsiteX61" fmla="*/ 5085116 w 7953876"/>
              <a:gd name="connsiteY61" fmla="*/ 3331766 h 6403694"/>
              <a:gd name="connsiteX62" fmla="*/ 5126217 w 7953876"/>
              <a:gd name="connsiteY62" fmla="*/ 3352652 h 6403694"/>
              <a:gd name="connsiteX63" fmla="*/ 5137944 w 7953876"/>
              <a:gd name="connsiteY63" fmla="*/ 3340143 h 6403694"/>
              <a:gd name="connsiteX64" fmla="*/ 5059316 w 7953876"/>
              <a:gd name="connsiteY64" fmla="*/ 3282735 h 6403694"/>
              <a:gd name="connsiteX65" fmla="*/ 5048036 w 7953876"/>
              <a:gd name="connsiteY65" fmla="*/ 3301053 h 6403694"/>
              <a:gd name="connsiteX66" fmla="*/ 5064816 w 7953876"/>
              <a:gd name="connsiteY66" fmla="*/ 3318211 h 6403694"/>
              <a:gd name="connsiteX67" fmla="*/ 6834860 w 7953876"/>
              <a:gd name="connsiteY67" fmla="*/ 5192906 h 6403694"/>
              <a:gd name="connsiteX68" fmla="*/ 6846993 w 7953876"/>
              <a:gd name="connsiteY68" fmla="*/ 5198184 h 6403694"/>
              <a:gd name="connsiteX69" fmla="*/ 6890439 w 7953876"/>
              <a:gd name="connsiteY69" fmla="*/ 5174953 h 6403694"/>
              <a:gd name="connsiteX70" fmla="*/ 6883961 w 7953876"/>
              <a:gd name="connsiteY70" fmla="*/ 5159316 h 6403694"/>
              <a:gd name="connsiteX71" fmla="*/ 6838393 w 7953876"/>
              <a:gd name="connsiteY71" fmla="*/ 5179421 h 6403694"/>
              <a:gd name="connsiteX72" fmla="*/ 6834860 w 7953876"/>
              <a:gd name="connsiteY72" fmla="*/ 5192906 h 6403694"/>
              <a:gd name="connsiteX73" fmla="*/ 6913001 w 7953876"/>
              <a:gd name="connsiteY73" fmla="*/ 5281169 h 6403694"/>
              <a:gd name="connsiteX74" fmla="*/ 7068136 w 7953876"/>
              <a:gd name="connsiteY74" fmla="*/ 5371970 h 6403694"/>
              <a:gd name="connsiteX75" fmla="*/ 7209197 w 7953876"/>
              <a:gd name="connsiteY75" fmla="*/ 5436526 h 6403694"/>
              <a:gd name="connsiteX76" fmla="*/ 7220701 w 7953876"/>
              <a:gd name="connsiteY76" fmla="*/ 5421560 h 6403694"/>
              <a:gd name="connsiteX77" fmla="*/ 7059982 w 7953876"/>
              <a:gd name="connsiteY77" fmla="*/ 5329194 h 6403694"/>
              <a:gd name="connsiteX78" fmla="*/ 6917580 w 7953876"/>
              <a:gd name="connsiteY78" fmla="*/ 5274132 h 6403694"/>
              <a:gd name="connsiteX79" fmla="*/ 6913001 w 7953876"/>
              <a:gd name="connsiteY79" fmla="*/ 5281169 h 6403694"/>
              <a:gd name="connsiteX80" fmla="*/ 1897220 w 7953876"/>
              <a:gd name="connsiteY80" fmla="*/ 171542 h 6403694"/>
              <a:gd name="connsiteX81" fmla="*/ 1909045 w 7953876"/>
              <a:gd name="connsiteY81" fmla="*/ 170105 h 6403694"/>
              <a:gd name="connsiteX82" fmla="*/ 1939759 w 7953876"/>
              <a:gd name="connsiteY82" fmla="*/ 126769 h 6403694"/>
              <a:gd name="connsiteX83" fmla="*/ 1927250 w 7953876"/>
              <a:gd name="connsiteY83" fmla="*/ 111914 h 6403694"/>
              <a:gd name="connsiteX84" fmla="*/ 1890840 w 7953876"/>
              <a:gd name="connsiteY84" fmla="*/ 161169 h 6403694"/>
              <a:gd name="connsiteX85" fmla="*/ 1897220 w 7953876"/>
              <a:gd name="connsiteY85" fmla="*/ 171542 h 6403694"/>
              <a:gd name="connsiteX86" fmla="*/ 4781660 w 7953876"/>
              <a:gd name="connsiteY86" fmla="*/ 3187020 h 6403694"/>
              <a:gd name="connsiteX87" fmla="*/ 4895469 w 7953876"/>
              <a:gd name="connsiteY87" fmla="*/ 3151614 h 6403694"/>
              <a:gd name="connsiteX88" fmla="*/ 5046025 w 7953876"/>
              <a:gd name="connsiteY88" fmla="*/ 3076448 h 6403694"/>
              <a:gd name="connsiteX89" fmla="*/ 5046584 w 7953876"/>
              <a:gd name="connsiteY89" fmla="*/ 3076448 h 6403694"/>
              <a:gd name="connsiteX90" fmla="*/ 5207604 w 7953876"/>
              <a:gd name="connsiteY90" fmla="*/ 3033634 h 6403694"/>
              <a:gd name="connsiteX91" fmla="*/ 5259573 w 7953876"/>
              <a:gd name="connsiteY91" fmla="*/ 3038251 h 6403694"/>
              <a:gd name="connsiteX92" fmla="*/ 5382652 w 7953876"/>
              <a:gd name="connsiteY92" fmla="*/ 3090186 h 6403694"/>
              <a:gd name="connsiteX93" fmla="*/ 5282803 w 7953876"/>
              <a:gd name="connsiteY93" fmla="*/ 3139552 h 6403694"/>
              <a:gd name="connsiteX94" fmla="*/ 5287830 w 7953876"/>
              <a:gd name="connsiteY94" fmla="*/ 3183557 h 6403694"/>
              <a:gd name="connsiteX95" fmla="*/ 5506961 w 7953876"/>
              <a:gd name="connsiteY95" fmla="*/ 3254814 h 6403694"/>
              <a:gd name="connsiteX96" fmla="*/ 5593855 w 7953876"/>
              <a:gd name="connsiteY96" fmla="*/ 3323837 h 6403694"/>
              <a:gd name="connsiteX97" fmla="*/ 5572187 w 7953876"/>
              <a:gd name="connsiteY97" fmla="*/ 3324507 h 6403694"/>
              <a:gd name="connsiteX98" fmla="*/ 5187087 w 7953876"/>
              <a:gd name="connsiteY98" fmla="*/ 3198970 h 6403694"/>
              <a:gd name="connsiteX99" fmla="*/ 5082436 w 7953876"/>
              <a:gd name="connsiteY99" fmla="*/ 3190705 h 6403694"/>
              <a:gd name="connsiteX100" fmla="*/ 5148890 w 7953876"/>
              <a:gd name="connsiteY100" fmla="*/ 3168032 h 6403694"/>
              <a:gd name="connsiteX101" fmla="*/ 5264934 w 7953876"/>
              <a:gd name="connsiteY101" fmla="*/ 3135531 h 6403694"/>
              <a:gd name="connsiteX102" fmla="*/ 5314969 w 7953876"/>
              <a:gd name="connsiteY102" fmla="*/ 3110624 h 6403694"/>
              <a:gd name="connsiteX103" fmla="*/ 5307041 w 7953876"/>
              <a:gd name="connsiteY103" fmla="*/ 3098674 h 6403694"/>
              <a:gd name="connsiteX104" fmla="*/ 4958463 w 7953876"/>
              <a:gd name="connsiteY104" fmla="*/ 3182440 h 6403694"/>
              <a:gd name="connsiteX105" fmla="*/ 4982252 w 7953876"/>
              <a:gd name="connsiteY105" fmla="*/ 3175292 h 6403694"/>
              <a:gd name="connsiteX106" fmla="*/ 5108347 w 7953876"/>
              <a:gd name="connsiteY106" fmla="*/ 3125144 h 6403694"/>
              <a:gd name="connsiteX107" fmla="*/ 5201383 w 7953876"/>
              <a:gd name="connsiteY107" fmla="*/ 3087728 h 6403694"/>
              <a:gd name="connsiteX108" fmla="*/ 5197027 w 7953876"/>
              <a:gd name="connsiteY108" fmla="*/ 3075332 h 6403694"/>
              <a:gd name="connsiteX109" fmla="*/ 4996883 w 7953876"/>
              <a:gd name="connsiteY109" fmla="*/ 3134861 h 6403694"/>
              <a:gd name="connsiteX110" fmla="*/ 4805674 w 7953876"/>
              <a:gd name="connsiteY110" fmla="*/ 3186684 h 6403694"/>
              <a:gd name="connsiteX111" fmla="*/ 4781660 w 7953876"/>
              <a:gd name="connsiteY111" fmla="*/ 3187020 h 6403694"/>
              <a:gd name="connsiteX112" fmla="*/ 6856360 w 7953876"/>
              <a:gd name="connsiteY112" fmla="*/ 5308453 h 6403694"/>
              <a:gd name="connsiteX113" fmla="*/ 6934891 w 7953876"/>
              <a:gd name="connsiteY113" fmla="*/ 5356781 h 6403694"/>
              <a:gd name="connsiteX114" fmla="*/ 7112922 w 7953876"/>
              <a:gd name="connsiteY114" fmla="*/ 5456406 h 6403694"/>
              <a:gd name="connsiteX115" fmla="*/ 7123198 w 7953876"/>
              <a:gd name="connsiteY115" fmla="*/ 5443897 h 6403694"/>
              <a:gd name="connsiteX116" fmla="*/ 6979678 w 7953876"/>
              <a:gd name="connsiteY116" fmla="*/ 5352425 h 6403694"/>
              <a:gd name="connsiteX117" fmla="*/ 6845541 w 7953876"/>
              <a:gd name="connsiteY117" fmla="*/ 5276254 h 6403694"/>
              <a:gd name="connsiteX118" fmla="*/ 6838951 w 7953876"/>
              <a:gd name="connsiteY118" fmla="*/ 5284631 h 6403694"/>
              <a:gd name="connsiteX119" fmla="*/ 6856360 w 7953876"/>
              <a:gd name="connsiteY119" fmla="*/ 5308453 h 6403694"/>
              <a:gd name="connsiteX120" fmla="*/ 1804589 w 7953876"/>
              <a:gd name="connsiteY120" fmla="*/ 203554 h 6403694"/>
              <a:gd name="connsiteX121" fmla="*/ 1823157 w 7953876"/>
              <a:gd name="connsiteY121" fmla="*/ 199478 h 6403694"/>
              <a:gd name="connsiteX122" fmla="*/ 1865821 w 7953876"/>
              <a:gd name="connsiteY122" fmla="*/ 134921 h 6403694"/>
              <a:gd name="connsiteX123" fmla="*/ 1854988 w 7953876"/>
              <a:gd name="connsiteY123" fmla="*/ 123083 h 6403694"/>
              <a:gd name="connsiteX124" fmla="*/ 1797580 w 7953876"/>
              <a:gd name="connsiteY124" fmla="*/ 185851 h 6403694"/>
              <a:gd name="connsiteX125" fmla="*/ 1804589 w 7953876"/>
              <a:gd name="connsiteY125" fmla="*/ 203554 h 6403694"/>
              <a:gd name="connsiteX126" fmla="*/ 5334850 w 7953876"/>
              <a:gd name="connsiteY126" fmla="*/ 3805658 h 6403694"/>
              <a:gd name="connsiteX127" fmla="*/ 5560460 w 7953876"/>
              <a:gd name="connsiteY127" fmla="*/ 3683360 h 6403694"/>
              <a:gd name="connsiteX128" fmla="*/ 5417164 w 7953876"/>
              <a:gd name="connsiteY128" fmla="*/ 3827103 h 6403694"/>
              <a:gd name="connsiteX129" fmla="*/ 5334850 w 7953876"/>
              <a:gd name="connsiteY129" fmla="*/ 3805658 h 6403694"/>
              <a:gd name="connsiteX130" fmla="*/ 6878183 w 7953876"/>
              <a:gd name="connsiteY130" fmla="*/ 5389087 h 6403694"/>
              <a:gd name="connsiteX131" fmla="*/ 6919256 w 7953876"/>
              <a:gd name="connsiteY131" fmla="*/ 5415529 h 6403694"/>
              <a:gd name="connsiteX132" fmla="*/ 7004028 w 7953876"/>
              <a:gd name="connsiteY132" fmla="*/ 5457860 h 6403694"/>
              <a:gd name="connsiteX133" fmla="*/ 7011399 w 7953876"/>
              <a:gd name="connsiteY133" fmla="*/ 5444792 h 6403694"/>
              <a:gd name="connsiteX134" fmla="*/ 6933551 w 7953876"/>
              <a:gd name="connsiteY134" fmla="*/ 5391293 h 6403694"/>
              <a:gd name="connsiteX135" fmla="*/ 6887426 w 7953876"/>
              <a:gd name="connsiteY135" fmla="*/ 5359797 h 6403694"/>
              <a:gd name="connsiteX136" fmla="*/ 6853807 w 7953876"/>
              <a:gd name="connsiteY136" fmla="*/ 5332657 h 6403694"/>
              <a:gd name="connsiteX137" fmla="*/ 6846547 w 7953876"/>
              <a:gd name="connsiteY137" fmla="*/ 5335896 h 6403694"/>
              <a:gd name="connsiteX138" fmla="*/ 6843531 w 7953876"/>
              <a:gd name="connsiteY138" fmla="*/ 5341033 h 6403694"/>
              <a:gd name="connsiteX139" fmla="*/ 6844313 w 7953876"/>
              <a:gd name="connsiteY139" fmla="*/ 5354435 h 6403694"/>
              <a:gd name="connsiteX140" fmla="*/ 6878183 w 7953876"/>
              <a:gd name="connsiteY140" fmla="*/ 5389087 h 6403694"/>
              <a:gd name="connsiteX141" fmla="*/ 6755409 w 7953876"/>
              <a:gd name="connsiteY141" fmla="*/ 5286194 h 6403694"/>
              <a:gd name="connsiteX142" fmla="*/ 6820858 w 7953876"/>
              <a:gd name="connsiteY142" fmla="*/ 5324837 h 6403694"/>
              <a:gd name="connsiteX143" fmla="*/ 6832027 w 7953876"/>
              <a:gd name="connsiteY143" fmla="*/ 5314339 h 6403694"/>
              <a:gd name="connsiteX144" fmla="*/ 6764233 w 7953876"/>
              <a:gd name="connsiteY144" fmla="*/ 5271228 h 6403694"/>
              <a:gd name="connsiteX145" fmla="*/ 6755409 w 7953876"/>
              <a:gd name="connsiteY145" fmla="*/ 5286194 h 6403694"/>
              <a:gd name="connsiteX146" fmla="*/ 6339372 w 7953876"/>
              <a:gd name="connsiteY146" fmla="*/ 4875518 h 6403694"/>
              <a:gd name="connsiteX147" fmla="*/ 6410517 w 7953876"/>
              <a:gd name="connsiteY147" fmla="*/ 4844356 h 6403694"/>
              <a:gd name="connsiteX148" fmla="*/ 6479875 w 7953876"/>
              <a:gd name="connsiteY148" fmla="*/ 4844803 h 6403694"/>
              <a:gd name="connsiteX149" fmla="*/ 6576149 w 7953876"/>
              <a:gd name="connsiteY149" fmla="*/ 4866247 h 6403694"/>
              <a:gd name="connsiteX150" fmla="*/ 6583745 w 7953876"/>
              <a:gd name="connsiteY150" fmla="*/ 4852733 h 6403694"/>
              <a:gd name="connsiteX151" fmla="*/ 6501542 w 7953876"/>
              <a:gd name="connsiteY151" fmla="*/ 4814982 h 6403694"/>
              <a:gd name="connsiteX152" fmla="*/ 6577491 w 7953876"/>
              <a:gd name="connsiteY152" fmla="*/ 4787954 h 6403694"/>
              <a:gd name="connsiteX153" fmla="*/ 6721568 w 7953876"/>
              <a:gd name="connsiteY153" fmla="*/ 4730435 h 6403694"/>
              <a:gd name="connsiteX154" fmla="*/ 6633335 w 7953876"/>
              <a:gd name="connsiteY154" fmla="*/ 4828609 h 6403694"/>
              <a:gd name="connsiteX155" fmla="*/ 6533374 w 7953876"/>
              <a:gd name="connsiteY155" fmla="*/ 4899977 h 6403694"/>
              <a:gd name="connsiteX156" fmla="*/ 6529688 w 7953876"/>
              <a:gd name="connsiteY156" fmla="*/ 4902434 h 6403694"/>
              <a:gd name="connsiteX157" fmla="*/ 6420122 w 7953876"/>
              <a:gd name="connsiteY157" fmla="*/ 4885235 h 6403694"/>
              <a:gd name="connsiteX158" fmla="*/ 6339372 w 7953876"/>
              <a:gd name="connsiteY158" fmla="*/ 4875518 h 6403694"/>
              <a:gd name="connsiteX159" fmla="*/ 4538096 w 7953876"/>
              <a:gd name="connsiteY159" fmla="*/ 3084699 h 6403694"/>
              <a:gd name="connsiteX160" fmla="*/ 4549237 w 7953876"/>
              <a:gd name="connsiteY160" fmla="*/ 3084601 h 6403694"/>
              <a:gd name="connsiteX161" fmla="*/ 4615691 w 7953876"/>
              <a:gd name="connsiteY161" fmla="*/ 3035347 h 6403694"/>
              <a:gd name="connsiteX162" fmla="*/ 4657462 w 7953876"/>
              <a:gd name="connsiteY162" fmla="*/ 2997820 h 6403694"/>
              <a:gd name="connsiteX163" fmla="*/ 4650091 w 7953876"/>
              <a:gd name="connsiteY163" fmla="*/ 2984641 h 6403694"/>
              <a:gd name="connsiteX164" fmla="*/ 4585759 w 7953876"/>
              <a:gd name="connsiteY164" fmla="*/ 3012562 h 6403694"/>
              <a:gd name="connsiteX165" fmla="*/ 4533489 w 7953876"/>
              <a:gd name="connsiteY165" fmla="*/ 3074326 h 6403694"/>
              <a:gd name="connsiteX166" fmla="*/ 4538096 w 7953876"/>
              <a:gd name="connsiteY166" fmla="*/ 3084699 h 6403694"/>
              <a:gd name="connsiteX167" fmla="*/ 6674213 w 7953876"/>
              <a:gd name="connsiteY167" fmla="*/ 5276143 h 6403694"/>
              <a:gd name="connsiteX168" fmla="*/ 6751388 w 7953876"/>
              <a:gd name="connsiteY168" fmla="*/ 5321823 h 6403694"/>
              <a:gd name="connsiteX169" fmla="*/ 6761329 w 7953876"/>
              <a:gd name="connsiteY169" fmla="*/ 5311883 h 6403694"/>
              <a:gd name="connsiteX170" fmla="*/ 6679350 w 7953876"/>
              <a:gd name="connsiteY170" fmla="*/ 5263075 h 6403694"/>
              <a:gd name="connsiteX171" fmla="*/ 6674213 w 7953876"/>
              <a:gd name="connsiteY171" fmla="*/ 5276143 h 6403694"/>
              <a:gd name="connsiteX172" fmla="*/ 6709911 w 7953876"/>
              <a:gd name="connsiteY172" fmla="*/ 5375600 h 6403694"/>
              <a:gd name="connsiteX173" fmla="*/ 6729832 w 7953876"/>
              <a:gd name="connsiteY173" fmla="*/ 5386266 h 6403694"/>
              <a:gd name="connsiteX174" fmla="*/ 6743459 w 7953876"/>
              <a:gd name="connsiteY174" fmla="*/ 5375991 h 6403694"/>
              <a:gd name="connsiteX175" fmla="*/ 6708723 w 7953876"/>
              <a:gd name="connsiteY175" fmla="*/ 5338017 h 6403694"/>
              <a:gd name="connsiteX176" fmla="*/ 6694427 w 7953876"/>
              <a:gd name="connsiteY176" fmla="*/ 5358232 h 6403694"/>
              <a:gd name="connsiteX177" fmla="*/ 6709911 w 7953876"/>
              <a:gd name="connsiteY177" fmla="*/ 5375600 h 6403694"/>
              <a:gd name="connsiteX178" fmla="*/ 6618592 w 7953876"/>
              <a:gd name="connsiteY178" fmla="*/ 5286975 h 6403694"/>
              <a:gd name="connsiteX179" fmla="*/ 6690854 w 7953876"/>
              <a:gd name="connsiteY179" fmla="*/ 5328523 h 6403694"/>
              <a:gd name="connsiteX180" fmla="*/ 6699231 w 7953876"/>
              <a:gd name="connsiteY180" fmla="*/ 5315009 h 6403694"/>
              <a:gd name="connsiteX181" fmla="*/ 6625516 w 7953876"/>
              <a:gd name="connsiteY181" fmla="*/ 5271562 h 6403694"/>
              <a:gd name="connsiteX182" fmla="*/ 6618592 w 7953876"/>
              <a:gd name="connsiteY182" fmla="*/ 5286975 h 6403694"/>
              <a:gd name="connsiteX183" fmla="*/ 5258343 w 7953876"/>
              <a:gd name="connsiteY183" fmla="*/ 3945379 h 6403694"/>
              <a:gd name="connsiteX184" fmla="*/ 5307375 w 7953876"/>
              <a:gd name="connsiteY184" fmla="*/ 3915671 h 6403694"/>
              <a:gd name="connsiteX185" fmla="*/ 5296764 w 7953876"/>
              <a:gd name="connsiteY185" fmla="*/ 3904949 h 6403694"/>
              <a:gd name="connsiteX186" fmla="*/ 5258456 w 7953876"/>
              <a:gd name="connsiteY186" fmla="*/ 3918351 h 6403694"/>
              <a:gd name="connsiteX187" fmla="*/ 5258343 w 7953876"/>
              <a:gd name="connsiteY187" fmla="*/ 3945379 h 6403694"/>
              <a:gd name="connsiteX188" fmla="*/ 6933398 w 7953876"/>
              <a:gd name="connsiteY188" fmla="*/ 5653843 h 6403694"/>
              <a:gd name="connsiteX189" fmla="*/ 6961585 w 7953876"/>
              <a:gd name="connsiteY189" fmla="*/ 5678107 h 6403694"/>
              <a:gd name="connsiteX190" fmla="*/ 6970520 w 7953876"/>
              <a:gd name="connsiteY190" fmla="*/ 5671294 h 6403694"/>
              <a:gd name="connsiteX191" fmla="*/ 6930535 w 7953876"/>
              <a:gd name="connsiteY191" fmla="*/ 5611764 h 6403694"/>
              <a:gd name="connsiteX192" fmla="*/ 6919758 w 7953876"/>
              <a:gd name="connsiteY192" fmla="*/ 5610787 h 6403694"/>
              <a:gd name="connsiteX193" fmla="*/ 6916016 w 7953876"/>
              <a:gd name="connsiteY193" fmla="*/ 5620699 h 6403694"/>
              <a:gd name="connsiteX194" fmla="*/ 6933398 w 7953876"/>
              <a:gd name="connsiteY194" fmla="*/ 5653843 h 6403694"/>
              <a:gd name="connsiteX195" fmla="*/ 6213946 w 7953876"/>
              <a:gd name="connsiteY195" fmla="*/ 4941972 h 6403694"/>
              <a:gd name="connsiteX196" fmla="*/ 6282969 w 7953876"/>
              <a:gd name="connsiteY196" fmla="*/ 4905228 h 6403694"/>
              <a:gd name="connsiteX197" fmla="*/ 6396780 w 7953876"/>
              <a:gd name="connsiteY197" fmla="*/ 4913492 h 6403694"/>
              <a:gd name="connsiteX198" fmla="*/ 6461447 w 7953876"/>
              <a:gd name="connsiteY198" fmla="*/ 4917401 h 6403694"/>
              <a:gd name="connsiteX199" fmla="*/ 6496963 w 7953876"/>
              <a:gd name="connsiteY199" fmla="*/ 4924102 h 6403694"/>
              <a:gd name="connsiteX200" fmla="*/ 6432631 w 7953876"/>
              <a:gd name="connsiteY200" fmla="*/ 4959395 h 6403694"/>
              <a:gd name="connsiteX201" fmla="*/ 6213946 w 7953876"/>
              <a:gd name="connsiteY201" fmla="*/ 4941972 h 6403694"/>
              <a:gd name="connsiteX202" fmla="*/ 6519188 w 7953876"/>
              <a:gd name="connsiteY202" fmla="*/ 5271787 h 6403694"/>
              <a:gd name="connsiteX203" fmla="*/ 6604183 w 7953876"/>
              <a:gd name="connsiteY203" fmla="*/ 5331093 h 6403694"/>
              <a:gd name="connsiteX204" fmla="*/ 6658686 w 7953876"/>
              <a:gd name="connsiteY204" fmla="*/ 5364375 h 6403694"/>
              <a:gd name="connsiteX205" fmla="*/ 6670415 w 7953876"/>
              <a:gd name="connsiteY205" fmla="*/ 5350973 h 6403694"/>
              <a:gd name="connsiteX206" fmla="*/ 6599268 w 7953876"/>
              <a:gd name="connsiteY206" fmla="*/ 5286753 h 6403694"/>
              <a:gd name="connsiteX207" fmla="*/ 6524102 w 7953876"/>
              <a:gd name="connsiteY207" fmla="*/ 5257602 h 6403694"/>
              <a:gd name="connsiteX208" fmla="*/ 6519188 w 7953876"/>
              <a:gd name="connsiteY208" fmla="*/ 5271787 h 6403694"/>
              <a:gd name="connsiteX209" fmla="*/ 6935157 w 7953876"/>
              <a:gd name="connsiteY209" fmla="*/ 5739633 h 6403694"/>
              <a:gd name="connsiteX210" fmla="*/ 6957789 w 7953876"/>
              <a:gd name="connsiteY210" fmla="*/ 5761874 h 6403694"/>
              <a:gd name="connsiteX211" fmla="*/ 6970855 w 7953876"/>
              <a:gd name="connsiteY211" fmla="*/ 5753943 h 6403694"/>
              <a:gd name="connsiteX212" fmla="*/ 6944944 w 7953876"/>
              <a:gd name="connsiteY212" fmla="*/ 5694414 h 6403694"/>
              <a:gd name="connsiteX213" fmla="*/ 6926516 w 7953876"/>
              <a:gd name="connsiteY213" fmla="*/ 5693464 h 6403694"/>
              <a:gd name="connsiteX214" fmla="*/ 6920484 w 7953876"/>
              <a:gd name="connsiteY214" fmla="*/ 5710609 h 6403694"/>
              <a:gd name="connsiteX215" fmla="*/ 6935157 w 7953876"/>
              <a:gd name="connsiteY215" fmla="*/ 5739633 h 6403694"/>
              <a:gd name="connsiteX216" fmla="*/ 5163172 w 7953876"/>
              <a:gd name="connsiteY216" fmla="*/ 3942658 h 6403694"/>
              <a:gd name="connsiteX217" fmla="*/ 5172456 w 7953876"/>
              <a:gd name="connsiteY217" fmla="*/ 3951746 h 6403694"/>
              <a:gd name="connsiteX218" fmla="*/ 5214339 w 7953876"/>
              <a:gd name="connsiteY218" fmla="*/ 3930638 h 6403694"/>
              <a:gd name="connsiteX219" fmla="*/ 5206521 w 7953876"/>
              <a:gd name="connsiteY219" fmla="*/ 3917122 h 6403694"/>
              <a:gd name="connsiteX220" fmla="*/ 5167877 w 7953876"/>
              <a:gd name="connsiteY220" fmla="*/ 3930302 h 6403694"/>
              <a:gd name="connsiteX221" fmla="*/ 5163172 w 7953876"/>
              <a:gd name="connsiteY221" fmla="*/ 3942658 h 6403694"/>
              <a:gd name="connsiteX222" fmla="*/ 6421127 w 7953876"/>
              <a:gd name="connsiteY222" fmla="*/ 5247327 h 6403694"/>
              <a:gd name="connsiteX223" fmla="*/ 6507685 w 7953876"/>
              <a:gd name="connsiteY223" fmla="*/ 5316015 h 6403694"/>
              <a:gd name="connsiteX224" fmla="*/ 6580059 w 7953876"/>
              <a:gd name="connsiteY224" fmla="*/ 5376550 h 6403694"/>
              <a:gd name="connsiteX225" fmla="*/ 6591786 w 7953876"/>
              <a:gd name="connsiteY225" fmla="*/ 5363482 h 6403694"/>
              <a:gd name="connsiteX226" fmla="*/ 6498639 w 7953876"/>
              <a:gd name="connsiteY226" fmla="*/ 5271452 h 6403694"/>
              <a:gd name="connsiteX227" fmla="*/ 6428833 w 7953876"/>
              <a:gd name="connsiteY227" fmla="*/ 5237274 h 6403694"/>
              <a:gd name="connsiteX228" fmla="*/ 6421127 w 7953876"/>
              <a:gd name="connsiteY228" fmla="*/ 5247327 h 6403694"/>
              <a:gd name="connsiteX229" fmla="*/ 4425040 w 7953876"/>
              <a:gd name="connsiteY229" fmla="*/ 3220860 h 6403694"/>
              <a:gd name="connsiteX230" fmla="*/ 4583414 w 7953876"/>
              <a:gd name="connsiteY230" fmla="*/ 3151279 h 6403694"/>
              <a:gd name="connsiteX231" fmla="*/ 4720902 w 7953876"/>
              <a:gd name="connsiteY231" fmla="*/ 3066955 h 6403694"/>
              <a:gd name="connsiteX232" fmla="*/ 4781438 w 7953876"/>
              <a:gd name="connsiteY232" fmla="*/ 3054780 h 6403694"/>
              <a:gd name="connsiteX233" fmla="*/ 4821979 w 7953876"/>
              <a:gd name="connsiteY233" fmla="*/ 3034789 h 6403694"/>
              <a:gd name="connsiteX234" fmla="*/ 4822091 w 7953876"/>
              <a:gd name="connsiteY234" fmla="*/ 3034678 h 6403694"/>
              <a:gd name="connsiteX235" fmla="*/ 4904852 w 7953876"/>
              <a:gd name="connsiteY235" fmla="*/ 3000947 h 6403694"/>
              <a:gd name="connsiteX236" fmla="*/ 5073054 w 7953876"/>
              <a:gd name="connsiteY236" fmla="*/ 2972131 h 6403694"/>
              <a:gd name="connsiteX237" fmla="*/ 5056524 w 7953876"/>
              <a:gd name="connsiteY237" fmla="*/ 3009771 h 6403694"/>
              <a:gd name="connsiteX238" fmla="*/ 5015200 w 7953876"/>
              <a:gd name="connsiteY238" fmla="*/ 3038697 h 6403694"/>
              <a:gd name="connsiteX239" fmla="*/ 4985379 w 7953876"/>
              <a:gd name="connsiteY239" fmla="*/ 3076895 h 6403694"/>
              <a:gd name="connsiteX240" fmla="*/ 4848785 w 7953876"/>
              <a:gd name="connsiteY240" fmla="*/ 3129276 h 6403694"/>
              <a:gd name="connsiteX241" fmla="*/ 4667403 w 7953876"/>
              <a:gd name="connsiteY241" fmla="*/ 3199305 h 6403694"/>
              <a:gd name="connsiteX242" fmla="*/ 4601173 w 7953876"/>
              <a:gd name="connsiteY242" fmla="*/ 3207347 h 6403694"/>
              <a:gd name="connsiteX243" fmla="*/ 4692310 w 7953876"/>
              <a:gd name="connsiteY243" fmla="*/ 3158986 h 6403694"/>
              <a:gd name="connsiteX244" fmla="*/ 4900608 w 7953876"/>
              <a:gd name="connsiteY244" fmla="*/ 3073545 h 6403694"/>
              <a:gd name="connsiteX245" fmla="*/ 4891895 w 7953876"/>
              <a:gd name="connsiteY245" fmla="*/ 3054780 h 6403694"/>
              <a:gd name="connsiteX246" fmla="*/ 4647635 w 7953876"/>
              <a:gd name="connsiteY246" fmla="*/ 3133856 h 6403694"/>
              <a:gd name="connsiteX247" fmla="*/ 4480772 w 7953876"/>
              <a:gd name="connsiteY247" fmla="*/ 3216952 h 6403694"/>
              <a:gd name="connsiteX248" fmla="*/ 4425040 w 7953876"/>
              <a:gd name="connsiteY248" fmla="*/ 3220860 h 6403694"/>
              <a:gd name="connsiteX249" fmla="*/ 6715285 w 7953876"/>
              <a:gd name="connsiteY249" fmla="*/ 5558126 h 6403694"/>
              <a:gd name="connsiteX250" fmla="*/ 6758649 w 7953876"/>
              <a:gd name="connsiteY250" fmla="*/ 5594900 h 6403694"/>
              <a:gd name="connsiteX251" fmla="*/ 6840404 w 7953876"/>
              <a:gd name="connsiteY251" fmla="*/ 5657557 h 6403694"/>
              <a:gd name="connsiteX252" fmla="*/ 6852019 w 7953876"/>
              <a:gd name="connsiteY252" fmla="*/ 5646611 h 6403694"/>
              <a:gd name="connsiteX253" fmla="*/ 6771604 w 7953876"/>
              <a:gd name="connsiteY253" fmla="*/ 5565861 h 6403694"/>
              <a:gd name="connsiteX254" fmla="*/ 6690742 w 7953876"/>
              <a:gd name="connsiteY254" fmla="*/ 5505103 h 6403694"/>
              <a:gd name="connsiteX255" fmla="*/ 6681472 w 7953876"/>
              <a:gd name="connsiteY255" fmla="*/ 5512809 h 6403694"/>
              <a:gd name="connsiteX256" fmla="*/ 6715285 w 7953876"/>
              <a:gd name="connsiteY256" fmla="*/ 5558126 h 6403694"/>
              <a:gd name="connsiteX257" fmla="*/ 5631312 w 7953876"/>
              <a:gd name="connsiteY257" fmla="*/ 4461839 h 6403694"/>
              <a:gd name="connsiteX258" fmla="*/ 5647019 w 7953876"/>
              <a:gd name="connsiteY258" fmla="*/ 4466069 h 6403694"/>
              <a:gd name="connsiteX259" fmla="*/ 5667233 w 7953876"/>
              <a:gd name="connsiteY259" fmla="*/ 4395929 h 6403694"/>
              <a:gd name="connsiteX260" fmla="*/ 5651038 w 7953876"/>
              <a:gd name="connsiteY260" fmla="*/ 4395371 h 6403694"/>
              <a:gd name="connsiteX261" fmla="*/ 5628589 w 7953876"/>
              <a:gd name="connsiteY261" fmla="*/ 4444961 h 6403694"/>
              <a:gd name="connsiteX262" fmla="*/ 5631312 w 7953876"/>
              <a:gd name="connsiteY262" fmla="*/ 4461839 h 6403694"/>
              <a:gd name="connsiteX263" fmla="*/ 5095614 w 7953876"/>
              <a:gd name="connsiteY263" fmla="*/ 3923825 h 6403694"/>
              <a:gd name="connsiteX264" fmla="*/ 5154697 w 7953876"/>
              <a:gd name="connsiteY264" fmla="*/ 3902716 h 6403694"/>
              <a:gd name="connsiteX265" fmla="*/ 5149225 w 7953876"/>
              <a:gd name="connsiteY265" fmla="*/ 3894004 h 6403694"/>
              <a:gd name="connsiteX266" fmla="*/ 5122126 w 7953876"/>
              <a:gd name="connsiteY266" fmla="*/ 3893418 h 6403694"/>
              <a:gd name="connsiteX267" fmla="*/ 5096284 w 7953876"/>
              <a:gd name="connsiteY267" fmla="*/ 3905397 h 6403694"/>
              <a:gd name="connsiteX268" fmla="*/ 5095614 w 7953876"/>
              <a:gd name="connsiteY268" fmla="*/ 3923825 h 6403694"/>
              <a:gd name="connsiteX269" fmla="*/ 5010844 w 7953876"/>
              <a:gd name="connsiteY269" fmla="*/ 3921814 h 6403694"/>
              <a:gd name="connsiteX270" fmla="*/ 5229530 w 7953876"/>
              <a:gd name="connsiteY270" fmla="*/ 3831459 h 6403694"/>
              <a:gd name="connsiteX271" fmla="*/ 5260578 w 7953876"/>
              <a:gd name="connsiteY271" fmla="*/ 3824535 h 6403694"/>
              <a:gd name="connsiteX272" fmla="*/ 5294530 w 7953876"/>
              <a:gd name="connsiteY272" fmla="*/ 3839947 h 6403694"/>
              <a:gd name="connsiteX273" fmla="*/ 5411134 w 7953876"/>
              <a:gd name="connsiteY273" fmla="*/ 3928069 h 6403694"/>
              <a:gd name="connsiteX274" fmla="*/ 5146768 w 7953876"/>
              <a:gd name="connsiteY274" fmla="*/ 3950853 h 6403694"/>
              <a:gd name="connsiteX275" fmla="*/ 5010844 w 7953876"/>
              <a:gd name="connsiteY275" fmla="*/ 3921814 h 6403694"/>
              <a:gd name="connsiteX276" fmla="*/ 6285985 w 7953876"/>
              <a:gd name="connsiteY276" fmla="*/ 5226554 h 6403694"/>
              <a:gd name="connsiteX277" fmla="*/ 6627080 w 7953876"/>
              <a:gd name="connsiteY277" fmla="*/ 5469139 h 6403694"/>
              <a:gd name="connsiteX278" fmla="*/ 6633222 w 7953876"/>
              <a:gd name="connsiteY278" fmla="*/ 5460316 h 6403694"/>
              <a:gd name="connsiteX279" fmla="*/ 6442683 w 7953876"/>
              <a:gd name="connsiteY279" fmla="*/ 5292448 h 6403694"/>
              <a:gd name="connsiteX280" fmla="*/ 6289670 w 7953876"/>
              <a:gd name="connsiteY280" fmla="*/ 5210135 h 6403694"/>
              <a:gd name="connsiteX281" fmla="*/ 6285985 w 7953876"/>
              <a:gd name="connsiteY281" fmla="*/ 5226554 h 6403694"/>
              <a:gd name="connsiteX282" fmla="*/ 5545684 w 7953876"/>
              <a:gd name="connsiteY282" fmla="*/ 4498536 h 6403694"/>
              <a:gd name="connsiteX283" fmla="*/ 5574756 w 7953876"/>
              <a:gd name="connsiteY283" fmla="*/ 4504379 h 6403694"/>
              <a:gd name="connsiteX284" fmla="*/ 5602232 w 7953876"/>
              <a:gd name="connsiteY284" fmla="*/ 4443620 h 6403694"/>
              <a:gd name="connsiteX285" fmla="*/ 5585967 w 7953876"/>
              <a:gd name="connsiteY285" fmla="*/ 4431321 h 6403694"/>
              <a:gd name="connsiteX286" fmla="*/ 5566603 w 7953876"/>
              <a:gd name="connsiteY286" fmla="*/ 4442393 h 6403694"/>
              <a:gd name="connsiteX287" fmla="*/ 5552643 w 7953876"/>
              <a:gd name="connsiteY287" fmla="*/ 4474335 h 6403694"/>
              <a:gd name="connsiteX288" fmla="*/ 5544600 w 7953876"/>
              <a:gd name="connsiteY288" fmla="*/ 4488073 h 6403694"/>
              <a:gd name="connsiteX289" fmla="*/ 5545684 w 7953876"/>
              <a:gd name="connsiteY289" fmla="*/ 4498536 h 6403694"/>
              <a:gd name="connsiteX290" fmla="*/ 6089190 w 7953876"/>
              <a:gd name="connsiteY290" fmla="*/ 5072088 h 6403694"/>
              <a:gd name="connsiteX291" fmla="*/ 6262865 w 7953876"/>
              <a:gd name="connsiteY291" fmla="*/ 5053214 h 6403694"/>
              <a:gd name="connsiteX292" fmla="*/ 6263398 w 7953876"/>
              <a:gd name="connsiteY292" fmla="*/ 5022679 h 6403694"/>
              <a:gd name="connsiteX293" fmla="*/ 6250356 w 7953876"/>
              <a:gd name="connsiteY293" fmla="*/ 5022722 h 6403694"/>
              <a:gd name="connsiteX294" fmla="*/ 6168378 w 7953876"/>
              <a:gd name="connsiteY294" fmla="*/ 5056563 h 6403694"/>
              <a:gd name="connsiteX295" fmla="*/ 6090754 w 7953876"/>
              <a:gd name="connsiteY295" fmla="*/ 5060808 h 6403694"/>
              <a:gd name="connsiteX296" fmla="*/ 6089190 w 7953876"/>
              <a:gd name="connsiteY296" fmla="*/ 5072088 h 6403694"/>
              <a:gd name="connsiteX297" fmla="*/ 1403323 w 7953876"/>
              <a:gd name="connsiteY297" fmla="*/ 301226 h 6403694"/>
              <a:gd name="connsiteX298" fmla="*/ 1411253 w 7953876"/>
              <a:gd name="connsiteY298" fmla="*/ 302008 h 6403694"/>
              <a:gd name="connsiteX299" fmla="*/ 1430686 w 7953876"/>
              <a:gd name="connsiteY299" fmla="*/ 242477 h 6403694"/>
              <a:gd name="connsiteX300" fmla="*/ 1420411 w 7953876"/>
              <a:gd name="connsiteY300" fmla="*/ 237676 h 6403694"/>
              <a:gd name="connsiteX301" fmla="*/ 1403323 w 7953876"/>
              <a:gd name="connsiteY301" fmla="*/ 301226 h 6403694"/>
              <a:gd name="connsiteX302" fmla="*/ 4944055 w 7953876"/>
              <a:gd name="connsiteY302" fmla="*/ 3926170 h 6403694"/>
              <a:gd name="connsiteX303" fmla="*/ 5054513 w 7953876"/>
              <a:gd name="connsiteY303" fmla="*/ 3784103 h 6403694"/>
              <a:gd name="connsiteX304" fmla="*/ 5257339 w 7953876"/>
              <a:gd name="connsiteY304" fmla="*/ 3658566 h 6403694"/>
              <a:gd name="connsiteX305" fmla="*/ 5297101 w 7953876"/>
              <a:gd name="connsiteY305" fmla="*/ 3716866 h 6403694"/>
              <a:gd name="connsiteX306" fmla="*/ 5326138 w 7953876"/>
              <a:gd name="connsiteY306" fmla="*/ 3733509 h 6403694"/>
              <a:gd name="connsiteX307" fmla="*/ 5500595 w 7953876"/>
              <a:gd name="connsiteY307" fmla="*/ 3663369 h 6403694"/>
              <a:gd name="connsiteX308" fmla="*/ 5565821 w 7953876"/>
              <a:gd name="connsiteY308" fmla="*/ 3624055 h 6403694"/>
              <a:gd name="connsiteX309" fmla="*/ 5564369 w 7953876"/>
              <a:gd name="connsiteY309" fmla="*/ 3650971 h 6403694"/>
              <a:gd name="connsiteX310" fmla="*/ 5561465 w 7953876"/>
              <a:gd name="connsiteY310" fmla="*/ 3652646 h 6403694"/>
              <a:gd name="connsiteX311" fmla="*/ 5222157 w 7953876"/>
              <a:gd name="connsiteY311" fmla="*/ 3804765 h 6403694"/>
              <a:gd name="connsiteX312" fmla="*/ 5218361 w 7953876"/>
              <a:gd name="connsiteY312" fmla="*/ 3806105 h 6403694"/>
              <a:gd name="connsiteX313" fmla="*/ 5232097 w 7953876"/>
              <a:gd name="connsiteY313" fmla="*/ 3794490 h 6403694"/>
              <a:gd name="connsiteX314" fmla="*/ 5259238 w 7953876"/>
              <a:gd name="connsiteY314" fmla="*/ 3759643 h 6403694"/>
              <a:gd name="connsiteX315" fmla="*/ 5245946 w 7953876"/>
              <a:gd name="connsiteY315" fmla="*/ 3747916 h 6403694"/>
              <a:gd name="connsiteX316" fmla="*/ 5166536 w 7953876"/>
              <a:gd name="connsiteY316" fmla="*/ 3819172 h 6403694"/>
              <a:gd name="connsiteX317" fmla="*/ 5166536 w 7953876"/>
              <a:gd name="connsiteY317" fmla="*/ 3824535 h 6403694"/>
              <a:gd name="connsiteX318" fmla="*/ 5067246 w 7953876"/>
              <a:gd name="connsiteY318" fmla="*/ 3864072 h 6403694"/>
              <a:gd name="connsiteX319" fmla="*/ 5149783 w 7953876"/>
              <a:gd name="connsiteY319" fmla="*/ 3789240 h 6403694"/>
              <a:gd name="connsiteX320" fmla="*/ 5275656 w 7953876"/>
              <a:gd name="connsiteY320" fmla="*/ 3666719 h 6403694"/>
              <a:gd name="connsiteX321" fmla="*/ 5267838 w 7953876"/>
              <a:gd name="connsiteY321" fmla="*/ 3658790 h 6403694"/>
              <a:gd name="connsiteX322" fmla="*/ 5130349 w 7953876"/>
              <a:gd name="connsiteY322" fmla="*/ 3768467 h 6403694"/>
              <a:gd name="connsiteX323" fmla="*/ 5007605 w 7953876"/>
              <a:gd name="connsiteY323" fmla="*/ 3892775 h 6403694"/>
              <a:gd name="connsiteX324" fmla="*/ 4944055 w 7953876"/>
              <a:gd name="connsiteY324" fmla="*/ 3926170 h 6403694"/>
              <a:gd name="connsiteX325" fmla="*/ 4281074 w 7953876"/>
              <a:gd name="connsiteY325" fmla="*/ 3274695 h 6403694"/>
              <a:gd name="connsiteX326" fmla="*/ 4526341 w 7953876"/>
              <a:gd name="connsiteY326" fmla="*/ 3249118 h 6403694"/>
              <a:gd name="connsiteX327" fmla="*/ 4656011 w 7953876"/>
              <a:gd name="connsiteY327" fmla="*/ 3237055 h 6403694"/>
              <a:gd name="connsiteX328" fmla="*/ 4656345 w 7953876"/>
              <a:gd name="connsiteY328" fmla="*/ 3237055 h 6403694"/>
              <a:gd name="connsiteX329" fmla="*/ 4656681 w 7953876"/>
              <a:gd name="connsiteY329" fmla="*/ 3236943 h 6403694"/>
              <a:gd name="connsiteX330" fmla="*/ 4699234 w 7953876"/>
              <a:gd name="connsiteY330" fmla="*/ 3232700 h 6403694"/>
              <a:gd name="connsiteX331" fmla="*/ 4700574 w 7953876"/>
              <a:gd name="connsiteY331" fmla="*/ 3234152 h 6403694"/>
              <a:gd name="connsiteX332" fmla="*/ 4763566 w 7953876"/>
              <a:gd name="connsiteY332" fmla="*/ 3257047 h 6403694"/>
              <a:gd name="connsiteX333" fmla="*/ 4805561 w 7953876"/>
              <a:gd name="connsiteY333" fmla="*/ 3270339 h 6403694"/>
              <a:gd name="connsiteX334" fmla="*/ 4811480 w 7953876"/>
              <a:gd name="connsiteY334" fmla="*/ 3263302 h 6403694"/>
              <a:gd name="connsiteX335" fmla="*/ 4774959 w 7953876"/>
              <a:gd name="connsiteY335" fmla="*/ 3226668 h 6403694"/>
              <a:gd name="connsiteX336" fmla="*/ 4882067 w 7953876"/>
              <a:gd name="connsiteY336" fmla="*/ 3224881 h 6403694"/>
              <a:gd name="connsiteX337" fmla="*/ 5247845 w 7953876"/>
              <a:gd name="connsiteY337" fmla="*/ 3250235 h 6403694"/>
              <a:gd name="connsiteX338" fmla="*/ 5455584 w 7953876"/>
              <a:gd name="connsiteY338" fmla="*/ 3320933 h 6403694"/>
              <a:gd name="connsiteX339" fmla="*/ 5262365 w 7953876"/>
              <a:gd name="connsiteY339" fmla="*/ 3271901 h 6403694"/>
              <a:gd name="connsiteX340" fmla="*/ 5237682 w 7953876"/>
              <a:gd name="connsiteY340" fmla="*/ 3304516 h 6403694"/>
              <a:gd name="connsiteX341" fmla="*/ 5293638 w 7953876"/>
              <a:gd name="connsiteY341" fmla="*/ 3386494 h 6403694"/>
              <a:gd name="connsiteX342" fmla="*/ 5166983 w 7953876"/>
              <a:gd name="connsiteY342" fmla="*/ 3359131 h 6403694"/>
              <a:gd name="connsiteX343" fmla="*/ 5137722 w 7953876"/>
              <a:gd name="connsiteY343" fmla="*/ 3386271 h 6403694"/>
              <a:gd name="connsiteX344" fmla="*/ 5054848 w 7953876"/>
              <a:gd name="connsiteY344" fmla="*/ 3423686 h 6403694"/>
              <a:gd name="connsiteX345" fmla="*/ 5088132 w 7953876"/>
              <a:gd name="connsiteY345" fmla="*/ 3415197 h 6403694"/>
              <a:gd name="connsiteX346" fmla="*/ 5079419 w 7953876"/>
              <a:gd name="connsiteY346" fmla="*/ 3376442 h 6403694"/>
              <a:gd name="connsiteX347" fmla="*/ 4998781 w 7953876"/>
              <a:gd name="connsiteY347" fmla="*/ 3400120 h 6403694"/>
              <a:gd name="connsiteX348" fmla="*/ 4984486 w 7953876"/>
              <a:gd name="connsiteY348" fmla="*/ 3391631 h 6403694"/>
              <a:gd name="connsiteX349" fmla="*/ 4981358 w 7953876"/>
              <a:gd name="connsiteY349" fmla="*/ 3389175 h 6403694"/>
              <a:gd name="connsiteX350" fmla="*/ 5012854 w 7953876"/>
              <a:gd name="connsiteY350" fmla="*/ 3377335 h 6403694"/>
              <a:gd name="connsiteX351" fmla="*/ 4998111 w 7953876"/>
              <a:gd name="connsiteY351" fmla="*/ 3342936 h 6403694"/>
              <a:gd name="connsiteX352" fmla="*/ 4947852 w 7953876"/>
              <a:gd name="connsiteY352" fmla="*/ 3355445 h 6403694"/>
              <a:gd name="connsiteX353" fmla="*/ 4940927 w 7953876"/>
              <a:gd name="connsiteY353" fmla="*/ 3356673 h 6403694"/>
              <a:gd name="connsiteX354" fmla="*/ 4828792 w 7953876"/>
              <a:gd name="connsiteY354" fmla="*/ 3279609 h 6403694"/>
              <a:gd name="connsiteX355" fmla="*/ 4811593 w 7953876"/>
              <a:gd name="connsiteY355" fmla="*/ 3302281 h 6403694"/>
              <a:gd name="connsiteX356" fmla="*/ 4863415 w 7953876"/>
              <a:gd name="connsiteY356" fmla="*/ 3351647 h 6403694"/>
              <a:gd name="connsiteX357" fmla="*/ 4871457 w 7953876"/>
              <a:gd name="connsiteY357" fmla="*/ 3469925 h 6403694"/>
              <a:gd name="connsiteX358" fmla="*/ 4712301 w 7953876"/>
              <a:gd name="connsiteY358" fmla="*/ 3436641 h 6403694"/>
              <a:gd name="connsiteX359" fmla="*/ 4762226 w 7953876"/>
              <a:gd name="connsiteY359" fmla="*/ 3420112 h 6403694"/>
              <a:gd name="connsiteX360" fmla="*/ 4758652 w 7953876"/>
              <a:gd name="connsiteY360" fmla="*/ 3404699 h 6403694"/>
              <a:gd name="connsiteX361" fmla="*/ 4715764 w 7953876"/>
              <a:gd name="connsiteY361" fmla="*/ 3407938 h 6403694"/>
              <a:gd name="connsiteX362" fmla="*/ 4682592 w 7953876"/>
              <a:gd name="connsiteY362" fmla="*/ 3415644 h 6403694"/>
              <a:gd name="connsiteX363" fmla="*/ 4669078 w 7953876"/>
              <a:gd name="connsiteY363" fmla="*/ 3419553 h 6403694"/>
              <a:gd name="connsiteX364" fmla="*/ 4638475 w 7953876"/>
              <a:gd name="connsiteY364" fmla="*/ 3405593 h 6403694"/>
              <a:gd name="connsiteX365" fmla="*/ 4665505 w 7953876"/>
              <a:gd name="connsiteY365" fmla="*/ 3389844 h 6403694"/>
              <a:gd name="connsiteX366" fmla="*/ 4659585 w 7953876"/>
              <a:gd name="connsiteY366" fmla="*/ 3373650 h 6403694"/>
              <a:gd name="connsiteX367" fmla="*/ 4601842 w 7953876"/>
              <a:gd name="connsiteY367" fmla="*/ 3375994 h 6403694"/>
              <a:gd name="connsiteX368" fmla="*/ 4579281 w 7953876"/>
              <a:gd name="connsiteY368" fmla="*/ 3377783 h 6403694"/>
              <a:gd name="connsiteX369" fmla="*/ 4538739 w 7953876"/>
              <a:gd name="connsiteY369" fmla="*/ 3358125 h 6403694"/>
              <a:gd name="connsiteX370" fmla="*/ 4606645 w 7953876"/>
              <a:gd name="connsiteY370" fmla="*/ 3332995 h 6403694"/>
              <a:gd name="connsiteX371" fmla="*/ 4601842 w 7953876"/>
              <a:gd name="connsiteY371" fmla="*/ 3315572 h 6403694"/>
              <a:gd name="connsiteX372" fmla="*/ 4509811 w 7953876"/>
              <a:gd name="connsiteY372" fmla="*/ 3321715 h 6403694"/>
              <a:gd name="connsiteX373" fmla="*/ 4466923 w 7953876"/>
              <a:gd name="connsiteY373" fmla="*/ 3326629 h 6403694"/>
              <a:gd name="connsiteX374" fmla="*/ 4363612 w 7953876"/>
              <a:gd name="connsiteY374" fmla="*/ 3295803 h 6403694"/>
              <a:gd name="connsiteX375" fmla="*/ 4281074 w 7953876"/>
              <a:gd name="connsiteY375" fmla="*/ 3274695 h 6403694"/>
              <a:gd name="connsiteX376" fmla="*/ 5092821 w 7953876"/>
              <a:gd name="connsiteY376" fmla="*/ 4109003 h 6403694"/>
              <a:gd name="connsiteX377" fmla="*/ 5125322 w 7953876"/>
              <a:gd name="connsiteY377" fmla="*/ 4068908 h 6403694"/>
              <a:gd name="connsiteX378" fmla="*/ 5112033 w 7953876"/>
              <a:gd name="connsiteY378" fmla="*/ 4067902 h 6403694"/>
              <a:gd name="connsiteX379" fmla="*/ 5091370 w 7953876"/>
              <a:gd name="connsiteY379" fmla="*/ 4085436 h 6403694"/>
              <a:gd name="connsiteX380" fmla="*/ 5092821 w 7953876"/>
              <a:gd name="connsiteY380" fmla="*/ 4109003 h 6403694"/>
              <a:gd name="connsiteX381" fmla="*/ 1419517 w 7953876"/>
              <a:gd name="connsiteY381" fmla="*/ 406995 h 6403694"/>
              <a:gd name="connsiteX382" fmla="*/ 1433255 w 7953876"/>
              <a:gd name="connsiteY382" fmla="*/ 409340 h 6403694"/>
              <a:gd name="connsiteX383" fmla="*/ 1447775 w 7953876"/>
              <a:gd name="connsiteY383" fmla="*/ 328366 h 6403694"/>
              <a:gd name="connsiteX384" fmla="*/ 1440055 w 7953876"/>
              <a:gd name="connsiteY384" fmla="*/ 319333 h 6403694"/>
              <a:gd name="connsiteX385" fmla="*/ 1429904 w 7953876"/>
              <a:gd name="connsiteY385" fmla="*/ 325462 h 6403694"/>
              <a:gd name="connsiteX386" fmla="*/ 1419517 w 7953876"/>
              <a:gd name="connsiteY386" fmla="*/ 406995 h 6403694"/>
              <a:gd name="connsiteX387" fmla="*/ 5467870 w 7953876"/>
              <a:gd name="connsiteY387" fmla="*/ 4544699 h 6403694"/>
              <a:gd name="connsiteX388" fmla="*/ 5516789 w 7953876"/>
              <a:gd name="connsiteY388" fmla="*/ 4478132 h 6403694"/>
              <a:gd name="connsiteX389" fmla="*/ 5508943 w 7953876"/>
              <a:gd name="connsiteY389" fmla="*/ 4473720 h 6403694"/>
              <a:gd name="connsiteX390" fmla="*/ 5500594 w 7953876"/>
              <a:gd name="connsiteY390" fmla="*/ 4477015 h 6403694"/>
              <a:gd name="connsiteX391" fmla="*/ 5465636 w 7953876"/>
              <a:gd name="connsiteY391" fmla="*/ 4527945 h 6403694"/>
              <a:gd name="connsiteX392" fmla="*/ 5467870 w 7953876"/>
              <a:gd name="connsiteY392" fmla="*/ 4544699 h 6403694"/>
              <a:gd name="connsiteX393" fmla="*/ 5004114 w 7953876"/>
              <a:gd name="connsiteY393" fmla="*/ 4104759 h 6403694"/>
              <a:gd name="connsiteX394" fmla="*/ 5014640 w 7953876"/>
              <a:gd name="connsiteY394" fmla="*/ 4112130 h 6403694"/>
              <a:gd name="connsiteX395" fmla="*/ 5048146 w 7953876"/>
              <a:gd name="connsiteY395" fmla="*/ 4091244 h 6403694"/>
              <a:gd name="connsiteX396" fmla="*/ 5039435 w 7953876"/>
              <a:gd name="connsiteY396" fmla="*/ 4080634 h 6403694"/>
              <a:gd name="connsiteX397" fmla="*/ 5009837 w 7953876"/>
              <a:gd name="connsiteY397" fmla="*/ 4093031 h 6403694"/>
              <a:gd name="connsiteX398" fmla="*/ 5004114 w 7953876"/>
              <a:gd name="connsiteY398" fmla="*/ 4104759 h 6403694"/>
              <a:gd name="connsiteX399" fmla="*/ 1449114 w 7953876"/>
              <a:gd name="connsiteY399" fmla="*/ 506061 h 6403694"/>
              <a:gd name="connsiteX400" fmla="*/ 1484966 w 7953876"/>
              <a:gd name="connsiteY400" fmla="*/ 421178 h 6403694"/>
              <a:gd name="connsiteX401" fmla="*/ 1490662 w 7953876"/>
              <a:gd name="connsiteY401" fmla="*/ 282574 h 6403694"/>
              <a:gd name="connsiteX402" fmla="*/ 1495241 w 7953876"/>
              <a:gd name="connsiteY402" fmla="*/ 279224 h 6403694"/>
              <a:gd name="connsiteX403" fmla="*/ 1561584 w 7953876"/>
              <a:gd name="connsiteY403" fmla="*/ 187080 h 6403694"/>
              <a:gd name="connsiteX404" fmla="*/ 1572753 w 7953876"/>
              <a:gd name="connsiteY404" fmla="*/ 276654 h 6403694"/>
              <a:gd name="connsiteX405" fmla="*/ 1584033 w 7953876"/>
              <a:gd name="connsiteY405" fmla="*/ 272522 h 6403694"/>
              <a:gd name="connsiteX406" fmla="*/ 1605142 w 7953876"/>
              <a:gd name="connsiteY406" fmla="*/ 171110 h 6403694"/>
              <a:gd name="connsiteX407" fmla="*/ 1621225 w 7953876"/>
              <a:gd name="connsiteY407" fmla="*/ 141847 h 6403694"/>
              <a:gd name="connsiteX408" fmla="*/ 1618211 w 7953876"/>
              <a:gd name="connsiteY408" fmla="*/ 198473 h 6403694"/>
              <a:gd name="connsiteX409" fmla="*/ 1628933 w 7953876"/>
              <a:gd name="connsiteY409" fmla="*/ 199478 h 6403694"/>
              <a:gd name="connsiteX410" fmla="*/ 1652387 w 7953876"/>
              <a:gd name="connsiteY410" fmla="*/ 129226 h 6403694"/>
              <a:gd name="connsiteX411" fmla="*/ 1673161 w 7953876"/>
              <a:gd name="connsiteY411" fmla="*/ 84998 h 6403694"/>
              <a:gd name="connsiteX412" fmla="*/ 1683437 w 7953876"/>
              <a:gd name="connsiteY412" fmla="*/ 188644 h 6403694"/>
              <a:gd name="connsiteX413" fmla="*/ 1722638 w 7953876"/>
              <a:gd name="connsiteY413" fmla="*/ 207073 h 6403694"/>
              <a:gd name="connsiteX414" fmla="*/ 1817238 w 7953876"/>
              <a:gd name="connsiteY414" fmla="*/ 126881 h 6403694"/>
              <a:gd name="connsiteX415" fmla="*/ 1976953 w 7953876"/>
              <a:gd name="connsiteY415" fmla="*/ 107894 h 6403694"/>
              <a:gd name="connsiteX416" fmla="*/ 2020734 w 7953876"/>
              <a:gd name="connsiteY416" fmla="*/ 109905 h 6403694"/>
              <a:gd name="connsiteX417" fmla="*/ 1841809 w 7953876"/>
              <a:gd name="connsiteY417" fmla="*/ 224831 h 6403694"/>
              <a:gd name="connsiteX418" fmla="*/ 1723085 w 7953876"/>
              <a:gd name="connsiteY418" fmla="*/ 318202 h 6403694"/>
              <a:gd name="connsiteX419" fmla="*/ 1636750 w 7953876"/>
              <a:gd name="connsiteY419" fmla="*/ 385662 h 6403694"/>
              <a:gd name="connsiteX420" fmla="*/ 1687904 w 7953876"/>
              <a:gd name="connsiteY420" fmla="*/ 259343 h 6403694"/>
              <a:gd name="connsiteX421" fmla="*/ 1671597 w 7953876"/>
              <a:gd name="connsiteY421" fmla="*/ 252865 h 6403694"/>
              <a:gd name="connsiteX422" fmla="*/ 1615306 w 7953876"/>
              <a:gd name="connsiteY422" fmla="*/ 362431 h 6403694"/>
              <a:gd name="connsiteX423" fmla="*/ 1572195 w 7953876"/>
              <a:gd name="connsiteY423" fmla="*/ 425199 h 6403694"/>
              <a:gd name="connsiteX424" fmla="*/ 1538242 w 7953876"/>
              <a:gd name="connsiteY424" fmla="*/ 452786 h 6403694"/>
              <a:gd name="connsiteX425" fmla="*/ 1449114 w 7953876"/>
              <a:gd name="connsiteY425" fmla="*/ 506061 h 6403694"/>
              <a:gd name="connsiteX426" fmla="*/ 4931098 w 7953876"/>
              <a:gd name="connsiteY426" fmla="*/ 4089123 h 6403694"/>
              <a:gd name="connsiteX427" fmla="*/ 4979125 w 7953876"/>
              <a:gd name="connsiteY427" fmla="*/ 4064999 h 6403694"/>
              <a:gd name="connsiteX428" fmla="*/ 4970972 w 7953876"/>
              <a:gd name="connsiteY428" fmla="*/ 4053272 h 6403694"/>
              <a:gd name="connsiteX429" fmla="*/ 4933333 w 7953876"/>
              <a:gd name="connsiteY429" fmla="*/ 4069689 h 6403694"/>
              <a:gd name="connsiteX430" fmla="*/ 4931098 w 7953876"/>
              <a:gd name="connsiteY430" fmla="*/ 4089123 h 6403694"/>
              <a:gd name="connsiteX431" fmla="*/ 5383016 w 7953876"/>
              <a:gd name="connsiteY431" fmla="*/ 4558407 h 6403694"/>
              <a:gd name="connsiteX432" fmla="*/ 5406666 w 7953876"/>
              <a:gd name="connsiteY432" fmla="*/ 4557318 h 6403694"/>
              <a:gd name="connsiteX433" fmla="*/ 5433135 w 7953876"/>
              <a:gd name="connsiteY433" fmla="*/ 4495554 h 6403694"/>
              <a:gd name="connsiteX434" fmla="*/ 5425024 w 7953876"/>
              <a:gd name="connsiteY434" fmla="*/ 4486299 h 6403694"/>
              <a:gd name="connsiteX435" fmla="*/ 5412808 w 7953876"/>
              <a:gd name="connsiteY435" fmla="*/ 4486843 h 6403694"/>
              <a:gd name="connsiteX436" fmla="*/ 5375616 w 7953876"/>
              <a:gd name="connsiteY436" fmla="*/ 4536879 h 6403694"/>
              <a:gd name="connsiteX437" fmla="*/ 5383016 w 7953876"/>
              <a:gd name="connsiteY437" fmla="*/ 4558407 h 6403694"/>
              <a:gd name="connsiteX438" fmla="*/ 4873131 w 7953876"/>
              <a:gd name="connsiteY438" fmla="*/ 4067455 h 6403694"/>
              <a:gd name="connsiteX439" fmla="*/ 4911552 w 7953876"/>
              <a:gd name="connsiteY439" fmla="*/ 4051483 h 6403694"/>
              <a:gd name="connsiteX440" fmla="*/ 4902728 w 7953876"/>
              <a:gd name="connsiteY440" fmla="*/ 4040873 h 6403694"/>
              <a:gd name="connsiteX441" fmla="*/ 4871457 w 7953876"/>
              <a:gd name="connsiteY441" fmla="*/ 4053382 h 6403694"/>
              <a:gd name="connsiteX442" fmla="*/ 4873131 w 7953876"/>
              <a:gd name="connsiteY442" fmla="*/ 4067455 h 6403694"/>
              <a:gd name="connsiteX443" fmla="*/ 5951320 w 7953876"/>
              <a:gd name="connsiteY443" fmla="*/ 5187904 h 6403694"/>
              <a:gd name="connsiteX444" fmla="*/ 6056913 w 7953876"/>
              <a:gd name="connsiteY444" fmla="*/ 5277037 h 6403694"/>
              <a:gd name="connsiteX445" fmla="*/ 6179881 w 7953876"/>
              <a:gd name="connsiteY445" fmla="*/ 5347399 h 6403694"/>
              <a:gd name="connsiteX446" fmla="*/ 6188145 w 7953876"/>
              <a:gd name="connsiteY446" fmla="*/ 5332434 h 6403694"/>
              <a:gd name="connsiteX447" fmla="*/ 6044961 w 7953876"/>
              <a:gd name="connsiteY447" fmla="*/ 5225325 h 6403694"/>
              <a:gd name="connsiteX448" fmla="*/ 5929588 w 7953876"/>
              <a:gd name="connsiteY448" fmla="*/ 5144574 h 6403694"/>
              <a:gd name="connsiteX449" fmla="*/ 5922887 w 7953876"/>
              <a:gd name="connsiteY449" fmla="*/ 5152281 h 6403694"/>
              <a:gd name="connsiteX450" fmla="*/ 5951320 w 7953876"/>
              <a:gd name="connsiteY450" fmla="*/ 5187904 h 6403694"/>
              <a:gd name="connsiteX451" fmla="*/ 1327263 w 7953876"/>
              <a:gd name="connsiteY451" fmla="*/ 503827 h 6403694"/>
              <a:gd name="connsiteX452" fmla="*/ 1341894 w 7953876"/>
              <a:gd name="connsiteY452" fmla="*/ 500142 h 6403694"/>
              <a:gd name="connsiteX453" fmla="*/ 1341446 w 7953876"/>
              <a:gd name="connsiteY453" fmla="*/ 442064 h 6403694"/>
              <a:gd name="connsiteX454" fmla="*/ 1341223 w 7953876"/>
              <a:gd name="connsiteY454" fmla="*/ 381864 h 6403694"/>
              <a:gd name="connsiteX455" fmla="*/ 1331688 w 7953876"/>
              <a:gd name="connsiteY455" fmla="*/ 372328 h 6403694"/>
              <a:gd name="connsiteX456" fmla="*/ 1319221 w 7953876"/>
              <a:gd name="connsiteY456" fmla="*/ 378961 h 6403694"/>
              <a:gd name="connsiteX457" fmla="*/ 1327263 w 7953876"/>
              <a:gd name="connsiteY457" fmla="*/ 503827 h 6403694"/>
              <a:gd name="connsiteX458" fmla="*/ 4712036 w 7953876"/>
              <a:gd name="connsiteY458" fmla="*/ 3953045 h 6403694"/>
              <a:gd name="connsiteX459" fmla="*/ 4722130 w 7953876"/>
              <a:gd name="connsiteY459" fmla="*/ 3962133 h 6403694"/>
              <a:gd name="connsiteX460" fmla="*/ 4743796 w 7953876"/>
              <a:gd name="connsiteY460" fmla="*/ 3960904 h 6403694"/>
              <a:gd name="connsiteX461" fmla="*/ 4746812 w 7953876"/>
              <a:gd name="connsiteY461" fmla="*/ 3928235 h 6403694"/>
              <a:gd name="connsiteX462" fmla="*/ 4731400 w 7953876"/>
              <a:gd name="connsiteY462" fmla="*/ 3928627 h 6403694"/>
              <a:gd name="connsiteX463" fmla="*/ 4714759 w 7953876"/>
              <a:gd name="connsiteY463" fmla="*/ 3939684 h 6403694"/>
              <a:gd name="connsiteX464" fmla="*/ 4712036 w 7953876"/>
              <a:gd name="connsiteY464" fmla="*/ 3953045 h 6403694"/>
              <a:gd name="connsiteX465" fmla="*/ 3933207 w 7953876"/>
              <a:gd name="connsiteY465" fmla="*/ 3178447 h 6403694"/>
              <a:gd name="connsiteX466" fmla="*/ 3938303 w 7953876"/>
              <a:gd name="connsiteY466" fmla="*/ 3182104 h 6403694"/>
              <a:gd name="connsiteX467" fmla="*/ 4036030 w 7953876"/>
              <a:gd name="connsiteY467" fmla="*/ 3134860 h 6403694"/>
              <a:gd name="connsiteX468" fmla="*/ 4150399 w 7953876"/>
              <a:gd name="connsiteY468" fmla="*/ 3051764 h 6403694"/>
              <a:gd name="connsiteX469" fmla="*/ 4142357 w 7953876"/>
              <a:gd name="connsiteY469" fmla="*/ 3040261 h 6403694"/>
              <a:gd name="connsiteX470" fmla="*/ 4041503 w 7953876"/>
              <a:gd name="connsiteY470" fmla="*/ 3099679 h 6403694"/>
              <a:gd name="connsiteX471" fmla="*/ 3936740 w 7953876"/>
              <a:gd name="connsiteY471" fmla="*/ 3173282 h 6403694"/>
              <a:gd name="connsiteX472" fmla="*/ 3933207 w 7953876"/>
              <a:gd name="connsiteY472" fmla="*/ 3178447 h 6403694"/>
              <a:gd name="connsiteX473" fmla="*/ 5165084 w 7953876"/>
              <a:gd name="connsiteY473" fmla="*/ 4440380 h 6403694"/>
              <a:gd name="connsiteX474" fmla="*/ 5216348 w 7953876"/>
              <a:gd name="connsiteY474" fmla="*/ 4388223 h 6403694"/>
              <a:gd name="connsiteX475" fmla="*/ 5206186 w 7953876"/>
              <a:gd name="connsiteY475" fmla="*/ 4385207 h 6403694"/>
              <a:gd name="connsiteX476" fmla="*/ 5163633 w 7953876"/>
              <a:gd name="connsiteY476" fmla="*/ 4429211 h 6403694"/>
              <a:gd name="connsiteX477" fmla="*/ 5165084 w 7953876"/>
              <a:gd name="connsiteY477" fmla="*/ 4440380 h 6403694"/>
              <a:gd name="connsiteX478" fmla="*/ 5817789 w 7953876"/>
              <a:gd name="connsiteY478" fmla="*/ 5127710 h 6403694"/>
              <a:gd name="connsiteX479" fmla="*/ 5979178 w 7953876"/>
              <a:gd name="connsiteY479" fmla="*/ 5260506 h 6403694"/>
              <a:gd name="connsiteX480" fmla="*/ 6121580 w 7953876"/>
              <a:gd name="connsiteY480" fmla="*/ 5373312 h 6403694"/>
              <a:gd name="connsiteX481" fmla="*/ 6129957 w 7953876"/>
              <a:gd name="connsiteY481" fmla="*/ 5360802 h 6403694"/>
              <a:gd name="connsiteX482" fmla="*/ 5976944 w 7953876"/>
              <a:gd name="connsiteY482" fmla="*/ 5225995 h 6403694"/>
              <a:gd name="connsiteX483" fmla="*/ 5820581 w 7953876"/>
              <a:gd name="connsiteY483" fmla="*/ 5123465 h 6403694"/>
              <a:gd name="connsiteX484" fmla="*/ 5817789 w 7953876"/>
              <a:gd name="connsiteY484" fmla="*/ 5127710 h 6403694"/>
              <a:gd name="connsiteX485" fmla="*/ 4774368 w 7953876"/>
              <a:gd name="connsiteY485" fmla="*/ 4084401 h 6403694"/>
              <a:gd name="connsiteX486" fmla="*/ 4786238 w 7953876"/>
              <a:gd name="connsiteY486" fmla="*/ 4087783 h 6403694"/>
              <a:gd name="connsiteX487" fmla="*/ 4824436 w 7953876"/>
              <a:gd name="connsiteY487" fmla="*/ 4078289 h 6403694"/>
              <a:gd name="connsiteX488" fmla="*/ 4827116 w 7953876"/>
              <a:gd name="connsiteY488" fmla="*/ 4062094 h 6403694"/>
              <a:gd name="connsiteX489" fmla="*/ 4805072 w 7953876"/>
              <a:gd name="connsiteY489" fmla="*/ 4049432 h 6403694"/>
              <a:gd name="connsiteX490" fmla="*/ 4779425 w 7953876"/>
              <a:gd name="connsiteY490" fmla="*/ 4055282 h 6403694"/>
              <a:gd name="connsiteX491" fmla="*/ 4774368 w 7953876"/>
              <a:gd name="connsiteY491" fmla="*/ 4084401 h 6403694"/>
              <a:gd name="connsiteX492" fmla="*/ 4662498 w 7953876"/>
              <a:gd name="connsiteY492" fmla="*/ 4026739 h 6403694"/>
              <a:gd name="connsiteX493" fmla="*/ 4672317 w 7953876"/>
              <a:gd name="connsiteY493" fmla="*/ 4029594 h 6403694"/>
              <a:gd name="connsiteX494" fmla="*/ 4711072 w 7953876"/>
              <a:gd name="connsiteY494" fmla="*/ 4017531 h 6403694"/>
              <a:gd name="connsiteX495" fmla="*/ 4718444 w 7953876"/>
              <a:gd name="connsiteY495" fmla="*/ 4007256 h 6403694"/>
              <a:gd name="connsiteX496" fmla="*/ 4718444 w 7953876"/>
              <a:gd name="connsiteY496" fmla="*/ 4006809 h 6403694"/>
              <a:gd name="connsiteX497" fmla="*/ 4719002 w 7953876"/>
              <a:gd name="connsiteY497" fmla="*/ 3998097 h 6403694"/>
              <a:gd name="connsiteX498" fmla="*/ 4718109 w 7953876"/>
              <a:gd name="connsiteY498" fmla="*/ 4000442 h 6403694"/>
              <a:gd name="connsiteX499" fmla="*/ 4697782 w 7953876"/>
              <a:gd name="connsiteY499" fmla="*/ 3986035 h 6403694"/>
              <a:gd name="connsiteX500" fmla="*/ 4663047 w 7953876"/>
              <a:gd name="connsiteY500" fmla="*/ 4001671 h 6403694"/>
              <a:gd name="connsiteX501" fmla="*/ 4662498 w 7953876"/>
              <a:gd name="connsiteY501" fmla="*/ 4026739 h 6403694"/>
              <a:gd name="connsiteX502" fmla="*/ 5203017 w 7953876"/>
              <a:gd name="connsiteY502" fmla="*/ 4591914 h 6403694"/>
              <a:gd name="connsiteX503" fmla="*/ 5214005 w 7953876"/>
              <a:gd name="connsiteY503" fmla="*/ 4600318 h 6403694"/>
              <a:gd name="connsiteX504" fmla="*/ 5275767 w 7953876"/>
              <a:gd name="connsiteY504" fmla="*/ 4605455 h 6403694"/>
              <a:gd name="connsiteX505" fmla="*/ 5292855 w 7953876"/>
              <a:gd name="connsiteY505" fmla="*/ 4598977 h 6403694"/>
              <a:gd name="connsiteX506" fmla="*/ 5296430 w 7953876"/>
              <a:gd name="connsiteY506" fmla="*/ 4582448 h 6403694"/>
              <a:gd name="connsiteX507" fmla="*/ 5252815 w 7953876"/>
              <a:gd name="connsiteY507" fmla="*/ 4563837 h 6403694"/>
              <a:gd name="connsiteX508" fmla="*/ 5206521 w 7953876"/>
              <a:gd name="connsiteY508" fmla="*/ 4577980 h 6403694"/>
              <a:gd name="connsiteX509" fmla="*/ 5203017 w 7953876"/>
              <a:gd name="connsiteY509" fmla="*/ 4591914 h 6403694"/>
              <a:gd name="connsiteX510" fmla="*/ 5723525 w 7953876"/>
              <a:gd name="connsiteY510" fmla="*/ 5138654 h 6403694"/>
              <a:gd name="connsiteX511" fmla="*/ 6235836 w 7953876"/>
              <a:gd name="connsiteY511" fmla="*/ 5597021 h 6403694"/>
              <a:gd name="connsiteX512" fmla="*/ 6246335 w 7953876"/>
              <a:gd name="connsiteY512" fmla="*/ 5587974 h 6403694"/>
              <a:gd name="connsiteX513" fmla="*/ 5964547 w 7953876"/>
              <a:gd name="connsiteY513" fmla="*/ 5284519 h 6403694"/>
              <a:gd name="connsiteX514" fmla="*/ 5726986 w 7953876"/>
              <a:gd name="connsiteY514" fmla="*/ 5127373 h 6403694"/>
              <a:gd name="connsiteX515" fmla="*/ 5723525 w 7953876"/>
              <a:gd name="connsiteY515" fmla="*/ 5138654 h 6403694"/>
              <a:gd name="connsiteX516" fmla="*/ 1136835 w 7953876"/>
              <a:gd name="connsiteY516" fmla="*/ 479256 h 6403694"/>
              <a:gd name="connsiteX517" fmla="*/ 1150013 w 7953876"/>
              <a:gd name="connsiteY517" fmla="*/ 478251 h 6403694"/>
              <a:gd name="connsiteX518" fmla="*/ 1154594 w 7953876"/>
              <a:gd name="connsiteY518" fmla="*/ 377396 h 6403694"/>
              <a:gd name="connsiteX519" fmla="*/ 1148115 w 7953876"/>
              <a:gd name="connsiteY519" fmla="*/ 376280 h 6403694"/>
              <a:gd name="connsiteX520" fmla="*/ 1136835 w 7953876"/>
              <a:gd name="connsiteY520" fmla="*/ 479256 h 6403694"/>
              <a:gd name="connsiteX521" fmla="*/ 1259692 w 7953876"/>
              <a:gd name="connsiteY521" fmla="*/ 617191 h 6403694"/>
              <a:gd name="connsiteX522" fmla="*/ 1259803 w 7953876"/>
              <a:gd name="connsiteY522" fmla="*/ 564363 h 6403694"/>
              <a:gd name="connsiteX523" fmla="*/ 1260809 w 7953876"/>
              <a:gd name="connsiteY523" fmla="*/ 563580 h 6403694"/>
              <a:gd name="connsiteX524" fmla="*/ 1287614 w 7953876"/>
              <a:gd name="connsiteY524" fmla="*/ 482718 h 6403694"/>
              <a:gd name="connsiteX525" fmla="*/ 1256006 w 7953876"/>
              <a:gd name="connsiteY525" fmla="*/ 481378 h 6403694"/>
              <a:gd name="connsiteX526" fmla="*/ 1255895 w 7953876"/>
              <a:gd name="connsiteY526" fmla="*/ 481936 h 6403694"/>
              <a:gd name="connsiteX527" fmla="*/ 1232217 w 7953876"/>
              <a:gd name="connsiteY527" fmla="*/ 406101 h 6403694"/>
              <a:gd name="connsiteX528" fmla="*/ 1282923 w 7953876"/>
              <a:gd name="connsiteY528" fmla="*/ 249849 h 6403694"/>
              <a:gd name="connsiteX529" fmla="*/ 1261256 w 7953876"/>
              <a:gd name="connsiteY529" fmla="*/ 413025 h 6403694"/>
              <a:gd name="connsiteX530" fmla="*/ 1275886 w 7953876"/>
              <a:gd name="connsiteY530" fmla="*/ 412467 h 6403694"/>
              <a:gd name="connsiteX531" fmla="*/ 1324917 w 7953876"/>
              <a:gd name="connsiteY531" fmla="*/ 239910 h 6403694"/>
              <a:gd name="connsiteX532" fmla="*/ 1358312 w 7953876"/>
              <a:gd name="connsiteY532" fmla="*/ 183953 h 6403694"/>
              <a:gd name="connsiteX533" fmla="*/ 1354514 w 7953876"/>
              <a:gd name="connsiteY533" fmla="*/ 193559 h 6403694"/>
              <a:gd name="connsiteX534" fmla="*/ 1333852 w 7953876"/>
              <a:gd name="connsiteY534" fmla="*/ 322558 h 6403694"/>
              <a:gd name="connsiteX535" fmla="*/ 1345580 w 7953876"/>
              <a:gd name="connsiteY535" fmla="*/ 322335 h 6403694"/>
              <a:gd name="connsiteX536" fmla="*/ 1380650 w 7953876"/>
              <a:gd name="connsiteY536" fmla="*/ 212098 h 6403694"/>
              <a:gd name="connsiteX537" fmla="*/ 1415608 w 7953876"/>
              <a:gd name="connsiteY537" fmla="*/ 150670 h 6403694"/>
              <a:gd name="connsiteX538" fmla="*/ 1455593 w 7953876"/>
              <a:gd name="connsiteY538" fmla="*/ 272634 h 6403694"/>
              <a:gd name="connsiteX539" fmla="*/ 1463969 w 7953876"/>
              <a:gd name="connsiteY539" fmla="*/ 283132 h 6403694"/>
              <a:gd name="connsiteX540" fmla="*/ 1452019 w 7953876"/>
              <a:gd name="connsiteY540" fmla="*/ 414924 h 6403694"/>
              <a:gd name="connsiteX541" fmla="*/ 1390590 w 7953876"/>
              <a:gd name="connsiteY541" fmla="*/ 537893 h 6403694"/>
              <a:gd name="connsiteX542" fmla="*/ 1390590 w 7953876"/>
              <a:gd name="connsiteY542" fmla="*/ 538004 h 6403694"/>
              <a:gd name="connsiteX543" fmla="*/ 1388580 w 7953876"/>
              <a:gd name="connsiteY543" fmla="*/ 539121 h 6403694"/>
              <a:gd name="connsiteX544" fmla="*/ 1259692 w 7953876"/>
              <a:gd name="connsiteY544" fmla="*/ 617191 h 6403694"/>
              <a:gd name="connsiteX545" fmla="*/ 3571297 w 7953876"/>
              <a:gd name="connsiteY545" fmla="*/ 2973137 h 6403694"/>
              <a:gd name="connsiteX546" fmla="*/ 3580791 w 7953876"/>
              <a:gd name="connsiteY546" fmla="*/ 2932706 h 6403694"/>
              <a:gd name="connsiteX547" fmla="*/ 3579227 w 7953876"/>
              <a:gd name="connsiteY547" fmla="*/ 2927122 h 6403694"/>
              <a:gd name="connsiteX548" fmla="*/ 3671705 w 7953876"/>
              <a:gd name="connsiteY548" fmla="*/ 2892498 h 6403694"/>
              <a:gd name="connsiteX549" fmla="*/ 3671816 w 7953876"/>
              <a:gd name="connsiteY549" fmla="*/ 2894509 h 6403694"/>
              <a:gd name="connsiteX550" fmla="*/ 3571297 w 7953876"/>
              <a:gd name="connsiteY550" fmla="*/ 2973137 h 6403694"/>
              <a:gd name="connsiteX551" fmla="*/ 3814554 w 7953876"/>
              <a:gd name="connsiteY551" fmla="*/ 3222870 h 6403694"/>
              <a:gd name="connsiteX552" fmla="*/ 3880896 w 7953876"/>
              <a:gd name="connsiteY552" fmla="*/ 3205671 h 6403694"/>
              <a:gd name="connsiteX553" fmla="*/ 3869280 w 7953876"/>
              <a:gd name="connsiteY553" fmla="*/ 3196176 h 6403694"/>
              <a:gd name="connsiteX554" fmla="*/ 3818462 w 7953876"/>
              <a:gd name="connsiteY554" fmla="*/ 3202878 h 6403694"/>
              <a:gd name="connsiteX555" fmla="*/ 3814554 w 7953876"/>
              <a:gd name="connsiteY555" fmla="*/ 3222870 h 6403694"/>
              <a:gd name="connsiteX556" fmla="*/ 5061884 w 7953876"/>
              <a:gd name="connsiteY556" fmla="*/ 4497440 h 6403694"/>
              <a:gd name="connsiteX557" fmla="*/ 5068139 w 7953876"/>
              <a:gd name="connsiteY557" fmla="*/ 4497901 h 6403694"/>
              <a:gd name="connsiteX558" fmla="*/ 5144868 w 7953876"/>
              <a:gd name="connsiteY558" fmla="*/ 4392019 h 6403694"/>
              <a:gd name="connsiteX559" fmla="*/ 5139772 w 7953876"/>
              <a:gd name="connsiteY559" fmla="*/ 4386966 h 6403694"/>
              <a:gd name="connsiteX560" fmla="*/ 5132582 w 7953876"/>
              <a:gd name="connsiteY560" fmla="*/ 4388781 h 6403694"/>
              <a:gd name="connsiteX561" fmla="*/ 5095949 w 7953876"/>
              <a:gd name="connsiteY561" fmla="*/ 4439264 h 6403694"/>
              <a:gd name="connsiteX562" fmla="*/ 5061326 w 7953876"/>
              <a:gd name="connsiteY562" fmla="*/ 4491198 h 6403694"/>
              <a:gd name="connsiteX563" fmla="*/ 5061884 w 7953876"/>
              <a:gd name="connsiteY563" fmla="*/ 4497440 h 6403694"/>
              <a:gd name="connsiteX564" fmla="*/ 5896891 w 7953876"/>
              <a:gd name="connsiteY564" fmla="*/ 5381995 h 6403694"/>
              <a:gd name="connsiteX565" fmla="*/ 5911272 w 7953876"/>
              <a:gd name="connsiteY565" fmla="*/ 5391070 h 6403694"/>
              <a:gd name="connsiteX566" fmla="*/ 5920207 w 7953876"/>
              <a:gd name="connsiteY566" fmla="*/ 5385931 h 6403694"/>
              <a:gd name="connsiteX567" fmla="*/ 5872292 w 7953876"/>
              <a:gd name="connsiteY567" fmla="*/ 5307080 h 6403694"/>
              <a:gd name="connsiteX568" fmla="*/ 5863274 w 7953876"/>
              <a:gd name="connsiteY568" fmla="*/ 5302642 h 6403694"/>
              <a:gd name="connsiteX569" fmla="*/ 5852970 w 7953876"/>
              <a:gd name="connsiteY569" fmla="*/ 5323610 h 6403694"/>
              <a:gd name="connsiteX570" fmla="*/ 5886700 w 7953876"/>
              <a:gd name="connsiteY570" fmla="*/ 5367391 h 6403694"/>
              <a:gd name="connsiteX571" fmla="*/ 5896891 w 7953876"/>
              <a:gd name="connsiteY571" fmla="*/ 5381995 h 6403694"/>
              <a:gd name="connsiteX572" fmla="*/ 3846719 w 7953876"/>
              <a:gd name="connsiteY572" fmla="*/ 3295469 h 6403694"/>
              <a:gd name="connsiteX573" fmla="*/ 3855542 w 7953876"/>
              <a:gd name="connsiteY573" fmla="*/ 3297032 h 6403694"/>
              <a:gd name="connsiteX574" fmla="*/ 3957515 w 7953876"/>
              <a:gd name="connsiteY574" fmla="*/ 3233371 h 6403694"/>
              <a:gd name="connsiteX575" fmla="*/ 4081710 w 7953876"/>
              <a:gd name="connsiteY575" fmla="*/ 3143908 h 6403694"/>
              <a:gd name="connsiteX576" fmla="*/ 4075009 w 7953876"/>
              <a:gd name="connsiteY576" fmla="*/ 3134526 h 6403694"/>
              <a:gd name="connsiteX577" fmla="*/ 3993253 w 7953876"/>
              <a:gd name="connsiteY577" fmla="*/ 3177861 h 6403694"/>
              <a:gd name="connsiteX578" fmla="*/ 3915631 w 7953876"/>
              <a:gd name="connsiteY578" fmla="*/ 3228679 h 6403694"/>
              <a:gd name="connsiteX579" fmla="*/ 3846719 w 7953876"/>
              <a:gd name="connsiteY579" fmla="*/ 3295469 h 6403694"/>
              <a:gd name="connsiteX580" fmla="*/ 4806678 w 7953876"/>
              <a:gd name="connsiteY580" fmla="*/ 4278433 h 6403694"/>
              <a:gd name="connsiteX581" fmla="*/ 4888545 w 7953876"/>
              <a:gd name="connsiteY581" fmla="*/ 4238561 h 6403694"/>
              <a:gd name="connsiteX582" fmla="*/ 4875366 w 7953876"/>
              <a:gd name="connsiteY582" fmla="*/ 4225828 h 6403694"/>
              <a:gd name="connsiteX583" fmla="*/ 4844205 w 7953876"/>
              <a:gd name="connsiteY583" fmla="*/ 4242470 h 6403694"/>
              <a:gd name="connsiteX584" fmla="*/ 4805450 w 7953876"/>
              <a:gd name="connsiteY584" fmla="*/ 4258777 h 6403694"/>
              <a:gd name="connsiteX585" fmla="*/ 4806678 w 7953876"/>
              <a:gd name="connsiteY585" fmla="*/ 4278433 h 6403694"/>
              <a:gd name="connsiteX586" fmla="*/ 3762312 w 7953876"/>
              <a:gd name="connsiteY586" fmla="*/ 3275392 h 6403694"/>
              <a:gd name="connsiteX587" fmla="*/ 3774346 w 7953876"/>
              <a:gd name="connsiteY587" fmla="*/ 3282178 h 6403694"/>
              <a:gd name="connsiteX588" fmla="*/ 3846608 w 7953876"/>
              <a:gd name="connsiteY588" fmla="*/ 3260956 h 6403694"/>
              <a:gd name="connsiteX589" fmla="*/ 3841359 w 7953876"/>
              <a:gd name="connsiteY589" fmla="*/ 3244873 h 6403694"/>
              <a:gd name="connsiteX590" fmla="*/ 3822631 w 7953876"/>
              <a:gd name="connsiteY590" fmla="*/ 3239645 h 6403694"/>
              <a:gd name="connsiteX591" fmla="*/ 3765523 w 7953876"/>
              <a:gd name="connsiteY591" fmla="*/ 3262073 h 6403694"/>
              <a:gd name="connsiteX592" fmla="*/ 3762312 w 7953876"/>
              <a:gd name="connsiteY592" fmla="*/ 3275392 h 6403694"/>
              <a:gd name="connsiteX593" fmla="*/ 3833205 w 7953876"/>
              <a:gd name="connsiteY593" fmla="*/ 3347849 h 6403694"/>
              <a:gd name="connsiteX594" fmla="*/ 3921774 w 7953876"/>
              <a:gd name="connsiteY594" fmla="*/ 3292005 h 6403694"/>
              <a:gd name="connsiteX595" fmla="*/ 3914067 w 7953876"/>
              <a:gd name="connsiteY595" fmla="*/ 3284522 h 6403694"/>
              <a:gd name="connsiteX596" fmla="*/ 3834099 w 7953876"/>
              <a:gd name="connsiteY596" fmla="*/ 3335116 h 6403694"/>
              <a:gd name="connsiteX597" fmla="*/ 3832646 w 7953876"/>
              <a:gd name="connsiteY597" fmla="*/ 3346509 h 6403694"/>
              <a:gd name="connsiteX598" fmla="*/ 3833205 w 7953876"/>
              <a:gd name="connsiteY598" fmla="*/ 3347849 h 6403694"/>
              <a:gd name="connsiteX599" fmla="*/ 4962231 w 7953876"/>
              <a:gd name="connsiteY599" fmla="*/ 4515309 h 6403694"/>
              <a:gd name="connsiteX600" fmla="*/ 4970524 w 7953876"/>
              <a:gd name="connsiteY600" fmla="*/ 4519680 h 6403694"/>
              <a:gd name="connsiteX601" fmla="*/ 5044908 w 7953876"/>
              <a:gd name="connsiteY601" fmla="*/ 4449986 h 6403694"/>
              <a:gd name="connsiteX602" fmla="*/ 5038541 w 7953876"/>
              <a:gd name="connsiteY602" fmla="*/ 4441944 h 6403694"/>
              <a:gd name="connsiteX603" fmla="*/ 5002801 w 7953876"/>
              <a:gd name="connsiteY603" fmla="*/ 4467744 h 6403694"/>
              <a:gd name="connsiteX604" fmla="*/ 4964158 w 7953876"/>
              <a:gd name="connsiteY604" fmla="*/ 4505830 h 6403694"/>
              <a:gd name="connsiteX605" fmla="*/ 4962231 w 7953876"/>
              <a:gd name="connsiteY605" fmla="*/ 4515309 h 6403694"/>
              <a:gd name="connsiteX606" fmla="*/ 1079204 w 7953876"/>
              <a:gd name="connsiteY606" fmla="*/ 564698 h 6403694"/>
              <a:gd name="connsiteX607" fmla="*/ 1094840 w 7953876"/>
              <a:gd name="connsiteY607" fmla="*/ 565703 h 6403694"/>
              <a:gd name="connsiteX608" fmla="*/ 1097745 w 7953876"/>
              <a:gd name="connsiteY608" fmla="*/ 510752 h 6403694"/>
              <a:gd name="connsiteX609" fmla="*/ 1087874 w 7953876"/>
              <a:gd name="connsiteY609" fmla="*/ 501900 h 6403694"/>
              <a:gd name="connsiteX610" fmla="*/ 1077752 w 7953876"/>
              <a:gd name="connsiteY610" fmla="*/ 509970 h 6403694"/>
              <a:gd name="connsiteX611" fmla="*/ 1079204 w 7953876"/>
              <a:gd name="connsiteY611" fmla="*/ 564698 h 6403694"/>
              <a:gd name="connsiteX612" fmla="*/ 4538403 w 7953876"/>
              <a:gd name="connsiteY612" fmla="*/ 4106434 h 6403694"/>
              <a:gd name="connsiteX613" fmla="*/ 4682928 w 7953876"/>
              <a:gd name="connsiteY613" fmla="*/ 3948508 h 6403694"/>
              <a:gd name="connsiteX614" fmla="*/ 4824325 w 7953876"/>
              <a:gd name="connsiteY614" fmla="*/ 3714745 h 6403694"/>
              <a:gd name="connsiteX615" fmla="*/ 4755971 w 7953876"/>
              <a:gd name="connsiteY615" fmla="*/ 3877474 h 6403694"/>
              <a:gd name="connsiteX616" fmla="*/ 4764237 w 7953876"/>
              <a:gd name="connsiteY616" fmla="*/ 3915113 h 6403694"/>
              <a:gd name="connsiteX617" fmla="*/ 4863751 w 7953876"/>
              <a:gd name="connsiteY617" fmla="*/ 3759309 h 6403694"/>
              <a:gd name="connsiteX618" fmla="*/ 5077745 w 7953876"/>
              <a:gd name="connsiteY618" fmla="*/ 3675431 h 6403694"/>
              <a:gd name="connsiteX619" fmla="*/ 5021901 w 7953876"/>
              <a:gd name="connsiteY619" fmla="*/ 3765228 h 6403694"/>
              <a:gd name="connsiteX620" fmla="*/ 5020225 w 7953876"/>
              <a:gd name="connsiteY620" fmla="*/ 3776732 h 6403694"/>
              <a:gd name="connsiteX621" fmla="*/ 4981693 w 7953876"/>
              <a:gd name="connsiteY621" fmla="*/ 3840170 h 6403694"/>
              <a:gd name="connsiteX622" fmla="*/ 4916467 w 7953876"/>
              <a:gd name="connsiteY622" fmla="*/ 3908747 h 6403694"/>
              <a:gd name="connsiteX623" fmla="*/ 4845880 w 7953876"/>
              <a:gd name="connsiteY623" fmla="*/ 3964926 h 6403694"/>
              <a:gd name="connsiteX624" fmla="*/ 4837504 w 7953876"/>
              <a:gd name="connsiteY624" fmla="*/ 3969952 h 6403694"/>
              <a:gd name="connsiteX625" fmla="*/ 4860846 w 7953876"/>
              <a:gd name="connsiteY625" fmla="*/ 3948284 h 6403694"/>
              <a:gd name="connsiteX626" fmla="*/ 4958127 w 7953876"/>
              <a:gd name="connsiteY626" fmla="*/ 3786672 h 6403694"/>
              <a:gd name="connsiteX627" fmla="*/ 4947294 w 7953876"/>
              <a:gd name="connsiteY627" fmla="*/ 3777179 h 6403694"/>
              <a:gd name="connsiteX628" fmla="*/ 4814608 w 7953876"/>
              <a:gd name="connsiteY628" fmla="*/ 3946721 h 6403694"/>
              <a:gd name="connsiteX629" fmla="*/ 4726263 w 7953876"/>
              <a:gd name="connsiteY629" fmla="*/ 4036518 h 6403694"/>
              <a:gd name="connsiteX630" fmla="*/ 4684827 w 7953876"/>
              <a:gd name="connsiteY630" fmla="*/ 4054053 h 6403694"/>
              <a:gd name="connsiteX631" fmla="*/ 4682928 w 7953876"/>
              <a:gd name="connsiteY631" fmla="*/ 4045453 h 6403694"/>
              <a:gd name="connsiteX632" fmla="*/ 4626860 w 7953876"/>
              <a:gd name="connsiteY632" fmla="*/ 4058632 h 6403694"/>
              <a:gd name="connsiteX633" fmla="*/ 4622840 w 7953876"/>
              <a:gd name="connsiteY633" fmla="*/ 4075163 h 6403694"/>
              <a:gd name="connsiteX634" fmla="*/ 4579728 w 7953876"/>
              <a:gd name="connsiteY634" fmla="*/ 4089123 h 6403694"/>
              <a:gd name="connsiteX635" fmla="*/ 4538403 w 7953876"/>
              <a:gd name="connsiteY635" fmla="*/ 4106434 h 6403694"/>
              <a:gd name="connsiteX636" fmla="*/ 5421066 w 7953876"/>
              <a:gd name="connsiteY636" fmla="*/ 5028014 h 6403694"/>
              <a:gd name="connsiteX637" fmla="*/ 5426769 w 7953876"/>
              <a:gd name="connsiteY637" fmla="*/ 5032217 h 6403694"/>
              <a:gd name="connsiteX638" fmla="*/ 5516789 w 7953876"/>
              <a:gd name="connsiteY638" fmla="*/ 5079795 h 6403694"/>
              <a:gd name="connsiteX639" fmla="*/ 5521926 w 7953876"/>
              <a:gd name="connsiteY639" fmla="*/ 5074433 h 6403694"/>
              <a:gd name="connsiteX640" fmla="*/ 5432689 w 7953876"/>
              <a:gd name="connsiteY640" fmla="*/ 5014569 h 6403694"/>
              <a:gd name="connsiteX641" fmla="*/ 5421066 w 7953876"/>
              <a:gd name="connsiteY641" fmla="*/ 5028014 h 6403694"/>
              <a:gd name="connsiteX642" fmla="*/ 5719057 w 7953876"/>
              <a:gd name="connsiteY642" fmla="*/ 5341256 h 6403694"/>
              <a:gd name="connsiteX643" fmla="*/ 5728327 w 7953876"/>
              <a:gd name="connsiteY643" fmla="*/ 5335783 h 6403694"/>
              <a:gd name="connsiteX644" fmla="*/ 5655618 w 7953876"/>
              <a:gd name="connsiteY644" fmla="*/ 5212480 h 6403694"/>
              <a:gd name="connsiteX645" fmla="*/ 5558339 w 7953876"/>
              <a:gd name="connsiteY645" fmla="*/ 5126146 h 6403694"/>
              <a:gd name="connsiteX646" fmla="*/ 5554765 w 7953876"/>
              <a:gd name="connsiteY646" fmla="*/ 5130949 h 6403694"/>
              <a:gd name="connsiteX647" fmla="*/ 5643109 w 7953876"/>
              <a:gd name="connsiteY647" fmla="*/ 5239062 h 6403694"/>
              <a:gd name="connsiteX648" fmla="*/ 5719057 w 7953876"/>
              <a:gd name="connsiteY648" fmla="*/ 5341256 h 6403694"/>
              <a:gd name="connsiteX649" fmla="*/ 3478819 w 7953876"/>
              <a:gd name="connsiteY649" fmla="*/ 3068407 h 6403694"/>
              <a:gd name="connsiteX650" fmla="*/ 3488871 w 7953876"/>
              <a:gd name="connsiteY650" fmla="*/ 3043166 h 6403694"/>
              <a:gd name="connsiteX651" fmla="*/ 3502275 w 7953876"/>
              <a:gd name="connsiteY651" fmla="*/ 2964425 h 6403694"/>
              <a:gd name="connsiteX652" fmla="*/ 3560575 w 7953876"/>
              <a:gd name="connsiteY652" fmla="*/ 2936279 h 6403694"/>
              <a:gd name="connsiteX653" fmla="*/ 3523718 w 7953876"/>
              <a:gd name="connsiteY653" fmla="*/ 3020269 h 6403694"/>
              <a:gd name="connsiteX654" fmla="*/ 3478819 w 7953876"/>
              <a:gd name="connsiteY654" fmla="*/ 3068407 h 6403694"/>
              <a:gd name="connsiteX655" fmla="*/ 3737712 w 7953876"/>
              <a:gd name="connsiteY655" fmla="*/ 3353819 h 6403694"/>
              <a:gd name="connsiteX656" fmla="*/ 3812096 w 7953876"/>
              <a:gd name="connsiteY656" fmla="*/ 3323726 h 6403694"/>
              <a:gd name="connsiteX657" fmla="*/ 3805395 w 7953876"/>
              <a:gd name="connsiteY657" fmla="*/ 3311328 h 6403694"/>
              <a:gd name="connsiteX658" fmla="*/ 3775798 w 7953876"/>
              <a:gd name="connsiteY658" fmla="*/ 3313339 h 6403694"/>
              <a:gd name="connsiteX659" fmla="*/ 3733245 w 7953876"/>
              <a:gd name="connsiteY659" fmla="*/ 3320375 h 6403694"/>
              <a:gd name="connsiteX660" fmla="*/ 3725203 w 7953876"/>
              <a:gd name="connsiteY660" fmla="*/ 3328863 h 6403694"/>
              <a:gd name="connsiteX661" fmla="*/ 3737712 w 7953876"/>
              <a:gd name="connsiteY661" fmla="*/ 3353819 h 6403694"/>
              <a:gd name="connsiteX662" fmla="*/ 4439559 w 7953876"/>
              <a:gd name="connsiteY662" fmla="*/ 4072927 h 6403694"/>
              <a:gd name="connsiteX663" fmla="*/ 4445701 w 7953876"/>
              <a:gd name="connsiteY663" fmla="*/ 4076725 h 6403694"/>
              <a:gd name="connsiteX664" fmla="*/ 4509923 w 7953876"/>
              <a:gd name="connsiteY664" fmla="*/ 4006586 h 6403694"/>
              <a:gd name="connsiteX665" fmla="*/ 4555715 w 7953876"/>
              <a:gd name="connsiteY665" fmla="*/ 3944263 h 6403694"/>
              <a:gd name="connsiteX666" fmla="*/ 4547227 w 7953876"/>
              <a:gd name="connsiteY666" fmla="*/ 3936110 h 6403694"/>
              <a:gd name="connsiteX667" fmla="*/ 4481219 w 7953876"/>
              <a:gd name="connsiteY667" fmla="*/ 4007702 h 6403694"/>
              <a:gd name="connsiteX668" fmla="*/ 4439559 w 7953876"/>
              <a:gd name="connsiteY668" fmla="*/ 4072927 h 6403694"/>
              <a:gd name="connsiteX669" fmla="*/ 3480048 w 7953876"/>
              <a:gd name="connsiteY669" fmla="*/ 3095770 h 6403694"/>
              <a:gd name="connsiteX670" fmla="*/ 3548178 w 7953876"/>
              <a:gd name="connsiteY670" fmla="*/ 3029762 h 6403694"/>
              <a:gd name="connsiteX671" fmla="*/ 3671928 w 7953876"/>
              <a:gd name="connsiteY671" fmla="*/ 2916622 h 6403694"/>
              <a:gd name="connsiteX672" fmla="*/ 3643337 w 7953876"/>
              <a:gd name="connsiteY672" fmla="*/ 3059136 h 6403694"/>
              <a:gd name="connsiteX673" fmla="*/ 3581572 w 7953876"/>
              <a:gd name="connsiteY673" fmla="*/ 3076001 h 6403694"/>
              <a:gd name="connsiteX674" fmla="*/ 3525394 w 7953876"/>
              <a:gd name="connsiteY674" fmla="*/ 3083372 h 6403694"/>
              <a:gd name="connsiteX675" fmla="*/ 3480048 w 7953876"/>
              <a:gd name="connsiteY675" fmla="*/ 3095770 h 6403694"/>
              <a:gd name="connsiteX676" fmla="*/ 1008059 w 7953876"/>
              <a:gd name="connsiteY676" fmla="*/ 617637 h 6403694"/>
              <a:gd name="connsiteX677" fmla="*/ 1020568 w 7953876"/>
              <a:gd name="connsiteY677" fmla="*/ 618307 h 6403694"/>
              <a:gd name="connsiteX678" fmla="*/ 1021908 w 7953876"/>
              <a:gd name="connsiteY678" fmla="*/ 526723 h 6403694"/>
              <a:gd name="connsiteX679" fmla="*/ 1013713 w 7953876"/>
              <a:gd name="connsiteY679" fmla="*/ 520217 h 6403694"/>
              <a:gd name="connsiteX680" fmla="*/ 1004596 w 7953876"/>
              <a:gd name="connsiteY680" fmla="*/ 526612 h 6403694"/>
              <a:gd name="connsiteX681" fmla="*/ 1008059 w 7953876"/>
              <a:gd name="connsiteY681" fmla="*/ 617637 h 6403694"/>
              <a:gd name="connsiteX682" fmla="*/ 3820697 w 7953876"/>
              <a:gd name="connsiteY682" fmla="*/ 3511584 h 6403694"/>
              <a:gd name="connsiteX683" fmla="*/ 3803609 w 7953876"/>
              <a:gd name="connsiteY683" fmla="*/ 3493490 h 6403694"/>
              <a:gd name="connsiteX684" fmla="*/ 3894187 w 7953876"/>
              <a:gd name="connsiteY684" fmla="*/ 3478189 h 6403694"/>
              <a:gd name="connsiteX685" fmla="*/ 3890167 w 7953876"/>
              <a:gd name="connsiteY685" fmla="*/ 3463893 h 6403694"/>
              <a:gd name="connsiteX686" fmla="*/ 3817904 w 7953876"/>
              <a:gd name="connsiteY686" fmla="*/ 3469812 h 6403694"/>
              <a:gd name="connsiteX687" fmla="*/ 3780376 w 7953876"/>
              <a:gd name="connsiteY687" fmla="*/ 3464229 h 6403694"/>
              <a:gd name="connsiteX688" fmla="*/ 3767757 w 7953876"/>
              <a:gd name="connsiteY688" fmla="*/ 3448257 h 6403694"/>
              <a:gd name="connsiteX689" fmla="*/ 3764406 w 7953876"/>
              <a:gd name="connsiteY689" fmla="*/ 3425137 h 6403694"/>
              <a:gd name="connsiteX690" fmla="*/ 3842364 w 7953876"/>
              <a:gd name="connsiteY690" fmla="*/ 3393866 h 6403694"/>
              <a:gd name="connsiteX691" fmla="*/ 3845044 w 7953876"/>
              <a:gd name="connsiteY691" fmla="*/ 3398332 h 6403694"/>
              <a:gd name="connsiteX692" fmla="*/ 3940202 w 7953876"/>
              <a:gd name="connsiteY692" fmla="*/ 3420335 h 6403694"/>
              <a:gd name="connsiteX693" fmla="*/ 3938415 w 7953876"/>
              <a:gd name="connsiteY693" fmla="*/ 3406151 h 6403694"/>
              <a:gd name="connsiteX694" fmla="*/ 3891171 w 7953876"/>
              <a:gd name="connsiteY694" fmla="*/ 3395093 h 6403694"/>
              <a:gd name="connsiteX695" fmla="*/ 3864478 w 7953876"/>
              <a:gd name="connsiteY695" fmla="*/ 3385153 h 6403694"/>
              <a:gd name="connsiteX696" fmla="*/ 4119016 w 7953876"/>
              <a:gd name="connsiteY696" fmla="*/ 3302505 h 6403694"/>
              <a:gd name="connsiteX697" fmla="*/ 4182566 w 7953876"/>
              <a:gd name="connsiteY697" fmla="*/ 3290553 h 6403694"/>
              <a:gd name="connsiteX698" fmla="*/ 4260635 w 7953876"/>
              <a:gd name="connsiteY698" fmla="*/ 3301500 h 6403694"/>
              <a:gd name="connsiteX699" fmla="*/ 4304194 w 7953876"/>
              <a:gd name="connsiteY699" fmla="*/ 3307643 h 6403694"/>
              <a:gd name="connsiteX700" fmla="*/ 4311230 w 7953876"/>
              <a:gd name="connsiteY700" fmla="*/ 3313897 h 6403694"/>
              <a:gd name="connsiteX701" fmla="*/ 4498307 w 7953876"/>
              <a:gd name="connsiteY701" fmla="*/ 3386271 h 6403694"/>
              <a:gd name="connsiteX702" fmla="*/ 4665616 w 7953876"/>
              <a:gd name="connsiteY702" fmla="*/ 3551569 h 6403694"/>
              <a:gd name="connsiteX703" fmla="*/ 4457207 w 7953876"/>
              <a:gd name="connsiteY703" fmla="*/ 3545984 h 6403694"/>
              <a:gd name="connsiteX704" fmla="*/ 4450617 w 7953876"/>
              <a:gd name="connsiteY704" fmla="*/ 3544309 h 6403694"/>
              <a:gd name="connsiteX705" fmla="*/ 4478092 w 7953876"/>
              <a:gd name="connsiteY705" fmla="*/ 3521413 h 6403694"/>
              <a:gd name="connsiteX706" fmla="*/ 4469268 w 7953876"/>
              <a:gd name="connsiteY706" fmla="*/ 3505106 h 6403694"/>
              <a:gd name="connsiteX707" fmla="*/ 4400915 w 7953876"/>
              <a:gd name="connsiteY707" fmla="*/ 3531130 h 6403694"/>
              <a:gd name="connsiteX708" fmla="*/ 4400470 w 7953876"/>
              <a:gd name="connsiteY708" fmla="*/ 3531688 h 6403694"/>
              <a:gd name="connsiteX709" fmla="*/ 4352332 w 7953876"/>
              <a:gd name="connsiteY709" fmla="*/ 3515828 h 6403694"/>
              <a:gd name="connsiteX710" fmla="*/ 4433640 w 7953876"/>
              <a:gd name="connsiteY710" fmla="*/ 3465457 h 6403694"/>
              <a:gd name="connsiteX711" fmla="*/ 4424035 w 7953876"/>
              <a:gd name="connsiteY711" fmla="*/ 3450715 h 6403694"/>
              <a:gd name="connsiteX712" fmla="*/ 4368749 w 7953876"/>
              <a:gd name="connsiteY712" fmla="*/ 3474615 h 6403694"/>
              <a:gd name="connsiteX713" fmla="*/ 4296710 w 7953876"/>
              <a:gd name="connsiteY713" fmla="*/ 3495277 h 6403694"/>
              <a:gd name="connsiteX714" fmla="*/ 4264879 w 7953876"/>
              <a:gd name="connsiteY714" fmla="*/ 3483550 h 6403694"/>
              <a:gd name="connsiteX715" fmla="*/ 4277389 w 7953876"/>
              <a:gd name="connsiteY715" fmla="*/ 3481429 h 6403694"/>
              <a:gd name="connsiteX716" fmla="*/ 4367521 w 7953876"/>
              <a:gd name="connsiteY716" fmla="*/ 3436195 h 6403694"/>
              <a:gd name="connsiteX717" fmla="*/ 4357468 w 7953876"/>
              <a:gd name="connsiteY717" fmla="*/ 3421787 h 6403694"/>
              <a:gd name="connsiteX718" fmla="*/ 4285319 w 7953876"/>
              <a:gd name="connsiteY718" fmla="*/ 3447252 h 6403694"/>
              <a:gd name="connsiteX719" fmla="*/ 4203228 w 7953876"/>
              <a:gd name="connsiteY719" fmla="*/ 3459539 h 6403694"/>
              <a:gd name="connsiteX720" fmla="*/ 4184018 w 7953876"/>
              <a:gd name="connsiteY720" fmla="*/ 3448815 h 6403694"/>
              <a:gd name="connsiteX721" fmla="*/ 4242096 w 7953876"/>
              <a:gd name="connsiteY721" fmla="*/ 3427595 h 6403694"/>
              <a:gd name="connsiteX722" fmla="*/ 4237181 w 7953876"/>
              <a:gd name="connsiteY722" fmla="*/ 3409949 h 6403694"/>
              <a:gd name="connsiteX723" fmla="*/ 4158329 w 7953876"/>
              <a:gd name="connsiteY723" fmla="*/ 3419665 h 6403694"/>
              <a:gd name="connsiteX724" fmla="*/ 4123036 w 7953876"/>
              <a:gd name="connsiteY724" fmla="*/ 3422681 h 6403694"/>
              <a:gd name="connsiteX725" fmla="*/ 3982086 w 7953876"/>
              <a:gd name="connsiteY725" fmla="*/ 3404811 h 6403694"/>
              <a:gd name="connsiteX726" fmla="*/ 3979183 w 7953876"/>
              <a:gd name="connsiteY726" fmla="*/ 3422681 h 6403694"/>
              <a:gd name="connsiteX727" fmla="*/ 4265327 w 7953876"/>
              <a:gd name="connsiteY727" fmla="*/ 3545426 h 6403694"/>
              <a:gd name="connsiteX728" fmla="*/ 4403150 w 7953876"/>
              <a:gd name="connsiteY728" fmla="*/ 3667166 h 6403694"/>
              <a:gd name="connsiteX729" fmla="*/ 4055353 w 7953876"/>
              <a:gd name="connsiteY729" fmla="*/ 3659459 h 6403694"/>
              <a:gd name="connsiteX730" fmla="*/ 4065070 w 7953876"/>
              <a:gd name="connsiteY730" fmla="*/ 3660130 h 6403694"/>
              <a:gd name="connsiteX731" fmla="*/ 4190383 w 7953876"/>
              <a:gd name="connsiteY731" fmla="*/ 3639355 h 6403694"/>
              <a:gd name="connsiteX732" fmla="*/ 4183348 w 7953876"/>
              <a:gd name="connsiteY732" fmla="*/ 3621485 h 6403694"/>
              <a:gd name="connsiteX733" fmla="*/ 3975384 w 7953876"/>
              <a:gd name="connsiteY733" fmla="*/ 3623943 h 6403694"/>
              <a:gd name="connsiteX734" fmla="*/ 3937969 w 7953876"/>
              <a:gd name="connsiteY734" fmla="*/ 3603615 h 6403694"/>
              <a:gd name="connsiteX735" fmla="*/ 4079255 w 7953876"/>
              <a:gd name="connsiteY735" fmla="*/ 3582171 h 6403694"/>
              <a:gd name="connsiteX736" fmla="*/ 4073559 w 7953876"/>
              <a:gd name="connsiteY736" fmla="*/ 3566982 h 6403694"/>
              <a:gd name="connsiteX737" fmla="*/ 3954723 w 7953876"/>
              <a:gd name="connsiteY737" fmla="*/ 3573572 h 6403694"/>
              <a:gd name="connsiteX738" fmla="*/ 3878440 w 7953876"/>
              <a:gd name="connsiteY738" fmla="*/ 3561285 h 6403694"/>
              <a:gd name="connsiteX739" fmla="*/ 3871738 w 7953876"/>
              <a:gd name="connsiteY739" fmla="*/ 3559275 h 6403694"/>
              <a:gd name="connsiteX740" fmla="*/ 3860570 w 7953876"/>
              <a:gd name="connsiteY740" fmla="*/ 3549447 h 6403694"/>
              <a:gd name="connsiteX741" fmla="*/ 3967007 w 7953876"/>
              <a:gd name="connsiteY741" fmla="*/ 3540735 h 6403694"/>
              <a:gd name="connsiteX742" fmla="*/ 3964551 w 7953876"/>
              <a:gd name="connsiteY742" fmla="*/ 3524652 h 6403694"/>
              <a:gd name="connsiteX743" fmla="*/ 3862579 w 7953876"/>
              <a:gd name="connsiteY743" fmla="*/ 3517057 h 6403694"/>
              <a:gd name="connsiteX744" fmla="*/ 3820697 w 7953876"/>
              <a:gd name="connsiteY744" fmla="*/ 3511584 h 6403694"/>
              <a:gd name="connsiteX745" fmla="*/ 5736062 w 7953876"/>
              <a:gd name="connsiteY745" fmla="*/ 5464197 h 6403694"/>
              <a:gd name="connsiteX746" fmla="*/ 5757924 w 7953876"/>
              <a:gd name="connsiteY746" fmla="*/ 5486003 h 6403694"/>
              <a:gd name="connsiteX747" fmla="*/ 5769875 w 7953876"/>
              <a:gd name="connsiteY747" fmla="*/ 5478073 h 6403694"/>
              <a:gd name="connsiteX748" fmla="*/ 5734805 w 7953876"/>
              <a:gd name="connsiteY748" fmla="*/ 5412736 h 6403694"/>
              <a:gd name="connsiteX749" fmla="*/ 5682536 w 7953876"/>
              <a:gd name="connsiteY749" fmla="*/ 5358791 h 6403694"/>
              <a:gd name="connsiteX750" fmla="*/ 5671143 w 7953876"/>
              <a:gd name="connsiteY750" fmla="*/ 5369402 h 6403694"/>
              <a:gd name="connsiteX751" fmla="*/ 5717716 w 7953876"/>
              <a:gd name="connsiteY751" fmla="*/ 5439206 h 6403694"/>
              <a:gd name="connsiteX752" fmla="*/ 5736062 w 7953876"/>
              <a:gd name="connsiteY752" fmla="*/ 5464197 h 6403694"/>
              <a:gd name="connsiteX753" fmla="*/ 3558998 w 7953876"/>
              <a:gd name="connsiteY753" fmla="*/ 3283727 h 6403694"/>
              <a:gd name="connsiteX754" fmla="*/ 3565936 w 7953876"/>
              <a:gd name="connsiteY754" fmla="*/ 3290218 h 6403694"/>
              <a:gd name="connsiteX755" fmla="*/ 3649925 w 7953876"/>
              <a:gd name="connsiteY755" fmla="*/ 3273800 h 6403694"/>
              <a:gd name="connsiteX756" fmla="*/ 3690022 w 7953876"/>
              <a:gd name="connsiteY756" fmla="*/ 3244985 h 6403694"/>
              <a:gd name="connsiteX757" fmla="*/ 3682202 w 7953876"/>
              <a:gd name="connsiteY757" fmla="*/ 3232476 h 6403694"/>
              <a:gd name="connsiteX758" fmla="*/ 3615637 w 7953876"/>
              <a:gd name="connsiteY758" fmla="*/ 3256601 h 6403694"/>
              <a:gd name="connsiteX759" fmla="*/ 3564373 w 7953876"/>
              <a:gd name="connsiteY759" fmla="*/ 3275476 h 6403694"/>
              <a:gd name="connsiteX760" fmla="*/ 3558998 w 7953876"/>
              <a:gd name="connsiteY760" fmla="*/ 3283727 h 6403694"/>
              <a:gd name="connsiteX761" fmla="*/ 4640709 w 7953876"/>
              <a:gd name="connsiteY761" fmla="*/ 4431780 h 6403694"/>
              <a:gd name="connsiteX762" fmla="*/ 4691415 w 7953876"/>
              <a:gd name="connsiteY762" fmla="*/ 4423517 h 6403694"/>
              <a:gd name="connsiteX763" fmla="*/ 4680694 w 7953876"/>
              <a:gd name="connsiteY763" fmla="*/ 4411230 h 6403694"/>
              <a:gd name="connsiteX764" fmla="*/ 4648080 w 7953876"/>
              <a:gd name="connsiteY764" fmla="*/ 4418266 h 6403694"/>
              <a:gd name="connsiteX765" fmla="*/ 4640709 w 7953876"/>
              <a:gd name="connsiteY765" fmla="*/ 4431780 h 6403694"/>
              <a:gd name="connsiteX766" fmla="*/ 3527516 w 7953876"/>
              <a:gd name="connsiteY766" fmla="*/ 3359576 h 6403694"/>
              <a:gd name="connsiteX767" fmla="*/ 3591514 w 7953876"/>
              <a:gd name="connsiteY767" fmla="*/ 3344946 h 6403694"/>
              <a:gd name="connsiteX768" fmla="*/ 3588386 w 7953876"/>
              <a:gd name="connsiteY768" fmla="*/ 3332437 h 6403694"/>
              <a:gd name="connsiteX769" fmla="*/ 3558565 w 7953876"/>
              <a:gd name="connsiteY769" fmla="*/ 3332045 h 6403694"/>
              <a:gd name="connsiteX770" fmla="*/ 3528744 w 7953876"/>
              <a:gd name="connsiteY770" fmla="*/ 3338356 h 6403694"/>
              <a:gd name="connsiteX771" fmla="*/ 3527516 w 7953876"/>
              <a:gd name="connsiteY771" fmla="*/ 3359576 h 6403694"/>
              <a:gd name="connsiteX772" fmla="*/ 5767193 w 7953876"/>
              <a:gd name="connsiteY772" fmla="*/ 5654988 h 6403694"/>
              <a:gd name="connsiteX773" fmla="*/ 5779257 w 7953876"/>
              <a:gd name="connsiteY773" fmla="*/ 5647841 h 6403694"/>
              <a:gd name="connsiteX774" fmla="*/ 5727992 w 7953876"/>
              <a:gd name="connsiteY774" fmla="*/ 5534812 h 6403694"/>
              <a:gd name="connsiteX775" fmla="*/ 5651262 w 7953876"/>
              <a:gd name="connsiteY775" fmla="*/ 5437420 h 6403694"/>
              <a:gd name="connsiteX776" fmla="*/ 5638641 w 7953876"/>
              <a:gd name="connsiteY776" fmla="*/ 5448701 h 6403694"/>
              <a:gd name="connsiteX777" fmla="*/ 5706771 w 7953876"/>
              <a:gd name="connsiteY777" fmla="*/ 5560948 h 6403694"/>
              <a:gd name="connsiteX778" fmla="*/ 5767193 w 7953876"/>
              <a:gd name="connsiteY778" fmla="*/ 5654988 h 6403694"/>
              <a:gd name="connsiteX779" fmla="*/ 4560518 w 7953876"/>
              <a:gd name="connsiteY779" fmla="*/ 4428766 h 6403694"/>
              <a:gd name="connsiteX780" fmla="*/ 4611559 w 7953876"/>
              <a:gd name="connsiteY780" fmla="*/ 4417821 h 6403694"/>
              <a:gd name="connsiteX781" fmla="*/ 4606198 w 7953876"/>
              <a:gd name="connsiteY781" fmla="*/ 4404530 h 6403694"/>
              <a:gd name="connsiteX782" fmla="*/ 4561635 w 7953876"/>
              <a:gd name="connsiteY782" fmla="*/ 4413800 h 6403694"/>
              <a:gd name="connsiteX783" fmla="*/ 4560518 w 7953876"/>
              <a:gd name="connsiteY783" fmla="*/ 4428766 h 6403694"/>
              <a:gd name="connsiteX784" fmla="*/ 3447659 w 7953876"/>
              <a:gd name="connsiteY784" fmla="*/ 3308535 h 6403694"/>
              <a:gd name="connsiteX785" fmla="*/ 3535111 w 7953876"/>
              <a:gd name="connsiteY785" fmla="*/ 3291782 h 6403694"/>
              <a:gd name="connsiteX786" fmla="*/ 3530309 w 7953876"/>
              <a:gd name="connsiteY786" fmla="*/ 3278269 h 6403694"/>
              <a:gd name="connsiteX787" fmla="*/ 3487742 w 7953876"/>
              <a:gd name="connsiteY787" fmla="*/ 3276035 h 6403694"/>
              <a:gd name="connsiteX788" fmla="*/ 3444754 w 7953876"/>
              <a:gd name="connsiteY788" fmla="*/ 3286533 h 6403694"/>
              <a:gd name="connsiteX789" fmla="*/ 3447659 w 7953876"/>
              <a:gd name="connsiteY789" fmla="*/ 3308535 h 6403694"/>
              <a:gd name="connsiteX790" fmla="*/ 945849 w 7953876"/>
              <a:gd name="connsiteY790" fmla="*/ 773330 h 6403694"/>
              <a:gd name="connsiteX791" fmla="*/ 962714 w 7953876"/>
              <a:gd name="connsiteY791" fmla="*/ 776457 h 6403694"/>
              <a:gd name="connsiteX792" fmla="*/ 975781 w 7953876"/>
              <a:gd name="connsiteY792" fmla="*/ 688113 h 6403694"/>
              <a:gd name="connsiteX793" fmla="*/ 969067 w 7953876"/>
              <a:gd name="connsiteY793" fmla="*/ 679401 h 6403694"/>
              <a:gd name="connsiteX794" fmla="*/ 960257 w 7953876"/>
              <a:gd name="connsiteY794" fmla="*/ 684092 h 6403694"/>
              <a:gd name="connsiteX795" fmla="*/ 945849 w 7953876"/>
              <a:gd name="connsiteY795" fmla="*/ 773330 h 6403694"/>
              <a:gd name="connsiteX796" fmla="*/ 5675722 w 7953876"/>
              <a:gd name="connsiteY796" fmla="*/ 5659008 h 6403694"/>
              <a:gd name="connsiteX797" fmla="*/ 5689683 w 7953876"/>
              <a:gd name="connsiteY797" fmla="*/ 5654765 h 6403694"/>
              <a:gd name="connsiteX798" fmla="*/ 5656736 w 7953876"/>
              <a:gd name="connsiteY798" fmla="*/ 5572338 h 6403694"/>
              <a:gd name="connsiteX799" fmla="*/ 5648401 w 7953876"/>
              <a:gd name="connsiteY799" fmla="*/ 5569700 h 6403694"/>
              <a:gd name="connsiteX800" fmla="*/ 5642327 w 7953876"/>
              <a:gd name="connsiteY800" fmla="*/ 5576359 h 6403694"/>
              <a:gd name="connsiteX801" fmla="*/ 5675722 w 7953876"/>
              <a:gd name="connsiteY801" fmla="*/ 5659008 h 6403694"/>
              <a:gd name="connsiteX802" fmla="*/ 3413036 w 7953876"/>
              <a:gd name="connsiteY802" fmla="*/ 3359242 h 6403694"/>
              <a:gd name="connsiteX803" fmla="*/ 3498029 w 7953876"/>
              <a:gd name="connsiteY803" fmla="*/ 3347626 h 6403694"/>
              <a:gd name="connsiteX804" fmla="*/ 3488424 w 7953876"/>
              <a:gd name="connsiteY804" fmla="*/ 3332326 h 6403694"/>
              <a:gd name="connsiteX805" fmla="*/ 3417503 w 7953876"/>
              <a:gd name="connsiteY805" fmla="*/ 3339138 h 6403694"/>
              <a:gd name="connsiteX806" fmla="*/ 3413036 w 7953876"/>
              <a:gd name="connsiteY806" fmla="*/ 3359242 h 6403694"/>
              <a:gd name="connsiteX807" fmla="*/ 5047635 w 7953876"/>
              <a:gd name="connsiteY807" fmla="*/ 5039266 h 6403694"/>
              <a:gd name="connsiteX808" fmla="*/ 5060098 w 7953876"/>
              <a:gd name="connsiteY808" fmla="*/ 5048856 h 6403694"/>
              <a:gd name="connsiteX809" fmla="*/ 5074729 w 7953876"/>
              <a:gd name="connsiteY809" fmla="*/ 5041709 h 6403694"/>
              <a:gd name="connsiteX810" fmla="*/ 5032512 w 7953876"/>
              <a:gd name="connsiteY810" fmla="*/ 4982179 h 6403694"/>
              <a:gd name="connsiteX811" fmla="*/ 5023353 w 7953876"/>
              <a:gd name="connsiteY811" fmla="*/ 4998933 h 6403694"/>
              <a:gd name="connsiteX812" fmla="*/ 5047635 w 7953876"/>
              <a:gd name="connsiteY812" fmla="*/ 5039266 h 6403694"/>
              <a:gd name="connsiteX813" fmla="*/ 3406920 w 7953876"/>
              <a:gd name="connsiteY813" fmla="*/ 3413927 h 6403694"/>
              <a:gd name="connsiteX814" fmla="*/ 3416943 w 7953876"/>
              <a:gd name="connsiteY814" fmla="*/ 3417878 h 6403694"/>
              <a:gd name="connsiteX815" fmla="*/ 3459609 w 7953876"/>
              <a:gd name="connsiteY815" fmla="*/ 3398555 h 6403694"/>
              <a:gd name="connsiteX816" fmla="*/ 3455364 w 7953876"/>
              <a:gd name="connsiteY816" fmla="*/ 3389844 h 6403694"/>
              <a:gd name="connsiteX817" fmla="*/ 3410802 w 7953876"/>
              <a:gd name="connsiteY817" fmla="*/ 3402688 h 6403694"/>
              <a:gd name="connsiteX818" fmla="*/ 3406920 w 7953876"/>
              <a:gd name="connsiteY818" fmla="*/ 3413927 h 6403694"/>
              <a:gd name="connsiteX819" fmla="*/ 3398558 w 7953876"/>
              <a:gd name="connsiteY819" fmla="*/ 3444333 h 6403694"/>
              <a:gd name="connsiteX820" fmla="*/ 3411137 w 7953876"/>
              <a:gd name="connsiteY820" fmla="*/ 3452836 h 6403694"/>
              <a:gd name="connsiteX821" fmla="*/ 3441739 w 7953876"/>
              <a:gd name="connsiteY821" fmla="*/ 3440438 h 6403694"/>
              <a:gd name="connsiteX822" fmla="*/ 3443303 w 7953876"/>
              <a:gd name="connsiteY822" fmla="*/ 3433961 h 6403694"/>
              <a:gd name="connsiteX823" fmla="*/ 3441628 w 7953876"/>
              <a:gd name="connsiteY823" fmla="*/ 3427371 h 6403694"/>
              <a:gd name="connsiteX824" fmla="*/ 3424092 w 7953876"/>
              <a:gd name="connsiteY824" fmla="*/ 3426589 h 6403694"/>
              <a:gd name="connsiteX825" fmla="*/ 3404325 w 7953876"/>
              <a:gd name="connsiteY825" fmla="*/ 3431727 h 6403694"/>
              <a:gd name="connsiteX826" fmla="*/ 3398558 w 7953876"/>
              <a:gd name="connsiteY826" fmla="*/ 3444333 h 6403694"/>
              <a:gd name="connsiteX827" fmla="*/ 4951747 w 7953876"/>
              <a:gd name="connsiteY827" fmla="*/ 5074277 h 6403694"/>
              <a:gd name="connsiteX828" fmla="*/ 4966280 w 7953876"/>
              <a:gd name="connsiteY828" fmla="*/ 5082364 h 6403694"/>
              <a:gd name="connsiteX829" fmla="*/ 4981245 w 7953876"/>
              <a:gd name="connsiteY829" fmla="*/ 5072759 h 6403694"/>
              <a:gd name="connsiteX830" fmla="*/ 4965834 w 7953876"/>
              <a:gd name="connsiteY830" fmla="*/ 5028978 h 6403694"/>
              <a:gd name="connsiteX831" fmla="*/ 4949932 w 7953876"/>
              <a:gd name="connsiteY831" fmla="*/ 5017906 h 6403694"/>
              <a:gd name="connsiteX832" fmla="*/ 4935789 w 7953876"/>
              <a:gd name="connsiteY832" fmla="*/ 5029200 h 6403694"/>
              <a:gd name="connsiteX833" fmla="*/ 4951747 w 7953876"/>
              <a:gd name="connsiteY833" fmla="*/ 5074277 h 6403694"/>
              <a:gd name="connsiteX834" fmla="*/ 3568282 w 7953876"/>
              <a:gd name="connsiteY834" fmla="*/ 3674202 h 6403694"/>
              <a:gd name="connsiteX835" fmla="*/ 3619323 w 7953876"/>
              <a:gd name="connsiteY835" fmla="*/ 3665936 h 6403694"/>
              <a:gd name="connsiteX836" fmla="*/ 3612398 w 7953876"/>
              <a:gd name="connsiteY836" fmla="*/ 3651976 h 6403694"/>
              <a:gd name="connsiteX837" fmla="*/ 3590131 w 7953876"/>
              <a:gd name="connsiteY837" fmla="*/ 3651095 h 6403694"/>
              <a:gd name="connsiteX838" fmla="*/ 3569622 w 7953876"/>
              <a:gd name="connsiteY838" fmla="*/ 3660687 h 6403694"/>
              <a:gd name="connsiteX839" fmla="*/ 3568282 w 7953876"/>
              <a:gd name="connsiteY839" fmla="*/ 3674202 h 6403694"/>
              <a:gd name="connsiteX840" fmla="*/ 936914 w 7953876"/>
              <a:gd name="connsiteY840" fmla="*/ 997265 h 6403694"/>
              <a:gd name="connsiteX841" fmla="*/ 940935 w 7953876"/>
              <a:gd name="connsiteY841" fmla="*/ 955717 h 6403694"/>
              <a:gd name="connsiteX842" fmla="*/ 949870 w 7953876"/>
              <a:gd name="connsiteY842" fmla="*/ 949016 h 6403694"/>
              <a:gd name="connsiteX843" fmla="*/ 976675 w 7953876"/>
              <a:gd name="connsiteY843" fmla="*/ 883679 h 6403694"/>
              <a:gd name="connsiteX844" fmla="*/ 947636 w 7953876"/>
              <a:gd name="connsiteY844" fmla="*/ 868043 h 6403694"/>
              <a:gd name="connsiteX845" fmla="*/ 937026 w 7953876"/>
              <a:gd name="connsiteY845" fmla="*/ 884348 h 6403694"/>
              <a:gd name="connsiteX846" fmla="*/ 955231 w 7953876"/>
              <a:gd name="connsiteY846" fmla="*/ 824595 h 6403694"/>
              <a:gd name="connsiteX847" fmla="*/ 932558 w 7953876"/>
              <a:gd name="connsiteY847" fmla="*/ 801699 h 6403694"/>
              <a:gd name="connsiteX848" fmla="*/ 927643 w 7953876"/>
              <a:gd name="connsiteY848" fmla="*/ 482830 h 6403694"/>
              <a:gd name="connsiteX849" fmla="*/ 939482 w 7953876"/>
              <a:gd name="connsiteY849" fmla="*/ 453121 h 6403694"/>
              <a:gd name="connsiteX850" fmla="*/ 937584 w 7953876"/>
              <a:gd name="connsiteY850" fmla="*/ 634949 h 6403694"/>
              <a:gd name="connsiteX851" fmla="*/ 956236 w 7953876"/>
              <a:gd name="connsiteY851" fmla="*/ 637295 h 6403694"/>
              <a:gd name="connsiteX852" fmla="*/ 965840 w 7953876"/>
              <a:gd name="connsiteY852" fmla="*/ 496903 h 6403694"/>
              <a:gd name="connsiteX853" fmla="*/ 1006383 w 7953876"/>
              <a:gd name="connsiteY853" fmla="*/ 348357 h 6403694"/>
              <a:gd name="connsiteX854" fmla="*/ 1037545 w 7953876"/>
              <a:gd name="connsiteY854" fmla="*/ 318872 h 6403694"/>
              <a:gd name="connsiteX855" fmla="*/ 1011968 w 7953876"/>
              <a:gd name="connsiteY855" fmla="*/ 488079 h 6403694"/>
              <a:gd name="connsiteX856" fmla="*/ 1027158 w 7953876"/>
              <a:gd name="connsiteY856" fmla="*/ 489531 h 6403694"/>
              <a:gd name="connsiteX857" fmla="*/ 1054297 w 7953876"/>
              <a:gd name="connsiteY857" fmla="*/ 371142 h 6403694"/>
              <a:gd name="connsiteX858" fmla="*/ 1112375 w 7953876"/>
              <a:gd name="connsiteY858" fmla="*/ 268613 h 6403694"/>
              <a:gd name="connsiteX859" fmla="*/ 1115055 w 7953876"/>
              <a:gd name="connsiteY859" fmla="*/ 267049 h 6403694"/>
              <a:gd name="connsiteX860" fmla="*/ 1094394 w 7953876"/>
              <a:gd name="connsiteY860" fmla="*/ 325015 h 6403694"/>
              <a:gd name="connsiteX861" fmla="*/ 1076859 w 7953876"/>
              <a:gd name="connsiteY861" fmla="*/ 440612 h 6403694"/>
              <a:gd name="connsiteX862" fmla="*/ 1090931 w 7953876"/>
              <a:gd name="connsiteY862" fmla="*/ 443515 h 6403694"/>
              <a:gd name="connsiteX863" fmla="*/ 1114051 w 7953876"/>
              <a:gd name="connsiteY863" fmla="*/ 352491 h 6403694"/>
              <a:gd name="connsiteX864" fmla="*/ 1147781 w 7953876"/>
              <a:gd name="connsiteY864" fmla="*/ 262358 h 6403694"/>
              <a:gd name="connsiteX865" fmla="*/ 1197593 w 7953876"/>
              <a:gd name="connsiteY865" fmla="*/ 454797 h 6403694"/>
              <a:gd name="connsiteX866" fmla="*/ 1199157 w 7953876"/>
              <a:gd name="connsiteY866" fmla="*/ 469874 h 6403694"/>
              <a:gd name="connsiteX867" fmla="*/ 1205746 w 7953876"/>
              <a:gd name="connsiteY867" fmla="*/ 479368 h 6403694"/>
              <a:gd name="connsiteX868" fmla="*/ 1210326 w 7953876"/>
              <a:gd name="connsiteY868" fmla="*/ 490313 h 6403694"/>
              <a:gd name="connsiteX869" fmla="*/ 1210102 w 7953876"/>
              <a:gd name="connsiteY869" fmla="*/ 491431 h 6403694"/>
              <a:gd name="connsiteX870" fmla="*/ 1220266 w 7953876"/>
              <a:gd name="connsiteY870" fmla="*/ 597645 h 6403694"/>
              <a:gd name="connsiteX871" fmla="*/ 1191003 w 7953876"/>
              <a:gd name="connsiteY871" fmla="*/ 676720 h 6403694"/>
              <a:gd name="connsiteX872" fmla="*/ 1143760 w 7953876"/>
              <a:gd name="connsiteY872" fmla="*/ 732677 h 6403694"/>
              <a:gd name="connsiteX873" fmla="*/ 1064126 w 7953876"/>
              <a:gd name="connsiteY873" fmla="*/ 838780 h 6403694"/>
              <a:gd name="connsiteX874" fmla="*/ 1043464 w 7953876"/>
              <a:gd name="connsiteY874" fmla="*/ 665998 h 6403694"/>
              <a:gd name="connsiteX875" fmla="*/ 1026487 w 7953876"/>
              <a:gd name="connsiteY875" fmla="*/ 669125 h 6403694"/>
              <a:gd name="connsiteX876" fmla="*/ 1034529 w 7953876"/>
              <a:gd name="connsiteY876" fmla="*/ 875860 h 6403694"/>
              <a:gd name="connsiteX877" fmla="*/ 1034864 w 7953876"/>
              <a:gd name="connsiteY877" fmla="*/ 877312 h 6403694"/>
              <a:gd name="connsiteX878" fmla="*/ 936914 w 7953876"/>
              <a:gd name="connsiteY878" fmla="*/ 997265 h 6403694"/>
              <a:gd name="connsiteX879" fmla="*/ 3505737 w 7953876"/>
              <a:gd name="connsiteY879" fmla="*/ 3628395 h 6403694"/>
              <a:gd name="connsiteX880" fmla="*/ 3517464 w 7953876"/>
              <a:gd name="connsiteY880" fmla="*/ 3632877 h 6403694"/>
              <a:gd name="connsiteX881" fmla="*/ 3631050 w 7953876"/>
              <a:gd name="connsiteY881" fmla="*/ 3572566 h 6403694"/>
              <a:gd name="connsiteX882" fmla="*/ 3623567 w 7953876"/>
              <a:gd name="connsiteY882" fmla="*/ 3558605 h 6403694"/>
              <a:gd name="connsiteX883" fmla="*/ 3556220 w 7953876"/>
              <a:gd name="connsiteY883" fmla="*/ 3581165 h 6403694"/>
              <a:gd name="connsiteX884" fmla="*/ 3506742 w 7953876"/>
              <a:gd name="connsiteY884" fmla="*/ 3615789 h 6403694"/>
              <a:gd name="connsiteX885" fmla="*/ 3505737 w 7953876"/>
              <a:gd name="connsiteY885" fmla="*/ 3628395 h 6403694"/>
              <a:gd name="connsiteX886" fmla="*/ 3441097 w 7953876"/>
              <a:gd name="connsiteY886" fmla="*/ 3569661 h 6403694"/>
              <a:gd name="connsiteX887" fmla="*/ 3451122 w 7953876"/>
              <a:gd name="connsiteY887" fmla="*/ 3577368 h 6403694"/>
              <a:gd name="connsiteX888" fmla="*/ 3551753 w 7953876"/>
              <a:gd name="connsiteY888" fmla="*/ 3542969 h 6403694"/>
              <a:gd name="connsiteX889" fmla="*/ 3546502 w 7953876"/>
              <a:gd name="connsiteY889" fmla="*/ 3529789 h 6403694"/>
              <a:gd name="connsiteX890" fmla="*/ 3445984 w 7953876"/>
              <a:gd name="connsiteY890" fmla="*/ 3557265 h 6403694"/>
              <a:gd name="connsiteX891" fmla="*/ 3441097 w 7953876"/>
              <a:gd name="connsiteY891" fmla="*/ 3569661 h 6403694"/>
              <a:gd name="connsiteX892" fmla="*/ 696059 w 7953876"/>
              <a:gd name="connsiteY892" fmla="*/ 791591 h 6403694"/>
              <a:gd name="connsiteX893" fmla="*/ 709405 w 7953876"/>
              <a:gd name="connsiteY893" fmla="*/ 790531 h 6403694"/>
              <a:gd name="connsiteX894" fmla="*/ 749836 w 7953876"/>
              <a:gd name="connsiteY894" fmla="*/ 751886 h 6403694"/>
              <a:gd name="connsiteX895" fmla="*/ 742800 w 7953876"/>
              <a:gd name="connsiteY895" fmla="*/ 737814 h 6403694"/>
              <a:gd name="connsiteX896" fmla="*/ 692764 w 7953876"/>
              <a:gd name="connsiteY896" fmla="*/ 777910 h 6403694"/>
              <a:gd name="connsiteX897" fmla="*/ 696059 w 7953876"/>
              <a:gd name="connsiteY897" fmla="*/ 791591 h 6403694"/>
              <a:gd name="connsiteX898" fmla="*/ 4843199 w 7953876"/>
              <a:gd name="connsiteY898" fmla="*/ 5062036 h 6403694"/>
              <a:gd name="connsiteX899" fmla="*/ 4858613 w 7953876"/>
              <a:gd name="connsiteY899" fmla="*/ 5058909 h 6403694"/>
              <a:gd name="connsiteX900" fmla="*/ 4838509 w 7953876"/>
              <a:gd name="connsiteY900" fmla="*/ 4993125 h 6403694"/>
              <a:gd name="connsiteX901" fmla="*/ 4826461 w 7953876"/>
              <a:gd name="connsiteY901" fmla="*/ 4990137 h 6403694"/>
              <a:gd name="connsiteX902" fmla="*/ 4819186 w 7953876"/>
              <a:gd name="connsiteY902" fmla="*/ 4999715 h 6403694"/>
              <a:gd name="connsiteX903" fmla="*/ 4843199 w 7953876"/>
              <a:gd name="connsiteY903" fmla="*/ 5062036 h 6403694"/>
              <a:gd name="connsiteX904" fmla="*/ 693224 w 7953876"/>
              <a:gd name="connsiteY904" fmla="*/ 862933 h 6403694"/>
              <a:gd name="connsiteX905" fmla="*/ 711192 w 7953876"/>
              <a:gd name="connsiteY905" fmla="*/ 868825 h 6403694"/>
              <a:gd name="connsiteX906" fmla="*/ 750953 w 7953876"/>
              <a:gd name="connsiteY906" fmla="*/ 813650 h 6403694"/>
              <a:gd name="connsiteX907" fmla="*/ 735875 w 7953876"/>
              <a:gd name="connsiteY907" fmla="*/ 806502 h 6403694"/>
              <a:gd name="connsiteX908" fmla="*/ 696114 w 7953876"/>
              <a:gd name="connsiteY908" fmla="*/ 844141 h 6403694"/>
              <a:gd name="connsiteX909" fmla="*/ 693224 w 7953876"/>
              <a:gd name="connsiteY909" fmla="*/ 862933 h 6403694"/>
              <a:gd name="connsiteX910" fmla="*/ 3127896 w 7953876"/>
              <a:gd name="connsiteY910" fmla="*/ 3484221 h 6403694"/>
              <a:gd name="connsiteX911" fmla="*/ 3175921 w 7953876"/>
              <a:gd name="connsiteY911" fmla="*/ 3490922 h 6403694"/>
              <a:gd name="connsiteX912" fmla="*/ 3468210 w 7953876"/>
              <a:gd name="connsiteY912" fmla="*/ 3514265 h 6403694"/>
              <a:gd name="connsiteX913" fmla="*/ 3737824 w 7953876"/>
              <a:gd name="connsiteY913" fmla="*/ 3435525 h 6403694"/>
              <a:gd name="connsiteX914" fmla="*/ 3740840 w 7953876"/>
              <a:gd name="connsiteY914" fmla="*/ 3455182 h 6403694"/>
              <a:gd name="connsiteX915" fmla="*/ 3740393 w 7953876"/>
              <a:gd name="connsiteY915" fmla="*/ 3458086 h 6403694"/>
              <a:gd name="connsiteX916" fmla="*/ 3818798 w 7953876"/>
              <a:gd name="connsiteY916" fmla="*/ 3574130 h 6403694"/>
              <a:gd name="connsiteX917" fmla="*/ 3930932 w 7953876"/>
              <a:gd name="connsiteY917" fmla="*/ 3697768 h 6403694"/>
              <a:gd name="connsiteX918" fmla="*/ 3984431 w 7953876"/>
              <a:gd name="connsiteY918" fmla="*/ 3745459 h 6403694"/>
              <a:gd name="connsiteX919" fmla="*/ 4046976 w 7953876"/>
              <a:gd name="connsiteY919" fmla="*/ 3787342 h 6403694"/>
              <a:gd name="connsiteX920" fmla="*/ 3863026 w 7953876"/>
              <a:gd name="connsiteY920" fmla="*/ 3832352 h 6403694"/>
              <a:gd name="connsiteX921" fmla="*/ 3918536 w 7953876"/>
              <a:gd name="connsiteY921" fmla="*/ 3803872 h 6403694"/>
              <a:gd name="connsiteX922" fmla="*/ 3915409 w 7953876"/>
              <a:gd name="connsiteY922" fmla="*/ 3792256 h 6403694"/>
              <a:gd name="connsiteX923" fmla="*/ 3832870 w 7953876"/>
              <a:gd name="connsiteY923" fmla="*/ 3818167 h 6403694"/>
              <a:gd name="connsiteX924" fmla="*/ 3773899 w 7953876"/>
              <a:gd name="connsiteY924" fmla="*/ 3835926 h 6403694"/>
              <a:gd name="connsiteX925" fmla="*/ 3708674 w 7953876"/>
              <a:gd name="connsiteY925" fmla="*/ 3831906 h 6403694"/>
              <a:gd name="connsiteX926" fmla="*/ 3829185 w 7953876"/>
              <a:gd name="connsiteY926" fmla="*/ 3778854 h 6403694"/>
              <a:gd name="connsiteX927" fmla="*/ 3821925 w 7953876"/>
              <a:gd name="connsiteY927" fmla="*/ 3764446 h 6403694"/>
              <a:gd name="connsiteX928" fmla="*/ 3729782 w 7953876"/>
              <a:gd name="connsiteY928" fmla="*/ 3793820 h 6403694"/>
              <a:gd name="connsiteX929" fmla="*/ 3611617 w 7953876"/>
              <a:gd name="connsiteY929" fmla="*/ 3806441 h 6403694"/>
              <a:gd name="connsiteX930" fmla="*/ 3601342 w 7953876"/>
              <a:gd name="connsiteY930" fmla="*/ 3808339 h 6403694"/>
              <a:gd name="connsiteX931" fmla="*/ 3586263 w 7953876"/>
              <a:gd name="connsiteY931" fmla="*/ 3803984 h 6403694"/>
              <a:gd name="connsiteX932" fmla="*/ 3763178 w 7953876"/>
              <a:gd name="connsiteY932" fmla="*/ 3726919 h 6403694"/>
              <a:gd name="connsiteX933" fmla="*/ 3753125 w 7953876"/>
              <a:gd name="connsiteY933" fmla="*/ 3719213 h 6403694"/>
              <a:gd name="connsiteX934" fmla="*/ 3511879 w 7953876"/>
              <a:gd name="connsiteY934" fmla="*/ 3772934 h 6403694"/>
              <a:gd name="connsiteX935" fmla="*/ 3456259 w 7953876"/>
              <a:gd name="connsiteY935" fmla="*/ 3743113 h 6403694"/>
              <a:gd name="connsiteX936" fmla="*/ 3520479 w 7953876"/>
              <a:gd name="connsiteY936" fmla="*/ 3747469 h 6403694"/>
              <a:gd name="connsiteX937" fmla="*/ 3693484 w 7953876"/>
              <a:gd name="connsiteY937" fmla="*/ 3705139 h 6403694"/>
              <a:gd name="connsiteX938" fmla="*/ 3690915 w 7953876"/>
              <a:gd name="connsiteY938" fmla="*/ 3686487 h 6403694"/>
              <a:gd name="connsiteX939" fmla="*/ 3562697 w 7953876"/>
              <a:gd name="connsiteY939" fmla="*/ 3715303 h 6403694"/>
              <a:gd name="connsiteX940" fmla="*/ 3393267 w 7953876"/>
              <a:gd name="connsiteY940" fmla="*/ 3698662 h 6403694"/>
              <a:gd name="connsiteX941" fmla="*/ 3378188 w 7953876"/>
              <a:gd name="connsiteY941" fmla="*/ 3687828 h 6403694"/>
              <a:gd name="connsiteX942" fmla="*/ 3544269 w 7953876"/>
              <a:gd name="connsiteY942" fmla="*/ 3695757 h 6403694"/>
              <a:gd name="connsiteX943" fmla="*/ 3540360 w 7953876"/>
              <a:gd name="connsiteY943" fmla="*/ 3670405 h 6403694"/>
              <a:gd name="connsiteX944" fmla="*/ 3384890 w 7953876"/>
              <a:gd name="connsiteY944" fmla="*/ 3652089 h 6403694"/>
              <a:gd name="connsiteX945" fmla="*/ 3304699 w 7953876"/>
              <a:gd name="connsiteY945" fmla="*/ 3620256 h 6403694"/>
              <a:gd name="connsiteX946" fmla="*/ 3300119 w 7953876"/>
              <a:gd name="connsiteY946" fmla="*/ 3615678 h 6403694"/>
              <a:gd name="connsiteX947" fmla="*/ 3472006 w 7953876"/>
              <a:gd name="connsiteY947" fmla="*/ 3643153 h 6403694"/>
              <a:gd name="connsiteX948" fmla="*/ 3474241 w 7953876"/>
              <a:gd name="connsiteY948" fmla="*/ 3618358 h 6403694"/>
              <a:gd name="connsiteX949" fmla="*/ 3340997 w 7953876"/>
              <a:gd name="connsiteY949" fmla="*/ 3592558 h 6403694"/>
              <a:gd name="connsiteX950" fmla="*/ 3330945 w 7953876"/>
              <a:gd name="connsiteY950" fmla="*/ 3589319 h 6403694"/>
              <a:gd name="connsiteX951" fmla="*/ 3398516 w 7953876"/>
              <a:gd name="connsiteY951" fmla="*/ 3579826 h 6403694"/>
              <a:gd name="connsiteX952" fmla="*/ 3396283 w 7953876"/>
              <a:gd name="connsiteY952" fmla="*/ 3563072 h 6403694"/>
              <a:gd name="connsiteX953" fmla="*/ 3271639 w 7953876"/>
              <a:gd name="connsiteY953" fmla="*/ 3541405 h 6403694"/>
              <a:gd name="connsiteX954" fmla="*/ 3190553 w 7953876"/>
              <a:gd name="connsiteY954" fmla="*/ 3514823 h 6403694"/>
              <a:gd name="connsiteX955" fmla="*/ 3155595 w 7953876"/>
              <a:gd name="connsiteY955" fmla="*/ 3497512 h 6403694"/>
              <a:gd name="connsiteX956" fmla="*/ 3127896 w 7953876"/>
              <a:gd name="connsiteY956" fmla="*/ 3484221 h 6403694"/>
              <a:gd name="connsiteX957" fmla="*/ 4675109 w 7953876"/>
              <a:gd name="connsiteY957" fmla="*/ 5080911 h 6403694"/>
              <a:gd name="connsiteX958" fmla="*/ 4692086 w 7953876"/>
              <a:gd name="connsiteY958" fmla="*/ 5075774 h 6403694"/>
              <a:gd name="connsiteX959" fmla="*/ 4682034 w 7953876"/>
              <a:gd name="connsiteY959" fmla="*/ 5022722 h 6403694"/>
              <a:gd name="connsiteX960" fmla="*/ 4661706 w 7953876"/>
              <a:gd name="connsiteY960" fmla="*/ 4964755 h 6403694"/>
              <a:gd name="connsiteX961" fmla="*/ 4649687 w 7953876"/>
              <a:gd name="connsiteY961" fmla="*/ 4959059 h 6403694"/>
              <a:gd name="connsiteX962" fmla="*/ 4640934 w 7953876"/>
              <a:gd name="connsiteY962" fmla="*/ 4969112 h 6403694"/>
              <a:gd name="connsiteX963" fmla="*/ 4675109 w 7953876"/>
              <a:gd name="connsiteY963" fmla="*/ 5080911 h 6403694"/>
              <a:gd name="connsiteX964" fmla="*/ 3048821 w 7953876"/>
              <a:gd name="connsiteY964" fmla="*/ 3449151 h 6403694"/>
              <a:gd name="connsiteX965" fmla="*/ 3095172 w 7953876"/>
              <a:gd name="connsiteY965" fmla="*/ 3443231 h 6403694"/>
              <a:gd name="connsiteX966" fmla="*/ 3169220 w 7953876"/>
              <a:gd name="connsiteY966" fmla="*/ 3402019 h 6403694"/>
              <a:gd name="connsiteX967" fmla="*/ 3225288 w 7953876"/>
              <a:gd name="connsiteY967" fmla="*/ 3357790 h 6403694"/>
              <a:gd name="connsiteX968" fmla="*/ 3259464 w 7953876"/>
              <a:gd name="connsiteY968" fmla="*/ 3355445 h 6403694"/>
              <a:gd name="connsiteX969" fmla="*/ 3306485 w 7953876"/>
              <a:gd name="connsiteY969" fmla="*/ 3353323 h 6403694"/>
              <a:gd name="connsiteX970" fmla="*/ 3393267 w 7953876"/>
              <a:gd name="connsiteY970" fmla="*/ 3315907 h 6403694"/>
              <a:gd name="connsiteX971" fmla="*/ 3384778 w 7953876"/>
              <a:gd name="connsiteY971" fmla="*/ 3304403 h 6403694"/>
              <a:gd name="connsiteX972" fmla="*/ 3341220 w 7953876"/>
              <a:gd name="connsiteY972" fmla="*/ 3320486 h 6403694"/>
              <a:gd name="connsiteX973" fmla="*/ 3276218 w 7953876"/>
              <a:gd name="connsiteY973" fmla="*/ 3331432 h 6403694"/>
              <a:gd name="connsiteX974" fmla="*/ 3255444 w 7953876"/>
              <a:gd name="connsiteY974" fmla="*/ 3333108 h 6403694"/>
              <a:gd name="connsiteX975" fmla="*/ 3355405 w 7953876"/>
              <a:gd name="connsiteY975" fmla="*/ 3234376 h 6403694"/>
              <a:gd name="connsiteX976" fmla="*/ 3422528 w 7953876"/>
              <a:gd name="connsiteY976" fmla="*/ 3211143 h 6403694"/>
              <a:gd name="connsiteX977" fmla="*/ 3492110 w 7953876"/>
              <a:gd name="connsiteY977" fmla="*/ 3173840 h 6403694"/>
              <a:gd name="connsiteX978" fmla="*/ 3482059 w 7953876"/>
              <a:gd name="connsiteY978" fmla="*/ 3159432 h 6403694"/>
              <a:gd name="connsiteX979" fmla="*/ 3405999 w 7953876"/>
              <a:gd name="connsiteY979" fmla="*/ 3188025 h 6403694"/>
              <a:gd name="connsiteX980" fmla="*/ 3390028 w 7953876"/>
              <a:gd name="connsiteY980" fmla="*/ 3194279 h 6403694"/>
              <a:gd name="connsiteX981" fmla="*/ 3448552 w 7953876"/>
              <a:gd name="connsiteY981" fmla="*/ 3126261 h 6403694"/>
              <a:gd name="connsiteX982" fmla="*/ 3572973 w 7953876"/>
              <a:gd name="connsiteY982" fmla="*/ 3104035 h 6403694"/>
              <a:gd name="connsiteX983" fmla="*/ 3627587 w 7953876"/>
              <a:gd name="connsiteY983" fmla="*/ 3093313 h 6403694"/>
              <a:gd name="connsiteX984" fmla="*/ 3495127 w 7953876"/>
              <a:gd name="connsiteY984" fmla="*/ 3216617 h 6403694"/>
              <a:gd name="connsiteX985" fmla="*/ 3503056 w 7953876"/>
              <a:gd name="connsiteY985" fmla="*/ 3255818 h 6403694"/>
              <a:gd name="connsiteX986" fmla="*/ 3573866 w 7953876"/>
              <a:gd name="connsiteY986" fmla="*/ 3227897 h 6403694"/>
              <a:gd name="connsiteX987" fmla="*/ 3673156 w 7953876"/>
              <a:gd name="connsiteY987" fmla="*/ 3189365 h 6403694"/>
              <a:gd name="connsiteX988" fmla="*/ 3790205 w 7953876"/>
              <a:gd name="connsiteY988" fmla="*/ 3108503 h 6403694"/>
              <a:gd name="connsiteX989" fmla="*/ 3782387 w 7953876"/>
              <a:gd name="connsiteY989" fmla="*/ 3096105 h 6403694"/>
              <a:gd name="connsiteX990" fmla="*/ 3670253 w 7953876"/>
              <a:gd name="connsiteY990" fmla="*/ 3155634 h 6403694"/>
              <a:gd name="connsiteX991" fmla="*/ 3629934 w 7953876"/>
              <a:gd name="connsiteY991" fmla="*/ 3175404 h 6403694"/>
              <a:gd name="connsiteX992" fmla="*/ 3666902 w 7953876"/>
              <a:gd name="connsiteY992" fmla="*/ 3116767 h 6403694"/>
              <a:gd name="connsiteX993" fmla="*/ 3725092 w 7953876"/>
              <a:gd name="connsiteY993" fmla="*/ 3086835 h 6403694"/>
              <a:gd name="connsiteX994" fmla="*/ 3810309 w 7953876"/>
              <a:gd name="connsiteY994" fmla="*/ 3047856 h 6403694"/>
              <a:gd name="connsiteX995" fmla="*/ 3805507 w 7953876"/>
              <a:gd name="connsiteY995" fmla="*/ 3033895 h 6403694"/>
              <a:gd name="connsiteX996" fmla="*/ 3733581 w 7953876"/>
              <a:gd name="connsiteY996" fmla="*/ 3050536 h 6403694"/>
              <a:gd name="connsiteX997" fmla="*/ 3691361 w 7953876"/>
              <a:gd name="connsiteY997" fmla="*/ 3057573 h 6403694"/>
              <a:gd name="connsiteX998" fmla="*/ 3694378 w 7953876"/>
              <a:gd name="connsiteY998" fmla="*/ 3048525 h 6403694"/>
              <a:gd name="connsiteX999" fmla="*/ 3930820 w 7953876"/>
              <a:gd name="connsiteY999" fmla="*/ 2930807 h 6403694"/>
              <a:gd name="connsiteX1000" fmla="*/ 3924677 w 7953876"/>
              <a:gd name="connsiteY1000" fmla="*/ 2916511 h 6403694"/>
              <a:gd name="connsiteX1001" fmla="*/ 3749552 w 7953876"/>
              <a:gd name="connsiteY1001" fmla="*/ 2983748 h 6403694"/>
              <a:gd name="connsiteX1002" fmla="*/ 3740282 w 7953876"/>
              <a:gd name="connsiteY1002" fmla="*/ 2988885 h 6403694"/>
              <a:gd name="connsiteX1003" fmla="*/ 4012800 w 7953876"/>
              <a:gd name="connsiteY1003" fmla="*/ 2856870 h 6403694"/>
              <a:gd name="connsiteX1004" fmla="*/ 3965556 w 7953876"/>
              <a:gd name="connsiteY1004" fmla="*/ 3068630 h 6403694"/>
              <a:gd name="connsiteX1005" fmla="*/ 3866824 w 7953876"/>
              <a:gd name="connsiteY1005" fmla="*/ 3139552 h 6403694"/>
              <a:gd name="connsiteX1006" fmla="*/ 3887933 w 7953876"/>
              <a:gd name="connsiteY1006" fmla="*/ 3176409 h 6403694"/>
              <a:gd name="connsiteX1007" fmla="*/ 3991915 w 7953876"/>
              <a:gd name="connsiteY1007" fmla="*/ 3102024 h 6403694"/>
              <a:gd name="connsiteX1008" fmla="*/ 4084727 w 7953876"/>
              <a:gd name="connsiteY1008" fmla="*/ 3021162 h 6403694"/>
              <a:gd name="connsiteX1009" fmla="*/ 4089864 w 7953876"/>
              <a:gd name="connsiteY1009" fmla="*/ 3037134 h 6403694"/>
              <a:gd name="connsiteX1010" fmla="*/ 4171956 w 7953876"/>
              <a:gd name="connsiteY1010" fmla="*/ 3004745 h 6403694"/>
              <a:gd name="connsiteX1011" fmla="*/ 4267225 w 7953876"/>
              <a:gd name="connsiteY1011" fmla="*/ 2945774 h 6403694"/>
              <a:gd name="connsiteX1012" fmla="*/ 4260635 w 7953876"/>
              <a:gd name="connsiteY1012" fmla="*/ 2930807 h 6403694"/>
              <a:gd name="connsiteX1013" fmla="*/ 4175976 w 7953876"/>
              <a:gd name="connsiteY1013" fmla="*/ 2968781 h 6403694"/>
              <a:gd name="connsiteX1014" fmla="*/ 4084616 w 7953876"/>
              <a:gd name="connsiteY1014" fmla="*/ 3021162 h 6403694"/>
              <a:gd name="connsiteX1015" fmla="*/ 4402814 w 7953876"/>
              <a:gd name="connsiteY1015" fmla="*/ 2851285 h 6403694"/>
              <a:gd name="connsiteX1016" fmla="*/ 4450617 w 7953876"/>
              <a:gd name="connsiteY1016" fmla="*/ 2852737 h 6403694"/>
              <a:gd name="connsiteX1017" fmla="*/ 4394214 w 7953876"/>
              <a:gd name="connsiteY1017" fmla="*/ 2887137 h 6403694"/>
              <a:gd name="connsiteX1018" fmla="*/ 4312012 w 7953876"/>
              <a:gd name="connsiteY1018" fmla="*/ 2966324 h 6403694"/>
              <a:gd name="connsiteX1019" fmla="*/ 4335131 w 7953876"/>
              <a:gd name="connsiteY1019" fmla="*/ 2981290 h 6403694"/>
              <a:gd name="connsiteX1020" fmla="*/ 4408287 w 7953876"/>
              <a:gd name="connsiteY1020" fmla="*/ 2916622 h 6403694"/>
              <a:gd name="connsiteX1021" fmla="*/ 4456090 w 7953876"/>
              <a:gd name="connsiteY1021" fmla="*/ 2887137 h 6403694"/>
              <a:gd name="connsiteX1022" fmla="*/ 4479656 w 7953876"/>
              <a:gd name="connsiteY1022" fmla="*/ 2875410 h 6403694"/>
              <a:gd name="connsiteX1023" fmla="*/ 4489752 w 7953876"/>
              <a:gd name="connsiteY1023" fmla="*/ 2871175 h 6403694"/>
              <a:gd name="connsiteX1024" fmla="*/ 4489499 w 7953876"/>
              <a:gd name="connsiteY1024" fmla="*/ 2870630 h 6403694"/>
              <a:gd name="connsiteX1025" fmla="*/ 4484011 w 7953876"/>
              <a:gd name="connsiteY1025" fmla="*/ 2866363 h 6403694"/>
              <a:gd name="connsiteX1026" fmla="*/ 4487362 w 7953876"/>
              <a:gd name="connsiteY1026" fmla="*/ 2866028 h 6403694"/>
              <a:gd name="connsiteX1027" fmla="*/ 4489499 w 7953876"/>
              <a:gd name="connsiteY1027" fmla="*/ 2870630 h 6403694"/>
              <a:gd name="connsiteX1028" fmla="*/ 4490043 w 7953876"/>
              <a:gd name="connsiteY1028" fmla="*/ 2871054 h 6403694"/>
              <a:gd name="connsiteX1029" fmla="*/ 4489752 w 7953876"/>
              <a:gd name="connsiteY1029" fmla="*/ 2871175 h 6403694"/>
              <a:gd name="connsiteX1030" fmla="*/ 4495487 w 7953876"/>
              <a:gd name="connsiteY1030" fmla="*/ 2883534 h 6403694"/>
              <a:gd name="connsiteX1031" fmla="*/ 4486693 w 7953876"/>
              <a:gd name="connsiteY1031" fmla="*/ 2910927 h 6403694"/>
              <a:gd name="connsiteX1032" fmla="*/ 4431518 w 7953876"/>
              <a:gd name="connsiteY1032" fmla="*/ 2982853 h 6403694"/>
              <a:gd name="connsiteX1033" fmla="*/ 4302631 w 7953876"/>
              <a:gd name="connsiteY1033" fmla="*/ 3105264 h 6403694"/>
              <a:gd name="connsiteX1034" fmla="*/ 4308103 w 7953876"/>
              <a:gd name="connsiteY1034" fmla="*/ 3135419 h 6403694"/>
              <a:gd name="connsiteX1035" fmla="*/ 4452627 w 7953876"/>
              <a:gd name="connsiteY1035" fmla="*/ 3094541 h 6403694"/>
              <a:gd name="connsiteX1036" fmla="*/ 4596369 w 7953876"/>
              <a:gd name="connsiteY1036" fmla="*/ 2953368 h 6403694"/>
              <a:gd name="connsiteX1037" fmla="*/ 4726151 w 7953876"/>
              <a:gd name="connsiteY1037" fmla="*/ 3005191 h 6403694"/>
              <a:gd name="connsiteX1038" fmla="*/ 4723805 w 7953876"/>
              <a:gd name="connsiteY1038" fmla="*/ 3015132 h 6403694"/>
              <a:gd name="connsiteX1039" fmla="*/ 4254046 w 7953876"/>
              <a:gd name="connsiteY1039" fmla="*/ 3241411 h 6403694"/>
              <a:gd name="connsiteX1040" fmla="*/ 4252148 w 7953876"/>
              <a:gd name="connsiteY1040" fmla="*/ 3241746 h 6403694"/>
              <a:gd name="connsiteX1041" fmla="*/ 4132752 w 7953876"/>
              <a:gd name="connsiteY1041" fmla="*/ 3267769 h 6403694"/>
              <a:gd name="connsiteX1042" fmla="*/ 4201441 w 7953876"/>
              <a:gd name="connsiteY1042" fmla="*/ 3232253 h 6403694"/>
              <a:gd name="connsiteX1043" fmla="*/ 4278506 w 7953876"/>
              <a:gd name="connsiteY1043" fmla="*/ 3162113 h 6403694"/>
              <a:gd name="connsiteX1044" fmla="*/ 4263092 w 7953876"/>
              <a:gd name="connsiteY1044" fmla="*/ 3148375 h 6403694"/>
              <a:gd name="connsiteX1045" fmla="*/ 4218306 w 7953876"/>
              <a:gd name="connsiteY1045" fmla="*/ 3184227 h 6403694"/>
              <a:gd name="connsiteX1046" fmla="*/ 4144368 w 7953876"/>
              <a:gd name="connsiteY1046" fmla="*/ 3237614 h 6403694"/>
              <a:gd name="connsiteX1047" fmla="*/ 4093551 w 7953876"/>
              <a:gd name="connsiteY1047" fmla="*/ 3278045 h 6403694"/>
              <a:gd name="connsiteX1048" fmla="*/ 4050103 w 7953876"/>
              <a:gd name="connsiteY1048" fmla="*/ 3289549 h 6403694"/>
              <a:gd name="connsiteX1049" fmla="*/ 4160675 w 7953876"/>
              <a:gd name="connsiteY1049" fmla="*/ 3194279 h 6403694"/>
              <a:gd name="connsiteX1050" fmla="*/ 4298498 w 7953876"/>
              <a:gd name="connsiteY1050" fmla="*/ 3060365 h 6403694"/>
              <a:gd name="connsiteX1051" fmla="*/ 4291014 w 7953876"/>
              <a:gd name="connsiteY1051" fmla="*/ 3049532 h 6403694"/>
              <a:gd name="connsiteX1052" fmla="*/ 4145819 w 7953876"/>
              <a:gd name="connsiteY1052" fmla="*/ 3178754 h 6403694"/>
              <a:gd name="connsiteX1053" fmla="*/ 4057028 w 7953876"/>
              <a:gd name="connsiteY1053" fmla="*/ 3258723 h 6403694"/>
              <a:gd name="connsiteX1054" fmla="*/ 4078249 w 7953876"/>
              <a:gd name="connsiteY1054" fmla="*/ 3236943 h 6403694"/>
              <a:gd name="connsiteX1055" fmla="*/ 4150847 w 7953876"/>
              <a:gd name="connsiteY1055" fmla="*/ 3153178 h 6403694"/>
              <a:gd name="connsiteX1056" fmla="*/ 4296599 w 7953876"/>
              <a:gd name="connsiteY1056" fmla="*/ 2997150 h 6403694"/>
              <a:gd name="connsiteX1057" fmla="*/ 4288893 w 7953876"/>
              <a:gd name="connsiteY1057" fmla="*/ 2990449 h 6403694"/>
              <a:gd name="connsiteX1058" fmla="*/ 4118680 w 7953876"/>
              <a:gd name="connsiteY1058" fmla="*/ 3155970 h 6403694"/>
              <a:gd name="connsiteX1059" fmla="*/ 4027878 w 7953876"/>
              <a:gd name="connsiteY1059" fmla="*/ 3258500 h 6403694"/>
              <a:gd name="connsiteX1060" fmla="*/ 3953605 w 7953876"/>
              <a:gd name="connsiteY1060" fmla="*/ 3317025 h 6403694"/>
              <a:gd name="connsiteX1061" fmla="*/ 3867495 w 7953876"/>
              <a:gd name="connsiteY1061" fmla="*/ 3350083 h 6403694"/>
              <a:gd name="connsiteX1062" fmla="*/ 3522825 w 7953876"/>
              <a:gd name="connsiteY1062" fmla="*/ 3475397 h 6403694"/>
              <a:gd name="connsiteX1063" fmla="*/ 3501604 w 7953876"/>
              <a:gd name="connsiteY1063" fmla="*/ 3479530 h 6403694"/>
              <a:gd name="connsiteX1064" fmla="*/ 3638087 w 7953876"/>
              <a:gd name="connsiteY1064" fmla="*/ 3359689 h 6403694"/>
              <a:gd name="connsiteX1065" fmla="*/ 3630715 w 7953876"/>
              <a:gd name="connsiteY1065" fmla="*/ 3354105 h 6403694"/>
              <a:gd name="connsiteX1066" fmla="*/ 3507077 w 7953876"/>
              <a:gd name="connsiteY1066" fmla="*/ 3448592 h 6403694"/>
              <a:gd name="connsiteX1067" fmla="*/ 3402648 w 7953876"/>
              <a:gd name="connsiteY1067" fmla="*/ 3493603 h 6403694"/>
              <a:gd name="connsiteX1068" fmla="*/ 3308273 w 7953876"/>
              <a:gd name="connsiteY1068" fmla="*/ 3492486 h 6403694"/>
              <a:gd name="connsiteX1069" fmla="*/ 3146771 w 7953876"/>
              <a:gd name="connsiteY1069" fmla="*/ 3462219 h 6403694"/>
              <a:gd name="connsiteX1070" fmla="*/ 3048821 w 7953876"/>
              <a:gd name="connsiteY1070" fmla="*/ 3449151 h 6403694"/>
              <a:gd name="connsiteX1071" fmla="*/ 666489 w 7953876"/>
              <a:gd name="connsiteY1071" fmla="*/ 1064207 h 6403694"/>
              <a:gd name="connsiteX1072" fmla="*/ 683493 w 7953876"/>
              <a:gd name="connsiteY1072" fmla="*/ 1064836 h 6403694"/>
              <a:gd name="connsiteX1073" fmla="*/ 749613 w 7953876"/>
              <a:gd name="connsiteY1073" fmla="*/ 992016 h 6403694"/>
              <a:gd name="connsiteX1074" fmla="*/ 759665 w 7953876"/>
              <a:gd name="connsiteY1074" fmla="*/ 936283 h 6403694"/>
              <a:gd name="connsiteX1075" fmla="*/ 744810 w 7953876"/>
              <a:gd name="connsiteY1075" fmla="*/ 930922 h 6403694"/>
              <a:gd name="connsiteX1076" fmla="*/ 706166 w 7953876"/>
              <a:gd name="connsiteY1076" fmla="*/ 976713 h 6403694"/>
              <a:gd name="connsiteX1077" fmla="*/ 660373 w 7953876"/>
              <a:gd name="connsiteY1077" fmla="*/ 1048418 h 6403694"/>
              <a:gd name="connsiteX1078" fmla="*/ 666489 w 7953876"/>
              <a:gd name="connsiteY1078" fmla="*/ 1064207 h 6403694"/>
              <a:gd name="connsiteX1079" fmla="*/ 4643763 w 7953876"/>
              <a:gd name="connsiteY1079" fmla="*/ 5141571 h 6403694"/>
              <a:gd name="connsiteX1080" fmla="*/ 4658579 w 7953876"/>
              <a:gd name="connsiteY1080" fmla="*/ 5150270 h 6403694"/>
              <a:gd name="connsiteX1081" fmla="*/ 4672206 w 7953876"/>
              <a:gd name="connsiteY1081" fmla="*/ 5143122 h 6403694"/>
              <a:gd name="connsiteX1082" fmla="*/ 4646406 w 7953876"/>
              <a:gd name="connsiteY1082" fmla="*/ 5082253 h 6403694"/>
              <a:gd name="connsiteX1083" fmla="*/ 4636955 w 7953876"/>
              <a:gd name="connsiteY1083" fmla="*/ 5081261 h 6403694"/>
              <a:gd name="connsiteX1084" fmla="*/ 4631105 w 7953876"/>
              <a:gd name="connsiteY1084" fmla="*/ 5089065 h 6403694"/>
              <a:gd name="connsiteX1085" fmla="*/ 4643763 w 7953876"/>
              <a:gd name="connsiteY1085" fmla="*/ 5141571 h 6403694"/>
              <a:gd name="connsiteX1086" fmla="*/ 4815054 w 7953876"/>
              <a:gd name="connsiteY1086" fmla="*/ 5384255 h 6403694"/>
              <a:gd name="connsiteX1087" fmla="*/ 4825440 w 7953876"/>
              <a:gd name="connsiteY1087" fmla="*/ 5376661 h 6403694"/>
              <a:gd name="connsiteX1088" fmla="*/ 4759770 w 7953876"/>
              <a:gd name="connsiteY1088" fmla="*/ 5261510 h 6403694"/>
              <a:gd name="connsiteX1089" fmla="*/ 4701468 w 7953876"/>
              <a:gd name="connsiteY1089" fmla="*/ 5168586 h 6403694"/>
              <a:gd name="connsiteX1090" fmla="*/ 4693552 w 7953876"/>
              <a:gd name="connsiteY1090" fmla="*/ 5166898 h 6403694"/>
              <a:gd name="connsiteX1091" fmla="*/ 4688736 w 7953876"/>
              <a:gd name="connsiteY1091" fmla="*/ 5173500 h 6403694"/>
              <a:gd name="connsiteX1092" fmla="*/ 4742122 w 7953876"/>
              <a:gd name="connsiteY1092" fmla="*/ 5285748 h 6403694"/>
              <a:gd name="connsiteX1093" fmla="*/ 4815054 w 7953876"/>
              <a:gd name="connsiteY1093" fmla="*/ 5384255 h 6403694"/>
              <a:gd name="connsiteX1094" fmla="*/ 4670418 w 7953876"/>
              <a:gd name="connsiteY1094" fmla="*/ 5311323 h 6403694"/>
              <a:gd name="connsiteX1095" fmla="*/ 4686054 w 7953876"/>
              <a:gd name="connsiteY1095" fmla="*/ 5304847 h 6403694"/>
              <a:gd name="connsiteX1096" fmla="*/ 4642496 w 7953876"/>
              <a:gd name="connsiteY1096" fmla="*/ 5227335 h 6403694"/>
              <a:gd name="connsiteX1097" fmla="*/ 4626524 w 7953876"/>
              <a:gd name="connsiteY1097" fmla="*/ 5241407 h 6403694"/>
              <a:gd name="connsiteX1098" fmla="*/ 4670418 w 7953876"/>
              <a:gd name="connsiteY1098" fmla="*/ 5311323 h 6403694"/>
              <a:gd name="connsiteX1099" fmla="*/ 1945009 w 7953876"/>
              <a:gd name="connsiteY1099" fmla="*/ 2581671 h 6403694"/>
              <a:gd name="connsiteX1100" fmla="*/ 1963772 w 7953876"/>
              <a:gd name="connsiteY1100" fmla="*/ 2563354 h 6403694"/>
              <a:gd name="connsiteX1101" fmla="*/ 2150850 w 7953876"/>
              <a:gd name="connsiteY1101" fmla="*/ 2497122 h 6403694"/>
              <a:gd name="connsiteX1102" fmla="*/ 2150850 w 7953876"/>
              <a:gd name="connsiteY1102" fmla="*/ 2497235 h 6403694"/>
              <a:gd name="connsiteX1103" fmla="*/ 2171847 w 7953876"/>
              <a:gd name="connsiteY1103" fmla="*/ 2508404 h 6403694"/>
              <a:gd name="connsiteX1104" fmla="*/ 2199881 w 7953876"/>
              <a:gd name="connsiteY1104" fmla="*/ 2476683 h 6403694"/>
              <a:gd name="connsiteX1105" fmla="*/ 2466257 w 7953876"/>
              <a:gd name="connsiteY1105" fmla="*/ 2327357 h 6403694"/>
              <a:gd name="connsiteX1106" fmla="*/ 2668189 w 7953876"/>
              <a:gd name="connsiteY1106" fmla="*/ 2277544 h 6403694"/>
              <a:gd name="connsiteX1107" fmla="*/ 2878386 w 7953876"/>
              <a:gd name="connsiteY1107" fmla="*/ 2242474 h 6403694"/>
              <a:gd name="connsiteX1108" fmla="*/ 2864759 w 7953876"/>
              <a:gd name="connsiteY1108" fmla="*/ 2215893 h 6403694"/>
              <a:gd name="connsiteX1109" fmla="*/ 2641719 w 7953876"/>
              <a:gd name="connsiteY1109" fmla="*/ 2245378 h 6403694"/>
              <a:gd name="connsiteX1110" fmla="*/ 2531929 w 7953876"/>
              <a:gd name="connsiteY1110" fmla="*/ 2274082 h 6403694"/>
              <a:gd name="connsiteX1111" fmla="*/ 2575376 w 7953876"/>
              <a:gd name="connsiteY1111" fmla="*/ 2235214 h 6403694"/>
              <a:gd name="connsiteX1112" fmla="*/ 2830136 w 7953876"/>
              <a:gd name="connsiteY1112" fmla="*/ 2137487 h 6403694"/>
              <a:gd name="connsiteX1113" fmla="*/ 3055076 w 7953876"/>
              <a:gd name="connsiteY1113" fmla="*/ 2116154 h 6403694"/>
              <a:gd name="connsiteX1114" fmla="*/ 3057310 w 7953876"/>
              <a:gd name="connsiteY1114" fmla="*/ 2093929 h 6403694"/>
              <a:gd name="connsiteX1115" fmla="*/ 2797076 w 7953876"/>
              <a:gd name="connsiteY1115" fmla="*/ 2105879 h 6403694"/>
              <a:gd name="connsiteX1116" fmla="*/ 2676342 w 7953876"/>
              <a:gd name="connsiteY1116" fmla="*/ 2144412 h 6403694"/>
              <a:gd name="connsiteX1117" fmla="*/ 2694212 w 7953876"/>
              <a:gd name="connsiteY1117" fmla="*/ 2128664 h 6403694"/>
              <a:gd name="connsiteX1118" fmla="*/ 2971422 w 7953876"/>
              <a:gd name="connsiteY1118" fmla="*/ 2021778 h 6403694"/>
              <a:gd name="connsiteX1119" fmla="*/ 3244834 w 7953876"/>
              <a:gd name="connsiteY1119" fmla="*/ 2033952 h 6403694"/>
              <a:gd name="connsiteX1120" fmla="*/ 3254774 w 7953876"/>
              <a:gd name="connsiteY1120" fmla="*/ 2007482 h 6403694"/>
              <a:gd name="connsiteX1121" fmla="*/ 2832705 w 7953876"/>
              <a:gd name="connsiteY1121" fmla="*/ 2010051 h 6403694"/>
              <a:gd name="connsiteX1122" fmla="*/ 2895250 w 7953876"/>
              <a:gd name="connsiteY1122" fmla="*/ 1959791 h 6403694"/>
              <a:gd name="connsiteX1123" fmla="*/ 2940819 w 7953876"/>
              <a:gd name="connsiteY1123" fmla="*/ 1927849 h 6403694"/>
              <a:gd name="connsiteX1124" fmla="*/ 3117844 w 7953876"/>
              <a:gd name="connsiteY1124" fmla="*/ 1902942 h 6403694"/>
              <a:gd name="connsiteX1125" fmla="*/ 3411919 w 7953876"/>
              <a:gd name="connsiteY1125" fmla="*/ 1930752 h 6403694"/>
              <a:gd name="connsiteX1126" fmla="*/ 3423646 w 7953876"/>
              <a:gd name="connsiteY1126" fmla="*/ 1915116 h 6403694"/>
              <a:gd name="connsiteX1127" fmla="*/ 3094279 w 7953876"/>
              <a:gd name="connsiteY1127" fmla="*/ 1863964 h 6403694"/>
              <a:gd name="connsiteX1128" fmla="*/ 3046587 w 7953876"/>
              <a:gd name="connsiteY1128" fmla="*/ 1868989 h 6403694"/>
              <a:gd name="connsiteX1129" fmla="*/ 3227187 w 7953876"/>
              <a:gd name="connsiteY1129" fmla="*/ 1814150 h 6403694"/>
              <a:gd name="connsiteX1130" fmla="*/ 3481501 w 7953876"/>
              <a:gd name="connsiteY1130" fmla="*/ 1840621 h 6403694"/>
              <a:gd name="connsiteX1131" fmla="*/ 3770437 w 7953876"/>
              <a:gd name="connsiteY1131" fmla="*/ 1909979 h 6403694"/>
              <a:gd name="connsiteX1132" fmla="*/ 3779596 w 7953876"/>
              <a:gd name="connsiteY1132" fmla="*/ 1889540 h 6403694"/>
              <a:gd name="connsiteX1133" fmla="*/ 3489430 w 7953876"/>
              <a:gd name="connsiteY1133" fmla="*/ 1801194 h 6403694"/>
              <a:gd name="connsiteX1134" fmla="*/ 3424986 w 7953876"/>
              <a:gd name="connsiteY1134" fmla="*/ 1794047 h 6403694"/>
              <a:gd name="connsiteX1135" fmla="*/ 3686224 w 7953876"/>
              <a:gd name="connsiteY1135" fmla="*/ 1779863 h 6403694"/>
              <a:gd name="connsiteX1136" fmla="*/ 3771666 w 7953876"/>
              <a:gd name="connsiteY1136" fmla="*/ 1807115 h 6403694"/>
              <a:gd name="connsiteX1137" fmla="*/ 3941320 w 7953876"/>
              <a:gd name="connsiteY1137" fmla="*/ 1895906 h 6403694"/>
              <a:gd name="connsiteX1138" fmla="*/ 3955058 w 7953876"/>
              <a:gd name="connsiteY1138" fmla="*/ 1881163 h 6403694"/>
              <a:gd name="connsiteX1139" fmla="*/ 3837227 w 7953876"/>
              <a:gd name="connsiteY1139" fmla="*/ 1785224 h 6403694"/>
              <a:gd name="connsiteX1140" fmla="*/ 4177987 w 7953876"/>
              <a:gd name="connsiteY1140" fmla="*/ 1882503 h 6403694"/>
              <a:gd name="connsiteX1141" fmla="*/ 4488813 w 7953876"/>
              <a:gd name="connsiteY1141" fmla="*/ 2034511 h 6403694"/>
              <a:gd name="connsiteX1142" fmla="*/ 4274373 w 7953876"/>
              <a:gd name="connsiteY1142" fmla="*/ 1991288 h 6403694"/>
              <a:gd name="connsiteX1143" fmla="*/ 4100139 w 7953876"/>
              <a:gd name="connsiteY1143" fmla="*/ 1938571 h 6403694"/>
              <a:gd name="connsiteX1144" fmla="*/ 4034132 w 7953876"/>
              <a:gd name="connsiteY1144" fmla="*/ 1921036 h 6403694"/>
              <a:gd name="connsiteX1145" fmla="*/ 4025532 w 7953876"/>
              <a:gd name="connsiteY1145" fmla="*/ 1953202 h 6403694"/>
              <a:gd name="connsiteX1146" fmla="*/ 4193957 w 7953876"/>
              <a:gd name="connsiteY1146" fmla="*/ 2122968 h 6403694"/>
              <a:gd name="connsiteX1147" fmla="*/ 3840688 w 7953876"/>
              <a:gd name="connsiteY1147" fmla="*/ 1989724 h 6403694"/>
              <a:gd name="connsiteX1148" fmla="*/ 3818239 w 7953876"/>
              <a:gd name="connsiteY1148" fmla="*/ 2000893 h 6403694"/>
              <a:gd name="connsiteX1149" fmla="*/ 3814219 w 7953876"/>
              <a:gd name="connsiteY1149" fmla="*/ 2018651 h 6403694"/>
              <a:gd name="connsiteX1150" fmla="*/ 3951260 w 7953876"/>
              <a:gd name="connsiteY1150" fmla="*/ 2212095 h 6403694"/>
              <a:gd name="connsiteX1151" fmla="*/ 3694042 w 7953876"/>
              <a:gd name="connsiteY1151" fmla="*/ 2152341 h 6403694"/>
              <a:gd name="connsiteX1152" fmla="*/ 3439840 w 7953876"/>
              <a:gd name="connsiteY1152" fmla="*/ 2018651 h 6403694"/>
              <a:gd name="connsiteX1153" fmla="*/ 3428002 w 7953876"/>
              <a:gd name="connsiteY1153" fmla="*/ 2036410 h 6403694"/>
              <a:gd name="connsiteX1154" fmla="*/ 3613180 w 7953876"/>
              <a:gd name="connsiteY1154" fmla="*/ 2163287 h 6403694"/>
              <a:gd name="connsiteX1155" fmla="*/ 3707556 w 7953876"/>
              <a:gd name="connsiteY1155" fmla="*/ 2284133 h 6403694"/>
              <a:gd name="connsiteX1156" fmla="*/ 3521262 w 7953876"/>
              <a:gd name="connsiteY1156" fmla="*/ 2293962 h 6403694"/>
              <a:gd name="connsiteX1157" fmla="*/ 3292190 w 7953876"/>
              <a:gd name="connsiteY1157" fmla="*/ 2216340 h 6403694"/>
              <a:gd name="connsiteX1158" fmla="*/ 2930655 w 7953876"/>
              <a:gd name="connsiteY1158" fmla="*/ 2177361 h 6403694"/>
              <a:gd name="connsiteX1159" fmla="*/ 2931437 w 7953876"/>
              <a:gd name="connsiteY1159" fmla="*/ 2206287 h 6403694"/>
              <a:gd name="connsiteX1160" fmla="*/ 3262480 w 7953876"/>
              <a:gd name="connsiteY1160" fmla="*/ 2249957 h 6403694"/>
              <a:gd name="connsiteX1161" fmla="*/ 3313745 w 7953876"/>
              <a:gd name="connsiteY1161" fmla="*/ 2281118 h 6403694"/>
              <a:gd name="connsiteX1162" fmla="*/ 3515008 w 7953876"/>
              <a:gd name="connsiteY1162" fmla="*/ 2457139 h 6403694"/>
              <a:gd name="connsiteX1163" fmla="*/ 3322009 w 7953876"/>
              <a:gd name="connsiteY1163" fmla="*/ 2461271 h 6403694"/>
              <a:gd name="connsiteX1164" fmla="*/ 3377966 w 7953876"/>
              <a:gd name="connsiteY1164" fmla="*/ 2426424 h 6403694"/>
              <a:gd name="connsiteX1165" fmla="*/ 3382098 w 7953876"/>
              <a:gd name="connsiteY1165" fmla="*/ 2394147 h 6403694"/>
              <a:gd name="connsiteX1166" fmla="*/ 3349821 w 7953876"/>
              <a:gd name="connsiteY1166" fmla="*/ 2390013 h 6403694"/>
              <a:gd name="connsiteX1167" fmla="*/ 3261810 w 7953876"/>
              <a:gd name="connsiteY1167" fmla="*/ 2440943 h 6403694"/>
              <a:gd name="connsiteX1168" fmla="*/ 3202169 w 7953876"/>
              <a:gd name="connsiteY1168" fmla="*/ 2419612 h 6403694"/>
              <a:gd name="connsiteX1169" fmla="*/ 3275213 w 7953876"/>
              <a:gd name="connsiteY1169" fmla="*/ 2391019 h 6403694"/>
              <a:gd name="connsiteX1170" fmla="*/ 3264267 w 7953876"/>
              <a:gd name="connsiteY1170" fmla="*/ 2344111 h 6403694"/>
              <a:gd name="connsiteX1171" fmla="*/ 3186756 w 7953876"/>
              <a:gd name="connsiteY1171" fmla="*/ 2375383 h 6403694"/>
              <a:gd name="connsiteX1172" fmla="*/ 3118179 w 7953876"/>
              <a:gd name="connsiteY1172" fmla="*/ 2398390 h 6403694"/>
              <a:gd name="connsiteX1173" fmla="*/ 3063899 w 7953876"/>
              <a:gd name="connsiteY1173" fmla="*/ 2395263 h 6403694"/>
              <a:gd name="connsiteX1174" fmla="*/ 3049491 w 7953876"/>
              <a:gd name="connsiteY1174" fmla="*/ 2388003 h 6403694"/>
              <a:gd name="connsiteX1175" fmla="*/ 3199935 w 7953876"/>
              <a:gd name="connsiteY1175" fmla="*/ 2313396 h 6403694"/>
              <a:gd name="connsiteX1176" fmla="*/ 3173912 w 7953876"/>
              <a:gd name="connsiteY1176" fmla="*/ 2277545 h 6403694"/>
              <a:gd name="connsiteX1177" fmla="*/ 3089811 w 7953876"/>
              <a:gd name="connsiteY1177" fmla="*/ 2324787 h 6403694"/>
              <a:gd name="connsiteX1178" fmla="*/ 2979463 w 7953876"/>
              <a:gd name="connsiteY1178" fmla="*/ 2355502 h 6403694"/>
              <a:gd name="connsiteX1179" fmla="*/ 2979351 w 7953876"/>
              <a:gd name="connsiteY1179" fmla="*/ 2355614 h 6403694"/>
              <a:gd name="connsiteX1180" fmla="*/ 2972649 w 7953876"/>
              <a:gd name="connsiteY1180" fmla="*/ 2352710 h 6403694"/>
              <a:gd name="connsiteX1181" fmla="*/ 3001465 w 7953876"/>
              <a:gd name="connsiteY1181" fmla="*/ 2341541 h 6403694"/>
              <a:gd name="connsiteX1182" fmla="*/ 3067585 w 7953876"/>
              <a:gd name="connsiteY1182" fmla="*/ 2280225 h 6403694"/>
              <a:gd name="connsiteX1183" fmla="*/ 3003699 w 7953876"/>
              <a:gd name="connsiteY1183" fmla="*/ 2288601 h 6403694"/>
              <a:gd name="connsiteX1184" fmla="*/ 2880284 w 7953876"/>
              <a:gd name="connsiteY1184" fmla="*/ 2320767 h 6403694"/>
              <a:gd name="connsiteX1185" fmla="*/ 2876263 w 7953876"/>
              <a:gd name="connsiteY1185" fmla="*/ 2322666 h 6403694"/>
              <a:gd name="connsiteX1186" fmla="*/ 2587438 w 7953876"/>
              <a:gd name="connsiteY1186" fmla="*/ 2391800 h 6403694"/>
              <a:gd name="connsiteX1187" fmla="*/ 2600505 w 7953876"/>
              <a:gd name="connsiteY1187" fmla="*/ 2407772 h 6403694"/>
              <a:gd name="connsiteX1188" fmla="*/ 2987839 w 7953876"/>
              <a:gd name="connsiteY1188" fmla="*/ 2411011 h 6403694"/>
              <a:gd name="connsiteX1189" fmla="*/ 3232101 w 7953876"/>
              <a:gd name="connsiteY1189" fmla="*/ 2569831 h 6403694"/>
              <a:gd name="connsiteX1190" fmla="*/ 3056751 w 7953876"/>
              <a:gd name="connsiteY1190" fmla="*/ 2636956 h 6403694"/>
              <a:gd name="connsiteX1191" fmla="*/ 3093161 w 7953876"/>
              <a:gd name="connsiteY1191" fmla="*/ 2585579 h 6403694"/>
              <a:gd name="connsiteX1192" fmla="*/ 3095283 w 7953876"/>
              <a:gd name="connsiteY1192" fmla="*/ 2575192 h 6403694"/>
              <a:gd name="connsiteX1193" fmla="*/ 3090258 w 7953876"/>
              <a:gd name="connsiteY1193" fmla="*/ 2558663 h 6403694"/>
              <a:gd name="connsiteX1194" fmla="*/ 3090593 w 7953876"/>
              <a:gd name="connsiteY1194" fmla="*/ 2561790 h 6403694"/>
              <a:gd name="connsiteX1195" fmla="*/ 3054852 w 7953876"/>
              <a:gd name="connsiteY1195" fmla="*/ 2562461 h 6403694"/>
              <a:gd name="connsiteX1196" fmla="*/ 2942717 w 7953876"/>
              <a:gd name="connsiteY1196" fmla="*/ 2652592 h 6403694"/>
              <a:gd name="connsiteX1197" fmla="*/ 2940819 w 7953876"/>
              <a:gd name="connsiteY1197" fmla="*/ 2649018 h 6403694"/>
              <a:gd name="connsiteX1198" fmla="*/ 2923061 w 7953876"/>
              <a:gd name="connsiteY1198" fmla="*/ 2642764 h 6403694"/>
              <a:gd name="connsiteX1199" fmla="*/ 2969299 w 7953876"/>
              <a:gd name="connsiteY1199" fmla="*/ 2514770 h 6403694"/>
              <a:gd name="connsiteX1200" fmla="*/ 2950425 w 7953876"/>
              <a:gd name="connsiteY1200" fmla="*/ 2513206 h 6403694"/>
              <a:gd name="connsiteX1201" fmla="*/ 2889220 w 7953876"/>
              <a:gd name="connsiteY1201" fmla="*/ 2615065 h 6403694"/>
              <a:gd name="connsiteX1202" fmla="*/ 2816733 w 7953876"/>
              <a:gd name="connsiteY1202" fmla="*/ 2672249 h 6403694"/>
              <a:gd name="connsiteX1203" fmla="*/ 2720794 w 7953876"/>
              <a:gd name="connsiteY1203" fmla="*/ 2662980 h 6403694"/>
              <a:gd name="connsiteX1204" fmla="*/ 2779765 w 7953876"/>
              <a:gd name="connsiteY1204" fmla="*/ 2633494 h 6403694"/>
              <a:gd name="connsiteX1205" fmla="*/ 2824216 w 7953876"/>
              <a:gd name="connsiteY1205" fmla="*/ 2548610 h 6403694"/>
              <a:gd name="connsiteX1206" fmla="*/ 2802772 w 7953876"/>
              <a:gd name="connsiteY1206" fmla="*/ 2542021 h 6403694"/>
              <a:gd name="connsiteX1207" fmla="*/ 2774292 w 7953876"/>
              <a:gd name="connsiteY1207" fmla="*/ 2586920 h 6403694"/>
              <a:gd name="connsiteX1208" fmla="*/ 2735537 w 7953876"/>
              <a:gd name="connsiteY1208" fmla="*/ 2616740 h 6403694"/>
              <a:gd name="connsiteX1209" fmla="*/ 2671986 w 7953876"/>
              <a:gd name="connsiteY1209" fmla="*/ 2656948 h 6403694"/>
              <a:gd name="connsiteX1210" fmla="*/ 2505347 w 7953876"/>
              <a:gd name="connsiteY1210" fmla="*/ 2648125 h 6403694"/>
              <a:gd name="connsiteX1211" fmla="*/ 2500992 w 7953876"/>
              <a:gd name="connsiteY1211" fmla="*/ 2676605 h 6403694"/>
              <a:gd name="connsiteX1212" fmla="*/ 2682820 w 7953876"/>
              <a:gd name="connsiteY1212" fmla="*/ 2721504 h 6403694"/>
              <a:gd name="connsiteX1213" fmla="*/ 2840858 w 7953876"/>
              <a:gd name="connsiteY1213" fmla="*/ 2799126 h 6403694"/>
              <a:gd name="connsiteX1214" fmla="*/ 2964496 w 7953876"/>
              <a:gd name="connsiteY1214" fmla="*/ 2909027 h 6403694"/>
              <a:gd name="connsiteX1215" fmla="*/ 2793168 w 7953876"/>
              <a:gd name="connsiteY1215" fmla="*/ 2903444 h 6403694"/>
              <a:gd name="connsiteX1216" fmla="*/ 2793279 w 7953876"/>
              <a:gd name="connsiteY1216" fmla="*/ 2903444 h 6403694"/>
              <a:gd name="connsiteX1217" fmla="*/ 2867775 w 7953876"/>
              <a:gd name="connsiteY1217" fmla="*/ 2890822 h 6403694"/>
              <a:gd name="connsiteX1218" fmla="*/ 2868222 w 7953876"/>
              <a:gd name="connsiteY1218" fmla="*/ 2869267 h 6403694"/>
              <a:gd name="connsiteX1219" fmla="*/ 2778648 w 7953876"/>
              <a:gd name="connsiteY1219" fmla="*/ 2868150 h 6403694"/>
              <a:gd name="connsiteX1220" fmla="*/ 2768372 w 7953876"/>
              <a:gd name="connsiteY1220" fmla="*/ 2869490 h 6403694"/>
              <a:gd name="connsiteX1221" fmla="*/ 2812601 w 7953876"/>
              <a:gd name="connsiteY1221" fmla="*/ 2850616 h 6403694"/>
              <a:gd name="connsiteX1222" fmla="*/ 2808469 w 7953876"/>
              <a:gd name="connsiteY1222" fmla="*/ 2832186 h 6403694"/>
              <a:gd name="connsiteX1223" fmla="*/ 2705827 w 7953876"/>
              <a:gd name="connsiteY1223" fmla="*/ 2832745 h 6403694"/>
              <a:gd name="connsiteX1224" fmla="*/ 2606984 w 7953876"/>
              <a:gd name="connsiteY1224" fmla="*/ 2814987 h 6403694"/>
              <a:gd name="connsiteX1225" fmla="*/ 2597602 w 7953876"/>
              <a:gd name="connsiteY1225" fmla="*/ 2812195 h 6403694"/>
              <a:gd name="connsiteX1226" fmla="*/ 2659923 w 7953876"/>
              <a:gd name="connsiteY1226" fmla="*/ 2801026 h 6403694"/>
              <a:gd name="connsiteX1227" fmla="*/ 2658918 w 7953876"/>
              <a:gd name="connsiteY1227" fmla="*/ 2780363 h 6403694"/>
              <a:gd name="connsiteX1228" fmla="*/ 2525004 w 7953876"/>
              <a:gd name="connsiteY1228" fmla="*/ 2758026 h 6403694"/>
              <a:gd name="connsiteX1229" fmla="*/ 2436436 w 7953876"/>
              <a:gd name="connsiteY1229" fmla="*/ 2744734 h 6403694"/>
              <a:gd name="connsiteX1230" fmla="*/ 2146382 w 7953876"/>
              <a:gd name="connsiteY1230" fmla="*/ 2597083 h 6403694"/>
              <a:gd name="connsiteX1231" fmla="*/ 1945009 w 7953876"/>
              <a:gd name="connsiteY1231" fmla="*/ 2581671 h 6403694"/>
              <a:gd name="connsiteX1232" fmla="*/ 5503122 w 7953876"/>
              <a:gd name="connsiteY1232" fmla="*/ 6253999 h 6403694"/>
              <a:gd name="connsiteX1233" fmla="*/ 5534101 w 7953876"/>
              <a:gd name="connsiteY1233" fmla="*/ 6266367 h 6403694"/>
              <a:gd name="connsiteX1234" fmla="*/ 5540914 w 7953876"/>
              <a:gd name="connsiteY1234" fmla="*/ 6253412 h 6403694"/>
              <a:gd name="connsiteX1235" fmla="*/ 5493336 w 7953876"/>
              <a:gd name="connsiteY1235" fmla="*/ 6214880 h 6403694"/>
              <a:gd name="connsiteX1236" fmla="*/ 5480268 w 7953876"/>
              <a:gd name="connsiteY1236" fmla="*/ 6228729 h 6403694"/>
              <a:gd name="connsiteX1237" fmla="*/ 5503122 w 7953876"/>
              <a:gd name="connsiteY1237" fmla="*/ 6253999 h 6403694"/>
              <a:gd name="connsiteX1238" fmla="*/ 4117674 w 7953876"/>
              <a:gd name="connsiteY1238" fmla="*/ 4862436 h 6403694"/>
              <a:gd name="connsiteX1239" fmla="*/ 4128173 w 7953876"/>
              <a:gd name="connsiteY1239" fmla="*/ 4859210 h 6403694"/>
              <a:gd name="connsiteX1240" fmla="*/ 4139565 w 7953876"/>
              <a:gd name="connsiteY1240" fmla="*/ 4790188 h 6403694"/>
              <a:gd name="connsiteX1241" fmla="*/ 4127838 w 7953876"/>
              <a:gd name="connsiteY1241" fmla="*/ 4788512 h 6403694"/>
              <a:gd name="connsiteX1242" fmla="*/ 4110527 w 7953876"/>
              <a:gd name="connsiteY1242" fmla="*/ 4854185 h 6403694"/>
              <a:gd name="connsiteX1243" fmla="*/ 4117674 w 7953876"/>
              <a:gd name="connsiteY1243" fmla="*/ 4862436 h 6403694"/>
              <a:gd name="connsiteX1244" fmla="*/ 4021511 w 7953876"/>
              <a:gd name="connsiteY1244" fmla="*/ 4782816 h 6403694"/>
              <a:gd name="connsiteX1245" fmla="*/ 4042285 w 7953876"/>
              <a:gd name="connsiteY1245" fmla="*/ 4782593 h 6403694"/>
              <a:gd name="connsiteX1246" fmla="*/ 4051331 w 7953876"/>
              <a:gd name="connsiteY1246" fmla="*/ 4699162 h 6403694"/>
              <a:gd name="connsiteX1247" fmla="*/ 4035514 w 7953876"/>
              <a:gd name="connsiteY1247" fmla="*/ 4681501 h 6403694"/>
              <a:gd name="connsiteX1248" fmla="*/ 4014250 w 7953876"/>
              <a:gd name="connsiteY1248" fmla="*/ 4694917 h 6403694"/>
              <a:gd name="connsiteX1249" fmla="*/ 4021511 w 7953876"/>
              <a:gd name="connsiteY1249" fmla="*/ 4782816 h 6403694"/>
              <a:gd name="connsiteX1250" fmla="*/ 4146588 w 7953876"/>
              <a:gd name="connsiteY1250" fmla="*/ 4927424 h 6403694"/>
              <a:gd name="connsiteX1251" fmla="*/ 4160227 w 7953876"/>
              <a:gd name="connsiteY1251" fmla="*/ 4925888 h 6403694"/>
              <a:gd name="connsiteX1252" fmla="*/ 4164137 w 7953876"/>
              <a:gd name="connsiteY1252" fmla="*/ 4882219 h 6403694"/>
              <a:gd name="connsiteX1253" fmla="*/ 4153190 w 7953876"/>
              <a:gd name="connsiteY1253" fmla="*/ 4881548 h 6403694"/>
              <a:gd name="connsiteX1254" fmla="*/ 4139230 w 7953876"/>
              <a:gd name="connsiteY1254" fmla="*/ 4915055 h 6403694"/>
              <a:gd name="connsiteX1255" fmla="*/ 4146588 w 7953876"/>
              <a:gd name="connsiteY1255" fmla="*/ 4927424 h 6403694"/>
              <a:gd name="connsiteX1256" fmla="*/ 2595659 w 7953876"/>
              <a:gd name="connsiteY1256" fmla="*/ 3351500 h 6403694"/>
              <a:gd name="connsiteX1257" fmla="*/ 2750725 w 7953876"/>
              <a:gd name="connsiteY1257" fmla="*/ 3423684 h 6403694"/>
              <a:gd name="connsiteX1258" fmla="*/ 2756422 w 7953876"/>
              <a:gd name="connsiteY1258" fmla="*/ 3396992 h 6403694"/>
              <a:gd name="connsiteX1259" fmla="*/ 2562084 w 7953876"/>
              <a:gd name="connsiteY1259" fmla="*/ 3307083 h 6403694"/>
              <a:gd name="connsiteX1260" fmla="*/ 2558622 w 7953876"/>
              <a:gd name="connsiteY1260" fmla="*/ 3310433 h 6403694"/>
              <a:gd name="connsiteX1261" fmla="*/ 2595659 w 7953876"/>
              <a:gd name="connsiteY1261" fmla="*/ 3351500 h 6403694"/>
              <a:gd name="connsiteX1262" fmla="*/ 5400313 w 7953876"/>
              <a:gd name="connsiteY1262" fmla="*/ 6212352 h 6403694"/>
              <a:gd name="connsiteX1263" fmla="*/ 5428220 w 7953876"/>
              <a:gd name="connsiteY1263" fmla="*/ 6231855 h 6403694"/>
              <a:gd name="connsiteX1264" fmla="*/ 5438831 w 7953876"/>
              <a:gd name="connsiteY1264" fmla="*/ 6223031 h 6403694"/>
              <a:gd name="connsiteX1265" fmla="*/ 5407000 w 7953876"/>
              <a:gd name="connsiteY1265" fmla="*/ 6174671 h 6403694"/>
              <a:gd name="connsiteX1266" fmla="*/ 5395231 w 7953876"/>
              <a:gd name="connsiteY1266" fmla="*/ 6170819 h 6403694"/>
              <a:gd name="connsiteX1267" fmla="*/ 5388236 w 7953876"/>
              <a:gd name="connsiteY1267" fmla="*/ 6181038 h 6403694"/>
              <a:gd name="connsiteX1268" fmla="*/ 5400313 w 7953876"/>
              <a:gd name="connsiteY1268" fmla="*/ 6212352 h 6403694"/>
              <a:gd name="connsiteX1269" fmla="*/ 334246 w 7953876"/>
              <a:gd name="connsiteY1269" fmla="*/ 1058022 h 6403694"/>
              <a:gd name="connsiteX1270" fmla="*/ 353903 w 7953876"/>
              <a:gd name="connsiteY1270" fmla="*/ 1057911 h 6403694"/>
              <a:gd name="connsiteX1271" fmla="*/ 376575 w 7953876"/>
              <a:gd name="connsiteY1271" fmla="*/ 1003631 h 6403694"/>
              <a:gd name="connsiteX1272" fmla="*/ 397014 w 7953876"/>
              <a:gd name="connsiteY1272" fmla="*/ 947452 h 6403694"/>
              <a:gd name="connsiteX1273" fmla="*/ 381489 w 7953876"/>
              <a:gd name="connsiteY1273" fmla="*/ 936283 h 6403694"/>
              <a:gd name="connsiteX1274" fmla="*/ 334246 w 7953876"/>
              <a:gd name="connsiteY1274" fmla="*/ 1058022 h 6403694"/>
              <a:gd name="connsiteX1275" fmla="*/ 4772612 w 7953876"/>
              <a:gd name="connsiteY1275" fmla="*/ 5580157 h 6403694"/>
              <a:gd name="connsiteX1276" fmla="*/ 4784452 w 7953876"/>
              <a:gd name="connsiteY1276" fmla="*/ 5578034 h 6403694"/>
              <a:gd name="connsiteX1277" fmla="*/ 4766469 w 7953876"/>
              <a:gd name="connsiteY1277" fmla="*/ 5446020 h 6403694"/>
              <a:gd name="connsiteX1278" fmla="*/ 4730842 w 7953876"/>
              <a:gd name="connsiteY1278" fmla="*/ 5299038 h 6403694"/>
              <a:gd name="connsiteX1279" fmla="*/ 4720790 w 7953876"/>
              <a:gd name="connsiteY1279" fmla="*/ 5294990 h 6403694"/>
              <a:gd name="connsiteX1280" fmla="*/ 4714088 w 7953876"/>
              <a:gd name="connsiteY1280" fmla="*/ 5303506 h 6403694"/>
              <a:gd name="connsiteX1281" fmla="*/ 4735756 w 7953876"/>
              <a:gd name="connsiteY1281" fmla="*/ 5433733 h 6403694"/>
              <a:gd name="connsiteX1282" fmla="*/ 4772612 w 7953876"/>
              <a:gd name="connsiteY1282" fmla="*/ 5580157 h 6403694"/>
              <a:gd name="connsiteX1283" fmla="*/ 5478843 w 7953876"/>
              <a:gd name="connsiteY1283" fmla="*/ 6306561 h 6403694"/>
              <a:gd name="connsiteX1284" fmla="*/ 5512769 w 7953876"/>
              <a:gd name="connsiteY1284" fmla="*/ 6308586 h 6403694"/>
              <a:gd name="connsiteX1285" fmla="*/ 5516119 w 7953876"/>
              <a:gd name="connsiteY1285" fmla="*/ 6300434 h 6403694"/>
              <a:gd name="connsiteX1286" fmla="*/ 5476247 w 7953876"/>
              <a:gd name="connsiteY1286" fmla="*/ 6260561 h 6403694"/>
              <a:gd name="connsiteX1287" fmla="*/ 5466017 w 7953876"/>
              <a:gd name="connsiteY1287" fmla="*/ 6256434 h 6403694"/>
              <a:gd name="connsiteX1288" fmla="*/ 5452793 w 7953876"/>
              <a:gd name="connsiteY1288" fmla="*/ 6279994 h 6403694"/>
              <a:gd name="connsiteX1289" fmla="*/ 5478843 w 7953876"/>
              <a:gd name="connsiteY1289" fmla="*/ 6306561 h 6403694"/>
              <a:gd name="connsiteX1290" fmla="*/ 5214548 w 7953876"/>
              <a:gd name="connsiteY1290" fmla="*/ 6050055 h 6403694"/>
              <a:gd name="connsiteX1291" fmla="*/ 5325244 w 7953876"/>
              <a:gd name="connsiteY1291" fmla="*/ 6137926 h 6403694"/>
              <a:gd name="connsiteX1292" fmla="*/ 5336078 w 7953876"/>
              <a:gd name="connsiteY1292" fmla="*/ 6127986 h 6403694"/>
              <a:gd name="connsiteX1293" fmla="*/ 5141741 w 7953876"/>
              <a:gd name="connsiteY1293" fmla="*/ 5926166 h 6403694"/>
              <a:gd name="connsiteX1294" fmla="*/ 5031393 w 7953876"/>
              <a:gd name="connsiteY1294" fmla="*/ 5797501 h 6403694"/>
              <a:gd name="connsiteX1295" fmla="*/ 4958462 w 7953876"/>
              <a:gd name="connsiteY1295" fmla="*/ 5681570 h 6403694"/>
              <a:gd name="connsiteX1296" fmla="*/ 4954650 w 7953876"/>
              <a:gd name="connsiteY1296" fmla="*/ 5680787 h 6403694"/>
              <a:gd name="connsiteX1297" fmla="*/ 4953100 w 7953876"/>
              <a:gd name="connsiteY1297" fmla="*/ 5684696 h 6403694"/>
              <a:gd name="connsiteX1298" fmla="*/ 5118511 w 7953876"/>
              <a:gd name="connsiteY1298" fmla="*/ 5944260 h 6403694"/>
              <a:gd name="connsiteX1299" fmla="*/ 5214548 w 7953876"/>
              <a:gd name="connsiteY1299" fmla="*/ 6050055 h 6403694"/>
              <a:gd name="connsiteX1300" fmla="*/ 249656 w 7953876"/>
              <a:gd name="connsiteY1300" fmla="*/ 1055831 h 6403694"/>
              <a:gd name="connsiteX1301" fmla="*/ 262654 w 7953876"/>
              <a:gd name="connsiteY1301" fmla="*/ 1053890 h 6403694"/>
              <a:gd name="connsiteX1302" fmla="*/ 326762 w 7953876"/>
              <a:gd name="connsiteY1302" fmla="*/ 952589 h 6403694"/>
              <a:gd name="connsiteX1303" fmla="*/ 313137 w 7953876"/>
              <a:gd name="connsiteY1303" fmla="*/ 943320 h 6403694"/>
              <a:gd name="connsiteX1304" fmla="*/ 245789 w 7953876"/>
              <a:gd name="connsiteY1304" fmla="*/ 1043615 h 6403694"/>
              <a:gd name="connsiteX1305" fmla="*/ 249656 w 7953876"/>
              <a:gd name="connsiteY1305" fmla="*/ 1055831 h 6403694"/>
              <a:gd name="connsiteX1306" fmla="*/ 707507 w 7953876"/>
              <a:gd name="connsiteY1306" fmla="*/ 1532962 h 6403694"/>
              <a:gd name="connsiteX1307" fmla="*/ 730962 w 7953876"/>
              <a:gd name="connsiteY1307" fmla="*/ 1533256 h 6403694"/>
              <a:gd name="connsiteX1308" fmla="*/ 783008 w 7953876"/>
              <a:gd name="connsiteY1308" fmla="*/ 1486681 h 6403694"/>
              <a:gd name="connsiteX1309" fmla="*/ 800095 w 7953876"/>
              <a:gd name="connsiteY1309" fmla="*/ 1450494 h 6403694"/>
              <a:gd name="connsiteX1310" fmla="*/ 790156 w 7953876"/>
              <a:gd name="connsiteY1310" fmla="*/ 1440443 h 6403694"/>
              <a:gd name="connsiteX1311" fmla="*/ 750283 w 7953876"/>
              <a:gd name="connsiteY1311" fmla="*/ 1457755 h 6403694"/>
              <a:gd name="connsiteX1312" fmla="*/ 704156 w 7953876"/>
              <a:gd name="connsiteY1312" fmla="*/ 1510806 h 6403694"/>
              <a:gd name="connsiteX1313" fmla="*/ 707507 w 7953876"/>
              <a:gd name="connsiteY1313" fmla="*/ 1532962 h 6403694"/>
              <a:gd name="connsiteX1314" fmla="*/ 4989958 w 7953876"/>
              <a:gd name="connsiteY1314" fmla="*/ 5931528 h 6403694"/>
              <a:gd name="connsiteX1315" fmla="*/ 5000791 w 7953876"/>
              <a:gd name="connsiteY1315" fmla="*/ 5924044 h 6403694"/>
              <a:gd name="connsiteX1316" fmla="*/ 4908761 w 7953876"/>
              <a:gd name="connsiteY1316" fmla="*/ 5623716 h 6403694"/>
              <a:gd name="connsiteX1317" fmla="*/ 4801653 w 7953876"/>
              <a:gd name="connsiteY1317" fmla="*/ 5416311 h 6403694"/>
              <a:gd name="connsiteX1318" fmla="*/ 4794839 w 7953876"/>
              <a:gd name="connsiteY1318" fmla="*/ 5420108 h 6403694"/>
              <a:gd name="connsiteX1319" fmla="*/ 4858502 w 7953876"/>
              <a:gd name="connsiteY1319" fmla="*/ 5567759 h 6403694"/>
              <a:gd name="connsiteX1320" fmla="*/ 4899045 w 7953876"/>
              <a:gd name="connsiteY1320" fmla="*/ 5721443 h 6403694"/>
              <a:gd name="connsiteX1321" fmla="*/ 4989958 w 7953876"/>
              <a:gd name="connsiteY1321" fmla="*/ 5931528 h 6403694"/>
              <a:gd name="connsiteX1322" fmla="*/ 3093832 w 7953876"/>
              <a:gd name="connsiteY1322" fmla="*/ 4034731 h 6403694"/>
              <a:gd name="connsiteX1323" fmla="*/ 3110361 w 7953876"/>
              <a:gd name="connsiteY1323" fmla="*/ 4027023 h 6403694"/>
              <a:gd name="connsiteX1324" fmla="*/ 3090481 w 7953876"/>
              <a:gd name="connsiteY1324" fmla="*/ 3961128 h 6403694"/>
              <a:gd name="connsiteX1325" fmla="*/ 3093832 w 7953876"/>
              <a:gd name="connsiteY1325" fmla="*/ 4034731 h 6403694"/>
              <a:gd name="connsiteX1326" fmla="*/ 5273435 w 7953876"/>
              <a:gd name="connsiteY1326" fmla="*/ 6277522 h 6403694"/>
              <a:gd name="connsiteX1327" fmla="*/ 5315192 w 7953876"/>
              <a:gd name="connsiteY1327" fmla="*/ 6309479 h 6403694"/>
              <a:gd name="connsiteX1328" fmla="*/ 5324685 w 7953876"/>
              <a:gd name="connsiteY1328" fmla="*/ 6298645 h 6403694"/>
              <a:gd name="connsiteX1329" fmla="*/ 5258120 w 7953876"/>
              <a:gd name="connsiteY1329" fmla="*/ 6222139 h 6403694"/>
              <a:gd name="connsiteX1330" fmla="*/ 5243154 w 7953876"/>
              <a:gd name="connsiteY1330" fmla="*/ 6233755 h 6403694"/>
              <a:gd name="connsiteX1331" fmla="*/ 5273435 w 7953876"/>
              <a:gd name="connsiteY1331" fmla="*/ 6277522 h 6403694"/>
              <a:gd name="connsiteX1332" fmla="*/ 319391 w 7953876"/>
              <a:gd name="connsiteY1332" fmla="*/ 1233820 h 6403694"/>
              <a:gd name="connsiteX1333" fmla="*/ 335138 w 7953876"/>
              <a:gd name="connsiteY1333" fmla="*/ 1234826 h 6403694"/>
              <a:gd name="connsiteX1334" fmla="*/ 364513 w 7953876"/>
              <a:gd name="connsiteY1334" fmla="*/ 1169041 h 6403694"/>
              <a:gd name="connsiteX1335" fmla="*/ 386626 w 7953876"/>
              <a:gd name="connsiteY1335" fmla="*/ 1102587 h 6403694"/>
              <a:gd name="connsiteX1336" fmla="*/ 379619 w 7953876"/>
              <a:gd name="connsiteY1336" fmla="*/ 1093903 h 6403694"/>
              <a:gd name="connsiteX1337" fmla="*/ 368422 w 7953876"/>
              <a:gd name="connsiteY1337" fmla="*/ 1095439 h 6403694"/>
              <a:gd name="connsiteX1338" fmla="*/ 327321 w 7953876"/>
              <a:gd name="connsiteY1338" fmla="*/ 1162899 h 6403694"/>
              <a:gd name="connsiteX1339" fmla="*/ 319391 w 7953876"/>
              <a:gd name="connsiteY1339" fmla="*/ 1233820 h 6403694"/>
              <a:gd name="connsiteX1340" fmla="*/ 3011463 w 7953876"/>
              <a:gd name="connsiteY1340" fmla="*/ 3980836 h 6403694"/>
              <a:gd name="connsiteX1341" fmla="*/ 3024250 w 7953876"/>
              <a:gd name="connsiteY1341" fmla="*/ 3987709 h 6403694"/>
              <a:gd name="connsiteX1342" fmla="*/ 3033743 w 7953876"/>
              <a:gd name="connsiteY1342" fmla="*/ 3983130 h 6403694"/>
              <a:gd name="connsiteX1343" fmla="*/ 3023132 w 7953876"/>
              <a:gd name="connsiteY1343" fmla="*/ 3931754 h 6403694"/>
              <a:gd name="connsiteX1344" fmla="*/ 3007595 w 7953876"/>
              <a:gd name="connsiteY1344" fmla="*/ 3926309 h 6403694"/>
              <a:gd name="connsiteX1345" fmla="*/ 2998003 w 7953876"/>
              <a:gd name="connsiteY1345" fmla="*/ 3939796 h 6403694"/>
              <a:gd name="connsiteX1346" fmla="*/ 3011463 w 7953876"/>
              <a:gd name="connsiteY1346" fmla="*/ 3980836 h 6403694"/>
              <a:gd name="connsiteX1347" fmla="*/ 5188455 w 7953876"/>
              <a:gd name="connsiteY1347" fmla="*/ 6207424 h 6403694"/>
              <a:gd name="connsiteX1348" fmla="*/ 5213781 w 7953876"/>
              <a:gd name="connsiteY1348" fmla="*/ 6226496 h 6403694"/>
              <a:gd name="connsiteX1349" fmla="*/ 5222269 w 7953876"/>
              <a:gd name="connsiteY1349" fmla="*/ 6217447 h 6403694"/>
              <a:gd name="connsiteX1350" fmla="*/ 5192001 w 7953876"/>
              <a:gd name="connsiteY1350" fmla="*/ 6172103 h 6403694"/>
              <a:gd name="connsiteX1351" fmla="*/ 5179953 w 7953876"/>
              <a:gd name="connsiteY1351" fmla="*/ 6168124 h 6403694"/>
              <a:gd name="connsiteX1352" fmla="*/ 5174689 w 7953876"/>
              <a:gd name="connsiteY1352" fmla="*/ 6178469 h 6403694"/>
              <a:gd name="connsiteX1353" fmla="*/ 5188455 w 7953876"/>
              <a:gd name="connsiteY1353" fmla="*/ 6207424 h 6403694"/>
              <a:gd name="connsiteX1354" fmla="*/ 924292 w 7953876"/>
              <a:gd name="connsiteY1354" fmla="*/ 1866420 h 6403694"/>
              <a:gd name="connsiteX1355" fmla="*/ 1065243 w 7953876"/>
              <a:gd name="connsiteY1355" fmla="*/ 1897804 h 6403694"/>
              <a:gd name="connsiteX1356" fmla="*/ 1161406 w 7953876"/>
              <a:gd name="connsiteY1356" fmla="*/ 1869324 h 6403694"/>
              <a:gd name="connsiteX1357" fmla="*/ 1150350 w 7953876"/>
              <a:gd name="connsiteY1357" fmla="*/ 1848215 h 6403694"/>
              <a:gd name="connsiteX1358" fmla="*/ 1096181 w 7953876"/>
              <a:gd name="connsiteY1358" fmla="*/ 1858937 h 6403694"/>
              <a:gd name="connsiteX1359" fmla="*/ 1027716 w 7953876"/>
              <a:gd name="connsiteY1359" fmla="*/ 1858714 h 6403694"/>
              <a:gd name="connsiteX1360" fmla="*/ 927644 w 7953876"/>
              <a:gd name="connsiteY1360" fmla="*/ 1849666 h 6403694"/>
              <a:gd name="connsiteX1361" fmla="*/ 924292 w 7953876"/>
              <a:gd name="connsiteY1361" fmla="*/ 1866420 h 6403694"/>
              <a:gd name="connsiteX1362" fmla="*/ 4977159 w 7953876"/>
              <a:gd name="connsiteY1362" fmla="*/ 6019818 h 6403694"/>
              <a:gd name="connsiteX1363" fmla="*/ 4999451 w 7953876"/>
              <a:gd name="connsiteY1363" fmla="*/ 6039417 h 6403694"/>
              <a:gd name="connsiteX1364" fmla="*/ 5012184 w 7953876"/>
              <a:gd name="connsiteY1364" fmla="*/ 6031376 h 6403694"/>
              <a:gd name="connsiteX1365" fmla="*/ 4949415 w 7953876"/>
              <a:gd name="connsiteY1365" fmla="*/ 5924155 h 6403694"/>
              <a:gd name="connsiteX1366" fmla="*/ 4898038 w 7953876"/>
              <a:gd name="connsiteY1366" fmla="*/ 5821291 h 6403694"/>
              <a:gd name="connsiteX1367" fmla="*/ 4884161 w 7953876"/>
              <a:gd name="connsiteY1367" fmla="*/ 5815791 h 6403694"/>
              <a:gd name="connsiteX1368" fmla="*/ 4875143 w 7953876"/>
              <a:gd name="connsiteY1368" fmla="*/ 5827546 h 6403694"/>
              <a:gd name="connsiteX1369" fmla="*/ 4925737 w 7953876"/>
              <a:gd name="connsiteY1369" fmla="*/ 5942026 h 6403694"/>
              <a:gd name="connsiteX1370" fmla="*/ 4977159 w 7953876"/>
              <a:gd name="connsiteY1370" fmla="*/ 6019818 h 6403694"/>
              <a:gd name="connsiteX1371" fmla="*/ 2915313 w 7953876"/>
              <a:gd name="connsiteY1371" fmla="*/ 3941667 h 6403694"/>
              <a:gd name="connsiteX1372" fmla="*/ 2936464 w 7953876"/>
              <a:gd name="connsiteY1372" fmla="*/ 3959007 h 6403694"/>
              <a:gd name="connsiteX1373" fmla="*/ 2952323 w 7953876"/>
              <a:gd name="connsiteY1373" fmla="*/ 3949736 h 6403694"/>
              <a:gd name="connsiteX1374" fmla="*/ 2913120 w 7953876"/>
              <a:gd name="connsiteY1374" fmla="*/ 3886745 h 6403694"/>
              <a:gd name="connsiteX1375" fmla="*/ 2904632 w 7953876"/>
              <a:gd name="connsiteY1375" fmla="*/ 3915113 h 6403694"/>
              <a:gd name="connsiteX1376" fmla="*/ 2915313 w 7953876"/>
              <a:gd name="connsiteY1376" fmla="*/ 3941667 h 6403694"/>
              <a:gd name="connsiteX1377" fmla="*/ 249831 w 7953876"/>
              <a:gd name="connsiteY1377" fmla="*/ 1252826 h 6403694"/>
              <a:gd name="connsiteX1378" fmla="*/ 283426 w 7953876"/>
              <a:gd name="connsiteY1378" fmla="*/ 1242979 h 6403694"/>
              <a:gd name="connsiteX1379" fmla="*/ 311460 w 7953876"/>
              <a:gd name="connsiteY1379" fmla="*/ 1058358 h 6403694"/>
              <a:gd name="connsiteX1380" fmla="*/ 300990 w 7953876"/>
              <a:gd name="connsiteY1380" fmla="*/ 1051614 h 6403694"/>
              <a:gd name="connsiteX1381" fmla="*/ 289681 w 7953876"/>
              <a:gd name="connsiteY1381" fmla="*/ 1057353 h 6403694"/>
              <a:gd name="connsiteX1382" fmla="*/ 260419 w 7953876"/>
              <a:gd name="connsiteY1382" fmla="*/ 1148043 h 6403694"/>
              <a:gd name="connsiteX1383" fmla="*/ 244336 w 7953876"/>
              <a:gd name="connsiteY1383" fmla="*/ 1237952 h 6403694"/>
              <a:gd name="connsiteX1384" fmla="*/ 249831 w 7953876"/>
              <a:gd name="connsiteY1384" fmla="*/ 1252826 h 6403694"/>
              <a:gd name="connsiteX1385" fmla="*/ 4945682 w 7953876"/>
              <a:gd name="connsiteY1385" fmla="*/ 6052564 h 6403694"/>
              <a:gd name="connsiteX1386" fmla="*/ 4974098 w 7953876"/>
              <a:gd name="connsiteY1386" fmla="*/ 6071137 h 6403694"/>
              <a:gd name="connsiteX1387" fmla="*/ 4984486 w 7953876"/>
              <a:gd name="connsiteY1387" fmla="*/ 6060415 h 6403694"/>
              <a:gd name="connsiteX1388" fmla="*/ 4938135 w 7953876"/>
              <a:gd name="connsiteY1388" fmla="*/ 6006359 h 6403694"/>
              <a:gd name="connsiteX1389" fmla="*/ 4899043 w 7953876"/>
              <a:gd name="connsiteY1389" fmla="*/ 5956099 h 6403694"/>
              <a:gd name="connsiteX1390" fmla="*/ 4888294 w 7953876"/>
              <a:gd name="connsiteY1390" fmla="*/ 5953782 h 6403694"/>
              <a:gd name="connsiteX1391" fmla="*/ 4884412 w 7953876"/>
              <a:gd name="connsiteY1391" fmla="*/ 5964029 h 6403694"/>
              <a:gd name="connsiteX1392" fmla="*/ 4945682 w 7953876"/>
              <a:gd name="connsiteY1392" fmla="*/ 6052564 h 6403694"/>
              <a:gd name="connsiteX1393" fmla="*/ 3980857 w 7953876"/>
              <a:gd name="connsiteY1393" fmla="*/ 5081693 h 6403694"/>
              <a:gd name="connsiteX1394" fmla="*/ 3993254 w 7953876"/>
              <a:gd name="connsiteY1394" fmla="*/ 5076556 h 6403694"/>
              <a:gd name="connsiteX1395" fmla="*/ 3984989 w 7953876"/>
              <a:gd name="connsiteY1395" fmla="*/ 5031323 h 6403694"/>
              <a:gd name="connsiteX1396" fmla="*/ 3969884 w 7953876"/>
              <a:gd name="connsiteY1396" fmla="*/ 5026129 h 6403694"/>
              <a:gd name="connsiteX1397" fmla="*/ 3960306 w 7953876"/>
              <a:gd name="connsiteY1397" fmla="*/ 5039698 h 6403694"/>
              <a:gd name="connsiteX1398" fmla="*/ 3980857 w 7953876"/>
              <a:gd name="connsiteY1398" fmla="*/ 5081693 h 6403694"/>
              <a:gd name="connsiteX1399" fmla="*/ 2813299 w 7953876"/>
              <a:gd name="connsiteY1399" fmla="*/ 3892283 h 6403694"/>
              <a:gd name="connsiteX1400" fmla="*/ 2829466 w 7953876"/>
              <a:gd name="connsiteY1400" fmla="*/ 3900370 h 6403694"/>
              <a:gd name="connsiteX1401" fmla="*/ 2843204 w 7953876"/>
              <a:gd name="connsiteY1401" fmla="*/ 3890875 h 6403694"/>
              <a:gd name="connsiteX1402" fmla="*/ 2810703 w 7953876"/>
              <a:gd name="connsiteY1402" fmla="*/ 3830900 h 6403694"/>
              <a:gd name="connsiteX1403" fmla="*/ 2796630 w 7953876"/>
              <a:gd name="connsiteY1403" fmla="*/ 3830089 h 6403694"/>
              <a:gd name="connsiteX1404" fmla="*/ 2789928 w 7953876"/>
              <a:gd name="connsiteY1404" fmla="*/ 3843186 h 6403694"/>
              <a:gd name="connsiteX1405" fmla="*/ 2813299 w 7953876"/>
              <a:gd name="connsiteY1405" fmla="*/ 3892283 h 6403694"/>
              <a:gd name="connsiteX1406" fmla="*/ 4052284 w 7953876"/>
              <a:gd name="connsiteY1406" fmla="*/ 5157758 h 6403694"/>
              <a:gd name="connsiteX1407" fmla="*/ 4068755 w 7953876"/>
              <a:gd name="connsiteY1407" fmla="*/ 5167469 h 6403694"/>
              <a:gd name="connsiteX1408" fmla="*/ 4080482 w 7953876"/>
              <a:gd name="connsiteY1408" fmla="*/ 5159316 h 6403694"/>
              <a:gd name="connsiteX1409" fmla="*/ 4065070 w 7953876"/>
              <a:gd name="connsiteY1409" fmla="*/ 5095654 h 6403694"/>
              <a:gd name="connsiteX1410" fmla="*/ 4049350 w 7953876"/>
              <a:gd name="connsiteY1410" fmla="*/ 5090725 h 6403694"/>
              <a:gd name="connsiteX1411" fmla="*/ 4038823 w 7953876"/>
              <a:gd name="connsiteY1411" fmla="*/ 5102802 h 6403694"/>
              <a:gd name="connsiteX1412" fmla="*/ 4052284 w 7953876"/>
              <a:gd name="connsiteY1412" fmla="*/ 5157758 h 6403694"/>
              <a:gd name="connsiteX1413" fmla="*/ 4997567 w 7953876"/>
              <a:gd name="connsiteY1413" fmla="*/ 6140496 h 6403694"/>
              <a:gd name="connsiteX1414" fmla="*/ 5033069 w 7953876"/>
              <a:gd name="connsiteY1414" fmla="*/ 6162610 h 6403694"/>
              <a:gd name="connsiteX1415" fmla="*/ 5037983 w 7953876"/>
              <a:gd name="connsiteY1415" fmla="*/ 6155462 h 6403694"/>
              <a:gd name="connsiteX1416" fmla="*/ 4978900 w 7953876"/>
              <a:gd name="connsiteY1416" fmla="*/ 6100958 h 6403694"/>
              <a:gd name="connsiteX1417" fmla="*/ 4968514 w 7953876"/>
              <a:gd name="connsiteY1417" fmla="*/ 6110004 h 6403694"/>
              <a:gd name="connsiteX1418" fmla="*/ 4997567 w 7953876"/>
              <a:gd name="connsiteY1418" fmla="*/ 6140496 h 6403694"/>
              <a:gd name="connsiteX1419" fmla="*/ 3763513 w 7953876"/>
              <a:gd name="connsiteY1419" fmla="*/ 4896962 h 6403694"/>
              <a:gd name="connsiteX1420" fmla="*/ 3780376 w 7953876"/>
              <a:gd name="connsiteY1420" fmla="*/ 4891266 h 6403694"/>
              <a:gd name="connsiteX1421" fmla="*/ 3748770 w 7953876"/>
              <a:gd name="connsiteY1421" fmla="*/ 4822241 h 6403694"/>
              <a:gd name="connsiteX1422" fmla="*/ 3735157 w 7953876"/>
              <a:gd name="connsiteY1422" fmla="*/ 4819394 h 6403694"/>
              <a:gd name="connsiteX1423" fmla="*/ 3727326 w 7953876"/>
              <a:gd name="connsiteY1423" fmla="*/ 4830618 h 6403694"/>
              <a:gd name="connsiteX1424" fmla="*/ 3763513 w 7953876"/>
              <a:gd name="connsiteY1424" fmla="*/ 4896962 h 6403694"/>
              <a:gd name="connsiteX1425" fmla="*/ 358356 w 7953876"/>
              <a:gd name="connsiteY1425" fmla="*/ 1430460 h 6403694"/>
              <a:gd name="connsiteX1426" fmla="*/ 371773 w 7953876"/>
              <a:gd name="connsiteY1426" fmla="*/ 1425476 h 6403694"/>
              <a:gd name="connsiteX1427" fmla="*/ 399248 w 7953876"/>
              <a:gd name="connsiteY1427" fmla="*/ 1363713 h 6403694"/>
              <a:gd name="connsiteX1428" fmla="*/ 422143 w 7953876"/>
              <a:gd name="connsiteY1428" fmla="*/ 1286536 h 6403694"/>
              <a:gd name="connsiteX1429" fmla="*/ 414423 w 7953876"/>
              <a:gd name="connsiteY1429" fmla="*/ 1275451 h 6403694"/>
              <a:gd name="connsiteX1430" fmla="*/ 401259 w 7953876"/>
              <a:gd name="connsiteY1430" fmla="*/ 1277937 h 6403694"/>
              <a:gd name="connsiteX1431" fmla="*/ 362725 w 7953876"/>
              <a:gd name="connsiteY1431" fmla="*/ 1350087 h 6403694"/>
              <a:gd name="connsiteX1432" fmla="*/ 348542 w 7953876"/>
              <a:gd name="connsiteY1432" fmla="*/ 1420115 h 6403694"/>
              <a:gd name="connsiteX1433" fmla="*/ 358356 w 7953876"/>
              <a:gd name="connsiteY1433" fmla="*/ 1430460 h 6403694"/>
              <a:gd name="connsiteX1434" fmla="*/ 392952 w 7953876"/>
              <a:gd name="connsiteY1434" fmla="*/ 1515414 h 6403694"/>
              <a:gd name="connsiteX1435" fmla="*/ 408853 w 7953876"/>
              <a:gd name="connsiteY1435" fmla="*/ 1515274 h 6403694"/>
              <a:gd name="connsiteX1436" fmla="*/ 435436 w 7953876"/>
              <a:gd name="connsiteY1436" fmla="*/ 1430838 h 6403694"/>
              <a:gd name="connsiteX1437" fmla="*/ 426543 w 7953876"/>
              <a:gd name="connsiteY1437" fmla="*/ 1425533 h 6403694"/>
              <a:gd name="connsiteX1438" fmla="*/ 416560 w 7953876"/>
              <a:gd name="connsiteY1438" fmla="*/ 1429274 h 6403694"/>
              <a:gd name="connsiteX1439" fmla="*/ 388526 w 7953876"/>
              <a:gd name="connsiteY1439" fmla="*/ 1500978 h 6403694"/>
              <a:gd name="connsiteX1440" fmla="*/ 392952 w 7953876"/>
              <a:gd name="connsiteY1440" fmla="*/ 1515414 h 6403694"/>
              <a:gd name="connsiteX1441" fmla="*/ 3051166 w 7953876"/>
              <a:gd name="connsiteY1441" fmla="*/ 4224376 h 6403694"/>
              <a:gd name="connsiteX1442" fmla="*/ 3009060 w 7953876"/>
              <a:gd name="connsiteY1442" fmla="*/ 4112019 h 6403694"/>
              <a:gd name="connsiteX1443" fmla="*/ 2977564 w 7953876"/>
              <a:gd name="connsiteY1443" fmla="*/ 4061201 h 6403694"/>
              <a:gd name="connsiteX1444" fmla="*/ 3047592 w 7953876"/>
              <a:gd name="connsiteY1444" fmla="*/ 4091133 h 6403694"/>
              <a:gd name="connsiteX1445" fmla="*/ 3050384 w 7953876"/>
              <a:gd name="connsiteY1445" fmla="*/ 4092138 h 6403694"/>
              <a:gd name="connsiteX1446" fmla="*/ 3066803 w 7953876"/>
              <a:gd name="connsiteY1446" fmla="*/ 4107887 h 6403694"/>
              <a:gd name="connsiteX1447" fmla="*/ 3101091 w 7953876"/>
              <a:gd name="connsiteY1447" fmla="*/ 4151557 h 6403694"/>
              <a:gd name="connsiteX1448" fmla="*/ 3158164 w 7953876"/>
              <a:gd name="connsiteY1448" fmla="*/ 4227839 h 6403694"/>
              <a:gd name="connsiteX1449" fmla="*/ 3171120 w 7953876"/>
              <a:gd name="connsiteY1449" fmla="*/ 4217230 h 6403694"/>
              <a:gd name="connsiteX1450" fmla="*/ 3124434 w 7953876"/>
              <a:gd name="connsiteY1450" fmla="*/ 4121065 h 6403694"/>
              <a:gd name="connsiteX1451" fmla="*/ 3123205 w 7953876"/>
              <a:gd name="connsiteY1451" fmla="*/ 4119502 h 6403694"/>
              <a:gd name="connsiteX1452" fmla="*/ 3271639 w 7953876"/>
              <a:gd name="connsiteY1452" fmla="*/ 4213767 h 6403694"/>
              <a:gd name="connsiteX1453" fmla="*/ 3078754 w 7953876"/>
              <a:gd name="connsiteY1453" fmla="*/ 4230073 h 6403694"/>
              <a:gd name="connsiteX1454" fmla="*/ 3051166 w 7953876"/>
              <a:gd name="connsiteY1454" fmla="*/ 4224376 h 6403694"/>
              <a:gd name="connsiteX1455" fmla="*/ 2612833 w 7953876"/>
              <a:gd name="connsiteY1455" fmla="*/ 3778337 h 6403694"/>
              <a:gd name="connsiteX1456" fmla="*/ 2432304 w 7953876"/>
              <a:gd name="connsiteY1456" fmla="*/ 3489917 h 6403694"/>
              <a:gd name="connsiteX1457" fmla="*/ 2429399 w 7953876"/>
              <a:gd name="connsiteY1457" fmla="*/ 3479083 h 6403694"/>
              <a:gd name="connsiteX1458" fmla="*/ 2431186 w 7953876"/>
              <a:gd name="connsiteY1458" fmla="*/ 3476962 h 6403694"/>
              <a:gd name="connsiteX1459" fmla="*/ 2448498 w 7953876"/>
              <a:gd name="connsiteY1459" fmla="*/ 3509909 h 6403694"/>
              <a:gd name="connsiteX1460" fmla="*/ 2531818 w 7953876"/>
              <a:gd name="connsiteY1460" fmla="*/ 3629416 h 6403694"/>
              <a:gd name="connsiteX1461" fmla="*/ 2715320 w 7953876"/>
              <a:gd name="connsiteY1461" fmla="*/ 3800297 h 6403694"/>
              <a:gd name="connsiteX1462" fmla="*/ 2725820 w 7953876"/>
              <a:gd name="connsiteY1462" fmla="*/ 3795048 h 6403694"/>
              <a:gd name="connsiteX1463" fmla="*/ 2553038 w 7953876"/>
              <a:gd name="connsiteY1463" fmla="*/ 3614114 h 6403694"/>
              <a:gd name="connsiteX1464" fmla="*/ 2689297 w 7953876"/>
              <a:gd name="connsiteY1464" fmla="*/ 3678558 h 6403694"/>
              <a:gd name="connsiteX1465" fmla="*/ 2731069 w 7953876"/>
              <a:gd name="connsiteY1465" fmla="*/ 3731386 h 6403694"/>
              <a:gd name="connsiteX1466" fmla="*/ 2773511 w 7953876"/>
              <a:gd name="connsiteY1466" fmla="*/ 3808116 h 6403694"/>
              <a:gd name="connsiteX1467" fmla="*/ 2788923 w 7953876"/>
              <a:gd name="connsiteY1467" fmla="*/ 3804542 h 6403694"/>
              <a:gd name="connsiteX1468" fmla="*/ 2755975 w 7953876"/>
              <a:gd name="connsiteY1468" fmla="*/ 3714410 h 6403694"/>
              <a:gd name="connsiteX1469" fmla="*/ 2743243 w 7953876"/>
              <a:gd name="connsiteY1469" fmla="*/ 3697991 h 6403694"/>
              <a:gd name="connsiteX1470" fmla="*/ 2747375 w 7953876"/>
              <a:gd name="connsiteY1470" fmla="*/ 3699443 h 6403694"/>
              <a:gd name="connsiteX1471" fmla="*/ 2793279 w 7953876"/>
              <a:gd name="connsiteY1471" fmla="*/ 3716308 h 6403694"/>
              <a:gd name="connsiteX1472" fmla="*/ 2850352 w 7953876"/>
              <a:gd name="connsiteY1472" fmla="*/ 3797952 h 6403694"/>
              <a:gd name="connsiteX1473" fmla="*/ 2892682 w 7953876"/>
              <a:gd name="connsiteY1473" fmla="*/ 3875799 h 6403694"/>
              <a:gd name="connsiteX1474" fmla="*/ 2910775 w 7953876"/>
              <a:gd name="connsiteY1474" fmla="*/ 3867870 h 6403694"/>
              <a:gd name="connsiteX1475" fmla="*/ 2871908 w 7953876"/>
              <a:gd name="connsiteY1475" fmla="*/ 3760872 h 6403694"/>
              <a:gd name="connsiteX1476" fmla="*/ 2862079 w 7953876"/>
              <a:gd name="connsiteY1476" fmla="*/ 3744900 h 6403694"/>
              <a:gd name="connsiteX1477" fmla="*/ 2889331 w 7953876"/>
              <a:gd name="connsiteY1477" fmla="*/ 3757969 h 6403694"/>
              <a:gd name="connsiteX1478" fmla="*/ 2937245 w 7953876"/>
              <a:gd name="connsiteY1478" fmla="*/ 3820625 h 6403694"/>
              <a:gd name="connsiteX1479" fmla="*/ 2981473 w 7953876"/>
              <a:gd name="connsiteY1479" fmla="*/ 3884287 h 6403694"/>
              <a:gd name="connsiteX1480" fmla="*/ 2997556 w 7953876"/>
              <a:gd name="connsiteY1480" fmla="*/ 3878032 h 6403694"/>
              <a:gd name="connsiteX1481" fmla="*/ 2955450 w 7953876"/>
              <a:gd name="connsiteY1481" fmla="*/ 3794825 h 6403694"/>
              <a:gd name="connsiteX1482" fmla="*/ 2955226 w 7953876"/>
              <a:gd name="connsiteY1482" fmla="*/ 3794602 h 6403694"/>
              <a:gd name="connsiteX1483" fmla="*/ 2983372 w 7953876"/>
              <a:gd name="connsiteY1483" fmla="*/ 3813924 h 6403694"/>
              <a:gd name="connsiteX1484" fmla="*/ 3020787 w 7953876"/>
              <a:gd name="connsiteY1484" fmla="*/ 3871444 h 6403694"/>
              <a:gd name="connsiteX1485" fmla="*/ 3059766 w 7953876"/>
              <a:gd name="connsiteY1485" fmla="*/ 3919357 h 6403694"/>
              <a:gd name="connsiteX1486" fmla="*/ 3071828 w 7953876"/>
              <a:gd name="connsiteY1486" fmla="*/ 3911316 h 6403694"/>
              <a:gd name="connsiteX1487" fmla="*/ 3071047 w 7953876"/>
              <a:gd name="connsiteY1487" fmla="*/ 3891212 h 6403694"/>
              <a:gd name="connsiteX1488" fmla="*/ 3105447 w 7953876"/>
              <a:gd name="connsiteY1488" fmla="*/ 3934100 h 6403694"/>
              <a:gd name="connsiteX1489" fmla="*/ 3249077 w 7953876"/>
              <a:gd name="connsiteY1489" fmla="*/ 4144854 h 6403694"/>
              <a:gd name="connsiteX1490" fmla="*/ 3162966 w 7953876"/>
              <a:gd name="connsiteY1490" fmla="*/ 4096829 h 6403694"/>
              <a:gd name="connsiteX1491" fmla="*/ 2897148 w 7953876"/>
              <a:gd name="connsiteY1491" fmla="*/ 3976206 h 6403694"/>
              <a:gd name="connsiteX1492" fmla="*/ 2612833 w 7953876"/>
              <a:gd name="connsiteY1492" fmla="*/ 3778337 h 6403694"/>
              <a:gd name="connsiteX1493" fmla="*/ 257516 w 7953876"/>
              <a:gd name="connsiteY1493" fmla="*/ 1458536 h 6403694"/>
              <a:gd name="connsiteX1494" fmla="*/ 279741 w 7953876"/>
              <a:gd name="connsiteY1494" fmla="*/ 1462222 h 6403694"/>
              <a:gd name="connsiteX1495" fmla="*/ 305765 w 7953876"/>
              <a:gd name="connsiteY1495" fmla="*/ 1342604 h 6403694"/>
              <a:gd name="connsiteX1496" fmla="*/ 273710 w 7953876"/>
              <a:gd name="connsiteY1496" fmla="*/ 1332440 h 6403694"/>
              <a:gd name="connsiteX1497" fmla="*/ 253858 w 7953876"/>
              <a:gd name="connsiteY1497" fmla="*/ 1313147 h 6403694"/>
              <a:gd name="connsiteX1498" fmla="*/ 231492 w 7953876"/>
              <a:gd name="connsiteY1498" fmla="*/ 1330207 h 6403694"/>
              <a:gd name="connsiteX1499" fmla="*/ 216973 w 7953876"/>
              <a:gd name="connsiteY1499" fmla="*/ 1379238 h 6403694"/>
              <a:gd name="connsiteX1500" fmla="*/ 231045 w 7953876"/>
              <a:gd name="connsiteY1500" fmla="*/ 1392752 h 6403694"/>
              <a:gd name="connsiteX1501" fmla="*/ 255840 w 7953876"/>
              <a:gd name="connsiteY1501" fmla="*/ 1382030 h 6403694"/>
              <a:gd name="connsiteX1502" fmla="*/ 257516 w 7953876"/>
              <a:gd name="connsiteY1502" fmla="*/ 1458536 h 6403694"/>
              <a:gd name="connsiteX1503" fmla="*/ 4332400 w 7953876"/>
              <a:gd name="connsiteY1503" fmla="*/ 5653725 h 6403694"/>
              <a:gd name="connsiteX1504" fmla="*/ 4404152 w 7953876"/>
              <a:gd name="connsiteY1504" fmla="*/ 5726824 h 6403694"/>
              <a:gd name="connsiteX1505" fmla="*/ 4394549 w 7953876"/>
              <a:gd name="connsiteY1505" fmla="*/ 5708710 h 6403694"/>
              <a:gd name="connsiteX1506" fmla="*/ 4338580 w 7953876"/>
              <a:gd name="connsiteY1506" fmla="*/ 5657655 h 6403694"/>
              <a:gd name="connsiteX1507" fmla="*/ 4120552 w 7953876"/>
              <a:gd name="connsiteY1507" fmla="*/ 5437902 h 6403694"/>
              <a:gd name="connsiteX1508" fmla="*/ 4162888 w 7953876"/>
              <a:gd name="connsiteY1508" fmla="*/ 5481032 h 6403694"/>
              <a:gd name="connsiteX1509" fmla="*/ 4156234 w 7953876"/>
              <a:gd name="connsiteY1509" fmla="*/ 5458794 h 6403694"/>
              <a:gd name="connsiteX1510" fmla="*/ 4134093 w 7953876"/>
              <a:gd name="connsiteY1510" fmla="*/ 5432729 h 6403694"/>
              <a:gd name="connsiteX1511" fmla="*/ 4124404 w 7953876"/>
              <a:gd name="connsiteY1511" fmla="*/ 5431445 h 6403694"/>
              <a:gd name="connsiteX1512" fmla="*/ 2604497 w 7953876"/>
              <a:gd name="connsiteY1512" fmla="*/ 3893393 h 6403694"/>
              <a:gd name="connsiteX1513" fmla="*/ 2707191 w 7953876"/>
              <a:gd name="connsiteY1513" fmla="*/ 3998015 h 6403694"/>
              <a:gd name="connsiteX1514" fmla="*/ 2682428 w 7953876"/>
              <a:gd name="connsiteY1514" fmla="*/ 3964437 h 6403694"/>
              <a:gd name="connsiteX1515" fmla="*/ 2631890 w 7953876"/>
              <a:gd name="connsiteY1515" fmla="*/ 3898025 h 6403694"/>
              <a:gd name="connsiteX1516" fmla="*/ 2561191 w 7953876"/>
              <a:gd name="connsiteY1516" fmla="*/ 3781869 h 6403694"/>
              <a:gd name="connsiteX1517" fmla="*/ 2553890 w 7953876"/>
              <a:gd name="connsiteY1517" fmla="*/ 3780319 h 6403694"/>
              <a:gd name="connsiteX1518" fmla="*/ 2550357 w 7953876"/>
              <a:gd name="connsiteY1518" fmla="*/ 3786895 h 6403694"/>
              <a:gd name="connsiteX1519" fmla="*/ 2580415 w 7953876"/>
              <a:gd name="connsiteY1519" fmla="*/ 3857677 h 6403694"/>
              <a:gd name="connsiteX1520" fmla="*/ 2416512 w 7953876"/>
              <a:gd name="connsiteY1520" fmla="*/ 3701881 h 6403694"/>
              <a:gd name="connsiteX1521" fmla="*/ 2437020 w 7953876"/>
              <a:gd name="connsiteY1521" fmla="*/ 3722773 h 6403694"/>
              <a:gd name="connsiteX1522" fmla="*/ 2437372 w 7953876"/>
              <a:gd name="connsiteY1522" fmla="*/ 3720594 h 6403694"/>
              <a:gd name="connsiteX1523" fmla="*/ 2438112 w 7953876"/>
              <a:gd name="connsiteY1523" fmla="*/ 3612774 h 6403694"/>
              <a:gd name="connsiteX1524" fmla="*/ 2467486 w 7953876"/>
              <a:gd name="connsiteY1524" fmla="*/ 3709942 h 6403694"/>
              <a:gd name="connsiteX1525" fmla="*/ 2462663 w 7953876"/>
              <a:gd name="connsiteY1525" fmla="*/ 3748898 h 6403694"/>
              <a:gd name="connsiteX1526" fmla="*/ 2517637 w 7953876"/>
              <a:gd name="connsiteY1526" fmla="*/ 3804903 h 6403694"/>
              <a:gd name="connsiteX1527" fmla="*/ 2515958 w 7953876"/>
              <a:gd name="connsiteY1527" fmla="*/ 3798511 h 6403694"/>
              <a:gd name="connsiteX1528" fmla="*/ 2501326 w 7953876"/>
              <a:gd name="connsiteY1528" fmla="*/ 3742555 h 6403694"/>
              <a:gd name="connsiteX1529" fmla="*/ 2497194 w 7953876"/>
              <a:gd name="connsiteY1529" fmla="*/ 3692183 h 6403694"/>
              <a:gd name="connsiteX1530" fmla="*/ 2703371 w 7953876"/>
              <a:gd name="connsiteY1530" fmla="*/ 3889872 h 6403694"/>
              <a:gd name="connsiteX1531" fmla="*/ 2789816 w 7953876"/>
              <a:gd name="connsiteY1531" fmla="*/ 3980004 h 6403694"/>
              <a:gd name="connsiteX1532" fmla="*/ 2858840 w 7953876"/>
              <a:gd name="connsiteY1532" fmla="*/ 4050256 h 6403694"/>
              <a:gd name="connsiteX1533" fmla="*/ 2868222 w 7953876"/>
              <a:gd name="connsiteY1533" fmla="*/ 4041768 h 6403694"/>
              <a:gd name="connsiteX1534" fmla="*/ 2847559 w 7953876"/>
              <a:gd name="connsiteY1534" fmla="*/ 4000219 h 6403694"/>
              <a:gd name="connsiteX1535" fmla="*/ 2869562 w 7953876"/>
              <a:gd name="connsiteY1535" fmla="*/ 4015967 h 6403694"/>
              <a:gd name="connsiteX1536" fmla="*/ 2926747 w 7953876"/>
              <a:gd name="connsiteY1536" fmla="*/ 4062430 h 6403694"/>
              <a:gd name="connsiteX1537" fmla="*/ 2933559 w 7953876"/>
              <a:gd name="connsiteY1537" fmla="*/ 4063323 h 6403694"/>
              <a:gd name="connsiteX1538" fmla="*/ 2989292 w 7953876"/>
              <a:gd name="connsiteY1538" fmla="*/ 4148430 h 6403694"/>
              <a:gd name="connsiteX1539" fmla="*/ 3010065 w 7953876"/>
              <a:gd name="connsiteY1539" fmla="*/ 4211980 h 6403694"/>
              <a:gd name="connsiteX1540" fmla="*/ 2842779 w 7953876"/>
              <a:gd name="connsiteY1540" fmla="*/ 4112450 h 6403694"/>
              <a:gd name="connsiteX1541" fmla="*/ 2787669 w 7953876"/>
              <a:gd name="connsiteY1541" fmla="*/ 4080004 h 6403694"/>
              <a:gd name="connsiteX1542" fmla="*/ 2925697 w 7953876"/>
              <a:gd name="connsiteY1542" fmla="*/ 4220622 h 6403694"/>
              <a:gd name="connsiteX1543" fmla="*/ 2954557 w 7953876"/>
              <a:gd name="connsiteY1543" fmla="*/ 4239790 h 6403694"/>
              <a:gd name="connsiteX1544" fmla="*/ 2977330 w 7953876"/>
              <a:gd name="connsiteY1544" fmla="*/ 4273224 h 6403694"/>
              <a:gd name="connsiteX1545" fmla="*/ 3050559 w 7953876"/>
              <a:gd name="connsiteY1545" fmla="*/ 4347828 h 6403694"/>
              <a:gd name="connsiteX1546" fmla="*/ 3045736 w 7953876"/>
              <a:gd name="connsiteY1546" fmla="*/ 4332016 h 6403694"/>
              <a:gd name="connsiteX1547" fmla="*/ 2999456 w 7953876"/>
              <a:gd name="connsiteY1547" fmla="*/ 4257996 h 6403694"/>
              <a:gd name="connsiteX1548" fmla="*/ 3011741 w 7953876"/>
              <a:gd name="connsiteY1548" fmla="*/ 4262128 h 6403694"/>
              <a:gd name="connsiteX1549" fmla="*/ 3032962 w 7953876"/>
              <a:gd name="connsiteY1549" fmla="*/ 4267042 h 6403694"/>
              <a:gd name="connsiteX1550" fmla="*/ 3100756 w 7953876"/>
              <a:gd name="connsiteY1550" fmla="*/ 4383867 h 6403694"/>
              <a:gd name="connsiteX1551" fmla="*/ 3108580 w 7953876"/>
              <a:gd name="connsiteY1551" fmla="*/ 4406937 h 6403694"/>
              <a:gd name="connsiteX1552" fmla="*/ 3159633 w 7953876"/>
              <a:gd name="connsiteY1552" fmla="*/ 4458948 h 6403694"/>
              <a:gd name="connsiteX1553" fmla="*/ 3141634 w 7953876"/>
              <a:gd name="connsiteY1553" fmla="*/ 4397718 h 6403694"/>
              <a:gd name="connsiteX1554" fmla="*/ 3153696 w 7953876"/>
              <a:gd name="connsiteY1554" fmla="*/ 4419608 h 6403694"/>
              <a:gd name="connsiteX1555" fmla="*/ 3182741 w 7953876"/>
              <a:gd name="connsiteY1555" fmla="*/ 4482490 h 6403694"/>
              <a:gd name="connsiteX1556" fmla="*/ 3272038 w 7953876"/>
              <a:gd name="connsiteY1556" fmla="*/ 4573463 h 6403694"/>
              <a:gd name="connsiteX1557" fmla="*/ 3257330 w 7953876"/>
              <a:gd name="connsiteY1557" fmla="*/ 4545951 h 6403694"/>
              <a:gd name="connsiteX1558" fmla="*/ 3102767 w 7953876"/>
              <a:gd name="connsiteY1558" fmla="*/ 4282120 h 6403694"/>
              <a:gd name="connsiteX1559" fmla="*/ 3201052 w 7953876"/>
              <a:gd name="connsiteY1559" fmla="*/ 4283683 h 6403694"/>
              <a:gd name="connsiteX1560" fmla="*/ 3324467 w 7953876"/>
              <a:gd name="connsiteY1560" fmla="*/ 4246938 h 6403694"/>
              <a:gd name="connsiteX1561" fmla="*/ 3339545 w 7953876"/>
              <a:gd name="connsiteY1561" fmla="*/ 4212873 h 6403694"/>
              <a:gd name="connsiteX1562" fmla="*/ 3156153 w 7953876"/>
              <a:gd name="connsiteY1562" fmla="*/ 3938121 h 6403694"/>
              <a:gd name="connsiteX1563" fmla="*/ 2966508 w 7953876"/>
              <a:gd name="connsiteY1563" fmla="*/ 3751044 h 6403694"/>
              <a:gd name="connsiteX1564" fmla="*/ 2796071 w 7953876"/>
              <a:gd name="connsiteY1564" fmla="*/ 3678892 h 6403694"/>
              <a:gd name="connsiteX1565" fmla="*/ 2595257 w 7953876"/>
              <a:gd name="connsiteY1565" fmla="*/ 3619921 h 6403694"/>
              <a:gd name="connsiteX1566" fmla="*/ 2427725 w 7953876"/>
              <a:gd name="connsiteY1566" fmla="*/ 3391855 h 6403694"/>
              <a:gd name="connsiteX1567" fmla="*/ 2381150 w 7953876"/>
              <a:gd name="connsiteY1567" fmla="*/ 3263190 h 6403694"/>
              <a:gd name="connsiteX1568" fmla="*/ 2676788 w 7953876"/>
              <a:gd name="connsiteY1568" fmla="*/ 3495837 h 6403694"/>
              <a:gd name="connsiteX1569" fmla="*/ 3142862 w 7953876"/>
              <a:gd name="connsiteY1569" fmla="*/ 3854019 h 6403694"/>
              <a:gd name="connsiteX1570" fmla="*/ 3329492 w 7953876"/>
              <a:gd name="connsiteY1570" fmla="*/ 4011053 h 6403694"/>
              <a:gd name="connsiteX1571" fmla="*/ 3483400 w 7953876"/>
              <a:gd name="connsiteY1571" fmla="*/ 4196232 h 6403694"/>
              <a:gd name="connsiteX1572" fmla="*/ 3436937 w 7953876"/>
              <a:gd name="connsiteY1572" fmla="*/ 4666687 h 6403694"/>
              <a:gd name="connsiteX1573" fmla="*/ 3404720 w 7953876"/>
              <a:gd name="connsiteY1573" fmla="*/ 4708636 h 6403694"/>
              <a:gd name="connsiteX1574" fmla="*/ 3436206 w 7953876"/>
              <a:gd name="connsiteY1574" fmla="*/ 4740712 h 6403694"/>
              <a:gd name="connsiteX1575" fmla="*/ 3442409 w 7953876"/>
              <a:gd name="connsiteY1575" fmla="*/ 4733450 h 6403694"/>
              <a:gd name="connsiteX1576" fmla="*/ 3443773 w 7953876"/>
              <a:gd name="connsiteY1576" fmla="*/ 4748421 h 6403694"/>
              <a:gd name="connsiteX1577" fmla="*/ 3479234 w 7953876"/>
              <a:gd name="connsiteY1577" fmla="*/ 4784547 h 6403694"/>
              <a:gd name="connsiteX1578" fmla="*/ 3479085 w 7953876"/>
              <a:gd name="connsiteY1578" fmla="*/ 4779494 h 6403694"/>
              <a:gd name="connsiteX1579" fmla="*/ 3475134 w 7953876"/>
              <a:gd name="connsiteY1579" fmla="*/ 4738923 h 6403694"/>
              <a:gd name="connsiteX1580" fmla="*/ 3482059 w 7953876"/>
              <a:gd name="connsiteY1580" fmla="*/ 4686877 h 6403694"/>
              <a:gd name="connsiteX1581" fmla="*/ 3486749 w 7953876"/>
              <a:gd name="connsiteY1581" fmla="*/ 4677048 h 6403694"/>
              <a:gd name="connsiteX1582" fmla="*/ 3522713 w 7953876"/>
              <a:gd name="connsiteY1582" fmla="*/ 4581555 h 6403694"/>
              <a:gd name="connsiteX1583" fmla="*/ 3517910 w 7953876"/>
              <a:gd name="connsiteY1583" fmla="*/ 4248836 h 6403694"/>
              <a:gd name="connsiteX1584" fmla="*/ 3497360 w 7953876"/>
              <a:gd name="connsiteY1584" fmla="*/ 4116040 h 6403694"/>
              <a:gd name="connsiteX1585" fmla="*/ 3372492 w 7953876"/>
              <a:gd name="connsiteY1585" fmla="*/ 4006139 h 6403694"/>
              <a:gd name="connsiteX1586" fmla="*/ 3012412 w 7953876"/>
              <a:gd name="connsiteY1586" fmla="*/ 3714968 h 6403694"/>
              <a:gd name="connsiteX1587" fmla="*/ 2689633 w 7953876"/>
              <a:gd name="connsiteY1587" fmla="*/ 3470707 h 6403694"/>
              <a:gd name="connsiteX1588" fmla="*/ 2339156 w 7953876"/>
              <a:gd name="connsiteY1588" fmla="*/ 3209581 h 6403694"/>
              <a:gd name="connsiteX1589" fmla="*/ 2330333 w 7953876"/>
              <a:gd name="connsiteY1589" fmla="*/ 3210027 h 6403694"/>
              <a:gd name="connsiteX1590" fmla="*/ 2318493 w 7953876"/>
              <a:gd name="connsiteY1590" fmla="*/ 3214717 h 6403694"/>
              <a:gd name="connsiteX1591" fmla="*/ 2404605 w 7953876"/>
              <a:gd name="connsiteY1591" fmla="*/ 3499411 h 6403694"/>
              <a:gd name="connsiteX1592" fmla="*/ 2420465 w 7953876"/>
              <a:gd name="connsiteY1592" fmla="*/ 3667278 h 6403694"/>
              <a:gd name="connsiteX1593" fmla="*/ 1635780 w 7953876"/>
              <a:gd name="connsiteY1593" fmla="*/ 2906496 h 6403694"/>
              <a:gd name="connsiteX1594" fmla="*/ 1739693 w 7953876"/>
              <a:gd name="connsiteY1594" fmla="*/ 3012359 h 6403694"/>
              <a:gd name="connsiteX1595" fmla="*/ 1732019 w 7953876"/>
              <a:gd name="connsiteY1595" fmla="*/ 2999607 h 6403694"/>
              <a:gd name="connsiteX1596" fmla="*/ 1774014 w 7953876"/>
              <a:gd name="connsiteY1596" fmla="*/ 3029428 h 6403694"/>
              <a:gd name="connsiteX1597" fmla="*/ 1798405 w 7953876"/>
              <a:gd name="connsiteY1597" fmla="*/ 3062250 h 6403694"/>
              <a:gd name="connsiteX1598" fmla="*/ 1811177 w 7953876"/>
              <a:gd name="connsiteY1598" fmla="*/ 3085184 h 6403694"/>
              <a:gd name="connsiteX1599" fmla="*/ 1877818 w 7953876"/>
              <a:gd name="connsiteY1599" fmla="*/ 3153076 h 6403694"/>
              <a:gd name="connsiteX1600" fmla="*/ 1865711 w 7953876"/>
              <a:gd name="connsiteY1600" fmla="*/ 3116320 h 6403694"/>
              <a:gd name="connsiteX1601" fmla="*/ 1892963 w 7953876"/>
              <a:gd name="connsiteY1601" fmla="*/ 3147258 h 6403694"/>
              <a:gd name="connsiteX1602" fmla="*/ 2006562 w 7953876"/>
              <a:gd name="connsiteY1602" fmla="*/ 3284237 h 6403694"/>
              <a:gd name="connsiteX1603" fmla="*/ 2199550 w 7953876"/>
              <a:gd name="connsiteY1603" fmla="*/ 3480846 h 6403694"/>
              <a:gd name="connsiteX1604" fmla="*/ 2200244 w 7953876"/>
              <a:gd name="connsiteY1604" fmla="*/ 3480312 h 6403694"/>
              <a:gd name="connsiteX1605" fmla="*/ 2197647 w 7953876"/>
              <a:gd name="connsiteY1605" fmla="*/ 3454065 h 6403694"/>
              <a:gd name="connsiteX1606" fmla="*/ 1949700 w 7953876"/>
              <a:gd name="connsiteY1606" fmla="*/ 3135978 h 6403694"/>
              <a:gd name="connsiteX1607" fmla="*/ 1705214 w 7953876"/>
              <a:gd name="connsiteY1607" fmla="*/ 2927456 h 6403694"/>
              <a:gd name="connsiteX1608" fmla="*/ 1438422 w 7953876"/>
              <a:gd name="connsiteY1608" fmla="*/ 2705434 h 6403694"/>
              <a:gd name="connsiteX1609" fmla="*/ 1489272 w 7953876"/>
              <a:gd name="connsiteY1609" fmla="*/ 2757238 h 6403694"/>
              <a:gd name="connsiteX1610" fmla="*/ 1540922 w 7953876"/>
              <a:gd name="connsiteY1610" fmla="*/ 2775673 h 6403694"/>
              <a:gd name="connsiteX1611" fmla="*/ 2093555 w 7953876"/>
              <a:gd name="connsiteY1611" fmla="*/ 3077006 h 6403694"/>
              <a:gd name="connsiteX1612" fmla="*/ 2262649 w 7953876"/>
              <a:gd name="connsiteY1612" fmla="*/ 3237950 h 6403694"/>
              <a:gd name="connsiteX1613" fmla="*/ 2300065 w 7953876"/>
              <a:gd name="connsiteY1613" fmla="*/ 3362816 h 6403694"/>
              <a:gd name="connsiteX1614" fmla="*/ 2350324 w 7953876"/>
              <a:gd name="connsiteY1614" fmla="*/ 3574018 h 6403694"/>
              <a:gd name="connsiteX1615" fmla="*/ 2354326 w 7953876"/>
              <a:gd name="connsiteY1615" fmla="*/ 3636550 h 6403694"/>
              <a:gd name="connsiteX1616" fmla="*/ 2353961 w 7953876"/>
              <a:gd name="connsiteY1616" fmla="*/ 3638155 h 6403694"/>
              <a:gd name="connsiteX1617" fmla="*/ 2395216 w 7953876"/>
              <a:gd name="connsiteY1617" fmla="*/ 3680185 h 6403694"/>
              <a:gd name="connsiteX1618" fmla="*/ 2398015 w 7953876"/>
              <a:gd name="connsiteY1618" fmla="*/ 3669959 h 6403694"/>
              <a:gd name="connsiteX1619" fmla="*/ 2345745 w 7953876"/>
              <a:gd name="connsiteY1619" fmla="*/ 3382138 h 6403694"/>
              <a:gd name="connsiteX1620" fmla="*/ 2269462 w 7953876"/>
              <a:gd name="connsiteY1620" fmla="*/ 3173505 h 6403694"/>
              <a:gd name="connsiteX1621" fmla="*/ 1737940 w 7953876"/>
              <a:gd name="connsiteY1621" fmla="*/ 2819901 h 6403694"/>
              <a:gd name="connsiteX1622" fmla="*/ 1578617 w 7953876"/>
              <a:gd name="connsiteY1622" fmla="*/ 2750831 h 6403694"/>
              <a:gd name="connsiteX1623" fmla="*/ 1353644 w 7953876"/>
              <a:gd name="connsiteY1623" fmla="*/ 2619065 h 6403694"/>
              <a:gd name="connsiteX1624" fmla="*/ 1380578 w 7953876"/>
              <a:gd name="connsiteY1624" fmla="*/ 2646504 h 6403694"/>
              <a:gd name="connsiteX1625" fmla="*/ 1424989 w 7953876"/>
              <a:gd name="connsiteY1625" fmla="*/ 2658819 h 6403694"/>
              <a:gd name="connsiteX1626" fmla="*/ 1508532 w 7953876"/>
              <a:gd name="connsiteY1626" fmla="*/ 2664543 h 6403694"/>
              <a:gd name="connsiteX1627" fmla="*/ 1504176 w 7953876"/>
              <a:gd name="connsiteY1627" fmla="*/ 2641201 h 6403694"/>
              <a:gd name="connsiteX1628" fmla="*/ 1424138 w 7953876"/>
              <a:gd name="connsiteY1628" fmla="*/ 2634722 h 6403694"/>
              <a:gd name="connsiteX1629" fmla="*/ 1276143 w 7953876"/>
              <a:gd name="connsiteY1629" fmla="*/ 2540109 h 6403694"/>
              <a:gd name="connsiteX1630" fmla="*/ 1331844 w 7953876"/>
              <a:gd name="connsiteY1630" fmla="*/ 2596856 h 6403694"/>
              <a:gd name="connsiteX1631" fmla="*/ 1395780 w 7953876"/>
              <a:gd name="connsiteY1631" fmla="*/ 2613393 h 6403694"/>
              <a:gd name="connsiteX1632" fmla="*/ 1817238 w 7953876"/>
              <a:gd name="connsiteY1632" fmla="*/ 2548276 h 6403694"/>
              <a:gd name="connsiteX1633" fmla="*/ 1994041 w 7953876"/>
              <a:gd name="connsiteY1633" fmla="*/ 2285697 h 6403694"/>
              <a:gd name="connsiteX1634" fmla="*/ 1995716 w 7953876"/>
              <a:gd name="connsiteY1634" fmla="*/ 2117719 h 6403694"/>
              <a:gd name="connsiteX1635" fmla="*/ 2030339 w 7953876"/>
              <a:gd name="connsiteY1635" fmla="*/ 2199139 h 6403694"/>
              <a:gd name="connsiteX1636" fmla="*/ 2048320 w 7953876"/>
              <a:gd name="connsiteY1636" fmla="*/ 2195789 h 6403694"/>
              <a:gd name="connsiteX1637" fmla="*/ 2011575 w 7953876"/>
              <a:gd name="connsiteY1637" fmla="*/ 2006589 h 6403694"/>
              <a:gd name="connsiteX1638" fmla="*/ 2002640 w 7953876"/>
              <a:gd name="connsiteY1638" fmla="*/ 1847434 h 6403694"/>
              <a:gd name="connsiteX1639" fmla="*/ 2008113 w 7953876"/>
              <a:gd name="connsiteY1639" fmla="*/ 1830793 h 6403694"/>
              <a:gd name="connsiteX1640" fmla="*/ 2005209 w 7953876"/>
              <a:gd name="connsiteY1640" fmla="*/ 1861283 h 6403694"/>
              <a:gd name="connsiteX1641" fmla="*/ 2023414 w 7953876"/>
              <a:gd name="connsiteY1641" fmla="*/ 2018987 h 6403694"/>
              <a:gd name="connsiteX1642" fmla="*/ 2041843 w 7953876"/>
              <a:gd name="connsiteY1642" fmla="*/ 2017535 h 6403694"/>
              <a:gd name="connsiteX1643" fmla="*/ 2036035 w 7953876"/>
              <a:gd name="connsiteY1643" fmla="*/ 1840509 h 6403694"/>
              <a:gd name="connsiteX1644" fmla="*/ 2047427 w 7953876"/>
              <a:gd name="connsiteY1644" fmla="*/ 1753951 h 6403694"/>
              <a:gd name="connsiteX1645" fmla="*/ 2058261 w 7953876"/>
              <a:gd name="connsiteY1645" fmla="*/ 1834367 h 6403694"/>
              <a:gd name="connsiteX1646" fmla="*/ 2082720 w 7953876"/>
              <a:gd name="connsiteY1646" fmla="*/ 1831574 h 6403694"/>
              <a:gd name="connsiteX1647" fmla="*/ 2100479 w 7953876"/>
              <a:gd name="connsiteY1647" fmla="*/ 1667617 h 6403694"/>
              <a:gd name="connsiteX1648" fmla="*/ 2174752 w 7953876"/>
              <a:gd name="connsiteY1648" fmla="*/ 1810353 h 6403694"/>
              <a:gd name="connsiteX1649" fmla="*/ 2186144 w 7953876"/>
              <a:gd name="connsiteY1649" fmla="*/ 1860836 h 6403694"/>
              <a:gd name="connsiteX1650" fmla="*/ 2187595 w 7953876"/>
              <a:gd name="connsiteY1650" fmla="*/ 2014742 h 6403694"/>
              <a:gd name="connsiteX1651" fmla="*/ 2162466 w 7953876"/>
              <a:gd name="connsiteY1651" fmla="*/ 2238677 h 6403694"/>
              <a:gd name="connsiteX1652" fmla="*/ 2196977 w 7953876"/>
              <a:gd name="connsiteY1652" fmla="*/ 2246830 h 6403694"/>
              <a:gd name="connsiteX1653" fmla="*/ 2220208 w 7953876"/>
              <a:gd name="connsiteY1653" fmla="*/ 2155357 h 6403694"/>
              <a:gd name="connsiteX1654" fmla="*/ 2230372 w 7953876"/>
              <a:gd name="connsiteY1654" fmla="*/ 2237337 h 6403694"/>
              <a:gd name="connsiteX1655" fmla="*/ 2248353 w 7953876"/>
              <a:gd name="connsiteY1655" fmla="*/ 2237113 h 6403694"/>
              <a:gd name="connsiteX1656" fmla="*/ 2257624 w 7953876"/>
              <a:gd name="connsiteY1656" fmla="*/ 2160607 h 6403694"/>
              <a:gd name="connsiteX1657" fmla="*/ 2252486 w 7953876"/>
              <a:gd name="connsiteY1657" fmla="*/ 2040095 h 6403694"/>
              <a:gd name="connsiteX1658" fmla="*/ 2249805 w 7953876"/>
              <a:gd name="connsiteY1658" fmla="*/ 2033618 h 6403694"/>
              <a:gd name="connsiteX1659" fmla="*/ 2253714 w 7953876"/>
              <a:gd name="connsiteY1659" fmla="*/ 2005473 h 6403694"/>
              <a:gd name="connsiteX1660" fmla="*/ 2313468 w 7953876"/>
              <a:gd name="connsiteY1660" fmla="*/ 2136818 h 6403694"/>
              <a:gd name="connsiteX1661" fmla="*/ 2333460 w 7953876"/>
              <a:gd name="connsiteY1661" fmla="*/ 2124643 h 6403694"/>
              <a:gd name="connsiteX1662" fmla="*/ 2278732 w 7953876"/>
              <a:gd name="connsiteY1662" fmla="*/ 1915229 h 6403694"/>
              <a:gd name="connsiteX1663" fmla="*/ 2236068 w 7953876"/>
              <a:gd name="connsiteY1663" fmla="*/ 1746579 h 6403694"/>
              <a:gd name="connsiteX1664" fmla="*/ 2251369 w 7953876"/>
              <a:gd name="connsiteY1664" fmla="*/ 1676998 h 6403694"/>
              <a:gd name="connsiteX1665" fmla="*/ 2271585 w 7953876"/>
              <a:gd name="connsiteY1665" fmla="*/ 1782990 h 6403694"/>
              <a:gd name="connsiteX1666" fmla="*/ 2325306 w 7953876"/>
              <a:gd name="connsiteY1666" fmla="*/ 1943262 h 6403694"/>
              <a:gd name="connsiteX1667" fmla="*/ 2339602 w 7953876"/>
              <a:gd name="connsiteY1667" fmla="*/ 1937120 h 6403694"/>
              <a:gd name="connsiteX1668" fmla="*/ 2303639 w 7953876"/>
              <a:gd name="connsiteY1668" fmla="*/ 1754732 h 6403694"/>
              <a:gd name="connsiteX1669" fmla="*/ 2280297 w 7953876"/>
              <a:gd name="connsiteY1669" fmla="*/ 1643826 h 6403694"/>
              <a:gd name="connsiteX1670" fmla="*/ 2308778 w 7953876"/>
              <a:gd name="connsiteY1670" fmla="*/ 1673870 h 6403694"/>
              <a:gd name="connsiteX1671" fmla="*/ 2342507 w 7953876"/>
              <a:gd name="connsiteY1671" fmla="*/ 1653208 h 6403694"/>
              <a:gd name="connsiteX1672" fmla="*/ 2367078 w 7953876"/>
              <a:gd name="connsiteY1672" fmla="*/ 1494947 h 6403694"/>
              <a:gd name="connsiteX1673" fmla="*/ 2389974 w 7953876"/>
              <a:gd name="connsiteY1673" fmla="*/ 1529347 h 6403694"/>
              <a:gd name="connsiteX1674" fmla="*/ 2422029 w 7953876"/>
              <a:gd name="connsiteY1674" fmla="*/ 1520634 h 6403694"/>
              <a:gd name="connsiteX1675" fmla="*/ 2453748 w 7953876"/>
              <a:gd name="connsiteY1675" fmla="*/ 1387726 h 6403694"/>
              <a:gd name="connsiteX1676" fmla="*/ 2586098 w 7953876"/>
              <a:gd name="connsiteY1676" fmla="*/ 1777629 h 6403694"/>
              <a:gd name="connsiteX1677" fmla="*/ 2408961 w 7953876"/>
              <a:gd name="connsiteY1677" fmla="*/ 2102418 h 6403694"/>
              <a:gd name="connsiteX1678" fmla="*/ 2422698 w 7953876"/>
              <a:gd name="connsiteY1678" fmla="*/ 2130004 h 6403694"/>
              <a:gd name="connsiteX1679" fmla="*/ 2624854 w 7953876"/>
              <a:gd name="connsiteY1679" fmla="*/ 1754174 h 6403694"/>
              <a:gd name="connsiteX1680" fmla="*/ 2613350 w 7953876"/>
              <a:gd name="connsiteY1680" fmla="*/ 1658234 h 6403694"/>
              <a:gd name="connsiteX1681" fmla="*/ 2614243 w 7953876"/>
              <a:gd name="connsiteY1681" fmla="*/ 1646172 h 6403694"/>
              <a:gd name="connsiteX1682" fmla="*/ 2695216 w 7953876"/>
              <a:gd name="connsiteY1682" fmla="*/ 1439325 h 6403694"/>
              <a:gd name="connsiteX1683" fmla="*/ 2713311 w 7953876"/>
              <a:gd name="connsiteY1683" fmla="*/ 1466131 h 6403694"/>
              <a:gd name="connsiteX1684" fmla="*/ 2714204 w 7953876"/>
              <a:gd name="connsiteY1684" fmla="*/ 1496064 h 6403694"/>
              <a:gd name="connsiteX1685" fmla="*/ 2741903 w 7953876"/>
              <a:gd name="connsiteY1685" fmla="*/ 1588206 h 6403694"/>
              <a:gd name="connsiteX1686" fmla="*/ 2760331 w 7953876"/>
              <a:gd name="connsiteY1686" fmla="*/ 1580834 h 6403694"/>
              <a:gd name="connsiteX1687" fmla="*/ 2749720 w 7953876"/>
              <a:gd name="connsiteY1687" fmla="*/ 1490814 h 6403694"/>
              <a:gd name="connsiteX1688" fmla="*/ 2749274 w 7953876"/>
              <a:gd name="connsiteY1688" fmla="*/ 1477635 h 6403694"/>
              <a:gd name="connsiteX1689" fmla="*/ 2754077 w 7953876"/>
              <a:gd name="connsiteY1689" fmla="*/ 1465461 h 6403694"/>
              <a:gd name="connsiteX1690" fmla="*/ 2774292 w 7953876"/>
              <a:gd name="connsiteY1690" fmla="*/ 1389960 h 6403694"/>
              <a:gd name="connsiteX1691" fmla="*/ 2764016 w 7953876"/>
              <a:gd name="connsiteY1691" fmla="*/ 1501871 h 6403694"/>
              <a:gd name="connsiteX1692" fmla="*/ 2787918 w 7953876"/>
              <a:gd name="connsiteY1692" fmla="*/ 1500419 h 6403694"/>
              <a:gd name="connsiteX1693" fmla="*/ 2798529 w 7953876"/>
              <a:gd name="connsiteY1693" fmla="*/ 1407159 h 6403694"/>
              <a:gd name="connsiteX1694" fmla="*/ 2810479 w 7953876"/>
              <a:gd name="connsiteY1694" fmla="*/ 1367845 h 6403694"/>
              <a:gd name="connsiteX1695" fmla="*/ 2832482 w 7953876"/>
              <a:gd name="connsiteY1695" fmla="*/ 1336685 h 6403694"/>
              <a:gd name="connsiteX1696" fmla="*/ 2852697 w 7953876"/>
              <a:gd name="connsiteY1696" fmla="*/ 1307869 h 6403694"/>
              <a:gd name="connsiteX1697" fmla="*/ 2861186 w 7953876"/>
              <a:gd name="connsiteY1697" fmla="*/ 1319932 h 6403694"/>
              <a:gd name="connsiteX1698" fmla="*/ 2848899 w 7953876"/>
              <a:gd name="connsiteY1698" fmla="*/ 1572793 h 6403694"/>
              <a:gd name="connsiteX1699" fmla="*/ 2865653 w 7953876"/>
              <a:gd name="connsiteY1699" fmla="*/ 1568325 h 6403694"/>
              <a:gd name="connsiteX1700" fmla="*/ 2876822 w 7953876"/>
              <a:gd name="connsiteY1700" fmla="*/ 1420786 h 6403694"/>
              <a:gd name="connsiteX1701" fmla="*/ 2902622 w 7953876"/>
              <a:gd name="connsiteY1701" fmla="*/ 1306864 h 6403694"/>
              <a:gd name="connsiteX1702" fmla="*/ 2905861 w 7953876"/>
              <a:gd name="connsiteY1702" fmla="*/ 1301839 h 6403694"/>
              <a:gd name="connsiteX1703" fmla="*/ 2935793 w 7953876"/>
              <a:gd name="connsiteY1703" fmla="*/ 1556374 h 6403694"/>
              <a:gd name="connsiteX1704" fmla="*/ 2926747 w 7953876"/>
              <a:gd name="connsiteY1704" fmla="*/ 1603843 h 6403694"/>
              <a:gd name="connsiteX1705" fmla="*/ 2832593 w 7953876"/>
              <a:gd name="connsiteY1705" fmla="*/ 1818059 h 6403694"/>
              <a:gd name="connsiteX1706" fmla="*/ 2857611 w 7953876"/>
              <a:gd name="connsiteY1706" fmla="*/ 1835594 h 6403694"/>
              <a:gd name="connsiteX1707" fmla="*/ 2972203 w 7953876"/>
              <a:gd name="connsiteY1707" fmla="*/ 1552578 h 6403694"/>
              <a:gd name="connsiteX1708" fmla="*/ 3078083 w 7953876"/>
              <a:gd name="connsiteY1708" fmla="*/ 1332664 h 6403694"/>
              <a:gd name="connsiteX1709" fmla="*/ 3093385 w 7953876"/>
              <a:gd name="connsiteY1709" fmla="*/ 1391858 h 6403694"/>
              <a:gd name="connsiteX1710" fmla="*/ 3130019 w 7953876"/>
              <a:gd name="connsiteY1710" fmla="*/ 1392417 h 6403694"/>
              <a:gd name="connsiteX1711" fmla="*/ 3303470 w 7953876"/>
              <a:gd name="connsiteY1711" fmla="*/ 1263194 h 6403694"/>
              <a:gd name="connsiteX1712" fmla="*/ 3233552 w 7953876"/>
              <a:gd name="connsiteY1712" fmla="*/ 1566427 h 6403694"/>
              <a:gd name="connsiteX1713" fmla="*/ 3259688 w 7953876"/>
              <a:gd name="connsiteY1713" fmla="*/ 1581839 h 6403694"/>
              <a:gd name="connsiteX1714" fmla="*/ 3327929 w 7953876"/>
              <a:gd name="connsiteY1714" fmla="*/ 1411739 h 6403694"/>
              <a:gd name="connsiteX1715" fmla="*/ 3447324 w 7953876"/>
              <a:gd name="connsiteY1715" fmla="*/ 1318033 h 6403694"/>
              <a:gd name="connsiteX1716" fmla="*/ 3570403 w 7953876"/>
              <a:gd name="connsiteY1716" fmla="*/ 1285643 h 6403694"/>
              <a:gd name="connsiteX1717" fmla="*/ 3571185 w 7953876"/>
              <a:gd name="connsiteY1717" fmla="*/ 1287430 h 6403694"/>
              <a:gd name="connsiteX1718" fmla="*/ 3592294 w 7953876"/>
              <a:gd name="connsiteY1718" fmla="*/ 1298487 h 6403694"/>
              <a:gd name="connsiteX1719" fmla="*/ 3598102 w 7953876"/>
              <a:gd name="connsiteY1719" fmla="*/ 1298376 h 6403694"/>
              <a:gd name="connsiteX1720" fmla="*/ 3593301 w 7953876"/>
              <a:gd name="connsiteY1720" fmla="*/ 1300609 h 6403694"/>
              <a:gd name="connsiteX1721" fmla="*/ 3472342 w 7953876"/>
              <a:gd name="connsiteY1721" fmla="*/ 1387168 h 6403694"/>
              <a:gd name="connsiteX1722" fmla="*/ 3496131 w 7953876"/>
              <a:gd name="connsiteY1722" fmla="*/ 1408612 h 6403694"/>
              <a:gd name="connsiteX1723" fmla="*/ 3620106 w 7953876"/>
              <a:gd name="connsiteY1723" fmla="*/ 1332440 h 6403694"/>
              <a:gd name="connsiteX1724" fmla="*/ 3690580 w 7953876"/>
              <a:gd name="connsiteY1724" fmla="*/ 1312560 h 6403694"/>
              <a:gd name="connsiteX1725" fmla="*/ 3751227 w 7953876"/>
              <a:gd name="connsiteY1725" fmla="*/ 1317809 h 6403694"/>
              <a:gd name="connsiteX1726" fmla="*/ 3524612 w 7953876"/>
              <a:gd name="connsiteY1726" fmla="*/ 1557156 h 6403694"/>
              <a:gd name="connsiteX1727" fmla="*/ 3541253 w 7953876"/>
              <a:gd name="connsiteY1727" fmla="*/ 1580946 h 6403694"/>
              <a:gd name="connsiteX1728" fmla="*/ 3578669 w 7953876"/>
              <a:gd name="connsiteY1728" fmla="*/ 1561177 h 6403694"/>
              <a:gd name="connsiteX1729" fmla="*/ 3585370 w 7953876"/>
              <a:gd name="connsiteY1729" fmla="*/ 1559055 h 6403694"/>
              <a:gd name="connsiteX1730" fmla="*/ 3642219 w 7953876"/>
              <a:gd name="connsiteY1730" fmla="*/ 1530016 h 6403694"/>
              <a:gd name="connsiteX1731" fmla="*/ 3647469 w 7953876"/>
              <a:gd name="connsiteY1731" fmla="*/ 1529235 h 6403694"/>
              <a:gd name="connsiteX1732" fmla="*/ 3916078 w 7953876"/>
              <a:gd name="connsiteY1732" fmla="*/ 1456079 h 6403694"/>
              <a:gd name="connsiteX1733" fmla="*/ 4048652 w 7953876"/>
              <a:gd name="connsiteY1733" fmla="*/ 1471492 h 6403694"/>
              <a:gd name="connsiteX1734" fmla="*/ 3890501 w 7953876"/>
              <a:gd name="connsiteY1734" fmla="*/ 1595577 h 6403694"/>
              <a:gd name="connsiteX1735" fmla="*/ 3891730 w 7953876"/>
              <a:gd name="connsiteY1735" fmla="*/ 1627521 h 6403694"/>
              <a:gd name="connsiteX1736" fmla="*/ 3953941 w 7953876"/>
              <a:gd name="connsiteY1736" fmla="*/ 1622494 h 6403694"/>
              <a:gd name="connsiteX1737" fmla="*/ 3979628 w 7953876"/>
              <a:gd name="connsiteY1737" fmla="*/ 1620484 h 6403694"/>
              <a:gd name="connsiteX1738" fmla="*/ 3982532 w 7953876"/>
              <a:gd name="connsiteY1738" fmla="*/ 1619926 h 6403694"/>
              <a:gd name="connsiteX1739" fmla="*/ 3984208 w 7953876"/>
              <a:gd name="connsiteY1739" fmla="*/ 1619590 h 6403694"/>
              <a:gd name="connsiteX1740" fmla="*/ 4035249 w 7953876"/>
              <a:gd name="connsiteY1740" fmla="*/ 1602614 h 6403694"/>
              <a:gd name="connsiteX1741" fmla="*/ 4059150 w 7953876"/>
              <a:gd name="connsiteY1741" fmla="*/ 1587536 h 6403694"/>
              <a:gd name="connsiteX1742" fmla="*/ 4058705 w 7953876"/>
              <a:gd name="connsiteY1742" fmla="*/ 1584297 h 6403694"/>
              <a:gd name="connsiteX1743" fmla="*/ 4164249 w 7953876"/>
              <a:gd name="connsiteY1743" fmla="*/ 1596359 h 6403694"/>
              <a:gd name="connsiteX1744" fmla="*/ 4112762 w 7953876"/>
              <a:gd name="connsiteY1744" fmla="*/ 1613559 h 6403694"/>
              <a:gd name="connsiteX1745" fmla="*/ 4120803 w 7953876"/>
              <a:gd name="connsiteY1745" fmla="*/ 1642486 h 6403694"/>
              <a:gd name="connsiteX1746" fmla="*/ 4224896 w 7953876"/>
              <a:gd name="connsiteY1746" fmla="*/ 1625733 h 6403694"/>
              <a:gd name="connsiteX1747" fmla="*/ 4243993 w 7953876"/>
              <a:gd name="connsiteY1747" fmla="*/ 1622718 h 6403694"/>
              <a:gd name="connsiteX1748" fmla="*/ 4288000 w 7953876"/>
              <a:gd name="connsiteY1748" fmla="*/ 1635785 h 6403694"/>
              <a:gd name="connsiteX1749" fmla="*/ 4215848 w 7953876"/>
              <a:gd name="connsiteY1749" fmla="*/ 1690846 h 6403694"/>
              <a:gd name="connsiteX1750" fmla="*/ 4186810 w 7953876"/>
              <a:gd name="connsiteY1750" fmla="*/ 1676775 h 6403694"/>
              <a:gd name="connsiteX1751" fmla="*/ 4165366 w 7953876"/>
              <a:gd name="connsiteY1751" fmla="*/ 1700452 h 6403694"/>
              <a:gd name="connsiteX1752" fmla="*/ 4164025 w 7953876"/>
              <a:gd name="connsiteY1752" fmla="*/ 1706707 h 6403694"/>
              <a:gd name="connsiteX1753" fmla="*/ 4119239 w 7953876"/>
              <a:gd name="connsiteY1753" fmla="*/ 1717987 h 6403694"/>
              <a:gd name="connsiteX1754" fmla="*/ 4092991 w 7953876"/>
              <a:gd name="connsiteY1754" fmla="*/ 1720221 h 6403694"/>
              <a:gd name="connsiteX1755" fmla="*/ 4024527 w 7953876"/>
              <a:gd name="connsiteY1755" fmla="*/ 1717764 h 6403694"/>
              <a:gd name="connsiteX1756" fmla="*/ 4022740 w 7953876"/>
              <a:gd name="connsiteY1756" fmla="*/ 1729156 h 6403694"/>
              <a:gd name="connsiteX1757" fmla="*/ 4101480 w 7953876"/>
              <a:gd name="connsiteY1757" fmla="*/ 1749148 h 6403694"/>
              <a:gd name="connsiteX1758" fmla="*/ 4137555 w 7953876"/>
              <a:gd name="connsiteY1758" fmla="*/ 1751047 h 6403694"/>
              <a:gd name="connsiteX1759" fmla="*/ 4237181 w 7953876"/>
              <a:gd name="connsiteY1759" fmla="*/ 1734630 h 6403694"/>
              <a:gd name="connsiteX1760" fmla="*/ 4296153 w 7953876"/>
              <a:gd name="connsiteY1760" fmla="*/ 1758306 h 6403694"/>
              <a:gd name="connsiteX1761" fmla="*/ 4207249 w 7953876"/>
              <a:gd name="connsiteY1761" fmla="*/ 1773609 h 6403694"/>
              <a:gd name="connsiteX1762" fmla="*/ 4210153 w 7953876"/>
              <a:gd name="connsiteY1762" fmla="*/ 1795611 h 6403694"/>
              <a:gd name="connsiteX1763" fmla="*/ 4311007 w 7953876"/>
              <a:gd name="connsiteY1763" fmla="*/ 1795833 h 6403694"/>
              <a:gd name="connsiteX1764" fmla="*/ 4377126 w 7953876"/>
              <a:gd name="connsiteY1764" fmla="*/ 1800414 h 6403694"/>
              <a:gd name="connsiteX1765" fmla="*/ 4406724 w 7953876"/>
              <a:gd name="connsiteY1765" fmla="*/ 1821075 h 6403694"/>
              <a:gd name="connsiteX1766" fmla="*/ 4397788 w 7953876"/>
              <a:gd name="connsiteY1766" fmla="*/ 1820293 h 6403694"/>
              <a:gd name="connsiteX1767" fmla="*/ 4324409 w 7953876"/>
              <a:gd name="connsiteY1767" fmla="*/ 1824425 h 6403694"/>
              <a:gd name="connsiteX1768" fmla="*/ 4326420 w 7953876"/>
              <a:gd name="connsiteY1768" fmla="*/ 1856034 h 6403694"/>
              <a:gd name="connsiteX1769" fmla="*/ 4433417 w 7953876"/>
              <a:gd name="connsiteY1769" fmla="*/ 1867202 h 6403694"/>
              <a:gd name="connsiteX1770" fmla="*/ 4455978 w 7953876"/>
              <a:gd name="connsiteY1770" fmla="*/ 1865193 h 6403694"/>
              <a:gd name="connsiteX1771" fmla="*/ 4496520 w 7953876"/>
              <a:gd name="connsiteY1771" fmla="*/ 1912101 h 6403694"/>
              <a:gd name="connsiteX1772" fmla="*/ 4563087 w 7953876"/>
              <a:gd name="connsiteY1772" fmla="*/ 1982241 h 6403694"/>
              <a:gd name="connsiteX1773" fmla="*/ 4300396 w 7953876"/>
              <a:gd name="connsiteY1773" fmla="*/ 1893225 h 6403694"/>
              <a:gd name="connsiteX1774" fmla="*/ 4070208 w 7953876"/>
              <a:gd name="connsiteY1774" fmla="*/ 1781091 h 6403694"/>
              <a:gd name="connsiteX1775" fmla="*/ 3804167 w 7953876"/>
              <a:gd name="connsiteY1775" fmla="*/ 1736639 h 6403694"/>
              <a:gd name="connsiteX1776" fmla="*/ 3879222 w 7953876"/>
              <a:gd name="connsiteY1776" fmla="*/ 1710281 h 6403694"/>
              <a:gd name="connsiteX1777" fmla="*/ 3913174 w 7953876"/>
              <a:gd name="connsiteY1777" fmla="*/ 1697214 h 6403694"/>
              <a:gd name="connsiteX1778" fmla="*/ 4040052 w 7953876"/>
              <a:gd name="connsiteY1778" fmla="*/ 1665159 h 6403694"/>
              <a:gd name="connsiteX1779" fmla="*/ 4068978 w 7953876"/>
              <a:gd name="connsiteY1779" fmla="*/ 1654548 h 6403694"/>
              <a:gd name="connsiteX1780" fmla="*/ 4068644 w 7953876"/>
              <a:gd name="connsiteY1780" fmla="*/ 1637460 h 6403694"/>
              <a:gd name="connsiteX1781" fmla="*/ 3950813 w 7953876"/>
              <a:gd name="connsiteY1781" fmla="*/ 1647289 h 6403694"/>
              <a:gd name="connsiteX1782" fmla="*/ 3871850 w 7953876"/>
              <a:gd name="connsiteY1782" fmla="*/ 1675546 h 6403694"/>
              <a:gd name="connsiteX1783" fmla="*/ 3852863 w 7953876"/>
              <a:gd name="connsiteY1783" fmla="*/ 1680013 h 6403694"/>
              <a:gd name="connsiteX1784" fmla="*/ 3850964 w 7953876"/>
              <a:gd name="connsiteY1784" fmla="*/ 1673983 h 6403694"/>
              <a:gd name="connsiteX1785" fmla="*/ 3738606 w 7953876"/>
              <a:gd name="connsiteY1785" fmla="*/ 1676997 h 6403694"/>
              <a:gd name="connsiteX1786" fmla="*/ 3637975 w 7953876"/>
              <a:gd name="connsiteY1786" fmla="*/ 1734182 h 6403694"/>
              <a:gd name="connsiteX1787" fmla="*/ 3589503 w 7953876"/>
              <a:gd name="connsiteY1787" fmla="*/ 1736304 h 6403694"/>
              <a:gd name="connsiteX1788" fmla="*/ 3718725 w 7953876"/>
              <a:gd name="connsiteY1788" fmla="*/ 1652873 h 6403694"/>
              <a:gd name="connsiteX1789" fmla="*/ 3830190 w 7953876"/>
              <a:gd name="connsiteY1789" fmla="*/ 1599040 h 6403694"/>
              <a:gd name="connsiteX1790" fmla="*/ 3822037 w 7953876"/>
              <a:gd name="connsiteY1790" fmla="*/ 1577372 h 6403694"/>
              <a:gd name="connsiteX1791" fmla="*/ 3752456 w 7953876"/>
              <a:gd name="connsiteY1791" fmla="*/ 1593232 h 6403694"/>
              <a:gd name="connsiteX1792" fmla="*/ 3873525 w 7953876"/>
              <a:gd name="connsiteY1792" fmla="*/ 1491595 h 6403694"/>
              <a:gd name="connsiteX1793" fmla="*/ 3862021 w 7953876"/>
              <a:gd name="connsiteY1793" fmla="*/ 1470487 h 6403694"/>
              <a:gd name="connsiteX1794" fmla="*/ 3657855 w 7953876"/>
              <a:gd name="connsiteY1794" fmla="*/ 1620819 h 6403694"/>
              <a:gd name="connsiteX1795" fmla="*/ 3437942 w 7953876"/>
              <a:gd name="connsiteY1795" fmla="*/ 1723237 h 6403694"/>
              <a:gd name="connsiteX1796" fmla="*/ 3351495 w 7953876"/>
              <a:gd name="connsiteY1796" fmla="*/ 1749707 h 6403694"/>
              <a:gd name="connsiteX1797" fmla="*/ 3338316 w 7953876"/>
              <a:gd name="connsiteY1797" fmla="*/ 1750600 h 6403694"/>
              <a:gd name="connsiteX1798" fmla="*/ 3399857 w 7953876"/>
              <a:gd name="connsiteY1798" fmla="*/ 1711397 h 6403694"/>
              <a:gd name="connsiteX1799" fmla="*/ 3517353 w 7953876"/>
              <a:gd name="connsiteY1799" fmla="*/ 1609204 h 6403694"/>
              <a:gd name="connsiteX1800" fmla="*/ 3490659 w 7953876"/>
              <a:gd name="connsiteY1800" fmla="*/ 1586866 h 6403694"/>
              <a:gd name="connsiteX1801" fmla="*/ 3355069 w 7953876"/>
              <a:gd name="connsiteY1801" fmla="*/ 1696320 h 6403694"/>
              <a:gd name="connsiteX1802" fmla="*/ 3265942 w 7953876"/>
              <a:gd name="connsiteY1802" fmla="*/ 1759200 h 6403694"/>
              <a:gd name="connsiteX1803" fmla="*/ 3220374 w 7953876"/>
              <a:gd name="connsiteY1803" fmla="*/ 1765120 h 6403694"/>
              <a:gd name="connsiteX1804" fmla="*/ 3185303 w 7953876"/>
              <a:gd name="connsiteY1804" fmla="*/ 1772602 h 6403694"/>
              <a:gd name="connsiteX1805" fmla="*/ 3331057 w 7953876"/>
              <a:gd name="connsiteY1805" fmla="*/ 1660803 h 6403694"/>
              <a:gd name="connsiteX1806" fmla="*/ 3456817 w 7953876"/>
              <a:gd name="connsiteY1806" fmla="*/ 1488804 h 6403694"/>
              <a:gd name="connsiteX1807" fmla="*/ 3433363 w 7953876"/>
              <a:gd name="connsiteY1807" fmla="*/ 1475959 h 6403694"/>
              <a:gd name="connsiteX1808" fmla="*/ 3277670 w 7953876"/>
              <a:gd name="connsiteY1808" fmla="*/ 1657118 h 6403694"/>
              <a:gd name="connsiteX1809" fmla="*/ 3123875 w 7953876"/>
              <a:gd name="connsiteY1809" fmla="*/ 1789132 h 6403694"/>
              <a:gd name="connsiteX1810" fmla="*/ 3110920 w 7953876"/>
              <a:gd name="connsiteY1810" fmla="*/ 1793042 h 6403694"/>
              <a:gd name="connsiteX1811" fmla="*/ 3215906 w 7953876"/>
              <a:gd name="connsiteY1811" fmla="*/ 1614787 h 6403694"/>
              <a:gd name="connsiteX1812" fmla="*/ 3195356 w 7953876"/>
              <a:gd name="connsiteY1812" fmla="*/ 1603060 h 6403694"/>
              <a:gd name="connsiteX1813" fmla="*/ 3133369 w 7953876"/>
              <a:gd name="connsiteY1813" fmla="*/ 1712515 h 6403694"/>
              <a:gd name="connsiteX1814" fmla="*/ 3050161 w 7953876"/>
              <a:gd name="connsiteY1814" fmla="*/ 1816943 h 6403694"/>
              <a:gd name="connsiteX1815" fmla="*/ 3001130 w 7953876"/>
              <a:gd name="connsiteY1815" fmla="*/ 1840509 h 6403694"/>
              <a:gd name="connsiteX1816" fmla="*/ 3151127 w 7953876"/>
              <a:gd name="connsiteY1816" fmla="*/ 1516614 h 6403694"/>
              <a:gd name="connsiteX1817" fmla="*/ 3133257 w 7953876"/>
              <a:gd name="connsiteY1817" fmla="*/ 1513710 h 6403694"/>
              <a:gd name="connsiteX1818" fmla="*/ 3042120 w 7953876"/>
              <a:gd name="connsiteY1818" fmla="*/ 1721785 h 6403694"/>
              <a:gd name="connsiteX1819" fmla="*/ 2962263 w 7953876"/>
              <a:gd name="connsiteY1819" fmla="*/ 1861619 h 6403694"/>
              <a:gd name="connsiteX1820" fmla="*/ 2902845 w 7953876"/>
              <a:gd name="connsiteY1820" fmla="*/ 1898475 h 6403694"/>
              <a:gd name="connsiteX1821" fmla="*/ 2789705 w 7953876"/>
              <a:gd name="connsiteY1821" fmla="*/ 1984251 h 6403694"/>
              <a:gd name="connsiteX1822" fmla="*/ 2551251 w 7953876"/>
              <a:gd name="connsiteY1822" fmla="*/ 2197463 h 6403694"/>
              <a:gd name="connsiteX1823" fmla="*/ 2246008 w 7953876"/>
              <a:gd name="connsiteY1823" fmla="*/ 2410899 h 6403694"/>
              <a:gd name="connsiteX1824" fmla="*/ 2286551 w 7953876"/>
              <a:gd name="connsiteY1824" fmla="*/ 2343440 h 6403694"/>
              <a:gd name="connsiteX1825" fmla="*/ 2386400 w 7953876"/>
              <a:gd name="connsiteY1825" fmla="*/ 2168425 h 6403694"/>
              <a:gd name="connsiteX1826" fmla="*/ 2376460 w 7953876"/>
              <a:gd name="connsiteY1826" fmla="*/ 2161165 h 6403694"/>
              <a:gd name="connsiteX1827" fmla="*/ 2254385 w 7953876"/>
              <a:gd name="connsiteY1827" fmla="*/ 2322220 h 6403694"/>
              <a:gd name="connsiteX1828" fmla="*/ 2170730 w 7953876"/>
              <a:gd name="connsiteY1828" fmla="*/ 2443066 h 6403694"/>
              <a:gd name="connsiteX1829" fmla="*/ 2158445 w 7953876"/>
              <a:gd name="connsiteY1829" fmla="*/ 2447868 h 6403694"/>
              <a:gd name="connsiteX1830" fmla="*/ 2016042 w 7953876"/>
              <a:gd name="connsiteY1830" fmla="*/ 2494219 h 6403694"/>
              <a:gd name="connsiteX1831" fmla="*/ 2060271 w 7953876"/>
              <a:gd name="connsiteY1831" fmla="*/ 2406990 h 6403694"/>
              <a:gd name="connsiteX1832" fmla="*/ 2101037 w 7953876"/>
              <a:gd name="connsiteY1832" fmla="*/ 1878148 h 6403694"/>
              <a:gd name="connsiteX1833" fmla="*/ 2079928 w 7953876"/>
              <a:gd name="connsiteY1833" fmla="*/ 1884961 h 6403694"/>
              <a:gd name="connsiteX1834" fmla="*/ 2058484 w 7953876"/>
              <a:gd name="connsiteY1834" fmla="*/ 2316970 h 6403694"/>
              <a:gd name="connsiteX1835" fmla="*/ 1953386 w 7953876"/>
              <a:gd name="connsiteY1835" fmla="*/ 2512089 h 6403694"/>
              <a:gd name="connsiteX1836" fmla="*/ 1911280 w 7953876"/>
              <a:gd name="connsiteY1836" fmla="*/ 2536214 h 6403694"/>
              <a:gd name="connsiteX1837" fmla="*/ 1905918 w 7953876"/>
              <a:gd name="connsiteY1837" fmla="*/ 2538670 h 6403694"/>
              <a:gd name="connsiteX1838" fmla="*/ 1947578 w 7953876"/>
              <a:gd name="connsiteY1838" fmla="*/ 2489528 h 6403694"/>
              <a:gd name="connsiteX1839" fmla="*/ 1988902 w 7953876"/>
              <a:gd name="connsiteY1839" fmla="*/ 2381525 h 6403694"/>
              <a:gd name="connsiteX1840" fmla="*/ 1974830 w 7953876"/>
              <a:gd name="connsiteY1840" fmla="*/ 2378733 h 6403694"/>
              <a:gd name="connsiteX1841" fmla="*/ 1901227 w 7953876"/>
              <a:gd name="connsiteY1841" fmla="*/ 2504717 h 6403694"/>
              <a:gd name="connsiteX1842" fmla="*/ 1843932 w 7953876"/>
              <a:gd name="connsiteY1842" fmla="*/ 2569385 h 6403694"/>
              <a:gd name="connsiteX1843" fmla="*/ 1775467 w 7953876"/>
              <a:gd name="connsiteY1843" fmla="*/ 2603896 h 6403694"/>
              <a:gd name="connsiteX1844" fmla="*/ 1671708 w 7953876"/>
              <a:gd name="connsiteY1844" fmla="*/ 2633047 h 6403694"/>
              <a:gd name="connsiteX1845" fmla="*/ 1673161 w 7953876"/>
              <a:gd name="connsiteY1845" fmla="*/ 2643323 h 6403694"/>
              <a:gd name="connsiteX1846" fmla="*/ 1811095 w 7953876"/>
              <a:gd name="connsiteY1846" fmla="*/ 2629138 h 6403694"/>
              <a:gd name="connsiteX1847" fmla="*/ 1870736 w 7953876"/>
              <a:gd name="connsiteY1847" fmla="*/ 2619421 h 6403694"/>
              <a:gd name="connsiteX1848" fmla="*/ 2044412 w 7953876"/>
              <a:gd name="connsiteY1848" fmla="*/ 2611937 h 6403694"/>
              <a:gd name="connsiteX1849" fmla="*/ 2253156 w 7953876"/>
              <a:gd name="connsiteY1849" fmla="*/ 2691906 h 6403694"/>
              <a:gd name="connsiteX1850" fmla="*/ 2520650 w 7953876"/>
              <a:gd name="connsiteY1850" fmla="*/ 2835649 h 6403694"/>
              <a:gd name="connsiteX1851" fmla="*/ 2912338 w 7953876"/>
              <a:gd name="connsiteY1851" fmla="*/ 2972579 h 6403694"/>
              <a:gd name="connsiteX1852" fmla="*/ 2670869 w 7953876"/>
              <a:gd name="connsiteY1852" fmla="*/ 3062487 h 6403694"/>
              <a:gd name="connsiteX1853" fmla="*/ 2461454 w 7953876"/>
              <a:gd name="connsiteY1853" fmla="*/ 3024736 h 6403694"/>
              <a:gd name="connsiteX1854" fmla="*/ 2534052 w 7953876"/>
              <a:gd name="connsiteY1854" fmla="*/ 3034453 h 6403694"/>
              <a:gd name="connsiteX1855" fmla="*/ 2675561 w 7953876"/>
              <a:gd name="connsiteY1855" fmla="*/ 2990114 h 6403694"/>
              <a:gd name="connsiteX1856" fmla="*/ 2662269 w 7953876"/>
              <a:gd name="connsiteY1856" fmla="*/ 2967999 h 6403694"/>
              <a:gd name="connsiteX1857" fmla="*/ 2557841 w 7953876"/>
              <a:gd name="connsiteY1857" fmla="*/ 2995028 h 6403694"/>
              <a:gd name="connsiteX1858" fmla="*/ 2432973 w 7953876"/>
              <a:gd name="connsiteY1858" fmla="*/ 2985422 h 6403694"/>
              <a:gd name="connsiteX1859" fmla="*/ 2433308 w 7953876"/>
              <a:gd name="connsiteY1859" fmla="*/ 2976040 h 6403694"/>
              <a:gd name="connsiteX1860" fmla="*/ 2430739 w 7953876"/>
              <a:gd name="connsiteY1860" fmla="*/ 2972579 h 6403694"/>
              <a:gd name="connsiteX1861" fmla="*/ 2591347 w 7953876"/>
              <a:gd name="connsiteY1861" fmla="*/ 2983970 h 6403694"/>
              <a:gd name="connsiteX1862" fmla="*/ 2582748 w 7953876"/>
              <a:gd name="connsiteY1862" fmla="*/ 2942981 h 6403694"/>
              <a:gd name="connsiteX1863" fmla="*/ 2226909 w 7953876"/>
              <a:gd name="connsiteY1863" fmla="*/ 2833304 h 6403694"/>
              <a:gd name="connsiteX1864" fmla="*/ 2213618 w 7953876"/>
              <a:gd name="connsiteY1864" fmla="*/ 2820348 h 6403694"/>
              <a:gd name="connsiteX1865" fmla="*/ 2287779 w 7953876"/>
              <a:gd name="connsiteY1865" fmla="*/ 2855306 h 6403694"/>
              <a:gd name="connsiteX1866" fmla="*/ 2488706 w 7953876"/>
              <a:gd name="connsiteY1866" fmla="*/ 2883004 h 6403694"/>
              <a:gd name="connsiteX1867" fmla="*/ 2472958 w 7953876"/>
              <a:gd name="connsiteY1867" fmla="*/ 2852961 h 6403694"/>
              <a:gd name="connsiteX1868" fmla="*/ 2099249 w 7953876"/>
              <a:gd name="connsiteY1868" fmla="*/ 2721727 h 6403694"/>
              <a:gd name="connsiteX1869" fmla="*/ 2071104 w 7953876"/>
              <a:gd name="connsiteY1869" fmla="*/ 2702517 h 6403694"/>
              <a:gd name="connsiteX1870" fmla="*/ 2173857 w 7953876"/>
              <a:gd name="connsiteY1870" fmla="*/ 2733901 h 6403694"/>
              <a:gd name="connsiteX1871" fmla="*/ 2317824 w 7953876"/>
              <a:gd name="connsiteY1871" fmla="*/ 2789969 h 6403694"/>
              <a:gd name="connsiteX1872" fmla="*/ 2326759 w 7953876"/>
              <a:gd name="connsiteY1872" fmla="*/ 2771652 h 6403694"/>
              <a:gd name="connsiteX1873" fmla="*/ 2171959 w 7953876"/>
              <a:gd name="connsiteY1873" fmla="*/ 2693804 h 6403694"/>
              <a:gd name="connsiteX1874" fmla="*/ 2018834 w 7953876"/>
              <a:gd name="connsiteY1874" fmla="*/ 2665660 h 6403694"/>
              <a:gd name="connsiteX1875" fmla="*/ 2016936 w 7953876"/>
              <a:gd name="connsiteY1875" fmla="*/ 2662532 h 6403694"/>
              <a:gd name="connsiteX1876" fmla="*/ 2047762 w 7953876"/>
              <a:gd name="connsiteY1876" fmla="*/ 2642205 h 6403694"/>
              <a:gd name="connsiteX1877" fmla="*/ 2041284 w 7953876"/>
              <a:gd name="connsiteY1877" fmla="*/ 2621432 h 6403694"/>
              <a:gd name="connsiteX1878" fmla="*/ 1990355 w 7953876"/>
              <a:gd name="connsiteY1878" fmla="*/ 2624335 h 6403694"/>
              <a:gd name="connsiteX1879" fmla="*/ 1987003 w 7953876"/>
              <a:gd name="connsiteY1879" fmla="*/ 2624893 h 6403694"/>
              <a:gd name="connsiteX1880" fmla="*/ 1842367 w 7953876"/>
              <a:gd name="connsiteY1880" fmla="*/ 2633270 h 6403694"/>
              <a:gd name="connsiteX1881" fmla="*/ 1606706 w 7953876"/>
              <a:gd name="connsiteY1881" fmla="*/ 2670351 h 6403694"/>
              <a:gd name="connsiteX1882" fmla="*/ 1558680 w 7953876"/>
              <a:gd name="connsiteY1882" fmla="*/ 2672696 h 6403694"/>
              <a:gd name="connsiteX1883" fmla="*/ 1554883 w 7953876"/>
              <a:gd name="connsiteY1883" fmla="*/ 2675042 h 6403694"/>
              <a:gd name="connsiteX1884" fmla="*/ 1532322 w 7953876"/>
              <a:gd name="connsiteY1884" fmla="*/ 2678281 h 6403694"/>
              <a:gd name="connsiteX1885" fmla="*/ 1529530 w 7953876"/>
              <a:gd name="connsiteY1885" fmla="*/ 2701065 h 6403694"/>
              <a:gd name="connsiteX1886" fmla="*/ 1537460 w 7953876"/>
              <a:gd name="connsiteY1886" fmla="*/ 2706091 h 6403694"/>
              <a:gd name="connsiteX1887" fmla="*/ 1914741 w 7953876"/>
              <a:gd name="connsiteY1887" fmla="*/ 2845477 h 6403694"/>
              <a:gd name="connsiteX1888" fmla="*/ 2156547 w 7953876"/>
              <a:gd name="connsiteY1888" fmla="*/ 2998044 h 6403694"/>
              <a:gd name="connsiteX1889" fmla="*/ 2673996 w 7953876"/>
              <a:gd name="connsiteY1889" fmla="*/ 3348967 h 6403694"/>
              <a:gd name="connsiteX1890" fmla="*/ 3006826 w 7953876"/>
              <a:gd name="connsiteY1890" fmla="*/ 3384371 h 6403694"/>
              <a:gd name="connsiteX1891" fmla="*/ 3050720 w 7953876"/>
              <a:gd name="connsiteY1891" fmla="*/ 3380017 h 6403694"/>
              <a:gd name="connsiteX1892" fmla="*/ 3131023 w 7953876"/>
              <a:gd name="connsiteY1892" fmla="*/ 3349860 h 6403694"/>
              <a:gd name="connsiteX1893" fmla="*/ 3125551 w 7953876"/>
              <a:gd name="connsiteY1893" fmla="*/ 3340255 h 6403694"/>
              <a:gd name="connsiteX1894" fmla="*/ 3067138 w 7953876"/>
              <a:gd name="connsiteY1894" fmla="*/ 3358684 h 6403694"/>
              <a:gd name="connsiteX1895" fmla="*/ 3051724 w 7953876"/>
              <a:gd name="connsiteY1895" fmla="*/ 3360694 h 6403694"/>
              <a:gd name="connsiteX1896" fmla="*/ 3065909 w 7953876"/>
              <a:gd name="connsiteY1896" fmla="*/ 3352206 h 6403694"/>
              <a:gd name="connsiteX1897" fmla="*/ 3118850 w 7953876"/>
              <a:gd name="connsiteY1897" fmla="*/ 3308201 h 6403694"/>
              <a:gd name="connsiteX1898" fmla="*/ 3160956 w 7953876"/>
              <a:gd name="connsiteY1898" fmla="*/ 3288209 h 6403694"/>
              <a:gd name="connsiteX1899" fmla="*/ 3245503 w 7953876"/>
              <a:gd name="connsiteY1899" fmla="*/ 3241635 h 6403694"/>
              <a:gd name="connsiteX1900" fmla="*/ 3239696 w 7953876"/>
              <a:gd name="connsiteY1900" fmla="*/ 3230800 h 6403694"/>
              <a:gd name="connsiteX1901" fmla="*/ 3168327 w 7953876"/>
              <a:gd name="connsiteY1901" fmla="*/ 3257160 h 6403694"/>
              <a:gd name="connsiteX1902" fmla="*/ 3171789 w 7953876"/>
              <a:gd name="connsiteY1902" fmla="*/ 3252915 h 6403694"/>
              <a:gd name="connsiteX1903" fmla="*/ 3296657 w 7953876"/>
              <a:gd name="connsiteY1903" fmla="*/ 3185120 h 6403694"/>
              <a:gd name="connsiteX1904" fmla="*/ 3392373 w 7953876"/>
              <a:gd name="connsiteY1904" fmla="*/ 3148822 h 6403694"/>
              <a:gd name="connsiteX1905" fmla="*/ 3386454 w 7953876"/>
              <a:gd name="connsiteY1905" fmla="*/ 3138435 h 6403694"/>
              <a:gd name="connsiteX1906" fmla="*/ 3268623 w 7953876"/>
              <a:gd name="connsiteY1906" fmla="*/ 3163229 h 6403694"/>
              <a:gd name="connsiteX1907" fmla="*/ 3219369 w 7953876"/>
              <a:gd name="connsiteY1907" fmla="*/ 3190481 h 6403694"/>
              <a:gd name="connsiteX1908" fmla="*/ 3228527 w 7953876"/>
              <a:gd name="connsiteY1908" fmla="*/ 3177191 h 6403694"/>
              <a:gd name="connsiteX1909" fmla="*/ 3244499 w 7953876"/>
              <a:gd name="connsiteY1909" fmla="*/ 3152731 h 6403694"/>
              <a:gd name="connsiteX1910" fmla="*/ 3255668 w 7953876"/>
              <a:gd name="connsiteY1910" fmla="*/ 3145248 h 6403694"/>
              <a:gd name="connsiteX1911" fmla="*/ 3330275 w 7953876"/>
              <a:gd name="connsiteY1911" fmla="*/ 3101578 h 6403694"/>
              <a:gd name="connsiteX1912" fmla="*/ 3391256 w 7953876"/>
              <a:gd name="connsiteY1912" fmla="*/ 3072092 h 6403694"/>
              <a:gd name="connsiteX1913" fmla="*/ 3386901 w 7953876"/>
              <a:gd name="connsiteY1913" fmla="*/ 3059471 h 6403694"/>
              <a:gd name="connsiteX1914" fmla="*/ 3302018 w 7953876"/>
              <a:gd name="connsiteY1914" fmla="*/ 3074773 h 6403694"/>
              <a:gd name="connsiteX1915" fmla="*/ 3330051 w 7953876"/>
              <a:gd name="connsiteY1915" fmla="*/ 3042048 h 6403694"/>
              <a:gd name="connsiteX1916" fmla="*/ 3334296 w 7953876"/>
              <a:gd name="connsiteY1916" fmla="*/ 3042384 h 6403694"/>
              <a:gd name="connsiteX1917" fmla="*/ 3456706 w 7953876"/>
              <a:gd name="connsiteY1917" fmla="*/ 3001618 h 6403694"/>
              <a:gd name="connsiteX1918" fmla="*/ 3453020 w 7953876"/>
              <a:gd name="connsiteY1918" fmla="*/ 2991119 h 6403694"/>
              <a:gd name="connsiteX1919" fmla="*/ 3351272 w 7953876"/>
              <a:gd name="connsiteY1919" fmla="*/ 3019711 h 6403694"/>
              <a:gd name="connsiteX1920" fmla="*/ 3466199 w 7953876"/>
              <a:gd name="connsiteY1920" fmla="*/ 2971461 h 6403694"/>
              <a:gd name="connsiteX1921" fmla="*/ 3475134 w 7953876"/>
              <a:gd name="connsiteY1921" fmla="*/ 2974366 h 6403694"/>
              <a:gd name="connsiteX1922" fmla="*/ 3468433 w 7953876"/>
              <a:gd name="connsiteY1922" fmla="*/ 3026747 h 6403694"/>
              <a:gd name="connsiteX1923" fmla="*/ 3427108 w 7953876"/>
              <a:gd name="connsiteY1923" fmla="*/ 3122687 h 6403694"/>
              <a:gd name="connsiteX1924" fmla="*/ 3428560 w 7953876"/>
              <a:gd name="connsiteY1924" fmla="*/ 3125367 h 6403694"/>
              <a:gd name="connsiteX1925" fmla="*/ 3315308 w 7953876"/>
              <a:gd name="connsiteY1925" fmla="*/ 3237726 h 6403694"/>
              <a:gd name="connsiteX1926" fmla="*/ 3133927 w 7953876"/>
              <a:gd name="connsiteY1926" fmla="*/ 3395987 h 6403694"/>
              <a:gd name="connsiteX1927" fmla="*/ 2988287 w 7953876"/>
              <a:gd name="connsiteY1927" fmla="*/ 3439099 h 6403694"/>
              <a:gd name="connsiteX1928" fmla="*/ 2820420 w 7953876"/>
              <a:gd name="connsiteY1928" fmla="*/ 3410954 h 6403694"/>
              <a:gd name="connsiteX1929" fmla="*/ 2800650 w 7953876"/>
              <a:gd name="connsiteY1929" fmla="*/ 3409836 h 6403694"/>
              <a:gd name="connsiteX1930" fmla="*/ 2786913 w 7953876"/>
              <a:gd name="connsiteY1930" fmla="*/ 3422681 h 6403694"/>
              <a:gd name="connsiteX1931" fmla="*/ 2796071 w 7953876"/>
              <a:gd name="connsiteY1931" fmla="*/ 3441668 h 6403694"/>
              <a:gd name="connsiteX1932" fmla="*/ 3325808 w 7953876"/>
              <a:gd name="connsiteY1932" fmla="*/ 3897467 h 6403694"/>
              <a:gd name="connsiteX1933" fmla="*/ 3871403 w 7953876"/>
              <a:gd name="connsiteY1933" fmla="*/ 4161720 h 6403694"/>
              <a:gd name="connsiteX1934" fmla="*/ 4135657 w 7953876"/>
              <a:gd name="connsiteY1934" fmla="*/ 4119837 h 6403694"/>
              <a:gd name="connsiteX1935" fmla="*/ 4248685 w 7953876"/>
              <a:gd name="connsiteY1935" fmla="*/ 3966936 h 6403694"/>
              <a:gd name="connsiteX1936" fmla="*/ 4378913 w 7953876"/>
              <a:gd name="connsiteY1936" fmla="*/ 3824981 h 6403694"/>
              <a:gd name="connsiteX1937" fmla="*/ 4360373 w 7953876"/>
              <a:gd name="connsiteY1937" fmla="*/ 3850334 h 6403694"/>
              <a:gd name="connsiteX1938" fmla="*/ 4281745 w 7953876"/>
              <a:gd name="connsiteY1938" fmla="*/ 3954651 h 6403694"/>
              <a:gd name="connsiteX1939" fmla="*/ 4295481 w 7953876"/>
              <a:gd name="connsiteY1939" fmla="*/ 3968389 h 6403694"/>
              <a:gd name="connsiteX1940" fmla="*/ 4374446 w 7953876"/>
              <a:gd name="connsiteY1940" fmla="*/ 3873900 h 6403694"/>
              <a:gd name="connsiteX1941" fmla="*/ 4419567 w 7953876"/>
              <a:gd name="connsiteY1941" fmla="*/ 3820848 h 6403694"/>
              <a:gd name="connsiteX1942" fmla="*/ 4425599 w 7953876"/>
              <a:gd name="connsiteY1942" fmla="*/ 3815487 h 6403694"/>
              <a:gd name="connsiteX1943" fmla="*/ 4347193 w 7953876"/>
              <a:gd name="connsiteY1943" fmla="*/ 3940689 h 6403694"/>
              <a:gd name="connsiteX1944" fmla="*/ 4253042 w 7953876"/>
              <a:gd name="connsiteY1944" fmla="*/ 4079071 h 6403694"/>
              <a:gd name="connsiteX1945" fmla="*/ 4259630 w 7953876"/>
              <a:gd name="connsiteY1945" fmla="*/ 4084656 h 6403694"/>
              <a:gd name="connsiteX1946" fmla="*/ 4376345 w 7953876"/>
              <a:gd name="connsiteY1946" fmla="*/ 3933318 h 6403694"/>
              <a:gd name="connsiteX1947" fmla="*/ 4459886 w 7953876"/>
              <a:gd name="connsiteY1947" fmla="*/ 3819173 h 6403694"/>
              <a:gd name="connsiteX1948" fmla="*/ 4431518 w 7953876"/>
              <a:gd name="connsiteY1948" fmla="*/ 3937786 h 6403694"/>
              <a:gd name="connsiteX1949" fmla="*/ 4367744 w 7953876"/>
              <a:gd name="connsiteY1949" fmla="*/ 4044671 h 6403694"/>
              <a:gd name="connsiteX1950" fmla="*/ 4395108 w 7953876"/>
              <a:gd name="connsiteY1950" fmla="*/ 4073040 h 6403694"/>
              <a:gd name="connsiteX1951" fmla="*/ 4551359 w 7953876"/>
              <a:gd name="connsiteY1951" fmla="*/ 3862396 h 6403694"/>
              <a:gd name="connsiteX1952" fmla="*/ 4805115 w 7953876"/>
              <a:gd name="connsiteY1952" fmla="*/ 3676771 h 6403694"/>
              <a:gd name="connsiteX1953" fmla="*/ 4666287 w 7953876"/>
              <a:gd name="connsiteY1953" fmla="*/ 3837491 h 6403694"/>
              <a:gd name="connsiteX1954" fmla="*/ 4685497 w 7953876"/>
              <a:gd name="connsiteY1954" fmla="*/ 3852903 h 6403694"/>
              <a:gd name="connsiteX1955" fmla="*/ 4754186 w 7953876"/>
              <a:gd name="connsiteY1955" fmla="*/ 3777067 h 6403694"/>
              <a:gd name="connsiteX1956" fmla="*/ 4676562 w 7953876"/>
              <a:gd name="connsiteY1956" fmla="*/ 3911092 h 6403694"/>
              <a:gd name="connsiteX1957" fmla="*/ 4499647 w 7953876"/>
              <a:gd name="connsiteY1957" fmla="*/ 4124081 h 6403694"/>
              <a:gd name="connsiteX1958" fmla="*/ 4499536 w 7953876"/>
              <a:gd name="connsiteY1958" fmla="*/ 4127320 h 6403694"/>
              <a:gd name="connsiteX1959" fmla="*/ 4477869 w 7953876"/>
              <a:gd name="connsiteY1959" fmla="*/ 4138712 h 6403694"/>
              <a:gd name="connsiteX1960" fmla="*/ 4537845 w 7953876"/>
              <a:gd name="connsiteY1960" fmla="*/ 4063881 h 6403694"/>
              <a:gd name="connsiteX1961" fmla="*/ 4662154 w 7953876"/>
              <a:gd name="connsiteY1961" fmla="*/ 3876357 h 6403694"/>
              <a:gd name="connsiteX1962" fmla="*/ 4649644 w 7953876"/>
              <a:gd name="connsiteY1962" fmla="*/ 3865970 h 6403694"/>
              <a:gd name="connsiteX1963" fmla="*/ 4515172 w 7953876"/>
              <a:gd name="connsiteY1963" fmla="*/ 4042996 h 6403694"/>
              <a:gd name="connsiteX1964" fmla="*/ 4381259 w 7953876"/>
              <a:gd name="connsiteY1964" fmla="*/ 4174006 h 6403694"/>
              <a:gd name="connsiteX1965" fmla="*/ 4375450 w 7953876"/>
              <a:gd name="connsiteY1965" fmla="*/ 4186403 h 6403694"/>
              <a:gd name="connsiteX1966" fmla="*/ 4314357 w 7953876"/>
              <a:gd name="connsiteY1966" fmla="*/ 4198242 h 6403694"/>
              <a:gd name="connsiteX1967" fmla="*/ 4341944 w 7953876"/>
              <a:gd name="connsiteY1967" fmla="*/ 4181042 h 6403694"/>
              <a:gd name="connsiteX1968" fmla="*/ 4386061 w 7953876"/>
              <a:gd name="connsiteY1968" fmla="*/ 4117827 h 6403694"/>
              <a:gd name="connsiteX1969" fmla="*/ 4378355 w 7953876"/>
              <a:gd name="connsiteY1969" fmla="*/ 4111125 h 6403694"/>
              <a:gd name="connsiteX1970" fmla="*/ 4340157 w 7953876"/>
              <a:gd name="connsiteY1970" fmla="*/ 4135808 h 6403694"/>
              <a:gd name="connsiteX1971" fmla="*/ 4279958 w 7953876"/>
              <a:gd name="connsiteY1971" fmla="*/ 4190201 h 6403694"/>
              <a:gd name="connsiteX1972" fmla="*/ 4276384 w 7953876"/>
              <a:gd name="connsiteY1972" fmla="*/ 4199694 h 6403694"/>
              <a:gd name="connsiteX1973" fmla="*/ 4148055 w 7953876"/>
              <a:gd name="connsiteY1973" fmla="*/ 4203268 h 6403694"/>
              <a:gd name="connsiteX1974" fmla="*/ 4147942 w 7953876"/>
              <a:gd name="connsiteY1974" fmla="*/ 4206619 h 6403694"/>
              <a:gd name="connsiteX1975" fmla="*/ 4347640 w 7953876"/>
              <a:gd name="connsiteY1975" fmla="*/ 4216001 h 6403694"/>
              <a:gd name="connsiteX1976" fmla="*/ 4499201 w 7953876"/>
              <a:gd name="connsiteY1976" fmla="*/ 4147870 h 6403694"/>
              <a:gd name="connsiteX1977" fmla="*/ 4707164 w 7953876"/>
              <a:gd name="connsiteY1977" fmla="*/ 4075050 h 6403694"/>
              <a:gd name="connsiteX1978" fmla="*/ 4793610 w 7953876"/>
              <a:gd name="connsiteY1978" fmla="*/ 4020211 h 6403694"/>
              <a:gd name="connsiteX1979" fmla="*/ 4892231 w 7953876"/>
              <a:gd name="connsiteY1979" fmla="*/ 3972632 h 6403694"/>
              <a:gd name="connsiteX1980" fmla="*/ 4954441 w 7953876"/>
              <a:gd name="connsiteY1980" fmla="*/ 3949401 h 6403694"/>
              <a:gd name="connsiteX1981" fmla="*/ 5075176 w 7953876"/>
              <a:gd name="connsiteY1981" fmla="*/ 3986370 h 6403694"/>
              <a:gd name="connsiteX1982" fmla="*/ 5195799 w 7953876"/>
              <a:gd name="connsiteY1982" fmla="*/ 4070918 h 6403694"/>
              <a:gd name="connsiteX1983" fmla="*/ 5140737 w 7953876"/>
              <a:gd name="connsiteY1983" fmla="*/ 4125644 h 6403694"/>
              <a:gd name="connsiteX1984" fmla="*/ 4847555 w 7953876"/>
              <a:gd name="connsiteY1984" fmla="*/ 4088006 h 6403694"/>
              <a:gd name="connsiteX1985" fmla="*/ 4833148 w 7953876"/>
              <a:gd name="connsiteY1985" fmla="*/ 4108669 h 6403694"/>
              <a:gd name="connsiteX1986" fmla="*/ 4848561 w 7953876"/>
              <a:gd name="connsiteY1986" fmla="*/ 4123523 h 6403694"/>
              <a:gd name="connsiteX1987" fmla="*/ 4994314 w 7953876"/>
              <a:gd name="connsiteY1987" fmla="*/ 4253863 h 6403694"/>
              <a:gd name="connsiteX1988" fmla="*/ 4733187 w 7953876"/>
              <a:gd name="connsiteY1988" fmla="*/ 4262127 h 6403694"/>
              <a:gd name="connsiteX1989" fmla="*/ 4805896 w 7953876"/>
              <a:gd name="connsiteY1989" fmla="*/ 4213767 h 6403694"/>
              <a:gd name="connsiteX1990" fmla="*/ 4795286 w 7953876"/>
              <a:gd name="connsiteY1990" fmla="*/ 4200811 h 6403694"/>
              <a:gd name="connsiteX1991" fmla="*/ 4707835 w 7953876"/>
              <a:gd name="connsiteY1991" fmla="*/ 4252076 h 6403694"/>
              <a:gd name="connsiteX1992" fmla="*/ 4659809 w 7953876"/>
              <a:gd name="connsiteY1992" fmla="*/ 4233982 h 6403694"/>
              <a:gd name="connsiteX1993" fmla="*/ 4704930 w 7953876"/>
              <a:gd name="connsiteY1993" fmla="*/ 4196232 h 6403694"/>
              <a:gd name="connsiteX1994" fmla="*/ 4696553 w 7953876"/>
              <a:gd name="connsiteY1994" fmla="*/ 4184951 h 6403694"/>
              <a:gd name="connsiteX1995" fmla="*/ 4608096 w 7953876"/>
              <a:gd name="connsiteY1995" fmla="*/ 4211644 h 6403694"/>
              <a:gd name="connsiteX1996" fmla="*/ 4602402 w 7953876"/>
              <a:gd name="connsiteY1996" fmla="*/ 4213990 h 6403694"/>
              <a:gd name="connsiteX1997" fmla="*/ 4561634 w 7953876"/>
              <a:gd name="connsiteY1997" fmla="*/ 4203491 h 6403694"/>
              <a:gd name="connsiteX1998" fmla="*/ 4584865 w 7953876"/>
              <a:gd name="connsiteY1998" fmla="*/ 4195114 h 6403694"/>
              <a:gd name="connsiteX1999" fmla="*/ 4656457 w 7953876"/>
              <a:gd name="connsiteY1999" fmla="*/ 4157252 h 6403694"/>
              <a:gd name="connsiteX2000" fmla="*/ 4651320 w 7953876"/>
              <a:gd name="connsiteY2000" fmla="*/ 4144854 h 6403694"/>
              <a:gd name="connsiteX2001" fmla="*/ 4576154 w 7953876"/>
              <a:gd name="connsiteY2001" fmla="*/ 4169650 h 6403694"/>
              <a:gd name="connsiteX2002" fmla="*/ 4505679 w 7953876"/>
              <a:gd name="connsiteY2002" fmla="*/ 4191988 h 6403694"/>
              <a:gd name="connsiteX2003" fmla="*/ 4502217 w 7953876"/>
              <a:gd name="connsiteY2003" fmla="*/ 4196791 h 6403694"/>
              <a:gd name="connsiteX2004" fmla="*/ 4464689 w 7953876"/>
              <a:gd name="connsiteY2004" fmla="*/ 4199136 h 6403694"/>
              <a:gd name="connsiteX2005" fmla="*/ 4463126 w 7953876"/>
              <a:gd name="connsiteY2005" fmla="*/ 4213208 h 6403694"/>
              <a:gd name="connsiteX2006" fmla="*/ 4632221 w 7953876"/>
              <a:gd name="connsiteY2006" fmla="*/ 4273854 h 6403694"/>
              <a:gd name="connsiteX2007" fmla="*/ 4759322 w 7953876"/>
              <a:gd name="connsiteY2007" fmla="*/ 4442392 h 6403694"/>
              <a:gd name="connsiteX2008" fmla="*/ 4458323 w 7953876"/>
              <a:gd name="connsiteY2008" fmla="*/ 4407322 h 6403694"/>
              <a:gd name="connsiteX2009" fmla="*/ 4470944 w 7953876"/>
              <a:gd name="connsiteY2009" fmla="*/ 4404195 h 6403694"/>
              <a:gd name="connsiteX2010" fmla="*/ 4531590 w 7953876"/>
              <a:gd name="connsiteY2010" fmla="*/ 4369236 h 6403694"/>
              <a:gd name="connsiteX2011" fmla="*/ 4525000 w 7953876"/>
              <a:gd name="connsiteY2011" fmla="*/ 4359072 h 6403694"/>
              <a:gd name="connsiteX2012" fmla="*/ 4474183 w 7953876"/>
              <a:gd name="connsiteY2012" fmla="*/ 4380294 h 6403694"/>
              <a:gd name="connsiteX2013" fmla="*/ 4418563 w 7953876"/>
              <a:gd name="connsiteY2013" fmla="*/ 4391908 h 6403694"/>
              <a:gd name="connsiteX2014" fmla="*/ 4344290 w 7953876"/>
              <a:gd name="connsiteY2014" fmla="*/ 4360971 h 6403694"/>
              <a:gd name="connsiteX2015" fmla="*/ 4351885 w 7953876"/>
              <a:gd name="connsiteY2015" fmla="*/ 4360859 h 6403694"/>
              <a:gd name="connsiteX2016" fmla="*/ 4429731 w 7953876"/>
              <a:gd name="connsiteY2016" fmla="*/ 4351478 h 6403694"/>
              <a:gd name="connsiteX2017" fmla="*/ 4430402 w 7953876"/>
              <a:gd name="connsiteY2017" fmla="*/ 4336846 h 6403694"/>
              <a:gd name="connsiteX2018" fmla="*/ 4368526 w 7953876"/>
              <a:gd name="connsiteY2018" fmla="*/ 4335506 h 6403694"/>
              <a:gd name="connsiteX2019" fmla="*/ 4302742 w 7953876"/>
              <a:gd name="connsiteY2019" fmla="*/ 4343325 h 6403694"/>
              <a:gd name="connsiteX2020" fmla="*/ 4241202 w 7953876"/>
              <a:gd name="connsiteY2020" fmla="*/ 4318195 h 6403694"/>
              <a:gd name="connsiteX2021" fmla="*/ 4231820 w 7953876"/>
              <a:gd name="connsiteY2021" fmla="*/ 4314956 h 6403694"/>
              <a:gd name="connsiteX2022" fmla="*/ 4307657 w 7953876"/>
              <a:gd name="connsiteY2022" fmla="*/ 4292618 h 6403694"/>
              <a:gd name="connsiteX2023" fmla="*/ 4303301 w 7953876"/>
              <a:gd name="connsiteY2023" fmla="*/ 4284243 h 6403694"/>
              <a:gd name="connsiteX2024" fmla="*/ 4208925 w 7953876"/>
              <a:gd name="connsiteY2024" fmla="*/ 4294963 h 6403694"/>
              <a:gd name="connsiteX2025" fmla="*/ 4150735 w 7953876"/>
              <a:gd name="connsiteY2025" fmla="*/ 4286810 h 6403694"/>
              <a:gd name="connsiteX2026" fmla="*/ 3984097 w 7953876"/>
              <a:gd name="connsiteY2026" fmla="*/ 4235769 h 6403694"/>
              <a:gd name="connsiteX2027" fmla="*/ 3783393 w 7953876"/>
              <a:gd name="connsiteY2027" fmla="*/ 4175011 h 6403694"/>
              <a:gd name="connsiteX2028" fmla="*/ 3763066 w 7953876"/>
              <a:gd name="connsiteY2028" fmla="*/ 4175346 h 6403694"/>
              <a:gd name="connsiteX2029" fmla="*/ 3761279 w 7953876"/>
              <a:gd name="connsiteY2029" fmla="*/ 4192434 h 6403694"/>
              <a:gd name="connsiteX2030" fmla="*/ 3774458 w 7953876"/>
              <a:gd name="connsiteY2030" fmla="*/ 4205390 h 6403694"/>
              <a:gd name="connsiteX2031" fmla="*/ 4035584 w 7953876"/>
              <a:gd name="connsiteY2031" fmla="*/ 4378394 h 6403694"/>
              <a:gd name="connsiteX2032" fmla="*/ 4304641 w 7953876"/>
              <a:gd name="connsiteY2032" fmla="*/ 4530290 h 6403694"/>
              <a:gd name="connsiteX2033" fmla="*/ 4479097 w 7953876"/>
              <a:gd name="connsiteY2033" fmla="*/ 4606573 h 6403694"/>
              <a:gd name="connsiteX2034" fmla="*/ 4488144 w 7953876"/>
              <a:gd name="connsiteY2034" fmla="*/ 4609253 h 6403694"/>
              <a:gd name="connsiteX2035" fmla="*/ 4884636 w 7953876"/>
              <a:gd name="connsiteY2035" fmla="*/ 4521355 h 6403694"/>
              <a:gd name="connsiteX2036" fmla="*/ 5103544 w 7953876"/>
              <a:gd name="connsiteY2036" fmla="*/ 4323109 h 6403694"/>
              <a:gd name="connsiteX2037" fmla="*/ 5173462 w 7953876"/>
              <a:gd name="connsiteY2037" fmla="*/ 4251517 h 6403694"/>
              <a:gd name="connsiteX2038" fmla="*/ 5152240 w 7953876"/>
              <a:gd name="connsiteY2038" fmla="*/ 4289044 h 6403694"/>
              <a:gd name="connsiteX2039" fmla="*/ 5064230 w 7953876"/>
              <a:gd name="connsiteY2039" fmla="*/ 4400063 h 6403694"/>
              <a:gd name="connsiteX2040" fmla="*/ 5077856 w 7953876"/>
              <a:gd name="connsiteY2040" fmla="*/ 4414358 h 6403694"/>
              <a:gd name="connsiteX2041" fmla="*/ 5175360 w 7953876"/>
              <a:gd name="connsiteY2041" fmla="*/ 4308813 h 6403694"/>
              <a:gd name="connsiteX2042" fmla="*/ 5217466 w 7953876"/>
              <a:gd name="connsiteY2042" fmla="*/ 4249841 h 6403694"/>
              <a:gd name="connsiteX2043" fmla="*/ 5222827 w 7953876"/>
              <a:gd name="connsiteY2043" fmla="*/ 4346564 h 6403694"/>
              <a:gd name="connsiteX2044" fmla="*/ 5239692 w 7953876"/>
              <a:gd name="connsiteY2044" fmla="*/ 4351366 h 6403694"/>
              <a:gd name="connsiteX2045" fmla="*/ 5381759 w 7953876"/>
              <a:gd name="connsiteY2045" fmla="*/ 4187967 h 6403694"/>
              <a:gd name="connsiteX2046" fmla="*/ 5325804 w 7953876"/>
              <a:gd name="connsiteY2046" fmla="*/ 4296862 h 6403694"/>
              <a:gd name="connsiteX2047" fmla="*/ 5345125 w 7953876"/>
              <a:gd name="connsiteY2047" fmla="*/ 4304122 h 6403694"/>
              <a:gd name="connsiteX2048" fmla="*/ 5407894 w 7953876"/>
              <a:gd name="connsiteY2048" fmla="*/ 4195339 h 6403694"/>
              <a:gd name="connsiteX2049" fmla="*/ 5431460 w 7953876"/>
              <a:gd name="connsiteY2049" fmla="*/ 4167974 h 6403694"/>
              <a:gd name="connsiteX2050" fmla="*/ 5402086 w 7953876"/>
              <a:gd name="connsiteY2050" fmla="*/ 4225494 h 6403694"/>
              <a:gd name="connsiteX2051" fmla="*/ 5410574 w 7953876"/>
              <a:gd name="connsiteY2051" fmla="*/ 4233200 h 6403694"/>
              <a:gd name="connsiteX2052" fmla="*/ 5475130 w 7953876"/>
              <a:gd name="connsiteY2052" fmla="*/ 4167081 h 6403694"/>
              <a:gd name="connsiteX2053" fmla="*/ 5473344 w 7953876"/>
              <a:gd name="connsiteY2053" fmla="*/ 4176128 h 6403694"/>
              <a:gd name="connsiteX2054" fmla="*/ 5477029 w 7953876"/>
              <a:gd name="connsiteY2054" fmla="*/ 4183052 h 6403694"/>
              <a:gd name="connsiteX2055" fmla="*/ 5468318 w 7953876"/>
              <a:gd name="connsiteY2055" fmla="*/ 4210863 h 6403694"/>
              <a:gd name="connsiteX2056" fmla="*/ 5495681 w 7953876"/>
              <a:gd name="connsiteY2056" fmla="*/ 4221920 h 6403694"/>
              <a:gd name="connsiteX2057" fmla="*/ 5710904 w 7953876"/>
              <a:gd name="connsiteY2057" fmla="*/ 4059079 h 6403694"/>
              <a:gd name="connsiteX2058" fmla="*/ 5806062 w 7953876"/>
              <a:gd name="connsiteY2058" fmla="*/ 4021440 h 6403694"/>
              <a:gd name="connsiteX2059" fmla="*/ 5891056 w 7953876"/>
              <a:gd name="connsiteY2059" fmla="*/ 3925723 h 6403694"/>
              <a:gd name="connsiteX2060" fmla="*/ 5782273 w 7953876"/>
              <a:gd name="connsiteY2060" fmla="*/ 4103084 h 6403694"/>
              <a:gd name="connsiteX2061" fmla="*/ 5784618 w 7953876"/>
              <a:gd name="connsiteY2061" fmla="*/ 4136590 h 6403694"/>
              <a:gd name="connsiteX2062" fmla="*/ 5823820 w 7953876"/>
              <a:gd name="connsiteY2062" fmla="*/ 4126650 h 6403694"/>
              <a:gd name="connsiteX2063" fmla="*/ 5832420 w 7953876"/>
              <a:gd name="connsiteY2063" fmla="*/ 4129107 h 6403694"/>
              <a:gd name="connsiteX2064" fmla="*/ 5878883 w 7953876"/>
              <a:gd name="connsiteY2064" fmla="*/ 4127208 h 6403694"/>
              <a:gd name="connsiteX2065" fmla="*/ 5729444 w 7953876"/>
              <a:gd name="connsiteY2065" fmla="*/ 4332715 h 6403694"/>
              <a:gd name="connsiteX2066" fmla="*/ 5664665 w 7953876"/>
              <a:gd name="connsiteY2066" fmla="*/ 4331263 h 6403694"/>
              <a:gd name="connsiteX2067" fmla="*/ 5662877 w 7953876"/>
              <a:gd name="connsiteY2067" fmla="*/ 4368343 h 6403694"/>
              <a:gd name="connsiteX2068" fmla="*/ 5735140 w 7953876"/>
              <a:gd name="connsiteY2068" fmla="*/ 4370577 h 6403694"/>
              <a:gd name="connsiteX2069" fmla="*/ 5754015 w 7953876"/>
              <a:gd name="connsiteY2069" fmla="*/ 4373034 h 6403694"/>
              <a:gd name="connsiteX2070" fmla="*/ 5344232 w 7953876"/>
              <a:gd name="connsiteY2070" fmla="*/ 4575300 h 6403694"/>
              <a:gd name="connsiteX2071" fmla="*/ 5335408 w 7953876"/>
              <a:gd name="connsiteY2071" fmla="*/ 4612939 h 6403694"/>
              <a:gd name="connsiteX2072" fmla="*/ 5497357 w 7953876"/>
              <a:gd name="connsiteY2072" fmla="*/ 4662417 h 6403694"/>
              <a:gd name="connsiteX2073" fmla="*/ 5471110 w 7953876"/>
              <a:gd name="connsiteY2073" fmla="*/ 4730324 h 6403694"/>
              <a:gd name="connsiteX2074" fmla="*/ 5408230 w 7953876"/>
              <a:gd name="connsiteY2074" fmla="*/ 4750427 h 6403694"/>
              <a:gd name="connsiteX2075" fmla="*/ 5421298 w 7953876"/>
              <a:gd name="connsiteY2075" fmla="*/ 4730324 h 6403694"/>
              <a:gd name="connsiteX2076" fmla="*/ 5411803 w 7953876"/>
              <a:gd name="connsiteY2076" fmla="*/ 4716586 h 6403694"/>
              <a:gd name="connsiteX2077" fmla="*/ 5348253 w 7953876"/>
              <a:gd name="connsiteY2077" fmla="*/ 4745402 h 6403694"/>
              <a:gd name="connsiteX2078" fmla="*/ 5315976 w 7953876"/>
              <a:gd name="connsiteY2078" fmla="*/ 4764501 h 6403694"/>
              <a:gd name="connsiteX2079" fmla="*/ 5260132 w 7953876"/>
              <a:gd name="connsiteY2079" fmla="*/ 4763271 h 6403694"/>
              <a:gd name="connsiteX2080" fmla="*/ 5222716 w 7953876"/>
              <a:gd name="connsiteY2080" fmla="*/ 4759027 h 6403694"/>
              <a:gd name="connsiteX2081" fmla="*/ 5268508 w 7953876"/>
              <a:gd name="connsiteY2081" fmla="*/ 4730770 h 6403694"/>
              <a:gd name="connsiteX2082" fmla="*/ 5311619 w 7953876"/>
              <a:gd name="connsiteY2082" fmla="*/ 4675373 h 6403694"/>
              <a:gd name="connsiteX2083" fmla="*/ 5304918 w 7953876"/>
              <a:gd name="connsiteY2083" fmla="*/ 4665321 h 6403694"/>
              <a:gd name="connsiteX2084" fmla="*/ 5254993 w 7953876"/>
              <a:gd name="connsiteY2084" fmla="*/ 4689222 h 6403694"/>
              <a:gd name="connsiteX2085" fmla="*/ 5184407 w 7953876"/>
              <a:gd name="connsiteY2085" fmla="*/ 4739594 h 6403694"/>
              <a:gd name="connsiteX2086" fmla="*/ 5177594 w 7953876"/>
              <a:gd name="connsiteY2086" fmla="*/ 4753890 h 6403694"/>
              <a:gd name="connsiteX2087" fmla="*/ 5119181 w 7953876"/>
              <a:gd name="connsiteY2087" fmla="*/ 4747189 h 6403694"/>
              <a:gd name="connsiteX2088" fmla="*/ 5174243 w 7953876"/>
              <a:gd name="connsiteY2088" fmla="*/ 4695141 h 6403694"/>
              <a:gd name="connsiteX2089" fmla="*/ 5162962 w 7953876"/>
              <a:gd name="connsiteY2089" fmla="*/ 4688106 h 6403694"/>
              <a:gd name="connsiteX2090" fmla="*/ 5102650 w 7953876"/>
              <a:gd name="connsiteY2090" fmla="*/ 4722728 h 6403694"/>
              <a:gd name="connsiteX2091" fmla="*/ 5062555 w 7953876"/>
              <a:gd name="connsiteY2091" fmla="*/ 4738587 h 6403694"/>
              <a:gd name="connsiteX2092" fmla="*/ 4707164 w 7953876"/>
              <a:gd name="connsiteY2092" fmla="*/ 4674926 h 6403694"/>
              <a:gd name="connsiteX2093" fmla="*/ 4753179 w 7953876"/>
              <a:gd name="connsiteY2093" fmla="*/ 4672246 h 6403694"/>
              <a:gd name="connsiteX2094" fmla="*/ 4902059 w 7953876"/>
              <a:gd name="connsiteY2094" fmla="*/ 4636394 h 6403694"/>
              <a:gd name="connsiteX2095" fmla="*/ 4958463 w 7953876"/>
              <a:gd name="connsiteY2095" fmla="*/ 4628576 h 6403694"/>
              <a:gd name="connsiteX2096" fmla="*/ 5207638 w 7953876"/>
              <a:gd name="connsiteY2096" fmla="*/ 4538667 h 6403694"/>
              <a:gd name="connsiteX2097" fmla="*/ 5520028 w 7953876"/>
              <a:gd name="connsiteY2097" fmla="*/ 4318307 h 6403694"/>
              <a:gd name="connsiteX2098" fmla="*/ 5754015 w 7953876"/>
              <a:gd name="connsiteY2098" fmla="*/ 4142063 h 6403694"/>
              <a:gd name="connsiteX2099" fmla="*/ 5731566 w 7953876"/>
              <a:gd name="connsiteY2099" fmla="*/ 4113917 h 6403694"/>
              <a:gd name="connsiteX2100" fmla="*/ 5610161 w 7953876"/>
              <a:gd name="connsiteY2100" fmla="*/ 4234876 h 6403694"/>
              <a:gd name="connsiteX2101" fmla="*/ 5603795 w 7953876"/>
              <a:gd name="connsiteY2101" fmla="*/ 4238561 h 6403694"/>
              <a:gd name="connsiteX2102" fmla="*/ 5616751 w 7953876"/>
              <a:gd name="connsiteY2102" fmla="*/ 4215442 h 6403694"/>
              <a:gd name="connsiteX2103" fmla="*/ 5648358 w 7953876"/>
              <a:gd name="connsiteY2103" fmla="*/ 4131118 h 6403694"/>
              <a:gd name="connsiteX2104" fmla="*/ 5633169 w 7953876"/>
              <a:gd name="connsiteY2104" fmla="*/ 4125199 h 6403694"/>
              <a:gd name="connsiteX2105" fmla="*/ 5589723 w 7953876"/>
              <a:gd name="connsiteY2105" fmla="*/ 4199806 h 6403694"/>
              <a:gd name="connsiteX2106" fmla="*/ 5552194 w 7953876"/>
              <a:gd name="connsiteY2106" fmla="*/ 4265590 h 6403694"/>
              <a:gd name="connsiteX2107" fmla="*/ 5477476 w 7953876"/>
              <a:gd name="connsiteY2107" fmla="*/ 4302112 h 6403694"/>
              <a:gd name="connsiteX2108" fmla="*/ 5426657 w 7953876"/>
              <a:gd name="connsiteY2108" fmla="*/ 4336624 h 6403694"/>
              <a:gd name="connsiteX2109" fmla="*/ 5458489 w 7953876"/>
              <a:gd name="connsiteY2109" fmla="*/ 4284353 h 6403694"/>
              <a:gd name="connsiteX2110" fmla="*/ 5431126 w 7953876"/>
              <a:gd name="connsiteY2110" fmla="*/ 4273296 h 6403694"/>
              <a:gd name="connsiteX2111" fmla="*/ 5370479 w 7953876"/>
              <a:gd name="connsiteY2111" fmla="*/ 4372364 h 6403694"/>
              <a:gd name="connsiteX2112" fmla="*/ 5373606 w 7953876"/>
              <a:gd name="connsiteY2112" fmla="*/ 4375714 h 6403694"/>
              <a:gd name="connsiteX2113" fmla="*/ 5215009 w 7953876"/>
              <a:gd name="connsiteY2113" fmla="*/ 4496672 h 6403694"/>
              <a:gd name="connsiteX2114" fmla="*/ 5094722 w 7953876"/>
              <a:gd name="connsiteY2114" fmla="*/ 4568711 h 6403694"/>
              <a:gd name="connsiteX2115" fmla="*/ 5165196 w 7953876"/>
              <a:gd name="connsiteY2115" fmla="*/ 4466405 h 6403694"/>
              <a:gd name="connsiteX2116" fmla="*/ 5142189 w 7953876"/>
              <a:gd name="connsiteY2116" fmla="*/ 4461714 h 6403694"/>
              <a:gd name="connsiteX2117" fmla="*/ 5022571 w 7953876"/>
              <a:gd name="connsiteY2117" fmla="*/ 4568041 h 6403694"/>
              <a:gd name="connsiteX2118" fmla="*/ 4925068 w 7953876"/>
              <a:gd name="connsiteY2118" fmla="*/ 4597974 h 6403694"/>
              <a:gd name="connsiteX2119" fmla="*/ 4867772 w 7953876"/>
              <a:gd name="connsiteY2119" fmla="*/ 4611712 h 6403694"/>
              <a:gd name="connsiteX2120" fmla="*/ 4595812 w 7953876"/>
              <a:gd name="connsiteY2120" fmla="*/ 4648457 h 6403694"/>
              <a:gd name="connsiteX2121" fmla="*/ 4594694 w 7953876"/>
              <a:gd name="connsiteY2121" fmla="*/ 4665321 h 6403694"/>
              <a:gd name="connsiteX2122" fmla="*/ 4608543 w 7953876"/>
              <a:gd name="connsiteY2122" fmla="*/ 4666660 h 6403694"/>
              <a:gd name="connsiteX2123" fmla="*/ 4687060 w 7953876"/>
              <a:gd name="connsiteY2123" fmla="*/ 4694583 h 6403694"/>
              <a:gd name="connsiteX2124" fmla="*/ 4762003 w 7953876"/>
              <a:gd name="connsiteY2124" fmla="*/ 4709549 h 6403694"/>
              <a:gd name="connsiteX2125" fmla="*/ 4903958 w 7953876"/>
              <a:gd name="connsiteY2125" fmla="*/ 4756570 h 6403694"/>
              <a:gd name="connsiteX2126" fmla="*/ 5116724 w 7953876"/>
              <a:gd name="connsiteY2126" fmla="*/ 4841006 h 6403694"/>
              <a:gd name="connsiteX2127" fmla="*/ 5501824 w 7953876"/>
              <a:gd name="connsiteY2127" fmla="*/ 4878198 h 6403694"/>
              <a:gd name="connsiteX2128" fmla="*/ 5630153 w 7953876"/>
              <a:gd name="connsiteY2128" fmla="*/ 4773434 h 6403694"/>
              <a:gd name="connsiteX2129" fmla="*/ 5715036 w 7953876"/>
              <a:gd name="connsiteY2129" fmla="*/ 4580215 h 6403694"/>
              <a:gd name="connsiteX2130" fmla="*/ 5846493 w 7953876"/>
              <a:gd name="connsiteY2130" fmla="*/ 4479361 h 6403694"/>
              <a:gd name="connsiteX2131" fmla="*/ 5818124 w 7953876"/>
              <a:gd name="connsiteY2131" fmla="*/ 4572174 h 6403694"/>
              <a:gd name="connsiteX2132" fmla="*/ 5850066 w 7953876"/>
              <a:gd name="connsiteY2132" fmla="*/ 4588814 h 6403694"/>
              <a:gd name="connsiteX2133" fmla="*/ 5865480 w 7953876"/>
              <a:gd name="connsiteY2133" fmla="*/ 4559776 h 6403694"/>
              <a:gd name="connsiteX2134" fmla="*/ 6006654 w 7953876"/>
              <a:gd name="connsiteY2134" fmla="*/ 4402408 h 6403694"/>
              <a:gd name="connsiteX2135" fmla="*/ 5994703 w 7953876"/>
              <a:gd name="connsiteY2135" fmla="*/ 4418156 h 6403694"/>
              <a:gd name="connsiteX2136" fmla="*/ 5938970 w 7953876"/>
              <a:gd name="connsiteY2136" fmla="*/ 4535205 h 6403694"/>
              <a:gd name="connsiteX2137" fmla="*/ 5960191 w 7953876"/>
              <a:gd name="connsiteY2137" fmla="*/ 4544028 h 6403694"/>
              <a:gd name="connsiteX2138" fmla="*/ 6006653 w 7953876"/>
              <a:gd name="connsiteY2138" fmla="*/ 4445854 h 6403694"/>
              <a:gd name="connsiteX2139" fmla="*/ 6049653 w 7953876"/>
              <a:gd name="connsiteY2139" fmla="*/ 4395817 h 6403694"/>
              <a:gd name="connsiteX2140" fmla="*/ 6069199 w 7953876"/>
              <a:gd name="connsiteY2140" fmla="*/ 4385095 h 6403694"/>
              <a:gd name="connsiteX2141" fmla="*/ 6059259 w 7953876"/>
              <a:gd name="connsiteY2141" fmla="*/ 4401403 h 6403694"/>
              <a:gd name="connsiteX2142" fmla="*/ 6030331 w 7953876"/>
              <a:gd name="connsiteY2142" fmla="*/ 4506723 h 6403694"/>
              <a:gd name="connsiteX2143" fmla="*/ 6036922 w 7953876"/>
              <a:gd name="connsiteY2143" fmla="*/ 4507171 h 6403694"/>
              <a:gd name="connsiteX2144" fmla="*/ 6083607 w 7953876"/>
              <a:gd name="connsiteY2144" fmla="*/ 4413688 h 6403694"/>
              <a:gd name="connsiteX2145" fmla="*/ 6137328 w 7953876"/>
              <a:gd name="connsiteY2145" fmla="*/ 4357174 h 6403694"/>
              <a:gd name="connsiteX2146" fmla="*/ 6132862 w 7953876"/>
              <a:gd name="connsiteY2146" fmla="*/ 4428097 h 6403694"/>
              <a:gd name="connsiteX2147" fmla="*/ 6131074 w 7953876"/>
              <a:gd name="connsiteY2147" fmla="*/ 4430777 h 6403694"/>
              <a:gd name="connsiteX2148" fmla="*/ 6150619 w 7953876"/>
              <a:gd name="connsiteY2148" fmla="*/ 4443620 h 6403694"/>
              <a:gd name="connsiteX2149" fmla="*/ 6152184 w 7953876"/>
              <a:gd name="connsiteY2149" fmla="*/ 4440828 h 6403694"/>
              <a:gd name="connsiteX2150" fmla="*/ 6250356 w 7953876"/>
              <a:gd name="connsiteY2150" fmla="*/ 4365774 h 6403694"/>
              <a:gd name="connsiteX2151" fmla="*/ 6328762 w 7953876"/>
              <a:gd name="connsiteY2151" fmla="*/ 4360637 h 6403694"/>
              <a:gd name="connsiteX2152" fmla="*/ 6345068 w 7953876"/>
              <a:gd name="connsiteY2152" fmla="*/ 4378729 h 6403694"/>
              <a:gd name="connsiteX2153" fmla="*/ 6444135 w 7953876"/>
              <a:gd name="connsiteY2153" fmla="*/ 4364657 h 6403694"/>
              <a:gd name="connsiteX2154" fmla="*/ 6304525 w 7953876"/>
              <a:gd name="connsiteY2154" fmla="*/ 4440717 h 6403694"/>
              <a:gd name="connsiteX2155" fmla="*/ 6148274 w 7953876"/>
              <a:gd name="connsiteY2155" fmla="*/ 4509181 h 6403694"/>
              <a:gd name="connsiteX2156" fmla="*/ 5938188 w 7953876"/>
              <a:gd name="connsiteY2156" fmla="*/ 4656832 h 6403694"/>
              <a:gd name="connsiteX2157" fmla="*/ 5792324 w 7953876"/>
              <a:gd name="connsiteY2157" fmla="*/ 4734568 h 6403694"/>
              <a:gd name="connsiteX2158" fmla="*/ 5705096 w 7953876"/>
              <a:gd name="connsiteY2158" fmla="*/ 4804708 h 6403694"/>
              <a:gd name="connsiteX2159" fmla="*/ 5700517 w 7953876"/>
              <a:gd name="connsiteY2159" fmla="*/ 4808169 h 6403694"/>
              <a:gd name="connsiteX2160" fmla="*/ 5763174 w 7953876"/>
              <a:gd name="connsiteY2160" fmla="*/ 4585687 h 6403694"/>
              <a:gd name="connsiteX2161" fmla="*/ 5749324 w 7953876"/>
              <a:gd name="connsiteY2161" fmla="*/ 4581666 h 6403694"/>
              <a:gd name="connsiteX2162" fmla="*/ 5712691 w 7953876"/>
              <a:gd name="connsiteY2162" fmla="*/ 4700391 h 6403694"/>
              <a:gd name="connsiteX2163" fmla="*/ 5675833 w 7953876"/>
              <a:gd name="connsiteY2163" fmla="*/ 4827268 h 6403694"/>
              <a:gd name="connsiteX2164" fmla="*/ 5375952 w 7953876"/>
              <a:gd name="connsiteY2164" fmla="*/ 4970899 h 6403694"/>
              <a:gd name="connsiteX2165" fmla="*/ 5368580 w 7953876"/>
              <a:gd name="connsiteY2165" fmla="*/ 4994912 h 6403694"/>
              <a:gd name="connsiteX2166" fmla="*/ 5594302 w 7953876"/>
              <a:gd name="connsiteY2166" fmla="*/ 4928123 h 6403694"/>
              <a:gd name="connsiteX2167" fmla="*/ 5930482 w 7953876"/>
              <a:gd name="connsiteY2167" fmla="*/ 4701620 h 6403694"/>
              <a:gd name="connsiteX2168" fmla="*/ 5996043 w 7953876"/>
              <a:gd name="connsiteY2168" fmla="*/ 4652030 h 6403694"/>
              <a:gd name="connsiteX2169" fmla="*/ 6101923 w 7953876"/>
              <a:gd name="connsiteY2169" fmla="*/ 4647339 h 6403694"/>
              <a:gd name="connsiteX2170" fmla="*/ 6183792 w 7953876"/>
              <a:gd name="connsiteY2170" fmla="*/ 4646446 h 6403694"/>
              <a:gd name="connsiteX2171" fmla="*/ 6185466 w 7953876"/>
              <a:gd name="connsiteY2171" fmla="*/ 4633043 h 6403694"/>
              <a:gd name="connsiteX2172" fmla="*/ 6040718 w 7953876"/>
              <a:gd name="connsiteY2172" fmla="*/ 4614614 h 6403694"/>
              <a:gd name="connsiteX2173" fmla="*/ 6052781 w 7953876"/>
              <a:gd name="connsiteY2173" fmla="*/ 4605345 h 6403694"/>
              <a:gd name="connsiteX2174" fmla="*/ 6118229 w 7953876"/>
              <a:gd name="connsiteY2174" fmla="*/ 4563797 h 6403694"/>
              <a:gd name="connsiteX2175" fmla="*/ 6174967 w 7953876"/>
              <a:gd name="connsiteY2175" fmla="*/ 4571169 h 6403694"/>
              <a:gd name="connsiteX2176" fmla="*/ 6231034 w 7953876"/>
              <a:gd name="connsiteY2176" fmla="*/ 4587140 h 6403694"/>
              <a:gd name="connsiteX2177" fmla="*/ 6238518 w 7953876"/>
              <a:gd name="connsiteY2177" fmla="*/ 4575747 h 6403694"/>
              <a:gd name="connsiteX2178" fmla="*/ 6164133 w 7953876"/>
              <a:gd name="connsiteY2178" fmla="*/ 4537326 h 6403694"/>
              <a:gd name="connsiteX2179" fmla="*/ 6219308 w 7953876"/>
              <a:gd name="connsiteY2179" fmla="*/ 4507283 h 6403694"/>
              <a:gd name="connsiteX2180" fmla="*/ 6378127 w 7953876"/>
              <a:gd name="connsiteY2180" fmla="*/ 4443732 h 6403694"/>
              <a:gd name="connsiteX2181" fmla="*/ 6445588 w 7953876"/>
              <a:gd name="connsiteY2181" fmla="*/ 4400956 h 6403694"/>
              <a:gd name="connsiteX2182" fmla="*/ 6419005 w 7953876"/>
              <a:gd name="connsiteY2182" fmla="*/ 4437143 h 6403694"/>
              <a:gd name="connsiteX2183" fmla="*/ 6274592 w 7953876"/>
              <a:gd name="connsiteY2183" fmla="*/ 4561787 h 6403694"/>
              <a:gd name="connsiteX2184" fmla="*/ 6271019 w 7953876"/>
              <a:gd name="connsiteY2184" fmla="*/ 4578316 h 6403694"/>
              <a:gd name="connsiteX2185" fmla="*/ 6114097 w 7953876"/>
              <a:gd name="connsiteY2185" fmla="*/ 4727867 h 6403694"/>
              <a:gd name="connsiteX2186" fmla="*/ 5937072 w 7953876"/>
              <a:gd name="connsiteY2186" fmla="*/ 4802139 h 6403694"/>
              <a:gd name="connsiteX2187" fmla="*/ 5927467 w 7953876"/>
              <a:gd name="connsiteY2187" fmla="*/ 4830731 h 6403694"/>
              <a:gd name="connsiteX2188" fmla="*/ 5800254 w 7953876"/>
              <a:gd name="connsiteY2188" fmla="*/ 4849048 h 6403694"/>
              <a:gd name="connsiteX2189" fmla="*/ 5669691 w 7953876"/>
              <a:gd name="connsiteY2189" fmla="*/ 4912263 h 6403694"/>
              <a:gd name="connsiteX2190" fmla="*/ 5672930 w 7953876"/>
              <a:gd name="connsiteY2190" fmla="*/ 4937951 h 6403694"/>
              <a:gd name="connsiteX2191" fmla="*/ 6046972 w 7953876"/>
              <a:gd name="connsiteY2191" fmla="*/ 4899307 h 6403694"/>
              <a:gd name="connsiteX2192" fmla="*/ 6213722 w 7953876"/>
              <a:gd name="connsiteY2192" fmla="*/ 4754112 h 6403694"/>
              <a:gd name="connsiteX2193" fmla="*/ 6373995 w 7953876"/>
              <a:gd name="connsiteY2193" fmla="*/ 4712454 h 6403694"/>
              <a:gd name="connsiteX2194" fmla="*/ 6392870 w 7953876"/>
              <a:gd name="connsiteY2194" fmla="*/ 4729654 h 6403694"/>
              <a:gd name="connsiteX2195" fmla="*/ 6581623 w 7953876"/>
              <a:gd name="connsiteY2195" fmla="*/ 4699162 h 6403694"/>
              <a:gd name="connsiteX2196" fmla="*/ 6671421 w 7953876"/>
              <a:gd name="connsiteY2196" fmla="*/ 4703295 h 6403694"/>
              <a:gd name="connsiteX2197" fmla="*/ 6512711 w 7953876"/>
              <a:gd name="connsiteY2197" fmla="*/ 4773882 h 6403694"/>
              <a:gd name="connsiteX2198" fmla="*/ 6290117 w 7953876"/>
              <a:gd name="connsiteY2198" fmla="*/ 4862897 h 6403694"/>
              <a:gd name="connsiteX2199" fmla="*/ 6304860 w 7953876"/>
              <a:gd name="connsiteY2199" fmla="*/ 4840895 h 6403694"/>
              <a:gd name="connsiteX2200" fmla="*/ 6363273 w 7953876"/>
              <a:gd name="connsiteY2200" fmla="*/ 4746965 h 6403694"/>
              <a:gd name="connsiteX2201" fmla="*/ 6352440 w 7953876"/>
              <a:gd name="connsiteY2201" fmla="*/ 4738365 h 6403694"/>
              <a:gd name="connsiteX2202" fmla="*/ 6281294 w 7953876"/>
              <a:gd name="connsiteY2202" fmla="*/ 4823024 h 6403694"/>
              <a:gd name="connsiteX2203" fmla="*/ 6237736 w 7953876"/>
              <a:gd name="connsiteY2203" fmla="*/ 4890037 h 6403694"/>
              <a:gd name="connsiteX2204" fmla="*/ 6167149 w 7953876"/>
              <a:gd name="connsiteY2204" fmla="*/ 4925778 h 6403694"/>
              <a:gd name="connsiteX2205" fmla="*/ 6202553 w 7953876"/>
              <a:gd name="connsiteY2205" fmla="*/ 4882443 h 6403694"/>
              <a:gd name="connsiteX2206" fmla="*/ 6262642 w 7953876"/>
              <a:gd name="connsiteY2206" fmla="*/ 4772876 h 6403694"/>
              <a:gd name="connsiteX2207" fmla="*/ 6248681 w 7953876"/>
              <a:gd name="connsiteY2207" fmla="*/ 4768408 h 6403694"/>
              <a:gd name="connsiteX2208" fmla="*/ 6182227 w 7953876"/>
              <a:gd name="connsiteY2208" fmla="*/ 4865019 h 6403694"/>
              <a:gd name="connsiteX2209" fmla="*/ 6119904 w 7953876"/>
              <a:gd name="connsiteY2209" fmla="*/ 4946328 h 6403694"/>
              <a:gd name="connsiteX2210" fmla="*/ 6061827 w 7953876"/>
              <a:gd name="connsiteY2210" fmla="*/ 4969894 h 6403694"/>
              <a:gd name="connsiteX2211" fmla="*/ 6107508 w 7953876"/>
              <a:gd name="connsiteY2211" fmla="*/ 4916731 h 6403694"/>
              <a:gd name="connsiteX2212" fmla="*/ 6182450 w 7953876"/>
              <a:gd name="connsiteY2212" fmla="*/ 4825704 h 6403694"/>
              <a:gd name="connsiteX2213" fmla="*/ 6174521 w 7953876"/>
              <a:gd name="connsiteY2213" fmla="*/ 4813755 h 6403694"/>
              <a:gd name="connsiteX2214" fmla="*/ 6084611 w 7953876"/>
              <a:gd name="connsiteY2214" fmla="*/ 4912152 h 6403694"/>
              <a:gd name="connsiteX2215" fmla="*/ 6008888 w 7953876"/>
              <a:gd name="connsiteY2215" fmla="*/ 4990891 h 6403694"/>
              <a:gd name="connsiteX2216" fmla="*/ 5954049 w 7953876"/>
              <a:gd name="connsiteY2216" fmla="*/ 5012671 h 6403694"/>
              <a:gd name="connsiteX2217" fmla="*/ 5942433 w 7953876"/>
              <a:gd name="connsiteY2217" fmla="*/ 5017362 h 6403694"/>
              <a:gd name="connsiteX2218" fmla="*/ 5969350 w 7953876"/>
              <a:gd name="connsiteY2218" fmla="*/ 4962188 h 6403694"/>
              <a:gd name="connsiteX2219" fmla="*/ 5953155 w 7953876"/>
              <a:gd name="connsiteY2219" fmla="*/ 4965315 h 6403694"/>
              <a:gd name="connsiteX2220" fmla="*/ 5903789 w 7953876"/>
              <a:gd name="connsiteY2220" fmla="*/ 5019260 h 6403694"/>
              <a:gd name="connsiteX2221" fmla="*/ 5877207 w 7953876"/>
              <a:gd name="connsiteY2221" fmla="*/ 5042827 h 6403694"/>
              <a:gd name="connsiteX2222" fmla="*/ 5621218 w 7953876"/>
              <a:gd name="connsiteY2222" fmla="*/ 5088730 h 6403694"/>
              <a:gd name="connsiteX2223" fmla="*/ 5589610 w 7953876"/>
              <a:gd name="connsiteY2223" fmla="*/ 5081917 h 6403694"/>
              <a:gd name="connsiteX2224" fmla="*/ 5586707 w 7953876"/>
              <a:gd name="connsiteY2224" fmla="*/ 5099787 h 6403694"/>
              <a:gd name="connsiteX2225" fmla="*/ 5743070 w 7953876"/>
              <a:gd name="connsiteY2225" fmla="*/ 5200306 h 6403694"/>
              <a:gd name="connsiteX2226" fmla="*/ 5855652 w 7953876"/>
              <a:gd name="connsiteY2226" fmla="*/ 5290774 h 6403694"/>
              <a:gd name="connsiteX2227" fmla="*/ 5861571 w 7953876"/>
              <a:gd name="connsiteY2227" fmla="*/ 5283291 h 6403694"/>
              <a:gd name="connsiteX2228" fmla="*/ 5734358 w 7953876"/>
              <a:gd name="connsiteY2228" fmla="*/ 5159317 h 6403694"/>
              <a:gd name="connsiteX2229" fmla="*/ 5671590 w 7953876"/>
              <a:gd name="connsiteY2229" fmla="*/ 5110509 h 6403694"/>
              <a:gd name="connsiteX2230" fmla="*/ 5854312 w 7953876"/>
              <a:gd name="connsiteY2230" fmla="*/ 5075663 h 6403694"/>
              <a:gd name="connsiteX2231" fmla="*/ 5951368 w 7953876"/>
              <a:gd name="connsiteY2231" fmla="*/ 5074993 h 6403694"/>
              <a:gd name="connsiteX2232" fmla="*/ 6049542 w 7953876"/>
              <a:gd name="connsiteY2232" fmla="*/ 5076891 h 6403694"/>
              <a:gd name="connsiteX2233" fmla="*/ 6051329 w 7953876"/>
              <a:gd name="connsiteY2233" fmla="*/ 5066170 h 6403694"/>
              <a:gd name="connsiteX2234" fmla="*/ 5949692 w 7953876"/>
              <a:gd name="connsiteY2234" fmla="*/ 5054777 h 6403694"/>
              <a:gd name="connsiteX2235" fmla="*/ 5908145 w 7953876"/>
              <a:gd name="connsiteY2235" fmla="*/ 5058128 h 6403694"/>
              <a:gd name="connsiteX2236" fmla="*/ 6157209 w 7953876"/>
              <a:gd name="connsiteY2236" fmla="*/ 4969113 h 6403694"/>
              <a:gd name="connsiteX2237" fmla="*/ 6307876 w 7953876"/>
              <a:gd name="connsiteY2237" fmla="*/ 4972909 h 6403694"/>
              <a:gd name="connsiteX2238" fmla="*/ 6376340 w 7953876"/>
              <a:gd name="connsiteY2238" fmla="*/ 4982404 h 6403694"/>
              <a:gd name="connsiteX2239" fmla="*/ 6312232 w 7953876"/>
              <a:gd name="connsiteY2239" fmla="*/ 4999157 h 6403694"/>
              <a:gd name="connsiteX2240" fmla="*/ 6318375 w 7953876"/>
              <a:gd name="connsiteY2240" fmla="*/ 5030540 h 6403694"/>
              <a:gd name="connsiteX2241" fmla="*/ 6463011 w 7953876"/>
              <a:gd name="connsiteY2241" fmla="*/ 4987205 h 6403694"/>
              <a:gd name="connsiteX2242" fmla="*/ 6464351 w 7953876"/>
              <a:gd name="connsiteY2242" fmla="*/ 4987206 h 6403694"/>
              <a:gd name="connsiteX2243" fmla="*/ 6469600 w 7953876"/>
              <a:gd name="connsiteY2243" fmla="*/ 4983743 h 6403694"/>
              <a:gd name="connsiteX2244" fmla="*/ 6558168 w 7953876"/>
              <a:gd name="connsiteY2244" fmla="*/ 4927005 h 6403694"/>
              <a:gd name="connsiteX2245" fmla="*/ 6652433 w 7953876"/>
              <a:gd name="connsiteY2245" fmla="*/ 4863344 h 6403694"/>
              <a:gd name="connsiteX2246" fmla="*/ 6919479 w 7953876"/>
              <a:gd name="connsiteY2246" fmla="*/ 4861333 h 6403694"/>
              <a:gd name="connsiteX2247" fmla="*/ 6935226 w 7953876"/>
              <a:gd name="connsiteY2247" fmla="*/ 4876411 h 6403694"/>
              <a:gd name="connsiteX2248" fmla="*/ 7054398 w 7953876"/>
              <a:gd name="connsiteY2248" fmla="*/ 4884564 h 6403694"/>
              <a:gd name="connsiteX2249" fmla="*/ 6917021 w 7953876"/>
              <a:gd name="connsiteY2249" fmla="*/ 4920975 h 6403694"/>
              <a:gd name="connsiteX2250" fmla="*/ 6666059 w 7953876"/>
              <a:gd name="connsiteY2250" fmla="*/ 5029536 h 6403694"/>
              <a:gd name="connsiteX2251" fmla="*/ 6673766 w 7953876"/>
              <a:gd name="connsiteY2251" fmla="*/ 5044614 h 6403694"/>
              <a:gd name="connsiteX2252" fmla="*/ 7077629 w 7953876"/>
              <a:gd name="connsiteY2252" fmla="*/ 4919411 h 6403694"/>
              <a:gd name="connsiteX2253" fmla="*/ 7040213 w 7953876"/>
              <a:gd name="connsiteY2253" fmla="*/ 4953923 h 6403694"/>
              <a:gd name="connsiteX2254" fmla="*/ 7030498 w 7953876"/>
              <a:gd name="connsiteY2254" fmla="*/ 4954035 h 6403694"/>
              <a:gd name="connsiteX2255" fmla="*/ 6986714 w 7953876"/>
              <a:gd name="connsiteY2255" fmla="*/ 4952247 h 6403694"/>
              <a:gd name="connsiteX2256" fmla="*/ 6980014 w 7953876"/>
              <a:gd name="connsiteY2256" fmla="*/ 4970229 h 6403694"/>
              <a:gd name="connsiteX2257" fmla="*/ 6986269 w 7953876"/>
              <a:gd name="connsiteY2257" fmla="*/ 4974586 h 6403694"/>
              <a:gd name="connsiteX2258" fmla="*/ 6923500 w 7953876"/>
              <a:gd name="connsiteY2258" fmla="*/ 4990221 h 6403694"/>
              <a:gd name="connsiteX2259" fmla="*/ 6923389 w 7953876"/>
              <a:gd name="connsiteY2259" fmla="*/ 5017250 h 6403694"/>
              <a:gd name="connsiteX2260" fmla="*/ 6993081 w 7953876"/>
              <a:gd name="connsiteY2260" fmla="*/ 5010772 h 6403694"/>
              <a:gd name="connsiteX2261" fmla="*/ 6957230 w 7953876"/>
              <a:gd name="connsiteY2261" fmla="*/ 5051985 h 6403694"/>
              <a:gd name="connsiteX2262" fmla="*/ 6927409 w 7953876"/>
              <a:gd name="connsiteY2262" fmla="*/ 5046513 h 6403694"/>
              <a:gd name="connsiteX2263" fmla="*/ 6840069 w 7953876"/>
              <a:gd name="connsiteY2263" fmla="*/ 5044614 h 6403694"/>
              <a:gd name="connsiteX2264" fmla="*/ 6837724 w 7953876"/>
              <a:gd name="connsiteY2264" fmla="*/ 5065387 h 6403694"/>
              <a:gd name="connsiteX2265" fmla="*/ 6914678 w 7953876"/>
              <a:gd name="connsiteY2265" fmla="*/ 5081135 h 6403694"/>
              <a:gd name="connsiteX2266" fmla="*/ 6907193 w 7953876"/>
              <a:gd name="connsiteY2266" fmla="*/ 5085156 h 6403694"/>
              <a:gd name="connsiteX2267" fmla="*/ 6872346 w 7953876"/>
              <a:gd name="connsiteY2267" fmla="*/ 5097330 h 6403694"/>
              <a:gd name="connsiteX2268" fmla="*/ 6812483 w 7953876"/>
              <a:gd name="connsiteY2268" fmla="*/ 5092304 h 6403694"/>
              <a:gd name="connsiteX2269" fmla="*/ 6755299 w 7953876"/>
              <a:gd name="connsiteY2269" fmla="*/ 5080242 h 6403694"/>
              <a:gd name="connsiteX2270" fmla="*/ 6749937 w 7953876"/>
              <a:gd name="connsiteY2270" fmla="*/ 5088842 h 6403694"/>
              <a:gd name="connsiteX2271" fmla="*/ 6807455 w 7953876"/>
              <a:gd name="connsiteY2271" fmla="*/ 5121008 h 6403694"/>
              <a:gd name="connsiteX2272" fmla="*/ 6803547 w 7953876"/>
              <a:gd name="connsiteY2272" fmla="*/ 5125029 h 6403694"/>
              <a:gd name="connsiteX2273" fmla="*/ 6790032 w 7953876"/>
              <a:gd name="connsiteY2273" fmla="*/ 5127821 h 6403694"/>
              <a:gd name="connsiteX2274" fmla="*/ 6766579 w 7953876"/>
              <a:gd name="connsiteY2274" fmla="*/ 5126146 h 6403694"/>
              <a:gd name="connsiteX2275" fmla="*/ 6671867 w 7953876"/>
              <a:gd name="connsiteY2275" fmla="*/ 5107382 h 6403694"/>
              <a:gd name="connsiteX2276" fmla="*/ 6667511 w 7953876"/>
              <a:gd name="connsiteY2276" fmla="*/ 5115535 h 6403694"/>
              <a:gd name="connsiteX2277" fmla="*/ 6721233 w 7953876"/>
              <a:gd name="connsiteY2277" fmla="*/ 5142340 h 6403694"/>
              <a:gd name="connsiteX2278" fmla="*/ 6308992 w 7953876"/>
              <a:gd name="connsiteY2278" fmla="*/ 5183106 h 6403694"/>
              <a:gd name="connsiteX2279" fmla="*/ 6484119 w 7953876"/>
              <a:gd name="connsiteY2279" fmla="*/ 5115312 h 6403694"/>
              <a:gd name="connsiteX2280" fmla="*/ 6627973 w 7953876"/>
              <a:gd name="connsiteY2280" fmla="*/ 5059691 h 6403694"/>
              <a:gd name="connsiteX2281" fmla="*/ 6618704 w 7953876"/>
              <a:gd name="connsiteY2281" fmla="*/ 5046066 h 6403694"/>
              <a:gd name="connsiteX2282" fmla="*/ 6407948 w 7953876"/>
              <a:gd name="connsiteY2282" fmla="*/ 5132289 h 6403694"/>
              <a:gd name="connsiteX2283" fmla="*/ 6216403 w 7953876"/>
              <a:gd name="connsiteY2283" fmla="*/ 5176405 h 6403694"/>
              <a:gd name="connsiteX2284" fmla="*/ 6208473 w 7953876"/>
              <a:gd name="connsiteY2284" fmla="*/ 5184000 h 6403694"/>
              <a:gd name="connsiteX2285" fmla="*/ 6076011 w 7953876"/>
              <a:gd name="connsiteY2285" fmla="*/ 5181878 h 6403694"/>
              <a:gd name="connsiteX2286" fmla="*/ 6073331 w 7953876"/>
              <a:gd name="connsiteY2286" fmla="*/ 5182994 h 6403694"/>
              <a:gd name="connsiteX2287" fmla="*/ 6019609 w 7953876"/>
              <a:gd name="connsiteY2287" fmla="*/ 5177857 h 6403694"/>
              <a:gd name="connsiteX2288" fmla="*/ 6018603 w 7953876"/>
              <a:gd name="connsiteY2288" fmla="*/ 5185228 h 6403694"/>
              <a:gd name="connsiteX2289" fmla="*/ 6148497 w 7953876"/>
              <a:gd name="connsiteY2289" fmla="*/ 5246992 h 6403694"/>
              <a:gd name="connsiteX2290" fmla="*/ 6268450 w 7953876"/>
              <a:gd name="connsiteY2290" fmla="*/ 5311994 h 6403694"/>
              <a:gd name="connsiteX2291" fmla="*/ 6277050 w 7953876"/>
              <a:gd name="connsiteY2291" fmla="*/ 5303506 h 6403694"/>
              <a:gd name="connsiteX2292" fmla="*/ 6161341 w 7953876"/>
              <a:gd name="connsiteY2292" fmla="*/ 5225771 h 6403694"/>
              <a:gd name="connsiteX2293" fmla="*/ 6120798 w 7953876"/>
              <a:gd name="connsiteY2293" fmla="*/ 5204438 h 6403694"/>
              <a:gd name="connsiteX2294" fmla="*/ 6151848 w 7953876"/>
              <a:gd name="connsiteY2294" fmla="*/ 5205443 h 6403694"/>
              <a:gd name="connsiteX2295" fmla="*/ 6157097 w 7953876"/>
              <a:gd name="connsiteY2295" fmla="*/ 5211810 h 6403694"/>
              <a:gd name="connsiteX2296" fmla="*/ 6457985 w 7953876"/>
              <a:gd name="connsiteY2296" fmla="*/ 5388947 h 6403694"/>
              <a:gd name="connsiteX2297" fmla="*/ 6464910 w 7953876"/>
              <a:gd name="connsiteY2297" fmla="*/ 5375211 h 6403694"/>
              <a:gd name="connsiteX2298" fmla="*/ 6289112 w 7953876"/>
              <a:gd name="connsiteY2298" fmla="*/ 5244981 h 6403694"/>
              <a:gd name="connsiteX2299" fmla="*/ 6215845 w 7953876"/>
              <a:gd name="connsiteY2299" fmla="*/ 5205556 h 6403694"/>
              <a:gd name="connsiteX2300" fmla="*/ 6392201 w 7953876"/>
              <a:gd name="connsiteY2300" fmla="*/ 5197850 h 6403694"/>
              <a:gd name="connsiteX2301" fmla="*/ 6718329 w 7953876"/>
              <a:gd name="connsiteY2301" fmla="*/ 5172273 h 6403694"/>
              <a:gd name="connsiteX2302" fmla="*/ 6793942 w 7953876"/>
              <a:gd name="connsiteY2302" fmla="*/ 5157418 h 6403694"/>
              <a:gd name="connsiteX2303" fmla="*/ 6825885 w 7953876"/>
              <a:gd name="connsiteY2303" fmla="*/ 5151163 h 6403694"/>
              <a:gd name="connsiteX2304" fmla="*/ 7023014 w 7953876"/>
              <a:gd name="connsiteY2304" fmla="*/ 5114083 h 6403694"/>
              <a:gd name="connsiteX2305" fmla="*/ 7145982 w 7953876"/>
              <a:gd name="connsiteY2305" fmla="*/ 5072200 h 6403694"/>
              <a:gd name="connsiteX2306" fmla="*/ 7363103 w 7953876"/>
              <a:gd name="connsiteY2306" fmla="*/ 5046177 h 6403694"/>
              <a:gd name="connsiteX2307" fmla="*/ 7238124 w 7953876"/>
              <a:gd name="connsiteY2307" fmla="*/ 5191595 h 6403694"/>
              <a:gd name="connsiteX2308" fmla="*/ 7251191 w 7953876"/>
              <a:gd name="connsiteY2308" fmla="*/ 5221415 h 6403694"/>
              <a:gd name="connsiteX2309" fmla="*/ 7274089 w 7953876"/>
              <a:gd name="connsiteY2309" fmla="*/ 5210917 h 6403694"/>
              <a:gd name="connsiteX2310" fmla="*/ 7284811 w 7953876"/>
              <a:gd name="connsiteY2310" fmla="*/ 5209688 h 6403694"/>
              <a:gd name="connsiteX2311" fmla="*/ 7595750 w 7953876"/>
              <a:gd name="connsiteY2311" fmla="*/ 5116093 h 6403694"/>
              <a:gd name="connsiteX2312" fmla="*/ 7702412 w 7953876"/>
              <a:gd name="connsiteY2312" fmla="*/ 5125252 h 6403694"/>
              <a:gd name="connsiteX2313" fmla="*/ 7649918 w 7953876"/>
              <a:gd name="connsiteY2313" fmla="*/ 5178193 h 6403694"/>
              <a:gd name="connsiteX2314" fmla="*/ 7640314 w 7953876"/>
              <a:gd name="connsiteY2314" fmla="*/ 5199860 h 6403694"/>
              <a:gd name="connsiteX2315" fmla="*/ 7636851 w 7953876"/>
              <a:gd name="connsiteY2315" fmla="*/ 5209800 h 6403694"/>
              <a:gd name="connsiteX2316" fmla="*/ 7637185 w 7953876"/>
              <a:gd name="connsiteY2316" fmla="*/ 5211811 h 6403694"/>
              <a:gd name="connsiteX2317" fmla="*/ 7644446 w 7953876"/>
              <a:gd name="connsiteY2317" fmla="*/ 5224542 h 6403694"/>
              <a:gd name="connsiteX2318" fmla="*/ 7663432 w 7953876"/>
              <a:gd name="connsiteY2318" fmla="*/ 5223538 h 6403694"/>
              <a:gd name="connsiteX2319" fmla="*/ 7799692 w 7953876"/>
              <a:gd name="connsiteY2319" fmla="*/ 5217394 h 6403694"/>
              <a:gd name="connsiteX2320" fmla="*/ 7889154 w 7953876"/>
              <a:gd name="connsiteY2320" fmla="*/ 5217841 h 6403694"/>
              <a:gd name="connsiteX2321" fmla="*/ 7874746 w 7953876"/>
              <a:gd name="connsiteY2321" fmla="*/ 5234930 h 6403694"/>
              <a:gd name="connsiteX2322" fmla="*/ 7868269 w 7953876"/>
              <a:gd name="connsiteY2322" fmla="*/ 5233366 h 6403694"/>
              <a:gd name="connsiteX2323" fmla="*/ 7791427 w 7953876"/>
              <a:gd name="connsiteY2323" fmla="*/ 5272010 h 6403694"/>
              <a:gd name="connsiteX2324" fmla="*/ 7715926 w 7953876"/>
              <a:gd name="connsiteY2324" fmla="*/ 5275807 h 6403694"/>
              <a:gd name="connsiteX2325" fmla="*/ 7701518 w 7953876"/>
              <a:gd name="connsiteY2325" fmla="*/ 5296022 h 6403694"/>
              <a:gd name="connsiteX2326" fmla="*/ 7782268 w 7953876"/>
              <a:gd name="connsiteY2326" fmla="*/ 5312776 h 6403694"/>
              <a:gd name="connsiteX2327" fmla="*/ 7736923 w 7953876"/>
              <a:gd name="connsiteY2327" fmla="*/ 5345612 h 6403694"/>
              <a:gd name="connsiteX2328" fmla="*/ 7719834 w 7953876"/>
              <a:gd name="connsiteY2328" fmla="*/ 5347735 h 6403694"/>
              <a:gd name="connsiteX2329" fmla="*/ 7676054 w 7953876"/>
              <a:gd name="connsiteY2329" fmla="*/ 5343603 h 6403694"/>
              <a:gd name="connsiteX2330" fmla="*/ 7661757 w 7953876"/>
              <a:gd name="connsiteY2330" fmla="*/ 5340810 h 6403694"/>
              <a:gd name="connsiteX2331" fmla="*/ 7556771 w 7953876"/>
              <a:gd name="connsiteY2331" fmla="*/ 5318473 h 6403694"/>
              <a:gd name="connsiteX2332" fmla="*/ 7552191 w 7953876"/>
              <a:gd name="connsiteY2332" fmla="*/ 5338800 h 6403694"/>
              <a:gd name="connsiteX2333" fmla="*/ 7668906 w 7953876"/>
              <a:gd name="connsiteY2333" fmla="*/ 5368732 h 6403694"/>
              <a:gd name="connsiteX2334" fmla="*/ 7765850 w 7953876"/>
              <a:gd name="connsiteY2334" fmla="*/ 5379678 h 6403694"/>
              <a:gd name="connsiteX2335" fmla="*/ 7771546 w 7953876"/>
              <a:gd name="connsiteY2335" fmla="*/ 5373199 h 6403694"/>
              <a:gd name="connsiteX2336" fmla="*/ 7789528 w 7953876"/>
              <a:gd name="connsiteY2336" fmla="*/ 5382581 h 6403694"/>
              <a:gd name="connsiteX2337" fmla="*/ 7751778 w 7953876"/>
              <a:gd name="connsiteY2337" fmla="*/ 5386155 h 6403694"/>
              <a:gd name="connsiteX2338" fmla="*/ 7711681 w 7953876"/>
              <a:gd name="connsiteY2338" fmla="*/ 5384926 h 6403694"/>
              <a:gd name="connsiteX2339" fmla="*/ 7711012 w 7953876"/>
              <a:gd name="connsiteY2339" fmla="*/ 5399557 h 6403694"/>
              <a:gd name="connsiteX2340" fmla="*/ 7791092 w 7953876"/>
              <a:gd name="connsiteY2340" fmla="*/ 5412402 h 6403694"/>
              <a:gd name="connsiteX2341" fmla="*/ 7788411 w 7953876"/>
              <a:gd name="connsiteY2341" fmla="*/ 5417763 h 6403694"/>
              <a:gd name="connsiteX2342" fmla="*/ 7751442 w 7953876"/>
              <a:gd name="connsiteY2342" fmla="*/ 5422342 h 6403694"/>
              <a:gd name="connsiteX2343" fmla="*/ 7677282 w 7953876"/>
              <a:gd name="connsiteY2343" fmla="*/ 5416088 h 6403694"/>
              <a:gd name="connsiteX2344" fmla="*/ 7672367 w 7953876"/>
              <a:gd name="connsiteY2344" fmla="*/ 5427703 h 6403694"/>
              <a:gd name="connsiteX2345" fmla="*/ 7721287 w 7953876"/>
              <a:gd name="connsiteY2345" fmla="*/ 5448254 h 6403694"/>
              <a:gd name="connsiteX2346" fmla="*/ 7705986 w 7953876"/>
              <a:gd name="connsiteY2346" fmla="*/ 5449147 h 6403694"/>
              <a:gd name="connsiteX2347" fmla="*/ 7601446 w 7953876"/>
              <a:gd name="connsiteY2347" fmla="*/ 5445126 h 6403694"/>
              <a:gd name="connsiteX2348" fmla="*/ 7596532 w 7953876"/>
              <a:gd name="connsiteY2348" fmla="*/ 5454397 h 6403694"/>
              <a:gd name="connsiteX2349" fmla="*/ 7683983 w 7953876"/>
              <a:gd name="connsiteY2349" fmla="*/ 5476623 h 6403694"/>
              <a:gd name="connsiteX2350" fmla="*/ 7711123 w 7953876"/>
              <a:gd name="connsiteY2350" fmla="*/ 5475394 h 6403694"/>
              <a:gd name="connsiteX2351" fmla="*/ 7691355 w 7953876"/>
              <a:gd name="connsiteY2351" fmla="*/ 5482318 h 6403694"/>
              <a:gd name="connsiteX2352" fmla="*/ 7562243 w 7953876"/>
              <a:gd name="connsiteY2352" fmla="*/ 5502199 h 6403694"/>
              <a:gd name="connsiteX2353" fmla="*/ 7341771 w 7953876"/>
              <a:gd name="connsiteY2353" fmla="*/ 5442557 h 6403694"/>
              <a:gd name="connsiteX2354" fmla="*/ 7339761 w 7953876"/>
              <a:gd name="connsiteY2354" fmla="*/ 5437420 h 6403694"/>
              <a:gd name="connsiteX2355" fmla="*/ 7486407 w 7953876"/>
              <a:gd name="connsiteY2355" fmla="*/ 5479080 h 6403694"/>
              <a:gd name="connsiteX2356" fmla="*/ 7488194 w 7953876"/>
              <a:gd name="connsiteY2356" fmla="*/ 5466570 h 6403694"/>
              <a:gd name="connsiteX2357" fmla="*/ 7392701 w 7953876"/>
              <a:gd name="connsiteY2357" fmla="*/ 5440325 h 6403694"/>
              <a:gd name="connsiteX2358" fmla="*/ 7322896 w 7953876"/>
              <a:gd name="connsiteY2358" fmla="*/ 5407041 h 6403694"/>
              <a:gd name="connsiteX2359" fmla="*/ 7315189 w 7953876"/>
              <a:gd name="connsiteY2359" fmla="*/ 5397548 h 6403694"/>
              <a:gd name="connsiteX2360" fmla="*/ 7340542 w 7953876"/>
              <a:gd name="connsiteY2360" fmla="*/ 5408716 h 6403694"/>
              <a:gd name="connsiteX2361" fmla="*/ 7433690 w 7953876"/>
              <a:gd name="connsiteY2361" fmla="*/ 5438872 h 6403694"/>
              <a:gd name="connsiteX2362" fmla="*/ 7438158 w 7953876"/>
              <a:gd name="connsiteY2362" fmla="*/ 5427368 h 6403694"/>
              <a:gd name="connsiteX2363" fmla="*/ 7349030 w 7953876"/>
              <a:gd name="connsiteY2363" fmla="*/ 5387608 h 6403694"/>
              <a:gd name="connsiteX2364" fmla="*/ 7250857 w 7953876"/>
              <a:gd name="connsiteY2364" fmla="*/ 5343602 h 6403694"/>
              <a:gd name="connsiteX2365" fmla="*/ 7240471 w 7953876"/>
              <a:gd name="connsiteY2365" fmla="*/ 5345165 h 6403694"/>
              <a:gd name="connsiteX2366" fmla="*/ 7191215 w 7953876"/>
              <a:gd name="connsiteY2366" fmla="*/ 5321600 h 6403694"/>
              <a:gd name="connsiteX2367" fmla="*/ 7184738 w 7953876"/>
              <a:gd name="connsiteY2367" fmla="*/ 5339357 h 6403694"/>
              <a:gd name="connsiteX2368" fmla="*/ 7268057 w 7953876"/>
              <a:gd name="connsiteY2368" fmla="*/ 5385709 h 6403694"/>
              <a:gd name="connsiteX2369" fmla="*/ 7307818 w 7953876"/>
              <a:gd name="connsiteY2369" fmla="*/ 5422900 h 6403694"/>
              <a:gd name="connsiteX2370" fmla="*/ 7325688 w 7953876"/>
              <a:gd name="connsiteY2370" fmla="*/ 5445015 h 6403694"/>
              <a:gd name="connsiteX2371" fmla="*/ 7328145 w 7953876"/>
              <a:gd name="connsiteY2371" fmla="*/ 5448478 h 6403694"/>
              <a:gd name="connsiteX2372" fmla="*/ 7422298 w 7953876"/>
              <a:gd name="connsiteY2372" fmla="*/ 5541736 h 6403694"/>
              <a:gd name="connsiteX2373" fmla="*/ 7463623 w 7953876"/>
              <a:gd name="connsiteY2373" fmla="*/ 5594006 h 6403694"/>
              <a:gd name="connsiteX2374" fmla="*/ 7411017 w 7953876"/>
              <a:gd name="connsiteY2374" fmla="*/ 5577477 h 6403694"/>
              <a:gd name="connsiteX2375" fmla="*/ 7321444 w 7953876"/>
              <a:gd name="connsiteY2375" fmla="*/ 5554023 h 6403694"/>
              <a:gd name="connsiteX2376" fmla="*/ 7317981 w 7953876"/>
              <a:gd name="connsiteY2376" fmla="*/ 5562622 h 6403694"/>
              <a:gd name="connsiteX2377" fmla="*/ 7405545 w 7953876"/>
              <a:gd name="connsiteY2377" fmla="*/ 5601154 h 6403694"/>
              <a:gd name="connsiteX2378" fmla="*/ 7436706 w 7953876"/>
              <a:gd name="connsiteY2378" fmla="*/ 5612435 h 6403694"/>
              <a:gd name="connsiteX2379" fmla="*/ 7395939 w 7953876"/>
              <a:gd name="connsiteY2379" fmla="*/ 5617014 h 6403694"/>
              <a:gd name="connsiteX2380" fmla="*/ 7315748 w 7953876"/>
              <a:gd name="connsiteY2380" fmla="*/ 5599145 h 6403694"/>
              <a:gd name="connsiteX2381" fmla="*/ 7216345 w 7953876"/>
              <a:gd name="connsiteY2381" fmla="*/ 5559495 h 6403694"/>
              <a:gd name="connsiteX2382" fmla="*/ 7209310 w 7953876"/>
              <a:gd name="connsiteY2382" fmla="*/ 5571781 h 6403694"/>
              <a:gd name="connsiteX2383" fmla="*/ 7306477 w 7953876"/>
              <a:gd name="connsiteY2383" fmla="*/ 5619583 h 6403694"/>
              <a:gd name="connsiteX2384" fmla="*/ 7271966 w 7953876"/>
              <a:gd name="connsiteY2384" fmla="*/ 5621928 h 6403694"/>
              <a:gd name="connsiteX2385" fmla="*/ 7164857 w 7953876"/>
              <a:gd name="connsiteY2385" fmla="*/ 5581051 h 6403694"/>
              <a:gd name="connsiteX2386" fmla="*/ 7054062 w 7953876"/>
              <a:gd name="connsiteY2386" fmla="*/ 5546203 h 6403694"/>
              <a:gd name="connsiteX2387" fmla="*/ 7051382 w 7953876"/>
              <a:gd name="connsiteY2387" fmla="*/ 5556703 h 6403694"/>
              <a:gd name="connsiteX2388" fmla="*/ 7213553 w 7953876"/>
              <a:gd name="connsiteY2388" fmla="*/ 5613440 h 6403694"/>
              <a:gd name="connsiteX2389" fmla="*/ 7242592 w 7953876"/>
              <a:gd name="connsiteY2389" fmla="*/ 5623715 h 6403694"/>
              <a:gd name="connsiteX2390" fmla="*/ 7055291 w 7953876"/>
              <a:gd name="connsiteY2390" fmla="*/ 5598362 h 6403694"/>
              <a:gd name="connsiteX2391" fmla="*/ 6976105 w 7953876"/>
              <a:gd name="connsiteY2391" fmla="*/ 5564633 h 6403694"/>
              <a:gd name="connsiteX2392" fmla="*/ 6755633 w 7953876"/>
              <a:gd name="connsiteY2392" fmla="*/ 5395873 h 6403694"/>
              <a:gd name="connsiteX2393" fmla="*/ 6747368 w 7953876"/>
              <a:gd name="connsiteY2393" fmla="*/ 5410838 h 6403694"/>
              <a:gd name="connsiteX2394" fmla="*/ 6993528 w 7953876"/>
              <a:gd name="connsiteY2394" fmla="*/ 5752156 h 6403694"/>
              <a:gd name="connsiteX2395" fmla="*/ 6977668 w 7953876"/>
              <a:gd name="connsiteY2395" fmla="*/ 5842624 h 6403694"/>
              <a:gd name="connsiteX2396" fmla="*/ 6976776 w 7953876"/>
              <a:gd name="connsiteY2396" fmla="*/ 5844635 h 6403694"/>
              <a:gd name="connsiteX2397" fmla="*/ 6937573 w 7953876"/>
              <a:gd name="connsiteY2397" fmla="*/ 5791359 h 6403694"/>
              <a:gd name="connsiteX2398" fmla="*/ 6868214 w 7953876"/>
              <a:gd name="connsiteY2398" fmla="*/ 5715858 h 6403694"/>
              <a:gd name="connsiteX2399" fmla="*/ 6861625 w 7953876"/>
              <a:gd name="connsiteY2399" fmla="*/ 5720437 h 6403694"/>
              <a:gd name="connsiteX2400" fmla="*/ 6930871 w 7953876"/>
              <a:gd name="connsiteY2400" fmla="*/ 5825090 h 6403694"/>
              <a:gd name="connsiteX2401" fmla="*/ 6933104 w 7953876"/>
              <a:gd name="connsiteY2401" fmla="*/ 5828662 h 6403694"/>
              <a:gd name="connsiteX2402" fmla="*/ 6790591 w 7953876"/>
              <a:gd name="connsiteY2402" fmla="*/ 5717981 h 6403694"/>
              <a:gd name="connsiteX2403" fmla="*/ 6769928 w 7953876"/>
              <a:gd name="connsiteY2403" fmla="*/ 5723341 h 6403694"/>
              <a:gd name="connsiteX2404" fmla="*/ 6761217 w 7953876"/>
              <a:gd name="connsiteY2404" fmla="*/ 5762767 h 6403694"/>
              <a:gd name="connsiteX2405" fmla="*/ 6727375 w 7953876"/>
              <a:gd name="connsiteY2405" fmla="*/ 5730936 h 6403694"/>
              <a:gd name="connsiteX2406" fmla="*/ 6670749 w 7953876"/>
              <a:gd name="connsiteY2406" fmla="*/ 5664705 h 6403694"/>
              <a:gd name="connsiteX2407" fmla="*/ 6662150 w 7953876"/>
              <a:gd name="connsiteY2407" fmla="*/ 5669396 h 6403694"/>
              <a:gd name="connsiteX2408" fmla="*/ 6702580 w 7953876"/>
              <a:gd name="connsiteY2408" fmla="*/ 5736073 h 6403694"/>
              <a:gd name="connsiteX2409" fmla="*/ 6701018 w 7953876"/>
              <a:gd name="connsiteY2409" fmla="*/ 5735404 h 6403694"/>
              <a:gd name="connsiteX2410" fmla="*/ 6678233 w 7953876"/>
              <a:gd name="connsiteY2410" fmla="*/ 5711055 h 6403694"/>
              <a:gd name="connsiteX2411" fmla="*/ 6622500 w 7953876"/>
              <a:gd name="connsiteY2411" fmla="*/ 5641808 h 6403694"/>
              <a:gd name="connsiteX2412" fmla="*/ 6557946 w 7953876"/>
              <a:gd name="connsiteY2412" fmla="*/ 5563293 h 6403694"/>
              <a:gd name="connsiteX2413" fmla="*/ 6543537 w 7953876"/>
              <a:gd name="connsiteY2413" fmla="*/ 5575020 h 6403694"/>
              <a:gd name="connsiteX2414" fmla="*/ 6624512 w 7953876"/>
              <a:gd name="connsiteY2414" fmla="*/ 5683581 h 6403694"/>
              <a:gd name="connsiteX2415" fmla="*/ 6672648 w 7953876"/>
              <a:gd name="connsiteY2415" fmla="*/ 5731717 h 6403694"/>
              <a:gd name="connsiteX2416" fmla="*/ 6622836 w 7953876"/>
              <a:gd name="connsiteY2416" fmla="*/ 5696090 h 6403694"/>
              <a:gd name="connsiteX2417" fmla="*/ 6548787 w 7953876"/>
              <a:gd name="connsiteY2417" fmla="*/ 5633544 h 6403694"/>
              <a:gd name="connsiteX2418" fmla="*/ 6343505 w 7953876"/>
              <a:gd name="connsiteY2418" fmla="*/ 5417763 h 6403694"/>
              <a:gd name="connsiteX2419" fmla="*/ 6330660 w 7953876"/>
              <a:gd name="connsiteY2419" fmla="*/ 5441217 h 6403694"/>
              <a:gd name="connsiteX2420" fmla="*/ 6530134 w 7953876"/>
              <a:gd name="connsiteY2420" fmla="*/ 5697876 h 6403694"/>
              <a:gd name="connsiteX2421" fmla="*/ 6570901 w 7953876"/>
              <a:gd name="connsiteY2421" fmla="*/ 5923375 h 6403694"/>
              <a:gd name="connsiteX2422" fmla="*/ 6292575 w 7953876"/>
              <a:gd name="connsiteY2422" fmla="*/ 5610648 h 6403694"/>
              <a:gd name="connsiteX2423" fmla="*/ 6281964 w 7953876"/>
              <a:gd name="connsiteY2423" fmla="*/ 5622152 h 6403694"/>
              <a:gd name="connsiteX2424" fmla="*/ 6550574 w 7953876"/>
              <a:gd name="connsiteY2424" fmla="*/ 5947053 h 6403694"/>
              <a:gd name="connsiteX2425" fmla="*/ 6534491 w 7953876"/>
              <a:gd name="connsiteY2425" fmla="*/ 5937558 h 6403694"/>
              <a:gd name="connsiteX2426" fmla="*/ 6535048 w 7953876"/>
              <a:gd name="connsiteY2426" fmla="*/ 5935101 h 6403694"/>
              <a:gd name="connsiteX2427" fmla="*/ 6493166 w 7953876"/>
              <a:gd name="connsiteY2427" fmla="*/ 5858930 h 6403694"/>
              <a:gd name="connsiteX2428" fmla="*/ 6435759 w 7953876"/>
              <a:gd name="connsiteY2428" fmla="*/ 5785440 h 6403694"/>
              <a:gd name="connsiteX2429" fmla="*/ 6420569 w 7953876"/>
              <a:gd name="connsiteY2429" fmla="*/ 5795938 h 6403694"/>
              <a:gd name="connsiteX2430" fmla="*/ 6471722 w 7953876"/>
              <a:gd name="connsiteY2430" fmla="*/ 5874455 h 6403694"/>
              <a:gd name="connsiteX2431" fmla="*/ 6491380 w 7953876"/>
              <a:gd name="connsiteY2431" fmla="*/ 5906398 h 6403694"/>
              <a:gd name="connsiteX2432" fmla="*/ 6432855 w 7953876"/>
              <a:gd name="connsiteY2432" fmla="*/ 5850108 h 6403694"/>
              <a:gd name="connsiteX2433" fmla="*/ 6406050 w 7953876"/>
              <a:gd name="connsiteY2433" fmla="*/ 5801300 h 6403694"/>
              <a:gd name="connsiteX2434" fmla="*/ 6339148 w 7953876"/>
              <a:gd name="connsiteY2434" fmla="*/ 5714517 h 6403694"/>
              <a:gd name="connsiteX2435" fmla="*/ 6323401 w 7953876"/>
              <a:gd name="connsiteY2435" fmla="*/ 5724793 h 6403694"/>
              <a:gd name="connsiteX2436" fmla="*/ 6376787 w 7953876"/>
              <a:gd name="connsiteY2436" fmla="*/ 5804092 h 6403694"/>
              <a:gd name="connsiteX2437" fmla="*/ 6394434 w 7953876"/>
              <a:gd name="connsiteY2437" fmla="*/ 5833018 h 6403694"/>
              <a:gd name="connsiteX2438" fmla="*/ 6391976 w 7953876"/>
              <a:gd name="connsiteY2438" fmla="*/ 5836816 h 6403694"/>
              <a:gd name="connsiteX2439" fmla="*/ 6381255 w 7953876"/>
              <a:gd name="connsiteY2439" fmla="*/ 5844970 h 6403694"/>
              <a:gd name="connsiteX2440" fmla="*/ 6306200 w 7953876"/>
              <a:gd name="connsiteY2440" fmla="*/ 5765223 h 6403694"/>
              <a:gd name="connsiteX2441" fmla="*/ 6226902 w 7953876"/>
              <a:gd name="connsiteY2441" fmla="*/ 5644824 h 6403694"/>
              <a:gd name="connsiteX2442" fmla="*/ 6212606 w 7953876"/>
              <a:gd name="connsiteY2442" fmla="*/ 5650967 h 6403694"/>
              <a:gd name="connsiteX2443" fmla="*/ 6285874 w 7953876"/>
              <a:gd name="connsiteY2443" fmla="*/ 5781307 h 6403694"/>
              <a:gd name="connsiteX2444" fmla="*/ 6307541 w 7953876"/>
              <a:gd name="connsiteY2444" fmla="*/ 5804650 h 6403694"/>
              <a:gd name="connsiteX2445" fmla="*/ 6251585 w 7953876"/>
              <a:gd name="connsiteY2445" fmla="*/ 5754837 h 6403694"/>
              <a:gd name="connsiteX2446" fmla="*/ 6251249 w 7953876"/>
              <a:gd name="connsiteY2446" fmla="*/ 5750370 h 6403694"/>
              <a:gd name="connsiteX2447" fmla="*/ 6188706 w 7953876"/>
              <a:gd name="connsiteY2447" fmla="*/ 5665375 h 6403694"/>
              <a:gd name="connsiteX2448" fmla="*/ 6115773 w 7953876"/>
              <a:gd name="connsiteY2448" fmla="*/ 5553129 h 6403694"/>
              <a:gd name="connsiteX2449" fmla="*/ 6110188 w 7953876"/>
              <a:gd name="connsiteY2449" fmla="*/ 5554805 h 6403694"/>
              <a:gd name="connsiteX2450" fmla="*/ 6161341 w 7953876"/>
              <a:gd name="connsiteY2450" fmla="*/ 5669955 h 6403694"/>
              <a:gd name="connsiteX2451" fmla="*/ 6163687 w 7953876"/>
              <a:gd name="connsiteY2451" fmla="*/ 5673641 h 6403694"/>
              <a:gd name="connsiteX2452" fmla="*/ 6018716 w 7953876"/>
              <a:gd name="connsiteY2452" fmla="*/ 5521410 h 6403694"/>
              <a:gd name="connsiteX2453" fmla="*/ 5941539 w 7953876"/>
              <a:gd name="connsiteY2453" fmla="*/ 5417987 h 6403694"/>
              <a:gd name="connsiteX2454" fmla="*/ 5919760 w 7953876"/>
              <a:gd name="connsiteY2454" fmla="*/ 5431389 h 6403694"/>
              <a:gd name="connsiteX2455" fmla="*/ 6019052 w 7953876"/>
              <a:gd name="connsiteY2455" fmla="*/ 5572786 h 6403694"/>
              <a:gd name="connsiteX2456" fmla="*/ 6087292 w 7953876"/>
              <a:gd name="connsiteY2456" fmla="*/ 5736073 h 6403694"/>
              <a:gd name="connsiteX2457" fmla="*/ 6048202 w 7953876"/>
              <a:gd name="connsiteY2457" fmla="*/ 5732499 h 6403694"/>
              <a:gd name="connsiteX2458" fmla="*/ 6039601 w 7953876"/>
              <a:gd name="connsiteY2458" fmla="*/ 5756290 h 6403694"/>
              <a:gd name="connsiteX2459" fmla="*/ 6093211 w 7953876"/>
              <a:gd name="connsiteY2459" fmla="*/ 5881267 h 6403694"/>
              <a:gd name="connsiteX2460" fmla="*/ 6078468 w 7953876"/>
              <a:gd name="connsiteY2460" fmla="*/ 5904723 h 6403694"/>
              <a:gd name="connsiteX2461" fmla="*/ 6154082 w 7953876"/>
              <a:gd name="connsiteY2461" fmla="*/ 6062538 h 6403694"/>
              <a:gd name="connsiteX2462" fmla="*/ 6126830 w 7953876"/>
              <a:gd name="connsiteY2462" fmla="*/ 6051257 h 6403694"/>
              <a:gd name="connsiteX2463" fmla="*/ 6080591 w 7953876"/>
              <a:gd name="connsiteY2463" fmla="*/ 6013953 h 6403694"/>
              <a:gd name="connsiteX2464" fmla="*/ 6009557 w 7953876"/>
              <a:gd name="connsiteY2464" fmla="*/ 5944037 h 6403694"/>
              <a:gd name="connsiteX2465" fmla="*/ 6004309 w 7953876"/>
              <a:gd name="connsiteY2465" fmla="*/ 5948505 h 6403694"/>
              <a:gd name="connsiteX2466" fmla="*/ 6055684 w 7953876"/>
              <a:gd name="connsiteY2466" fmla="*/ 6019873 h 6403694"/>
              <a:gd name="connsiteX2467" fmla="*/ 6023741 w 7953876"/>
              <a:gd name="connsiteY2467" fmla="*/ 6003678 h 6403694"/>
              <a:gd name="connsiteX2468" fmla="*/ 6024858 w 7953876"/>
              <a:gd name="connsiteY2468" fmla="*/ 6000663 h 6403694"/>
              <a:gd name="connsiteX2469" fmla="*/ 5966334 w 7953876"/>
              <a:gd name="connsiteY2469" fmla="*/ 5932756 h 6403694"/>
              <a:gd name="connsiteX2470" fmla="*/ 5903118 w 7953876"/>
              <a:gd name="connsiteY2470" fmla="*/ 5846533 h 6403694"/>
              <a:gd name="connsiteX2471" fmla="*/ 5892732 w 7953876"/>
              <a:gd name="connsiteY2471" fmla="*/ 5849437 h 6403694"/>
              <a:gd name="connsiteX2472" fmla="*/ 5938636 w 7953876"/>
              <a:gd name="connsiteY2472" fmla="*/ 5937447 h 6403694"/>
              <a:gd name="connsiteX2473" fmla="*/ 5964771 w 7953876"/>
              <a:gd name="connsiteY2473" fmla="*/ 5967492 h 6403694"/>
              <a:gd name="connsiteX2474" fmla="*/ 5859337 w 7953876"/>
              <a:gd name="connsiteY2474" fmla="*/ 5860270 h 6403694"/>
              <a:gd name="connsiteX2475" fmla="*/ 5828846 w 7953876"/>
              <a:gd name="connsiteY2475" fmla="*/ 5870993 h 6403694"/>
              <a:gd name="connsiteX2476" fmla="*/ 5816337 w 7953876"/>
              <a:gd name="connsiteY2476" fmla="*/ 5938229 h 6403694"/>
              <a:gd name="connsiteX2477" fmla="*/ 5735587 w 7953876"/>
              <a:gd name="connsiteY2477" fmla="*/ 5855133 h 6403694"/>
              <a:gd name="connsiteX2478" fmla="*/ 5675051 w 7953876"/>
              <a:gd name="connsiteY2478" fmla="*/ 5730043 h 6403694"/>
              <a:gd name="connsiteX2479" fmla="*/ 5663100 w 7953876"/>
              <a:gd name="connsiteY2479" fmla="*/ 5664146 h 6403694"/>
              <a:gd name="connsiteX2480" fmla="*/ 5643333 w 7953876"/>
              <a:gd name="connsiteY2480" fmla="*/ 5675427 h 6403694"/>
              <a:gd name="connsiteX2481" fmla="*/ 5647800 w 7953876"/>
              <a:gd name="connsiteY2481" fmla="*/ 5707705 h 6403694"/>
              <a:gd name="connsiteX2482" fmla="*/ 5644896 w 7953876"/>
              <a:gd name="connsiteY2482" fmla="*/ 5715635 h 6403694"/>
              <a:gd name="connsiteX2483" fmla="*/ 5647130 w 7953876"/>
              <a:gd name="connsiteY2483" fmla="*/ 5723900 h 6403694"/>
              <a:gd name="connsiteX2484" fmla="*/ 5605135 w 7953876"/>
              <a:gd name="connsiteY2484" fmla="*/ 5823078 h 6403694"/>
              <a:gd name="connsiteX2485" fmla="*/ 5564034 w 7953876"/>
              <a:gd name="connsiteY2485" fmla="*/ 5740765 h 6403694"/>
              <a:gd name="connsiteX2486" fmla="*/ 5542032 w 7953876"/>
              <a:gd name="connsiteY2486" fmla="*/ 5586636 h 6403694"/>
              <a:gd name="connsiteX2487" fmla="*/ 5576766 w 7953876"/>
              <a:gd name="connsiteY2487" fmla="*/ 5659232 h 6403694"/>
              <a:gd name="connsiteX2488" fmla="*/ 5586036 w 7953876"/>
              <a:gd name="connsiteY2488" fmla="*/ 5655882 h 6403694"/>
              <a:gd name="connsiteX2489" fmla="*/ 5537787 w 7953876"/>
              <a:gd name="connsiteY2489" fmla="*/ 5485445 h 6403694"/>
              <a:gd name="connsiteX2490" fmla="*/ 5481608 w 7953876"/>
              <a:gd name="connsiteY2490" fmla="*/ 5338688 h 6403694"/>
              <a:gd name="connsiteX2491" fmla="*/ 5627696 w 7953876"/>
              <a:gd name="connsiteY2491" fmla="*/ 5554581 h 6403694"/>
              <a:gd name="connsiteX2492" fmla="*/ 5640317 w 7953876"/>
              <a:gd name="connsiteY2492" fmla="*/ 5547657 h 6403694"/>
              <a:gd name="connsiteX2493" fmla="*/ 5490431 w 7953876"/>
              <a:gd name="connsiteY2493" fmla="*/ 5295800 h 6403694"/>
              <a:gd name="connsiteX2494" fmla="*/ 5376063 w 7953876"/>
              <a:gd name="connsiteY2494" fmla="*/ 5134745 h 6403694"/>
              <a:gd name="connsiteX2495" fmla="*/ 5405772 w 7953876"/>
              <a:gd name="connsiteY2495" fmla="*/ 5164343 h 6403694"/>
              <a:gd name="connsiteX2496" fmla="*/ 5612394 w 7953876"/>
              <a:gd name="connsiteY2496" fmla="*/ 5418210 h 6403694"/>
              <a:gd name="connsiteX2497" fmla="*/ 5624010 w 7953876"/>
              <a:gd name="connsiteY2497" fmla="*/ 5411844 h 6403694"/>
              <a:gd name="connsiteX2498" fmla="*/ 5427439 w 7953876"/>
              <a:gd name="connsiteY2498" fmla="*/ 5138654 h 6403694"/>
              <a:gd name="connsiteX2499" fmla="*/ 5343897 w 7953876"/>
              <a:gd name="connsiteY2499" fmla="*/ 5055224 h 6403694"/>
              <a:gd name="connsiteX2500" fmla="*/ 5438050 w 7953876"/>
              <a:gd name="connsiteY2500" fmla="*/ 5124806 h 6403694"/>
              <a:gd name="connsiteX2501" fmla="*/ 5642104 w 7953876"/>
              <a:gd name="connsiteY2501" fmla="*/ 5348516 h 6403694"/>
              <a:gd name="connsiteX2502" fmla="*/ 5652937 w 7953876"/>
              <a:gd name="connsiteY2502" fmla="*/ 5341033 h 6403694"/>
              <a:gd name="connsiteX2503" fmla="*/ 5375058 w 7953876"/>
              <a:gd name="connsiteY2503" fmla="*/ 5043608 h 6403694"/>
              <a:gd name="connsiteX2504" fmla="*/ 5205292 w 7953876"/>
              <a:gd name="connsiteY2504" fmla="*/ 4937392 h 6403694"/>
              <a:gd name="connsiteX2505" fmla="*/ 5116724 w 7953876"/>
              <a:gd name="connsiteY2505" fmla="*/ 4894504 h 6403694"/>
              <a:gd name="connsiteX2506" fmla="*/ 5029719 w 7953876"/>
              <a:gd name="connsiteY2506" fmla="*/ 4869152 h 6403694"/>
              <a:gd name="connsiteX2507" fmla="*/ 4943384 w 7953876"/>
              <a:gd name="connsiteY2507" fmla="*/ 4835198 h 6403694"/>
              <a:gd name="connsiteX2508" fmla="*/ 4742569 w 7953876"/>
              <a:gd name="connsiteY2508" fmla="*/ 4754448 h 6403694"/>
              <a:gd name="connsiteX2509" fmla="*/ 4626191 w 7953876"/>
              <a:gd name="connsiteY2509" fmla="*/ 4706981 h 6403694"/>
              <a:gd name="connsiteX2510" fmla="*/ 4591120 w 7953876"/>
              <a:gd name="connsiteY2510" fmla="*/ 4724740 h 6403694"/>
              <a:gd name="connsiteX2511" fmla="*/ 4600502 w 7953876"/>
              <a:gd name="connsiteY2511" fmla="*/ 4744731 h 6403694"/>
              <a:gd name="connsiteX2512" fmla="*/ 4660702 w 7953876"/>
              <a:gd name="connsiteY2512" fmla="*/ 4860887 h 6403694"/>
              <a:gd name="connsiteX2513" fmla="*/ 4746367 w 7953876"/>
              <a:gd name="connsiteY2513" fmla="*/ 4976931 h 6403694"/>
              <a:gd name="connsiteX2514" fmla="*/ 4755748 w 7953876"/>
              <a:gd name="connsiteY2514" fmla="*/ 4967995 h 6403694"/>
              <a:gd name="connsiteX2515" fmla="*/ 4701915 w 7953876"/>
              <a:gd name="connsiteY2515" fmla="*/ 4865801 h 6403694"/>
              <a:gd name="connsiteX2516" fmla="*/ 4744245 w 7953876"/>
              <a:gd name="connsiteY2516" fmla="*/ 4889367 h 6403694"/>
              <a:gd name="connsiteX2517" fmla="*/ 4744580 w 7953876"/>
              <a:gd name="connsiteY2517" fmla="*/ 4894951 h 6403694"/>
              <a:gd name="connsiteX2518" fmla="*/ 4765577 w 7953876"/>
              <a:gd name="connsiteY2518" fmla="*/ 4932144 h 6403694"/>
              <a:gd name="connsiteX2519" fmla="*/ 4798971 w 7953876"/>
              <a:gd name="connsiteY2519" fmla="*/ 4980393 h 6403694"/>
              <a:gd name="connsiteX2520" fmla="*/ 4816284 w 7953876"/>
              <a:gd name="connsiteY2520" fmla="*/ 4975479 h 6403694"/>
              <a:gd name="connsiteX2521" fmla="*/ 4797966 w 7953876"/>
              <a:gd name="connsiteY2521" fmla="*/ 4909582 h 6403694"/>
              <a:gd name="connsiteX2522" fmla="*/ 4839961 w 7953876"/>
              <a:gd name="connsiteY2522" fmla="*/ 4919077 h 6403694"/>
              <a:gd name="connsiteX2523" fmla="*/ 4871904 w 7953876"/>
              <a:gd name="connsiteY2523" fmla="*/ 4962188 h 6403694"/>
              <a:gd name="connsiteX2524" fmla="*/ 4898598 w 7953876"/>
              <a:gd name="connsiteY2524" fmla="*/ 4994131 h 6403694"/>
              <a:gd name="connsiteX2525" fmla="*/ 4912893 w 7953876"/>
              <a:gd name="connsiteY2525" fmla="*/ 4989551 h 6403694"/>
              <a:gd name="connsiteX2526" fmla="*/ 4898262 w 7953876"/>
              <a:gd name="connsiteY2526" fmla="*/ 4927787 h 6403694"/>
              <a:gd name="connsiteX2527" fmla="*/ 4934450 w 7953876"/>
              <a:gd name="connsiteY2527" fmla="*/ 4933373 h 6403694"/>
              <a:gd name="connsiteX2528" fmla="*/ 4945059 w 7953876"/>
              <a:gd name="connsiteY2528" fmla="*/ 4950908 h 6403694"/>
              <a:gd name="connsiteX2529" fmla="*/ 4980576 w 7953876"/>
              <a:gd name="connsiteY2529" fmla="*/ 4999268 h 6403694"/>
              <a:gd name="connsiteX2530" fmla="*/ 4994985 w 7953876"/>
              <a:gd name="connsiteY2530" fmla="*/ 4992009 h 6403694"/>
              <a:gd name="connsiteX2531" fmla="*/ 4984039 w 7953876"/>
              <a:gd name="connsiteY2531" fmla="*/ 4943760 h 6403694"/>
              <a:gd name="connsiteX2532" fmla="*/ 5125099 w 7953876"/>
              <a:gd name="connsiteY2532" fmla="*/ 5031323 h 6403694"/>
              <a:gd name="connsiteX2533" fmla="*/ 5244383 w 7953876"/>
              <a:gd name="connsiteY2533" fmla="*/ 5208572 h 6403694"/>
              <a:gd name="connsiteX2534" fmla="*/ 5149002 w 7953876"/>
              <a:gd name="connsiteY2534" fmla="*/ 5236158 h 6403694"/>
              <a:gd name="connsiteX2535" fmla="*/ 5002691 w 7953876"/>
              <a:gd name="connsiteY2535" fmla="*/ 5256039 h 6403694"/>
              <a:gd name="connsiteX2536" fmla="*/ 4981917 w 7953876"/>
              <a:gd name="connsiteY2536" fmla="*/ 5248780 h 6403694"/>
              <a:gd name="connsiteX2537" fmla="*/ 4930205 w 7953876"/>
              <a:gd name="connsiteY2537" fmla="*/ 5229792 h 6403694"/>
              <a:gd name="connsiteX2538" fmla="*/ 4896364 w 7953876"/>
              <a:gd name="connsiteY2538" fmla="*/ 5201424 h 6403694"/>
              <a:gd name="connsiteX2539" fmla="*/ 4882738 w 7953876"/>
              <a:gd name="connsiteY2539" fmla="*/ 5205332 h 6403694"/>
              <a:gd name="connsiteX2540" fmla="*/ 4754186 w 7953876"/>
              <a:gd name="connsiteY2540" fmla="*/ 5099229 h 6403694"/>
              <a:gd name="connsiteX2541" fmla="*/ 4734081 w 7953876"/>
              <a:gd name="connsiteY2541" fmla="*/ 5116875 h 6403694"/>
              <a:gd name="connsiteX2542" fmla="*/ 4900050 w 7953876"/>
              <a:gd name="connsiteY2542" fmla="*/ 5254699 h 6403694"/>
              <a:gd name="connsiteX2543" fmla="*/ 4939922 w 7953876"/>
              <a:gd name="connsiteY2543" fmla="*/ 5307080 h 6403694"/>
              <a:gd name="connsiteX2544" fmla="*/ 4957345 w 7953876"/>
              <a:gd name="connsiteY2544" fmla="*/ 5295911 h 6403694"/>
              <a:gd name="connsiteX2545" fmla="*/ 4953660 w 7953876"/>
              <a:gd name="connsiteY2545" fmla="*/ 5277148 h 6403694"/>
              <a:gd name="connsiteX2546" fmla="*/ 5002467 w 7953876"/>
              <a:gd name="connsiteY2546" fmla="*/ 5295017 h 6403694"/>
              <a:gd name="connsiteX2547" fmla="*/ 5012295 w 7953876"/>
              <a:gd name="connsiteY2547" fmla="*/ 5298703 h 6403694"/>
              <a:gd name="connsiteX2548" fmla="*/ 5041669 w 7953876"/>
              <a:gd name="connsiteY2548" fmla="*/ 5359014 h 6403694"/>
              <a:gd name="connsiteX2549" fmla="*/ 5053396 w 7953876"/>
              <a:gd name="connsiteY2549" fmla="*/ 5352984 h 6403694"/>
              <a:gd name="connsiteX2550" fmla="*/ 5039436 w 7953876"/>
              <a:gd name="connsiteY2550" fmla="*/ 5308867 h 6403694"/>
              <a:gd name="connsiteX2551" fmla="*/ 5069703 w 7953876"/>
              <a:gd name="connsiteY2551" fmla="*/ 5321934 h 6403694"/>
              <a:gd name="connsiteX2552" fmla="*/ 5088132 w 7953876"/>
              <a:gd name="connsiteY2552" fmla="*/ 5356111 h 6403694"/>
              <a:gd name="connsiteX2553" fmla="*/ 5119293 w 7953876"/>
              <a:gd name="connsiteY2553" fmla="*/ 5402573 h 6403694"/>
              <a:gd name="connsiteX2554" fmla="*/ 5136269 w 7953876"/>
              <a:gd name="connsiteY2554" fmla="*/ 5397213 h 6403694"/>
              <a:gd name="connsiteX2555" fmla="*/ 5132694 w 7953876"/>
              <a:gd name="connsiteY2555" fmla="*/ 5352872 h 6403694"/>
              <a:gd name="connsiteX2556" fmla="*/ 5151793 w 7953876"/>
              <a:gd name="connsiteY2556" fmla="*/ 5364265 h 6403694"/>
              <a:gd name="connsiteX2557" fmla="*/ 5171673 w 7953876"/>
              <a:gd name="connsiteY2557" fmla="*/ 5421895 h 6403694"/>
              <a:gd name="connsiteX2558" fmla="*/ 5199373 w 7953876"/>
              <a:gd name="connsiteY2558" fmla="*/ 5477739 h 6403694"/>
              <a:gd name="connsiteX2559" fmla="*/ 5217802 w 7953876"/>
              <a:gd name="connsiteY2559" fmla="*/ 5473607 h 6403694"/>
              <a:gd name="connsiteX2560" fmla="*/ 5198703 w 7953876"/>
              <a:gd name="connsiteY2560" fmla="*/ 5395873 h 6403694"/>
              <a:gd name="connsiteX2561" fmla="*/ 5233214 w 7953876"/>
              <a:gd name="connsiteY2561" fmla="*/ 5426587 h 6403694"/>
              <a:gd name="connsiteX2562" fmla="*/ 5233214 w 7953876"/>
              <a:gd name="connsiteY2562" fmla="*/ 5428932 h 6403694"/>
              <a:gd name="connsiteX2563" fmla="*/ 5269736 w 7953876"/>
              <a:gd name="connsiteY2563" fmla="*/ 5506443 h 6403694"/>
              <a:gd name="connsiteX2564" fmla="*/ 5284143 w 7953876"/>
              <a:gd name="connsiteY2564" fmla="*/ 5499183 h 6403694"/>
              <a:gd name="connsiteX2565" fmla="*/ 5283139 w 7953876"/>
              <a:gd name="connsiteY2565" fmla="*/ 5491142 h 6403694"/>
              <a:gd name="connsiteX2566" fmla="*/ 5331723 w 7953876"/>
              <a:gd name="connsiteY2566" fmla="*/ 5563069 h 6403694"/>
              <a:gd name="connsiteX2567" fmla="*/ 5224056 w 7953876"/>
              <a:gd name="connsiteY2567" fmla="*/ 5592554 h 6403694"/>
              <a:gd name="connsiteX2568" fmla="*/ 5167653 w 7953876"/>
              <a:gd name="connsiteY2568" fmla="*/ 5590656 h 6403694"/>
              <a:gd name="connsiteX2569" fmla="*/ 4994090 w 7953876"/>
              <a:gd name="connsiteY2569" fmla="*/ 5540508 h 6403694"/>
              <a:gd name="connsiteX2570" fmla="*/ 4883519 w 7953876"/>
              <a:gd name="connsiteY2570" fmla="*/ 5441217 h 6403694"/>
              <a:gd name="connsiteX2571" fmla="*/ 4868665 w 7953876"/>
              <a:gd name="connsiteY2571" fmla="*/ 5454732 h 6403694"/>
              <a:gd name="connsiteX2572" fmla="*/ 5105890 w 7953876"/>
              <a:gd name="connsiteY2572" fmla="*/ 5608749 h 6403694"/>
              <a:gd name="connsiteX2573" fmla="*/ 5119740 w 7953876"/>
              <a:gd name="connsiteY2573" fmla="*/ 5610648 h 6403694"/>
              <a:gd name="connsiteX2574" fmla="*/ 5150342 w 7953876"/>
              <a:gd name="connsiteY2574" fmla="*/ 5666828 h 6403694"/>
              <a:gd name="connsiteX2575" fmla="*/ 5171897 w 7953876"/>
              <a:gd name="connsiteY2575" fmla="*/ 5697207 h 6403694"/>
              <a:gd name="connsiteX2576" fmla="*/ 5184742 w 7953876"/>
              <a:gd name="connsiteY2576" fmla="*/ 5692180 h 6403694"/>
              <a:gd name="connsiteX2577" fmla="*/ 5154251 w 7953876"/>
              <a:gd name="connsiteY2577" fmla="*/ 5615450 h 6403694"/>
              <a:gd name="connsiteX2578" fmla="*/ 5187198 w 7953876"/>
              <a:gd name="connsiteY2578" fmla="*/ 5625056 h 6403694"/>
              <a:gd name="connsiteX2579" fmla="*/ 5240028 w 7953876"/>
              <a:gd name="connsiteY2579" fmla="*/ 5716082 h 6403694"/>
              <a:gd name="connsiteX2580" fmla="*/ 5255106 w 7953876"/>
              <a:gd name="connsiteY2580" fmla="*/ 5712173 h 6403694"/>
              <a:gd name="connsiteX2581" fmla="*/ 5236230 w 7953876"/>
              <a:gd name="connsiteY2581" fmla="*/ 5645271 h 6403694"/>
              <a:gd name="connsiteX2582" fmla="*/ 5292520 w 7953876"/>
              <a:gd name="connsiteY2582" fmla="*/ 5680900 h 6403694"/>
              <a:gd name="connsiteX2583" fmla="*/ 5291180 w 7953876"/>
              <a:gd name="connsiteY2583" fmla="*/ 5689277 h 6403694"/>
              <a:gd name="connsiteX2584" fmla="*/ 5324910 w 7953876"/>
              <a:gd name="connsiteY2584" fmla="*/ 5766229 h 6403694"/>
              <a:gd name="connsiteX2585" fmla="*/ 5342556 w 7953876"/>
              <a:gd name="connsiteY2585" fmla="*/ 5761315 h 6403694"/>
              <a:gd name="connsiteX2586" fmla="*/ 5337195 w 7953876"/>
              <a:gd name="connsiteY2586" fmla="*/ 5718538 h 6403694"/>
              <a:gd name="connsiteX2587" fmla="*/ 5452235 w 7953876"/>
              <a:gd name="connsiteY2587" fmla="*/ 5851113 h 6403694"/>
              <a:gd name="connsiteX2588" fmla="*/ 5289952 w 7953876"/>
              <a:gd name="connsiteY2588" fmla="*/ 5841730 h 6403694"/>
              <a:gd name="connsiteX2589" fmla="*/ 5140513 w 7953876"/>
              <a:gd name="connsiteY2589" fmla="*/ 5786668 h 6403694"/>
              <a:gd name="connsiteX2590" fmla="*/ 5134928 w 7953876"/>
              <a:gd name="connsiteY2590" fmla="*/ 5799289 h 6403694"/>
              <a:gd name="connsiteX2591" fmla="*/ 5220482 w 7953876"/>
              <a:gd name="connsiteY2591" fmla="*/ 5841061 h 6403694"/>
              <a:gd name="connsiteX2592" fmla="*/ 5344790 w 7953876"/>
              <a:gd name="connsiteY2592" fmla="*/ 5908855 h 6403694"/>
              <a:gd name="connsiteX2593" fmla="*/ 5508526 w 7953876"/>
              <a:gd name="connsiteY2593" fmla="*/ 6028026 h 6403694"/>
              <a:gd name="connsiteX2594" fmla="*/ 5568837 w 7953876"/>
              <a:gd name="connsiteY2594" fmla="*/ 6097048 h 6403694"/>
              <a:gd name="connsiteX2595" fmla="*/ 5460163 w 7953876"/>
              <a:gd name="connsiteY2595" fmla="*/ 6094145 h 6403694"/>
              <a:gd name="connsiteX2596" fmla="*/ 5404097 w 7953876"/>
              <a:gd name="connsiteY2596" fmla="*/ 6076834 h 6403694"/>
              <a:gd name="connsiteX2597" fmla="*/ 5398625 w 7953876"/>
              <a:gd name="connsiteY2597" fmla="*/ 6091912 h 6403694"/>
              <a:gd name="connsiteX2598" fmla="*/ 5498362 w 7953876"/>
              <a:gd name="connsiteY2598" fmla="*/ 6158031 h 6403694"/>
              <a:gd name="connsiteX2599" fmla="*/ 5569841 w 7953876"/>
              <a:gd name="connsiteY2599" fmla="*/ 6226384 h 6403694"/>
              <a:gd name="connsiteX2600" fmla="*/ 5633392 w 7953876"/>
              <a:gd name="connsiteY2600" fmla="*/ 6300992 h 6403694"/>
              <a:gd name="connsiteX2601" fmla="*/ 5612842 w 7953876"/>
              <a:gd name="connsiteY2601" fmla="*/ 6298200 h 6403694"/>
              <a:gd name="connsiteX2602" fmla="*/ 5550520 w 7953876"/>
              <a:gd name="connsiteY2602" fmla="*/ 6281223 h 6403694"/>
              <a:gd name="connsiteX2603" fmla="*/ 5546053 w 7953876"/>
              <a:gd name="connsiteY2603" fmla="*/ 6296860 h 6403694"/>
              <a:gd name="connsiteX2604" fmla="*/ 5653944 w 7953876"/>
              <a:gd name="connsiteY2604" fmla="*/ 6324894 h 6403694"/>
              <a:gd name="connsiteX2605" fmla="*/ 5657294 w 7953876"/>
              <a:gd name="connsiteY2605" fmla="*/ 6328802 h 6403694"/>
              <a:gd name="connsiteX2606" fmla="*/ 5423307 w 7953876"/>
              <a:gd name="connsiteY2606" fmla="*/ 6310038 h 6403694"/>
              <a:gd name="connsiteX2607" fmla="*/ 5414037 w 7953876"/>
              <a:gd name="connsiteY2607" fmla="*/ 6251290 h 6403694"/>
              <a:gd name="connsiteX2608" fmla="*/ 5391588 w 7953876"/>
              <a:gd name="connsiteY2608" fmla="*/ 6260673 h 6403694"/>
              <a:gd name="connsiteX2609" fmla="*/ 5393710 w 7953876"/>
              <a:gd name="connsiteY2609" fmla="*/ 6304901 h 6403694"/>
              <a:gd name="connsiteX2610" fmla="*/ 5340993 w 7953876"/>
              <a:gd name="connsiteY2610" fmla="*/ 6267485 h 6403694"/>
              <a:gd name="connsiteX2611" fmla="*/ 5332728 w 7953876"/>
              <a:gd name="connsiteY2611" fmla="*/ 6280999 h 6403694"/>
              <a:gd name="connsiteX2612" fmla="*/ 5388237 w 7953876"/>
              <a:gd name="connsiteY2612" fmla="*/ 6331371 h 6403694"/>
              <a:gd name="connsiteX2613" fmla="*/ 5391923 w 7953876"/>
              <a:gd name="connsiteY2613" fmla="*/ 6331706 h 6403694"/>
              <a:gd name="connsiteX2614" fmla="*/ 5387232 w 7953876"/>
              <a:gd name="connsiteY2614" fmla="*/ 6354267 h 6403694"/>
              <a:gd name="connsiteX2615" fmla="*/ 5356629 w 7953876"/>
              <a:gd name="connsiteY2615" fmla="*/ 6327796 h 6403694"/>
              <a:gd name="connsiteX2616" fmla="*/ 5342221 w 7953876"/>
              <a:gd name="connsiteY2616" fmla="*/ 6339523 h 6403694"/>
              <a:gd name="connsiteX2617" fmla="*/ 5358975 w 7953876"/>
              <a:gd name="connsiteY2617" fmla="*/ 6365100 h 6403694"/>
              <a:gd name="connsiteX2618" fmla="*/ 5243155 w 7953876"/>
              <a:gd name="connsiteY2618" fmla="*/ 6295183 h 6403694"/>
              <a:gd name="connsiteX2619" fmla="*/ 5129121 w 7953876"/>
              <a:gd name="connsiteY2619" fmla="*/ 6160488 h 6403694"/>
              <a:gd name="connsiteX2620" fmla="*/ 5110469 w 7953876"/>
              <a:gd name="connsiteY2620" fmla="*/ 6115589 h 6403694"/>
              <a:gd name="connsiteX2621" fmla="*/ 5103097 w 7953876"/>
              <a:gd name="connsiteY2621" fmla="*/ 5970060 h 6403694"/>
              <a:gd name="connsiteX2622" fmla="*/ 5092599 w 7953876"/>
              <a:gd name="connsiteY2622" fmla="*/ 5975309 h 6403694"/>
              <a:gd name="connsiteX2623" fmla="*/ 5082771 w 7953876"/>
              <a:gd name="connsiteY2623" fmla="*/ 6133571 h 6403694"/>
              <a:gd name="connsiteX2624" fmla="*/ 5060544 w 7953876"/>
              <a:gd name="connsiteY2624" fmla="*/ 6214880 h 6403694"/>
              <a:gd name="connsiteX2625" fmla="*/ 5002467 w 7953876"/>
              <a:gd name="connsiteY2625" fmla="*/ 6185506 h 6403694"/>
              <a:gd name="connsiteX2626" fmla="*/ 4887429 w 7953876"/>
              <a:gd name="connsiteY2626" fmla="*/ 6036515 h 6403694"/>
              <a:gd name="connsiteX2627" fmla="*/ 4858389 w 7953876"/>
              <a:gd name="connsiteY2627" fmla="*/ 5888080 h 6403694"/>
              <a:gd name="connsiteX2628" fmla="*/ 4852247 w 7953876"/>
              <a:gd name="connsiteY2628" fmla="*/ 5878251 h 6403694"/>
              <a:gd name="connsiteX2629" fmla="*/ 4847556 w 7953876"/>
              <a:gd name="connsiteY2629" fmla="*/ 5739760 h 6403694"/>
              <a:gd name="connsiteX2630" fmla="*/ 4835493 w 7953876"/>
              <a:gd name="connsiteY2630" fmla="*/ 5745121 h 6403694"/>
              <a:gd name="connsiteX2631" fmla="*/ 4758205 w 7953876"/>
              <a:gd name="connsiteY2631" fmla="*/ 5970618 h 6403694"/>
              <a:gd name="connsiteX2632" fmla="*/ 4689406 w 7953876"/>
              <a:gd name="connsiteY2632" fmla="*/ 5833467 h 6403694"/>
              <a:gd name="connsiteX2633" fmla="*/ 4642385 w 7953876"/>
              <a:gd name="connsiteY2633" fmla="*/ 5631086 h 6403694"/>
              <a:gd name="connsiteX2634" fmla="*/ 4710069 w 7953876"/>
              <a:gd name="connsiteY2634" fmla="*/ 5527553 h 6403694"/>
              <a:gd name="connsiteX2635" fmla="*/ 4695884 w 7953876"/>
              <a:gd name="connsiteY2635" fmla="*/ 5344496 h 6403694"/>
              <a:gd name="connsiteX2636" fmla="*/ 4661260 w 7953876"/>
              <a:gd name="connsiteY2636" fmla="*/ 5359014 h 6403694"/>
              <a:gd name="connsiteX2637" fmla="*/ 4677455 w 7953876"/>
              <a:gd name="connsiteY2637" fmla="*/ 5492482 h 6403694"/>
              <a:gd name="connsiteX2638" fmla="*/ 4602959 w 7953876"/>
              <a:gd name="connsiteY2638" fmla="*/ 5620924 h 6403694"/>
              <a:gd name="connsiteX2639" fmla="*/ 4554486 w 7953876"/>
              <a:gd name="connsiteY2639" fmla="*/ 5587418 h 6403694"/>
              <a:gd name="connsiteX2640" fmla="*/ 4525782 w 7953876"/>
              <a:gd name="connsiteY2640" fmla="*/ 5505996 h 6403694"/>
              <a:gd name="connsiteX2641" fmla="*/ 4547338 w 7953876"/>
              <a:gd name="connsiteY2641" fmla="*/ 5531461 h 6403694"/>
              <a:gd name="connsiteX2642" fmla="*/ 4561523 w 7953876"/>
              <a:gd name="connsiteY2642" fmla="*/ 5524425 h 6403694"/>
              <a:gd name="connsiteX2643" fmla="*/ 4521651 w 7953876"/>
              <a:gd name="connsiteY2643" fmla="*/ 5444457 h 6403694"/>
              <a:gd name="connsiteX2644" fmla="*/ 4500542 w 7953876"/>
              <a:gd name="connsiteY2644" fmla="*/ 5409945 h 6403694"/>
              <a:gd name="connsiteX2645" fmla="*/ 4492947 w 7953876"/>
              <a:gd name="connsiteY2645" fmla="*/ 5317468 h 6403694"/>
              <a:gd name="connsiteX2646" fmla="*/ 4584418 w 7953876"/>
              <a:gd name="connsiteY2646" fmla="*/ 5471149 h 6403694"/>
              <a:gd name="connsiteX2647" fmla="*/ 4598715 w 7953876"/>
              <a:gd name="connsiteY2647" fmla="*/ 5465008 h 6403694"/>
              <a:gd name="connsiteX2648" fmla="*/ 4524889 w 7953876"/>
              <a:gd name="connsiteY2648" fmla="*/ 5307751 h 6403694"/>
              <a:gd name="connsiteX2649" fmla="*/ 4514390 w 7953876"/>
              <a:gd name="connsiteY2649" fmla="*/ 5188133 h 6403694"/>
              <a:gd name="connsiteX2650" fmla="*/ 4575372 w 7953876"/>
              <a:gd name="connsiteY2650" fmla="*/ 5336901 h 6403694"/>
              <a:gd name="connsiteX2651" fmla="*/ 4590897 w 7953876"/>
              <a:gd name="connsiteY2651" fmla="*/ 5331429 h 6403694"/>
              <a:gd name="connsiteX2652" fmla="*/ 4556273 w 7953876"/>
              <a:gd name="connsiteY2652" fmla="*/ 5230574 h 6403694"/>
              <a:gd name="connsiteX2653" fmla="*/ 4535389 w 7953876"/>
              <a:gd name="connsiteY2653" fmla="*/ 5077674 h 6403694"/>
              <a:gd name="connsiteX2654" fmla="*/ 4541977 w 7953876"/>
              <a:gd name="connsiteY2654" fmla="*/ 5051649 h 6403694"/>
              <a:gd name="connsiteX2655" fmla="*/ 4608990 w 7953876"/>
              <a:gd name="connsiteY2655" fmla="*/ 5220076 h 6403694"/>
              <a:gd name="connsiteX2656" fmla="*/ 4621946 w 7953876"/>
              <a:gd name="connsiteY2656" fmla="*/ 5213262 h 6403694"/>
              <a:gd name="connsiteX2657" fmla="*/ 4570794 w 7953876"/>
              <a:gd name="connsiteY2657" fmla="*/ 5059357 h 6403694"/>
              <a:gd name="connsiteX2658" fmla="*/ 4563533 w 7953876"/>
              <a:gd name="connsiteY2658" fmla="*/ 4981398 h 6403694"/>
              <a:gd name="connsiteX2659" fmla="*/ 4617031 w 7953876"/>
              <a:gd name="connsiteY2659" fmla="*/ 5078901 h 6403694"/>
              <a:gd name="connsiteX2660" fmla="*/ 4629205 w 7953876"/>
              <a:gd name="connsiteY2660" fmla="*/ 5069185 h 6403694"/>
              <a:gd name="connsiteX2661" fmla="*/ 4570905 w 7953876"/>
              <a:gd name="connsiteY2661" fmla="*/ 4906679 h 6403694"/>
              <a:gd name="connsiteX2662" fmla="*/ 4570458 w 7953876"/>
              <a:gd name="connsiteY2662" fmla="*/ 4904333 h 6403694"/>
              <a:gd name="connsiteX2663" fmla="*/ 4574256 w 7953876"/>
              <a:gd name="connsiteY2663" fmla="*/ 4853291 h 6403694"/>
              <a:gd name="connsiteX2664" fmla="*/ 4622281 w 7953876"/>
              <a:gd name="connsiteY2664" fmla="*/ 4936834 h 6403694"/>
              <a:gd name="connsiteX2665" fmla="*/ 4629653 w 7953876"/>
              <a:gd name="connsiteY2665" fmla="*/ 4931139 h 6403694"/>
              <a:gd name="connsiteX2666" fmla="*/ 4586987 w 7953876"/>
              <a:gd name="connsiteY2666" fmla="*/ 4811297 h 6403694"/>
              <a:gd name="connsiteX2667" fmla="*/ 4567442 w 7953876"/>
              <a:gd name="connsiteY2667" fmla="*/ 4760033 h 6403694"/>
              <a:gd name="connsiteX2668" fmla="*/ 4565432 w 7953876"/>
              <a:gd name="connsiteY2668" fmla="*/ 4747636 h 6403694"/>
              <a:gd name="connsiteX2669" fmla="*/ 4428279 w 7953876"/>
              <a:gd name="connsiteY2669" fmla="*/ 4638181 h 6403694"/>
              <a:gd name="connsiteX2670" fmla="*/ 4138114 w 7953876"/>
              <a:gd name="connsiteY2670" fmla="*/ 4501698 h 6403694"/>
              <a:gd name="connsiteX2671" fmla="*/ 3829408 w 7953876"/>
              <a:gd name="connsiteY2671" fmla="*/ 4295858 h 6403694"/>
              <a:gd name="connsiteX2672" fmla="*/ 3536116 w 7953876"/>
              <a:gd name="connsiteY2672" fmla="*/ 4095489 h 6403694"/>
              <a:gd name="connsiteX2673" fmla="*/ 3533994 w 7953876"/>
              <a:gd name="connsiteY2673" fmla="*/ 4094707 h 6403694"/>
              <a:gd name="connsiteX2674" fmla="*/ 3514001 w 7953876"/>
              <a:gd name="connsiteY2674" fmla="*/ 4097834 h 6403694"/>
              <a:gd name="connsiteX2675" fmla="*/ 3514559 w 7953876"/>
              <a:gd name="connsiteY2675" fmla="*/ 4105206 h 6403694"/>
              <a:gd name="connsiteX2676" fmla="*/ 3529526 w 7953876"/>
              <a:gd name="connsiteY2676" fmla="*/ 4226163 h 6403694"/>
              <a:gd name="connsiteX2677" fmla="*/ 3525506 w 7953876"/>
              <a:gd name="connsiteY2677" fmla="*/ 4231637 h 6403694"/>
              <a:gd name="connsiteX2678" fmla="*/ 3556666 w 7953876"/>
              <a:gd name="connsiteY2678" fmla="*/ 4364545 h 6403694"/>
              <a:gd name="connsiteX2679" fmla="*/ 3570851 w 7953876"/>
              <a:gd name="connsiteY2679" fmla="*/ 4450992 h 6403694"/>
              <a:gd name="connsiteX2680" fmla="*/ 3543711 w 7953876"/>
              <a:gd name="connsiteY2680" fmla="*/ 4649908 h 6403694"/>
              <a:gd name="connsiteX2681" fmla="*/ 3536228 w 7953876"/>
              <a:gd name="connsiteY2681" fmla="*/ 4836873 h 6403694"/>
              <a:gd name="connsiteX2682" fmla="*/ 3556107 w 7953876"/>
              <a:gd name="connsiteY2682" fmla="*/ 4832853 h 6403694"/>
              <a:gd name="connsiteX2683" fmla="*/ 3575653 w 7953876"/>
              <a:gd name="connsiteY2683" fmla="*/ 4601548 h 6403694"/>
              <a:gd name="connsiteX2684" fmla="*/ 3584365 w 7953876"/>
              <a:gd name="connsiteY2684" fmla="*/ 4547044 h 6403694"/>
              <a:gd name="connsiteX2685" fmla="*/ 3594081 w 7953876"/>
              <a:gd name="connsiteY2685" fmla="*/ 4610706 h 6403694"/>
              <a:gd name="connsiteX2686" fmla="*/ 3588609 w 7953876"/>
              <a:gd name="connsiteY2686" fmla="*/ 4713458 h 6403694"/>
              <a:gd name="connsiteX2687" fmla="*/ 3575988 w 7953876"/>
              <a:gd name="connsiteY2687" fmla="*/ 4839331 h 6403694"/>
              <a:gd name="connsiteX2688" fmla="*/ 3585482 w 7953876"/>
              <a:gd name="connsiteY2688" fmla="*/ 4840783 h 6403694"/>
              <a:gd name="connsiteX2689" fmla="*/ 3612286 w 7953876"/>
              <a:gd name="connsiteY2689" fmla="*/ 4751209 h 6403694"/>
              <a:gd name="connsiteX2690" fmla="*/ 3620328 w 7953876"/>
              <a:gd name="connsiteY2690" fmla="*/ 4793093 h 6403694"/>
              <a:gd name="connsiteX2691" fmla="*/ 3615302 w 7953876"/>
              <a:gd name="connsiteY2691" fmla="*/ 4879427 h 6403694"/>
              <a:gd name="connsiteX2692" fmla="*/ 3611126 w 7953876"/>
              <a:gd name="connsiteY2692" fmla="*/ 4918915 h 6403694"/>
              <a:gd name="connsiteX2693" fmla="*/ 3635139 w 7953876"/>
              <a:gd name="connsiteY2693" fmla="*/ 4943379 h 6403694"/>
              <a:gd name="connsiteX2694" fmla="*/ 3638604 w 7953876"/>
              <a:gd name="connsiteY2694" fmla="*/ 4932102 h 6403694"/>
              <a:gd name="connsiteX2695" fmla="*/ 3642330 w 7953876"/>
              <a:gd name="connsiteY2695" fmla="*/ 4890372 h 6403694"/>
              <a:gd name="connsiteX2696" fmla="*/ 3665487 w 7953876"/>
              <a:gd name="connsiteY2696" fmla="*/ 4974297 h 6403694"/>
              <a:gd name="connsiteX2697" fmla="*/ 3699529 w 7953876"/>
              <a:gd name="connsiteY2697" fmla="*/ 5008977 h 6403694"/>
              <a:gd name="connsiteX2698" fmla="*/ 3656403 w 7953876"/>
              <a:gd name="connsiteY2698" fmla="*/ 4852622 h 6403694"/>
              <a:gd name="connsiteX2699" fmla="*/ 3620663 w 7953876"/>
              <a:gd name="connsiteY2699" fmla="*/ 4666549 h 6403694"/>
              <a:gd name="connsiteX2700" fmla="*/ 3620663 w 7953876"/>
              <a:gd name="connsiteY2700" fmla="*/ 4665768 h 6403694"/>
              <a:gd name="connsiteX2701" fmla="*/ 3628705 w 7953876"/>
              <a:gd name="connsiteY2701" fmla="*/ 4683415 h 6403694"/>
              <a:gd name="connsiteX2702" fmla="*/ 3703090 w 7953876"/>
              <a:gd name="connsiteY2702" fmla="*/ 4790635 h 6403694"/>
              <a:gd name="connsiteX2703" fmla="*/ 3716715 w 7953876"/>
              <a:gd name="connsiteY2703" fmla="*/ 4782929 h 6403694"/>
              <a:gd name="connsiteX2704" fmla="*/ 3654058 w 7953876"/>
              <a:gd name="connsiteY2704" fmla="*/ 4670458 h 6403694"/>
              <a:gd name="connsiteX2705" fmla="*/ 3609384 w 7953876"/>
              <a:gd name="connsiteY2705" fmla="*/ 4553074 h 6403694"/>
              <a:gd name="connsiteX2706" fmla="*/ 3586599 w 7953876"/>
              <a:gd name="connsiteY2706" fmla="*/ 4419272 h 6403694"/>
              <a:gd name="connsiteX2707" fmla="*/ 3616532 w 7953876"/>
              <a:gd name="connsiteY2707" fmla="*/ 4469979 h 6403694"/>
              <a:gd name="connsiteX2708" fmla="*/ 3782723 w 7953876"/>
              <a:gd name="connsiteY2708" fmla="*/ 4660295 h 6403694"/>
              <a:gd name="connsiteX2709" fmla="*/ 3795790 w 7953876"/>
              <a:gd name="connsiteY2709" fmla="*/ 4653482 h 6403694"/>
              <a:gd name="connsiteX2710" fmla="*/ 3649703 w 7953876"/>
              <a:gd name="connsiteY2710" fmla="*/ 4478244 h 6403694"/>
              <a:gd name="connsiteX2711" fmla="*/ 3559012 w 7953876"/>
              <a:gd name="connsiteY2711" fmla="*/ 4280445 h 6403694"/>
              <a:gd name="connsiteX2712" fmla="*/ 3540806 w 7953876"/>
              <a:gd name="connsiteY2712" fmla="*/ 4161050 h 6403694"/>
              <a:gd name="connsiteX2713" fmla="*/ 3658973 w 7953876"/>
              <a:gd name="connsiteY2713" fmla="*/ 4405423 h 6403694"/>
              <a:gd name="connsiteX2714" fmla="*/ 3872409 w 7953876"/>
              <a:gd name="connsiteY2714" fmla="*/ 4506836 h 6403694"/>
              <a:gd name="connsiteX2715" fmla="*/ 3921663 w 7953876"/>
              <a:gd name="connsiteY2715" fmla="*/ 4523589 h 6403694"/>
              <a:gd name="connsiteX2716" fmla="*/ 3922668 w 7953876"/>
              <a:gd name="connsiteY2716" fmla="*/ 4525153 h 6403694"/>
              <a:gd name="connsiteX2717" fmla="*/ 3933725 w 7953876"/>
              <a:gd name="connsiteY2717" fmla="*/ 4527721 h 6403694"/>
              <a:gd name="connsiteX2718" fmla="*/ 3943776 w 7953876"/>
              <a:gd name="connsiteY2718" fmla="*/ 4531296 h 6403694"/>
              <a:gd name="connsiteX2719" fmla="*/ 3961535 w 7953876"/>
              <a:gd name="connsiteY2719" fmla="*/ 4546708 h 6403694"/>
              <a:gd name="connsiteX2720" fmla="*/ 3988005 w 7953876"/>
              <a:gd name="connsiteY2720" fmla="*/ 4580773 h 6403694"/>
              <a:gd name="connsiteX2721" fmla="*/ 4015034 w 7953876"/>
              <a:gd name="connsiteY2721" fmla="*/ 4646334 h 6403694"/>
              <a:gd name="connsiteX2722" fmla="*/ 4034244 w 7953876"/>
              <a:gd name="connsiteY2722" fmla="*/ 4640303 h 6403694"/>
              <a:gd name="connsiteX2723" fmla="*/ 4004534 w 7953876"/>
              <a:gd name="connsiteY2723" fmla="*/ 4555086 h 6403694"/>
              <a:gd name="connsiteX2724" fmla="*/ 4027208 w 7953876"/>
              <a:gd name="connsiteY2724" fmla="*/ 4565025 h 6403694"/>
              <a:gd name="connsiteX2725" fmla="*/ 4046082 w 7953876"/>
              <a:gd name="connsiteY2725" fmla="*/ 4586358 h 6403694"/>
              <a:gd name="connsiteX2726" fmla="*/ 4094109 w 7953876"/>
              <a:gd name="connsiteY2726" fmla="*/ 4733898 h 6403694"/>
              <a:gd name="connsiteX2727" fmla="*/ 4105612 w 7953876"/>
              <a:gd name="connsiteY2727" fmla="*/ 4733340 h 6403694"/>
              <a:gd name="connsiteX2728" fmla="*/ 4107399 w 7953876"/>
              <a:gd name="connsiteY2728" fmla="*/ 4653371 h 6403694"/>
              <a:gd name="connsiteX2729" fmla="*/ 4112873 w 7953876"/>
              <a:gd name="connsiteY2729" fmla="*/ 4666996 h 6403694"/>
              <a:gd name="connsiteX2730" fmla="*/ 4123371 w 7953876"/>
              <a:gd name="connsiteY2730" fmla="*/ 4754672 h 6403694"/>
              <a:gd name="connsiteX2731" fmla="*/ 4147495 w 7953876"/>
              <a:gd name="connsiteY2731" fmla="*/ 4757576 h 6403694"/>
              <a:gd name="connsiteX2732" fmla="*/ 4144927 w 7953876"/>
              <a:gd name="connsiteY2732" fmla="*/ 4665544 h 6403694"/>
              <a:gd name="connsiteX2733" fmla="*/ 4145262 w 7953876"/>
              <a:gd name="connsiteY2733" fmla="*/ 4665991 h 6403694"/>
              <a:gd name="connsiteX2734" fmla="*/ 4164361 w 7953876"/>
              <a:gd name="connsiteY2734" fmla="*/ 4699275 h 6403694"/>
              <a:gd name="connsiteX2735" fmla="*/ 4171397 w 7953876"/>
              <a:gd name="connsiteY2735" fmla="*/ 4740599 h 6403694"/>
              <a:gd name="connsiteX2736" fmla="*/ 4174860 w 7953876"/>
              <a:gd name="connsiteY2736" fmla="*/ 4849160 h 6403694"/>
              <a:gd name="connsiteX2737" fmla="*/ 4188932 w 7953876"/>
              <a:gd name="connsiteY2737" fmla="*/ 4852064 h 6403694"/>
              <a:gd name="connsiteX2738" fmla="*/ 4201999 w 7953876"/>
              <a:gd name="connsiteY2738" fmla="*/ 4770195 h 6403694"/>
              <a:gd name="connsiteX2739" fmla="*/ 4232825 w 7953876"/>
              <a:gd name="connsiteY2739" fmla="*/ 4837544 h 6403694"/>
              <a:gd name="connsiteX2740" fmla="*/ 4231038 w 7953876"/>
              <a:gd name="connsiteY2740" fmla="*/ 4838773 h 6403694"/>
              <a:gd name="connsiteX2741" fmla="*/ 4208366 w 7953876"/>
              <a:gd name="connsiteY2741" fmla="*/ 4907237 h 6403694"/>
              <a:gd name="connsiteX2742" fmla="*/ 4224449 w 7953876"/>
              <a:gd name="connsiteY2742" fmla="*/ 4925778 h 6403694"/>
              <a:gd name="connsiteX2743" fmla="*/ 4251589 w 7953876"/>
              <a:gd name="connsiteY2743" fmla="*/ 4879203 h 6403694"/>
              <a:gd name="connsiteX2744" fmla="*/ 4289340 w 7953876"/>
              <a:gd name="connsiteY2744" fmla="*/ 4965315 h 6403694"/>
              <a:gd name="connsiteX2745" fmla="*/ 4112648 w 7953876"/>
              <a:gd name="connsiteY2745" fmla="*/ 4990891 h 6403694"/>
              <a:gd name="connsiteX2746" fmla="*/ 3862579 w 7953876"/>
              <a:gd name="connsiteY2746" fmla="*/ 4708544 h 6403694"/>
              <a:gd name="connsiteX2747" fmla="*/ 3846832 w 7953876"/>
              <a:gd name="connsiteY2747" fmla="*/ 4712676 h 6403694"/>
              <a:gd name="connsiteX2748" fmla="*/ 3919316 w 7953876"/>
              <a:gd name="connsiteY2748" fmla="*/ 4893164 h 6403694"/>
              <a:gd name="connsiteX2749" fmla="*/ 3929592 w 7953876"/>
              <a:gd name="connsiteY2749" fmla="*/ 4920529 h 6403694"/>
              <a:gd name="connsiteX2750" fmla="*/ 3956398 w 7953876"/>
              <a:gd name="connsiteY2750" fmla="*/ 4996365 h 6403694"/>
              <a:gd name="connsiteX2751" fmla="*/ 3972146 w 7953876"/>
              <a:gd name="connsiteY2751" fmla="*/ 4993125 h 6403694"/>
              <a:gd name="connsiteX2752" fmla="*/ 3972257 w 7953876"/>
              <a:gd name="connsiteY2752" fmla="*/ 4946440 h 6403694"/>
              <a:gd name="connsiteX2753" fmla="*/ 3991467 w 7953876"/>
              <a:gd name="connsiteY2753" fmla="*/ 4961741 h 6403694"/>
              <a:gd name="connsiteX2754" fmla="*/ 4022740 w 7953876"/>
              <a:gd name="connsiteY2754" fmla="*/ 5021383 h 6403694"/>
              <a:gd name="connsiteX2755" fmla="*/ 4043626 w 7953876"/>
              <a:gd name="connsiteY2755" fmla="*/ 5065834 h 6403694"/>
              <a:gd name="connsiteX2756" fmla="*/ 4057251 w 7953876"/>
              <a:gd name="connsiteY2756" fmla="*/ 5061255 h 6403694"/>
              <a:gd name="connsiteX2757" fmla="*/ 4040834 w 7953876"/>
              <a:gd name="connsiteY2757" fmla="*/ 4991338 h 6403694"/>
              <a:gd name="connsiteX2758" fmla="*/ 4062501 w 7953876"/>
              <a:gd name="connsiteY2758" fmla="*/ 5001837 h 6403694"/>
              <a:gd name="connsiteX2759" fmla="*/ 4099806 w 7953876"/>
              <a:gd name="connsiteY2759" fmla="*/ 5072647 h 6403694"/>
              <a:gd name="connsiteX2760" fmla="*/ 4131636 w 7953876"/>
              <a:gd name="connsiteY2760" fmla="*/ 5161550 h 6403694"/>
              <a:gd name="connsiteX2761" fmla="*/ 4147384 w 7953876"/>
              <a:gd name="connsiteY2761" fmla="*/ 5158758 h 6403694"/>
              <a:gd name="connsiteX2762" fmla="*/ 4125940 w 7953876"/>
              <a:gd name="connsiteY2762" fmla="*/ 5051202 h 6403694"/>
              <a:gd name="connsiteX2763" fmla="*/ 4113319 w 7953876"/>
              <a:gd name="connsiteY2763" fmla="*/ 5026408 h 6403694"/>
              <a:gd name="connsiteX2764" fmla="*/ 4153750 w 7953876"/>
              <a:gd name="connsiteY2764" fmla="*/ 5047628 h 6403694"/>
              <a:gd name="connsiteX2765" fmla="*/ 4172179 w 7953876"/>
              <a:gd name="connsiteY2765" fmla="*/ 5089065 h 6403694"/>
              <a:gd name="connsiteX2766" fmla="*/ 4193734 w 7953876"/>
              <a:gd name="connsiteY2766" fmla="*/ 5155296 h 6403694"/>
              <a:gd name="connsiteX2767" fmla="*/ 4208031 w 7953876"/>
              <a:gd name="connsiteY2767" fmla="*/ 5154403 h 6403694"/>
              <a:gd name="connsiteX2768" fmla="*/ 4200436 w 7953876"/>
              <a:gd name="connsiteY2768" fmla="*/ 5079795 h 6403694"/>
              <a:gd name="connsiteX2769" fmla="*/ 4216519 w 7953876"/>
              <a:gd name="connsiteY2769" fmla="*/ 5094873 h 6403694"/>
              <a:gd name="connsiteX2770" fmla="*/ 4231820 w 7953876"/>
              <a:gd name="connsiteY2770" fmla="*/ 5113078 h 6403694"/>
              <a:gd name="connsiteX2771" fmla="*/ 4260859 w 7953876"/>
              <a:gd name="connsiteY2771" fmla="*/ 5182437 h 6403694"/>
              <a:gd name="connsiteX2772" fmla="*/ 4272921 w 7953876"/>
              <a:gd name="connsiteY2772" fmla="*/ 5176629 h 6403694"/>
              <a:gd name="connsiteX2773" fmla="*/ 4271916 w 7953876"/>
              <a:gd name="connsiteY2773" fmla="*/ 5163337 h 6403694"/>
              <a:gd name="connsiteX2774" fmla="*/ 4307879 w 7953876"/>
              <a:gd name="connsiteY2774" fmla="*/ 5203099 h 6403694"/>
              <a:gd name="connsiteX2775" fmla="*/ 4114771 w 7953876"/>
              <a:gd name="connsiteY2775" fmla="*/ 5246657 h 6403694"/>
              <a:gd name="connsiteX2776" fmla="*/ 3956621 w 7953876"/>
              <a:gd name="connsiteY2776" fmla="*/ 5173278 h 6403694"/>
              <a:gd name="connsiteX2777" fmla="*/ 3810645 w 7953876"/>
              <a:gd name="connsiteY2777" fmla="*/ 4944429 h 6403694"/>
              <a:gd name="connsiteX2778" fmla="*/ 3789201 w 7953876"/>
              <a:gd name="connsiteY2778" fmla="*/ 4954593 h 6403694"/>
              <a:gd name="connsiteX2779" fmla="*/ 3840018 w 7953876"/>
              <a:gd name="connsiteY2779" fmla="*/ 5082141 h 6403694"/>
              <a:gd name="connsiteX2780" fmla="*/ 3849847 w 7953876"/>
              <a:gd name="connsiteY2780" fmla="*/ 5109169 h 6403694"/>
              <a:gd name="connsiteX2781" fmla="*/ 3869951 w 7953876"/>
              <a:gd name="connsiteY2781" fmla="*/ 5171644 h 6403694"/>
              <a:gd name="connsiteX2782" fmla="*/ 3877331 w 7953876"/>
              <a:gd name="connsiteY2782" fmla="*/ 5190116 h 6403694"/>
              <a:gd name="connsiteX2783" fmla="*/ 3913863 w 7953876"/>
              <a:gd name="connsiteY2783" fmla="*/ 5227333 h 6403694"/>
              <a:gd name="connsiteX2784" fmla="*/ 3916749 w 7953876"/>
              <a:gd name="connsiteY2784" fmla="*/ 5224431 h 6403694"/>
              <a:gd name="connsiteX2785" fmla="*/ 3913733 w 7953876"/>
              <a:gd name="connsiteY2785" fmla="*/ 5182772 h 6403694"/>
              <a:gd name="connsiteX2786" fmla="*/ 3943553 w 7953876"/>
              <a:gd name="connsiteY2786" fmla="*/ 5210246 h 6403694"/>
              <a:gd name="connsiteX2787" fmla="*/ 3962987 w 7953876"/>
              <a:gd name="connsiteY2787" fmla="*/ 5245429 h 6403694"/>
              <a:gd name="connsiteX2788" fmla="*/ 3982058 w 7953876"/>
              <a:gd name="connsiteY2788" fmla="*/ 5290146 h 6403694"/>
              <a:gd name="connsiteX2789" fmla="*/ 3990778 w 7953876"/>
              <a:gd name="connsiteY2789" fmla="*/ 5305692 h 6403694"/>
              <a:gd name="connsiteX2790" fmla="*/ 4013720 w 7953876"/>
              <a:gd name="connsiteY2790" fmla="*/ 5329065 h 6403694"/>
              <a:gd name="connsiteX2791" fmla="*/ 4016109 w 7953876"/>
              <a:gd name="connsiteY2791" fmla="*/ 5329055 h 6403694"/>
              <a:gd name="connsiteX2792" fmla="*/ 4018944 w 7953876"/>
              <a:gd name="connsiteY2792" fmla="*/ 5322828 h 6403694"/>
              <a:gd name="connsiteX2793" fmla="*/ 3987112 w 7953876"/>
              <a:gd name="connsiteY2793" fmla="*/ 5239732 h 6403694"/>
              <a:gd name="connsiteX2794" fmla="*/ 4002525 w 7953876"/>
              <a:gd name="connsiteY2794" fmla="*/ 5248555 h 6403694"/>
              <a:gd name="connsiteX2795" fmla="*/ 4055017 w 7953876"/>
              <a:gd name="connsiteY2795" fmla="*/ 5300714 h 6403694"/>
              <a:gd name="connsiteX2796" fmla="*/ 4123482 w 7953876"/>
              <a:gd name="connsiteY2796" fmla="*/ 5403914 h 6403694"/>
              <a:gd name="connsiteX2797" fmla="*/ 4133535 w 7953876"/>
              <a:gd name="connsiteY2797" fmla="*/ 5397882 h 6403694"/>
              <a:gd name="connsiteX2798" fmla="*/ 4063618 w 7953876"/>
              <a:gd name="connsiteY2798" fmla="*/ 5276589 h 6403694"/>
              <a:gd name="connsiteX2799" fmla="*/ 4056805 w 7953876"/>
              <a:gd name="connsiteY2799" fmla="*/ 5269218 h 6403694"/>
              <a:gd name="connsiteX2800" fmla="*/ 4108628 w 7953876"/>
              <a:gd name="connsiteY2800" fmla="*/ 5284743 h 6403694"/>
              <a:gd name="connsiteX2801" fmla="*/ 4161011 w 7953876"/>
              <a:gd name="connsiteY2801" fmla="*/ 5373535 h 6403694"/>
              <a:gd name="connsiteX2802" fmla="*/ 4213727 w 7953876"/>
              <a:gd name="connsiteY2802" fmla="*/ 5493153 h 6403694"/>
              <a:gd name="connsiteX2803" fmla="*/ 4224114 w 7953876"/>
              <a:gd name="connsiteY2803" fmla="*/ 5488908 h 6403694"/>
              <a:gd name="connsiteX2804" fmla="*/ 4207360 w 7953876"/>
              <a:gd name="connsiteY2804" fmla="*/ 5420667 h 6403694"/>
              <a:gd name="connsiteX2805" fmla="*/ 4174078 w 7953876"/>
              <a:gd name="connsiteY2805" fmla="*/ 5331652 h 6403694"/>
              <a:gd name="connsiteX2806" fmla="*/ 4155984 w 7953876"/>
              <a:gd name="connsiteY2806" fmla="*/ 5300714 h 6403694"/>
              <a:gd name="connsiteX2807" fmla="*/ 4168939 w 7953876"/>
              <a:gd name="connsiteY2807" fmla="*/ 5306186 h 6403694"/>
              <a:gd name="connsiteX2808" fmla="*/ 4234277 w 7953876"/>
              <a:gd name="connsiteY2808" fmla="*/ 5389282 h 6403694"/>
              <a:gd name="connsiteX2809" fmla="*/ 4284760 w 7953876"/>
              <a:gd name="connsiteY2809" fmla="*/ 5537604 h 6403694"/>
              <a:gd name="connsiteX2810" fmla="*/ 4295147 w 7953876"/>
              <a:gd name="connsiteY2810" fmla="*/ 5534700 h 6403694"/>
              <a:gd name="connsiteX2811" fmla="*/ 4268453 w 7953876"/>
              <a:gd name="connsiteY2811" fmla="*/ 5401456 h 6403694"/>
              <a:gd name="connsiteX2812" fmla="*/ 4287106 w 7953876"/>
              <a:gd name="connsiteY2812" fmla="*/ 5433064 h 6403694"/>
              <a:gd name="connsiteX2813" fmla="*/ 4308885 w 7953876"/>
              <a:gd name="connsiteY2813" fmla="*/ 5513592 h 6403694"/>
              <a:gd name="connsiteX2814" fmla="*/ 4317149 w 7953876"/>
              <a:gd name="connsiteY2814" fmla="*/ 5518058 h 6403694"/>
              <a:gd name="connsiteX2815" fmla="*/ 4333232 w 7953876"/>
              <a:gd name="connsiteY2815" fmla="*/ 5483324 h 6403694"/>
              <a:gd name="connsiteX2816" fmla="*/ 4371765 w 7953876"/>
              <a:gd name="connsiteY2816" fmla="*/ 5562399 h 6403694"/>
              <a:gd name="connsiteX2817" fmla="*/ 4335802 w 7953876"/>
              <a:gd name="connsiteY2817" fmla="*/ 5567871 h 6403694"/>
              <a:gd name="connsiteX2818" fmla="*/ 4256908 w 7953876"/>
              <a:gd name="connsiteY2818" fmla="*/ 5573540 h 6403694"/>
              <a:gd name="connsiteX2819" fmla="*/ 4253432 w 7953876"/>
              <a:gd name="connsiteY2819" fmla="*/ 5573275 h 6403694"/>
              <a:gd name="connsiteX2820" fmla="*/ 4283445 w 7953876"/>
              <a:gd name="connsiteY2820" fmla="*/ 5603852 h 6403694"/>
              <a:gd name="connsiteX2821" fmla="*/ 4323390 w 7953876"/>
              <a:gd name="connsiteY2821" fmla="*/ 5604268 h 6403694"/>
              <a:gd name="connsiteX2822" fmla="*/ 4401697 w 7953876"/>
              <a:gd name="connsiteY2822" fmla="*/ 5601266 h 6403694"/>
              <a:gd name="connsiteX2823" fmla="*/ 4420796 w 7953876"/>
              <a:gd name="connsiteY2823" fmla="*/ 5573456 h 6403694"/>
              <a:gd name="connsiteX2824" fmla="*/ 4194628 w 7953876"/>
              <a:gd name="connsiteY2824" fmla="*/ 5276478 h 6403694"/>
              <a:gd name="connsiteX2825" fmla="*/ 4345741 w 7953876"/>
              <a:gd name="connsiteY2825" fmla="*/ 5227223 h 6403694"/>
              <a:gd name="connsiteX2826" fmla="*/ 4350544 w 7953876"/>
              <a:gd name="connsiteY2826" fmla="*/ 5195503 h 6403694"/>
              <a:gd name="connsiteX2827" fmla="*/ 4241313 w 7953876"/>
              <a:gd name="connsiteY2827" fmla="*/ 5071866 h 6403694"/>
              <a:gd name="connsiteX2828" fmla="*/ 4171173 w 7953876"/>
              <a:gd name="connsiteY2828" fmla="*/ 5024063 h 6403694"/>
              <a:gd name="connsiteX2829" fmla="*/ 4314916 w 7953876"/>
              <a:gd name="connsiteY2829" fmla="*/ 4995694 h 6403694"/>
              <a:gd name="connsiteX2830" fmla="*/ 4327983 w 7953876"/>
              <a:gd name="connsiteY2830" fmla="*/ 4973134 h 6403694"/>
              <a:gd name="connsiteX2831" fmla="*/ 4178768 w 7953876"/>
              <a:gd name="connsiteY2831" fmla="*/ 4653036 h 6403694"/>
              <a:gd name="connsiteX2832" fmla="*/ 4145820 w 7953876"/>
              <a:gd name="connsiteY2832" fmla="*/ 4611152 h 6403694"/>
              <a:gd name="connsiteX2833" fmla="*/ 4046418 w 7953876"/>
              <a:gd name="connsiteY2833" fmla="*/ 4535539 h 6403694"/>
              <a:gd name="connsiteX2834" fmla="*/ 3984766 w 7953876"/>
              <a:gd name="connsiteY2834" fmla="*/ 4509963 h 6403694"/>
              <a:gd name="connsiteX2835" fmla="*/ 3981751 w 7953876"/>
              <a:gd name="connsiteY2835" fmla="*/ 4508846 h 6403694"/>
              <a:gd name="connsiteX2836" fmla="*/ 3699514 w 7953876"/>
              <a:gd name="connsiteY2836" fmla="*/ 4395036 h 6403694"/>
              <a:gd name="connsiteX2837" fmla="*/ 3572415 w 7953876"/>
              <a:gd name="connsiteY2837" fmla="*/ 4166858 h 6403694"/>
              <a:gd name="connsiteX2838" fmla="*/ 3948915 w 7953876"/>
              <a:gd name="connsiteY2838" fmla="*/ 4416704 h 6403694"/>
              <a:gd name="connsiteX2839" fmla="*/ 4417222 w 7953876"/>
              <a:gd name="connsiteY2839" fmla="*/ 4672804 h 6403694"/>
              <a:gd name="connsiteX2840" fmla="*/ 4537845 w 7953876"/>
              <a:gd name="connsiteY2840" fmla="*/ 4810068 h 6403694"/>
              <a:gd name="connsiteX2841" fmla="*/ 4541754 w 7953876"/>
              <a:gd name="connsiteY2841" fmla="*/ 4861110 h 6403694"/>
              <a:gd name="connsiteX2842" fmla="*/ 4450728 w 7953876"/>
              <a:gd name="connsiteY2842" fmla="*/ 5269217 h 6403694"/>
              <a:gd name="connsiteX2843" fmla="*/ 4493728 w 7953876"/>
              <a:gd name="connsiteY2843" fmla="*/ 5543189 h 6403694"/>
              <a:gd name="connsiteX2844" fmla="*/ 4560294 w 7953876"/>
              <a:gd name="connsiteY2844" fmla="*/ 5713401 h 6403694"/>
              <a:gd name="connsiteX2845" fmla="*/ 4585089 w 7953876"/>
              <a:gd name="connsiteY2845" fmla="*/ 5715969 h 6403694"/>
              <a:gd name="connsiteX2846" fmla="*/ 4620159 w 7953876"/>
              <a:gd name="connsiteY2846" fmla="*/ 5680007 h 6403694"/>
              <a:gd name="connsiteX2847" fmla="*/ 4741117 w 7953876"/>
              <a:gd name="connsiteY2847" fmla="*/ 5996642 h 6403694"/>
              <a:gd name="connsiteX2848" fmla="*/ 4757870 w 7953876"/>
              <a:gd name="connsiteY2848" fmla="*/ 6001109 h 6403694"/>
              <a:gd name="connsiteX2849" fmla="*/ 4829016 w 7953876"/>
              <a:gd name="connsiteY2849" fmla="*/ 5924379 h 6403694"/>
              <a:gd name="connsiteX2850" fmla="*/ 4869781 w 7953876"/>
              <a:gd name="connsiteY2850" fmla="*/ 6072925 h 6403694"/>
              <a:gd name="connsiteX2851" fmla="*/ 5044797 w 7953876"/>
              <a:gd name="connsiteY2851" fmla="*/ 6256427 h 6403694"/>
              <a:gd name="connsiteX2852" fmla="*/ 5061885 w 7953876"/>
              <a:gd name="connsiteY2852" fmla="*/ 6255869 h 6403694"/>
              <a:gd name="connsiteX2853" fmla="*/ 5103321 w 7953876"/>
              <a:gd name="connsiteY2853" fmla="*/ 6151107 h 6403694"/>
              <a:gd name="connsiteX2854" fmla="*/ 5377850 w 7953876"/>
              <a:gd name="connsiteY2854" fmla="*/ 6402851 h 6403694"/>
              <a:gd name="connsiteX2855" fmla="*/ 5392928 w 7953876"/>
              <a:gd name="connsiteY2855" fmla="*/ 6398271 h 6403694"/>
              <a:gd name="connsiteX2856" fmla="*/ 5419399 w 7953876"/>
              <a:gd name="connsiteY2856" fmla="*/ 6334721 h 6403694"/>
              <a:gd name="connsiteX2857" fmla="*/ 5519024 w 7953876"/>
              <a:gd name="connsiteY2857" fmla="*/ 6365213 h 6403694"/>
              <a:gd name="connsiteX2858" fmla="*/ 5689794 w 7953876"/>
              <a:gd name="connsiteY2858" fmla="*/ 6356836 h 6403694"/>
              <a:gd name="connsiteX2859" fmla="*/ 5700070 w 7953876"/>
              <a:gd name="connsiteY2859" fmla="*/ 6330365 h 6403694"/>
              <a:gd name="connsiteX2860" fmla="*/ 5546834 w 7953876"/>
              <a:gd name="connsiteY2860" fmla="*/ 6164061 h 6403694"/>
              <a:gd name="connsiteX2861" fmla="*/ 5511094 w 7953876"/>
              <a:gd name="connsiteY2861" fmla="*/ 6131784 h 6403694"/>
              <a:gd name="connsiteX2862" fmla="*/ 5612172 w 7953876"/>
              <a:gd name="connsiteY2862" fmla="*/ 6135582 h 6403694"/>
              <a:gd name="connsiteX2863" fmla="*/ 5622001 w 7953876"/>
              <a:gd name="connsiteY2863" fmla="*/ 6103192 h 6403694"/>
              <a:gd name="connsiteX2864" fmla="*/ 5357858 w 7953876"/>
              <a:gd name="connsiteY2864" fmla="*/ 5882496 h 6403694"/>
              <a:gd name="connsiteX2865" fmla="*/ 5348364 w 7953876"/>
              <a:gd name="connsiteY2865" fmla="*/ 5877024 h 6403694"/>
              <a:gd name="connsiteX2866" fmla="*/ 5484847 w 7953876"/>
              <a:gd name="connsiteY2866" fmla="*/ 5890315 h 6403694"/>
              <a:gd name="connsiteX2867" fmla="*/ 5501489 w 7953876"/>
              <a:gd name="connsiteY2867" fmla="*/ 5861388 h 6403694"/>
              <a:gd name="connsiteX2868" fmla="*/ 5238798 w 7953876"/>
              <a:gd name="connsiteY2868" fmla="*/ 5618689 h 6403694"/>
              <a:gd name="connsiteX2869" fmla="*/ 5235225 w 7953876"/>
              <a:gd name="connsiteY2869" fmla="*/ 5616903 h 6403694"/>
              <a:gd name="connsiteX2870" fmla="*/ 5360092 w 7953876"/>
              <a:gd name="connsiteY2870" fmla="*/ 5588646 h 6403694"/>
              <a:gd name="connsiteX2871" fmla="*/ 5369139 w 7953876"/>
              <a:gd name="connsiteY2871" fmla="*/ 5561952 h 6403694"/>
              <a:gd name="connsiteX2872" fmla="*/ 5258232 w 7953876"/>
              <a:gd name="connsiteY2872" fmla="*/ 5406929 h 6403694"/>
              <a:gd name="connsiteX2873" fmla="*/ 5131354 w 7953876"/>
              <a:gd name="connsiteY2873" fmla="*/ 5310878 h 6403694"/>
              <a:gd name="connsiteX2874" fmla="*/ 5077186 w 7953876"/>
              <a:gd name="connsiteY2874" fmla="*/ 5285524 h 6403694"/>
              <a:gd name="connsiteX2875" fmla="*/ 5154920 w 7953876"/>
              <a:gd name="connsiteY2875" fmla="*/ 5272456 h 6403694"/>
              <a:gd name="connsiteX2876" fmla="*/ 5277555 w 7953876"/>
              <a:gd name="connsiteY2876" fmla="*/ 5239621 h 6403694"/>
              <a:gd name="connsiteX2877" fmla="*/ 5287717 w 7953876"/>
              <a:gd name="connsiteY2877" fmla="*/ 5213151 h 6403694"/>
              <a:gd name="connsiteX2878" fmla="*/ 5153804 w 7953876"/>
              <a:gd name="connsiteY2878" fmla="*/ 5006751 h 6403694"/>
              <a:gd name="connsiteX2879" fmla="*/ 4985044 w 7953876"/>
              <a:gd name="connsiteY2879" fmla="*/ 4896515 h 6403694"/>
              <a:gd name="connsiteX2880" fmla="*/ 4639927 w 7953876"/>
              <a:gd name="connsiteY2880" fmla="*/ 4734233 h 6403694"/>
              <a:gd name="connsiteX2881" fmla="*/ 4796290 w 7953876"/>
              <a:gd name="connsiteY2881" fmla="*/ 4815317 h 6403694"/>
              <a:gd name="connsiteX2882" fmla="*/ 4969854 w 7953876"/>
              <a:gd name="connsiteY2882" fmla="*/ 4871162 h 6403694"/>
              <a:gd name="connsiteX2883" fmla="*/ 5353390 w 7953876"/>
              <a:gd name="connsiteY2883" fmla="*/ 5177969 h 6403694"/>
              <a:gd name="connsiteX2884" fmla="*/ 5500595 w 7953876"/>
              <a:gd name="connsiteY2884" fmla="*/ 5570888 h 6403694"/>
              <a:gd name="connsiteX2885" fmla="*/ 5593966 w 7953876"/>
              <a:gd name="connsiteY2885" fmla="*/ 5860494 h 6403694"/>
              <a:gd name="connsiteX2886" fmla="*/ 5617755 w 7953876"/>
              <a:gd name="connsiteY2886" fmla="*/ 5854686 h 6403694"/>
              <a:gd name="connsiteX2887" fmla="*/ 5659751 w 7953876"/>
              <a:gd name="connsiteY2887" fmla="*/ 5771926 h 6403694"/>
              <a:gd name="connsiteX2888" fmla="*/ 5693704 w 7953876"/>
              <a:gd name="connsiteY2888" fmla="*/ 5852118 h 6403694"/>
              <a:gd name="connsiteX2889" fmla="*/ 5809971 w 7953876"/>
              <a:gd name="connsiteY2889" fmla="*/ 5979442 h 6403694"/>
              <a:gd name="connsiteX2890" fmla="*/ 5839569 w 7953876"/>
              <a:gd name="connsiteY2890" fmla="*/ 5972071 h 6403694"/>
              <a:gd name="connsiteX2891" fmla="*/ 5858779 w 7953876"/>
              <a:gd name="connsiteY2891" fmla="*/ 5916003 h 6403694"/>
              <a:gd name="connsiteX2892" fmla="*/ 6169829 w 7953876"/>
              <a:gd name="connsiteY2892" fmla="*/ 6108888 h 6403694"/>
              <a:gd name="connsiteX2893" fmla="*/ 6193842 w 7953876"/>
              <a:gd name="connsiteY2893" fmla="*/ 6089231 h 6403694"/>
              <a:gd name="connsiteX2894" fmla="*/ 6124037 w 7953876"/>
              <a:gd name="connsiteY2894" fmla="*/ 5917121 h 6403694"/>
              <a:gd name="connsiteX2895" fmla="*/ 6154082 w 7953876"/>
              <a:gd name="connsiteY2895" fmla="*/ 5925720 h 6403694"/>
              <a:gd name="connsiteX2896" fmla="*/ 6170052 w 7953876"/>
              <a:gd name="connsiteY2896" fmla="*/ 5910977 h 6403694"/>
              <a:gd name="connsiteX2897" fmla="*/ 6094329 w 7953876"/>
              <a:gd name="connsiteY2897" fmla="*/ 5769915 h 6403694"/>
              <a:gd name="connsiteX2898" fmla="*/ 6106949 w 7953876"/>
              <a:gd name="connsiteY2898" fmla="*/ 5773153 h 6403694"/>
              <a:gd name="connsiteX2899" fmla="*/ 6125377 w 7953876"/>
              <a:gd name="connsiteY2899" fmla="*/ 5753832 h 6403694"/>
              <a:gd name="connsiteX2900" fmla="*/ 6064619 w 7953876"/>
              <a:gd name="connsiteY2900" fmla="*/ 5611542 h 6403694"/>
              <a:gd name="connsiteX2901" fmla="*/ 6168154 w 7953876"/>
              <a:gd name="connsiteY2901" fmla="*/ 5712061 h 6403694"/>
              <a:gd name="connsiteX2902" fmla="*/ 6385164 w 7953876"/>
              <a:gd name="connsiteY2902" fmla="*/ 5887969 h 6403694"/>
              <a:gd name="connsiteX2903" fmla="*/ 6402476 w 7953876"/>
              <a:gd name="connsiteY2903" fmla="*/ 5879816 h 6403694"/>
              <a:gd name="connsiteX2904" fmla="*/ 6573693 w 7953876"/>
              <a:gd name="connsiteY2904" fmla="*/ 5983798 h 6403694"/>
              <a:gd name="connsiteX2905" fmla="*/ 6591898 w 7953876"/>
              <a:gd name="connsiteY2905" fmla="*/ 5976427 h 6403694"/>
              <a:gd name="connsiteX2906" fmla="*/ 6561296 w 7953876"/>
              <a:gd name="connsiteY2906" fmla="*/ 5667944 h 6403694"/>
              <a:gd name="connsiteX2907" fmla="*/ 6651763 w 7953876"/>
              <a:gd name="connsiteY2907" fmla="*/ 5752380 h 6403694"/>
              <a:gd name="connsiteX2908" fmla="*/ 6755857 w 7953876"/>
              <a:gd name="connsiteY2908" fmla="*/ 5810905 h 6403694"/>
              <a:gd name="connsiteX2909" fmla="*/ 6777188 w 7953876"/>
              <a:gd name="connsiteY2909" fmla="*/ 5802416 h 6403694"/>
              <a:gd name="connsiteX2910" fmla="*/ 6778306 w 7953876"/>
              <a:gd name="connsiteY2910" fmla="*/ 5797390 h 6403694"/>
              <a:gd name="connsiteX2911" fmla="*/ 6780317 w 7953876"/>
              <a:gd name="connsiteY2911" fmla="*/ 5788902 h 6403694"/>
              <a:gd name="connsiteX2912" fmla="*/ 6788357 w 7953876"/>
              <a:gd name="connsiteY2912" fmla="*/ 5749811 h 6403694"/>
              <a:gd name="connsiteX2913" fmla="*/ 6973425 w 7953876"/>
              <a:gd name="connsiteY2913" fmla="*/ 5885513 h 6403694"/>
              <a:gd name="connsiteX2914" fmla="*/ 6994422 w 7953876"/>
              <a:gd name="connsiteY2914" fmla="*/ 5880374 h 6403694"/>
              <a:gd name="connsiteX2915" fmla="*/ 6985599 w 7953876"/>
              <a:gd name="connsiteY2915" fmla="*/ 5579152 h 6403694"/>
              <a:gd name="connsiteX2916" fmla="*/ 7108566 w 7953876"/>
              <a:gd name="connsiteY2916" fmla="*/ 5631868 h 6403694"/>
              <a:gd name="connsiteX2917" fmla="*/ 7249851 w 7953876"/>
              <a:gd name="connsiteY2917" fmla="*/ 5643484 h 6403694"/>
              <a:gd name="connsiteX2918" fmla="*/ 7310387 w 7953876"/>
              <a:gd name="connsiteY2918" fmla="*/ 5643931 h 6403694"/>
              <a:gd name="connsiteX2919" fmla="*/ 7326805 w 7953876"/>
              <a:gd name="connsiteY2919" fmla="*/ 5646723 h 6403694"/>
              <a:gd name="connsiteX2920" fmla="*/ 7329597 w 7953876"/>
              <a:gd name="connsiteY2920" fmla="*/ 5644490 h 6403694"/>
              <a:gd name="connsiteX2921" fmla="*/ 7476020 w 7953876"/>
              <a:gd name="connsiteY2921" fmla="*/ 5628295 h 6403694"/>
              <a:gd name="connsiteX2922" fmla="*/ 7493444 w 7953876"/>
              <a:gd name="connsiteY2922" fmla="*/ 5582503 h 6403694"/>
              <a:gd name="connsiteX2923" fmla="*/ 7381309 w 7953876"/>
              <a:gd name="connsiteY2923" fmla="*/ 5488797 h 6403694"/>
              <a:gd name="connsiteX2924" fmla="*/ 7379856 w 7953876"/>
              <a:gd name="connsiteY2924" fmla="*/ 5487233 h 6403694"/>
              <a:gd name="connsiteX2925" fmla="*/ 7616412 w 7953876"/>
              <a:gd name="connsiteY2925" fmla="*/ 5525319 h 6403694"/>
              <a:gd name="connsiteX2926" fmla="*/ 7831859 w 7953876"/>
              <a:gd name="connsiteY2926" fmla="*/ 5380348 h 6403694"/>
              <a:gd name="connsiteX2927" fmla="*/ 7823369 w 7953876"/>
              <a:gd name="connsiteY2927" fmla="*/ 5372194 h 6403694"/>
              <a:gd name="connsiteX2928" fmla="*/ 7779923 w 7953876"/>
              <a:gd name="connsiteY2928" fmla="*/ 5360690 h 6403694"/>
              <a:gd name="connsiteX2929" fmla="*/ 7781933 w 7953876"/>
              <a:gd name="connsiteY2929" fmla="*/ 5355776 h 6403694"/>
              <a:gd name="connsiteX2930" fmla="*/ 7883123 w 7953876"/>
              <a:gd name="connsiteY2930" fmla="*/ 5289434 h 6403694"/>
              <a:gd name="connsiteX2931" fmla="*/ 7953598 w 7953876"/>
              <a:gd name="connsiteY2931" fmla="*/ 5188132 h 6403694"/>
              <a:gd name="connsiteX2932" fmla="*/ 7923219 w 7953876"/>
              <a:gd name="connsiteY2932" fmla="*/ 5160098 h 6403694"/>
              <a:gd name="connsiteX2933" fmla="*/ 7840346 w 7953876"/>
              <a:gd name="connsiteY2933" fmla="*/ 5172497 h 6403694"/>
              <a:gd name="connsiteX2934" fmla="*/ 7786178 w 7953876"/>
              <a:gd name="connsiteY2934" fmla="*/ 5166242 h 6403694"/>
              <a:gd name="connsiteX2935" fmla="*/ 7732121 w 7953876"/>
              <a:gd name="connsiteY2935" fmla="*/ 5163450 h 6403694"/>
              <a:gd name="connsiteX2936" fmla="*/ 7742172 w 7953876"/>
              <a:gd name="connsiteY2936" fmla="*/ 5102356 h 6403694"/>
              <a:gd name="connsiteX2937" fmla="*/ 7618757 w 7953876"/>
              <a:gd name="connsiteY2937" fmla="*/ 5079907 h 6403694"/>
              <a:gd name="connsiteX2938" fmla="*/ 7357743 w 7953876"/>
              <a:gd name="connsiteY2938" fmla="*/ 5126146 h 6403694"/>
              <a:gd name="connsiteX2939" fmla="*/ 7410459 w 7953876"/>
              <a:gd name="connsiteY2939" fmla="*/ 5041710 h 6403694"/>
              <a:gd name="connsiteX2940" fmla="*/ 7399515 w 7953876"/>
              <a:gd name="connsiteY2940" fmla="*/ 5013676 h 6403694"/>
              <a:gd name="connsiteX2941" fmla="*/ 7133249 w 7953876"/>
              <a:gd name="connsiteY2941" fmla="*/ 5040258 h 6403694"/>
              <a:gd name="connsiteX2942" fmla="*/ 6972307 w 7953876"/>
              <a:gd name="connsiteY2942" fmla="*/ 5088060 h 6403694"/>
              <a:gd name="connsiteX2943" fmla="*/ 6988837 w 7953876"/>
              <a:gd name="connsiteY2943" fmla="*/ 5071866 h 6403694"/>
              <a:gd name="connsiteX2944" fmla="*/ 7076177 w 7953876"/>
              <a:gd name="connsiteY2944" fmla="*/ 4964421 h 6403694"/>
              <a:gd name="connsiteX2945" fmla="*/ 7146206 w 7953876"/>
              <a:gd name="connsiteY2945" fmla="*/ 4887244 h 6403694"/>
              <a:gd name="connsiteX2946" fmla="*/ 7138611 w 7953876"/>
              <a:gd name="connsiteY2946" fmla="*/ 4864684 h 6403694"/>
              <a:gd name="connsiteX2947" fmla="*/ 7001570 w 7953876"/>
              <a:gd name="connsiteY2947" fmla="*/ 4846143 h 6403694"/>
              <a:gd name="connsiteX2948" fmla="*/ 6944944 w 7953876"/>
              <a:gd name="connsiteY2948" fmla="*/ 4841118 h 6403694"/>
              <a:gd name="connsiteX2949" fmla="*/ 6874357 w 7953876"/>
              <a:gd name="connsiteY2949" fmla="*/ 4817217 h 6403694"/>
              <a:gd name="connsiteX2950" fmla="*/ 6693087 w 7953876"/>
              <a:gd name="connsiteY2950" fmla="*/ 4824477 h 6403694"/>
              <a:gd name="connsiteX2951" fmla="*/ 6781768 w 7953876"/>
              <a:gd name="connsiteY2951" fmla="*/ 4715358 h 6403694"/>
              <a:gd name="connsiteX2952" fmla="*/ 6776630 w 7953876"/>
              <a:gd name="connsiteY2952" fmla="*/ 4686319 h 6403694"/>
              <a:gd name="connsiteX2953" fmla="*/ 6552472 w 7953876"/>
              <a:gd name="connsiteY2953" fmla="*/ 4663086 h 6403694"/>
              <a:gd name="connsiteX2954" fmla="*/ 6406161 w 7953876"/>
              <a:gd name="connsiteY2954" fmla="*/ 4694918 h 6403694"/>
              <a:gd name="connsiteX2955" fmla="*/ 6250245 w 7953876"/>
              <a:gd name="connsiteY2955" fmla="*/ 4693466 h 6403694"/>
              <a:gd name="connsiteX2956" fmla="*/ 6048535 w 7953876"/>
              <a:gd name="connsiteY2956" fmla="*/ 4856419 h 6403694"/>
              <a:gd name="connsiteX2957" fmla="*/ 5709339 w 7953876"/>
              <a:gd name="connsiteY2957" fmla="*/ 4920863 h 6403694"/>
              <a:gd name="connsiteX2958" fmla="*/ 5870841 w 7953876"/>
              <a:gd name="connsiteY2958" fmla="*/ 4868816 h 6403694"/>
              <a:gd name="connsiteX2959" fmla="*/ 5951703 w 7953876"/>
              <a:gd name="connsiteY2959" fmla="*/ 4832294 h 6403694"/>
              <a:gd name="connsiteX2960" fmla="*/ 6110076 w 7953876"/>
              <a:gd name="connsiteY2960" fmla="*/ 4771536 h 6403694"/>
              <a:gd name="connsiteX2961" fmla="*/ 6310780 w 7953876"/>
              <a:gd name="connsiteY2961" fmla="*/ 4614503 h 6403694"/>
              <a:gd name="connsiteX2962" fmla="*/ 6305753 w 7953876"/>
              <a:gd name="connsiteY2962" fmla="*/ 4585687 h 6403694"/>
              <a:gd name="connsiteX2963" fmla="*/ 6380473 w 7953876"/>
              <a:gd name="connsiteY2963" fmla="*/ 4534982 h 6403694"/>
              <a:gd name="connsiteX2964" fmla="*/ 6502324 w 7953876"/>
              <a:gd name="connsiteY2964" fmla="*/ 4360748 h 6403694"/>
              <a:gd name="connsiteX2965" fmla="*/ 6489927 w 7953876"/>
              <a:gd name="connsiteY2965" fmla="*/ 4341426 h 6403694"/>
              <a:gd name="connsiteX2966" fmla="*/ 6366624 w 7953876"/>
              <a:gd name="connsiteY2966" fmla="*/ 4345335 h 6403694"/>
              <a:gd name="connsiteX2967" fmla="*/ 6367517 w 7953876"/>
              <a:gd name="connsiteY2967" fmla="*/ 4343437 h 6403694"/>
              <a:gd name="connsiteX2968" fmla="*/ 6353891 w 7953876"/>
              <a:gd name="connsiteY2968" fmla="*/ 4321768 h 6403694"/>
              <a:gd name="connsiteX2969" fmla="*/ 6174521 w 7953876"/>
              <a:gd name="connsiteY2969" fmla="*/ 4378953 h 6403694"/>
              <a:gd name="connsiteX2970" fmla="*/ 6179435 w 7953876"/>
              <a:gd name="connsiteY2970" fmla="*/ 4332937 h 6403694"/>
              <a:gd name="connsiteX2971" fmla="*/ 6163910 w 7953876"/>
              <a:gd name="connsiteY2971" fmla="*/ 4321210 h 6403694"/>
              <a:gd name="connsiteX2972" fmla="*/ 6138668 w 7953876"/>
              <a:gd name="connsiteY2972" fmla="*/ 4327800 h 6403694"/>
              <a:gd name="connsiteX2973" fmla="*/ 6129175 w 7953876"/>
              <a:gd name="connsiteY2973" fmla="*/ 4327131 h 6403694"/>
              <a:gd name="connsiteX2974" fmla="*/ 6121469 w 7953876"/>
              <a:gd name="connsiteY2974" fmla="*/ 4331821 h 6403694"/>
              <a:gd name="connsiteX2975" fmla="*/ 5961085 w 7953876"/>
              <a:gd name="connsiteY2975" fmla="*/ 4393472 h 6403694"/>
              <a:gd name="connsiteX2976" fmla="*/ 5885473 w 7953876"/>
              <a:gd name="connsiteY2976" fmla="*/ 4482154 h 6403694"/>
              <a:gd name="connsiteX2977" fmla="*/ 5861906 w 7953876"/>
              <a:gd name="connsiteY2977" fmla="*/ 4433345 h 6403694"/>
              <a:gd name="connsiteX2978" fmla="*/ 5669020 w 7953876"/>
              <a:gd name="connsiteY2978" fmla="*/ 4571615 h 6403694"/>
              <a:gd name="connsiteX2979" fmla="*/ 5578777 w 7953876"/>
              <a:gd name="connsiteY2979" fmla="*/ 4774329 h 6403694"/>
              <a:gd name="connsiteX2980" fmla="*/ 5155368 w 7953876"/>
              <a:gd name="connsiteY2980" fmla="*/ 4832405 h 6403694"/>
              <a:gd name="connsiteX2981" fmla="*/ 4939140 w 7953876"/>
              <a:gd name="connsiteY2981" fmla="*/ 4748864 h 6403694"/>
              <a:gd name="connsiteX2982" fmla="*/ 4920264 w 7953876"/>
              <a:gd name="connsiteY2982" fmla="*/ 4742163 h 6403694"/>
              <a:gd name="connsiteX2983" fmla="*/ 5151458 w 7953876"/>
              <a:gd name="connsiteY2983" fmla="*/ 4786390 h 6403694"/>
              <a:gd name="connsiteX2984" fmla="*/ 5449442 w 7953876"/>
              <a:gd name="connsiteY2984" fmla="*/ 4773769 h 6403694"/>
              <a:gd name="connsiteX2985" fmla="*/ 5568277 w 7953876"/>
              <a:gd name="connsiteY2985" fmla="*/ 4676378 h 6403694"/>
              <a:gd name="connsiteX2986" fmla="*/ 5536893 w 7953876"/>
              <a:gd name="connsiteY2986" fmla="*/ 4639409 h 6403694"/>
              <a:gd name="connsiteX2987" fmla="*/ 5450448 w 7953876"/>
              <a:gd name="connsiteY2987" fmla="*/ 4613274 h 6403694"/>
              <a:gd name="connsiteX2988" fmla="*/ 5795004 w 7953876"/>
              <a:gd name="connsiteY2988" fmla="*/ 4369459 h 6403694"/>
              <a:gd name="connsiteX2989" fmla="*/ 5787745 w 7953876"/>
              <a:gd name="connsiteY2989" fmla="*/ 4344665 h 6403694"/>
              <a:gd name="connsiteX2990" fmla="*/ 5780373 w 7953876"/>
              <a:gd name="connsiteY2990" fmla="*/ 4342878 h 6403694"/>
              <a:gd name="connsiteX2991" fmla="*/ 5919425 w 7953876"/>
              <a:gd name="connsiteY2991" fmla="*/ 4103977 h 6403694"/>
              <a:gd name="connsiteX2992" fmla="*/ 5896529 w 7953876"/>
              <a:gd name="connsiteY2992" fmla="*/ 4087894 h 6403694"/>
              <a:gd name="connsiteX2993" fmla="*/ 5874862 w 7953876"/>
              <a:gd name="connsiteY2993" fmla="*/ 4095600 h 6403694"/>
              <a:gd name="connsiteX2994" fmla="*/ 5895077 w 7953876"/>
              <a:gd name="connsiteY2994" fmla="*/ 3876581 h 6403694"/>
              <a:gd name="connsiteX2995" fmla="*/ 5864810 w 7953876"/>
              <a:gd name="connsiteY2995" fmla="*/ 3886856 h 6403694"/>
              <a:gd name="connsiteX2996" fmla="*/ 5598323 w 7953876"/>
              <a:gd name="connsiteY2996" fmla="*/ 4053494 h 6403694"/>
              <a:gd name="connsiteX2997" fmla="*/ 5509865 w 7953876"/>
              <a:gd name="connsiteY2997" fmla="*/ 4140499 h 6403694"/>
              <a:gd name="connsiteX2998" fmla="*/ 5501154 w 7953876"/>
              <a:gd name="connsiteY2998" fmla="*/ 4095601 h 6403694"/>
              <a:gd name="connsiteX2999" fmla="*/ 5484065 w 7953876"/>
              <a:gd name="connsiteY2999" fmla="*/ 4086443 h 6403694"/>
              <a:gd name="connsiteX3000" fmla="*/ 5451788 w 7953876"/>
              <a:gd name="connsiteY3000" fmla="*/ 4102526 h 6403694"/>
              <a:gd name="connsiteX3001" fmla="*/ 5418169 w 7953876"/>
              <a:gd name="connsiteY3001" fmla="*/ 4118497 h 6403694"/>
              <a:gd name="connsiteX3002" fmla="*/ 5258567 w 7953876"/>
              <a:gd name="connsiteY3002" fmla="*/ 4283125 h 6403694"/>
              <a:gd name="connsiteX3003" fmla="*/ 5239916 w 7953876"/>
              <a:gd name="connsiteY3003" fmla="*/ 4202262 h 6403694"/>
              <a:gd name="connsiteX3004" fmla="*/ 5220035 w 7953876"/>
              <a:gd name="connsiteY3004" fmla="*/ 4188638 h 6403694"/>
              <a:gd name="connsiteX3005" fmla="*/ 4945058 w 7953876"/>
              <a:gd name="connsiteY3005" fmla="*/ 4441163 h 6403694"/>
              <a:gd name="connsiteX3006" fmla="*/ 4496968 w 7953876"/>
              <a:gd name="connsiteY3006" fmla="*/ 4573960 h 6403694"/>
              <a:gd name="connsiteX3007" fmla="*/ 4289675 w 7953876"/>
              <a:gd name="connsiteY3007" fmla="*/ 4479919 h 6403694"/>
              <a:gd name="connsiteX3008" fmla="*/ 4116223 w 7953876"/>
              <a:gd name="connsiteY3008" fmla="*/ 4383086 h 6403694"/>
              <a:gd name="connsiteX3009" fmla="*/ 3892735 w 7953876"/>
              <a:gd name="connsiteY3009" fmla="*/ 4250065 h 6403694"/>
              <a:gd name="connsiteX3010" fmla="*/ 3972481 w 7953876"/>
              <a:gd name="connsiteY3010" fmla="*/ 4271733 h 6403694"/>
              <a:gd name="connsiteX3011" fmla="*/ 4322064 w 7953876"/>
              <a:gd name="connsiteY3011" fmla="*/ 4398722 h 6403694"/>
              <a:gd name="connsiteX3012" fmla="*/ 4811593 w 7953876"/>
              <a:gd name="connsiteY3012" fmla="*/ 4468080 h 6403694"/>
              <a:gd name="connsiteX3013" fmla="*/ 4813603 w 7953876"/>
              <a:gd name="connsiteY3013" fmla="*/ 4431000 h 6403694"/>
              <a:gd name="connsiteX3014" fmla="*/ 4685720 w 7953876"/>
              <a:gd name="connsiteY3014" fmla="*/ 4291389 h 6403694"/>
              <a:gd name="connsiteX3015" fmla="*/ 5050381 w 7953876"/>
              <a:gd name="connsiteY3015" fmla="*/ 4263691 h 6403694"/>
              <a:gd name="connsiteX3016" fmla="*/ 5041781 w 7953876"/>
              <a:gd name="connsiteY3016" fmla="*/ 4227839 h 6403694"/>
              <a:gd name="connsiteX3017" fmla="*/ 4915797 w 7953876"/>
              <a:gd name="connsiteY3017" fmla="*/ 4155800 h 6403694"/>
              <a:gd name="connsiteX3018" fmla="*/ 5087014 w 7953876"/>
              <a:gd name="connsiteY3018" fmla="*/ 4171101 h 6403694"/>
              <a:gd name="connsiteX3019" fmla="*/ 5259461 w 7953876"/>
              <a:gd name="connsiteY3019" fmla="*/ 4067121 h 6403694"/>
              <a:gd name="connsiteX3020" fmla="*/ 5245836 w 7953876"/>
              <a:gd name="connsiteY3020" fmla="*/ 4048469 h 6403694"/>
              <a:gd name="connsiteX3021" fmla="*/ 5152018 w 7953876"/>
              <a:gd name="connsiteY3021" fmla="*/ 4001001 h 6403694"/>
              <a:gd name="connsiteX3022" fmla="*/ 5460388 w 7953876"/>
              <a:gd name="connsiteY3022" fmla="*/ 3943482 h 6403694"/>
              <a:gd name="connsiteX3023" fmla="*/ 5457149 w 7953876"/>
              <a:gd name="connsiteY3023" fmla="*/ 3908300 h 6403694"/>
              <a:gd name="connsiteX3024" fmla="*/ 5389912 w 7953876"/>
              <a:gd name="connsiteY3024" fmla="*/ 3870549 h 6403694"/>
              <a:gd name="connsiteX3025" fmla="*/ 5502940 w 7953876"/>
              <a:gd name="connsiteY3025" fmla="*/ 3855137 h 6403694"/>
              <a:gd name="connsiteX3026" fmla="*/ 5601115 w 7953876"/>
              <a:gd name="connsiteY3026" fmla="*/ 3590324 h 6403694"/>
              <a:gd name="connsiteX3027" fmla="*/ 5572299 w 7953876"/>
              <a:gd name="connsiteY3027" fmla="*/ 3575805 h 6403694"/>
              <a:gd name="connsiteX3028" fmla="*/ 5385333 w 7953876"/>
              <a:gd name="connsiteY3028" fmla="*/ 3662809 h 6403694"/>
              <a:gd name="connsiteX3029" fmla="*/ 5338647 w 7953876"/>
              <a:gd name="connsiteY3029" fmla="*/ 3682355 h 6403694"/>
              <a:gd name="connsiteX3030" fmla="*/ 5305476 w 7953876"/>
              <a:gd name="connsiteY3030" fmla="*/ 3603392 h 6403694"/>
              <a:gd name="connsiteX3031" fmla="*/ 5108571 w 7953876"/>
              <a:gd name="connsiteY3031" fmla="*/ 3700449 h 6403694"/>
              <a:gd name="connsiteX3032" fmla="*/ 5121080 w 7953876"/>
              <a:gd name="connsiteY3032" fmla="*/ 3653093 h 6403694"/>
              <a:gd name="connsiteX3033" fmla="*/ 5097178 w 7953876"/>
              <a:gd name="connsiteY3033" fmla="*/ 3634665 h 6403694"/>
              <a:gd name="connsiteX3034" fmla="*/ 4863527 w 7953876"/>
              <a:gd name="connsiteY3034" fmla="*/ 3716421 h 6403694"/>
              <a:gd name="connsiteX3035" fmla="*/ 4846886 w 7953876"/>
              <a:gd name="connsiteY3035" fmla="*/ 3624277 h 6403694"/>
              <a:gd name="connsiteX3036" fmla="*/ 4816730 w 7953876"/>
              <a:gd name="connsiteY3036" fmla="*/ 3617242 h 6403694"/>
              <a:gd name="connsiteX3037" fmla="*/ 4560630 w 7953876"/>
              <a:gd name="connsiteY3037" fmla="*/ 3789911 h 6403694"/>
              <a:gd name="connsiteX3038" fmla="*/ 4509476 w 7953876"/>
              <a:gd name="connsiteY3038" fmla="*/ 3851227 h 6403694"/>
              <a:gd name="connsiteX3039" fmla="*/ 4511263 w 7953876"/>
              <a:gd name="connsiteY3039" fmla="*/ 3842739 h 6403694"/>
              <a:gd name="connsiteX3040" fmla="*/ 4499647 w 7953876"/>
              <a:gd name="connsiteY3040" fmla="*/ 3737530 h 6403694"/>
              <a:gd name="connsiteX3041" fmla="*/ 4473736 w 7953876"/>
              <a:gd name="connsiteY3041" fmla="*/ 3730046 h 6403694"/>
              <a:gd name="connsiteX3042" fmla="*/ 4420460 w 7953876"/>
              <a:gd name="connsiteY3042" fmla="*/ 3754618 h 6403694"/>
              <a:gd name="connsiteX3043" fmla="*/ 4215179 w 7953876"/>
              <a:gd name="connsiteY3043" fmla="*/ 3948284 h 6403694"/>
              <a:gd name="connsiteX3044" fmla="*/ 4137778 w 7953876"/>
              <a:gd name="connsiteY3044" fmla="*/ 4069019 h 6403694"/>
              <a:gd name="connsiteX3045" fmla="*/ 3935959 w 7953876"/>
              <a:gd name="connsiteY3045" fmla="*/ 4125199 h 6403694"/>
              <a:gd name="connsiteX3046" fmla="*/ 3492557 w 7953876"/>
              <a:gd name="connsiteY3046" fmla="*/ 3985588 h 6403694"/>
              <a:gd name="connsiteX3047" fmla="*/ 3262144 w 7953876"/>
              <a:gd name="connsiteY3047" fmla="*/ 3802197 h 6403694"/>
              <a:gd name="connsiteX3048" fmla="*/ 3036870 w 7953876"/>
              <a:gd name="connsiteY3048" fmla="*/ 3615231 h 6403694"/>
              <a:gd name="connsiteX3049" fmla="*/ 2928868 w 7953876"/>
              <a:gd name="connsiteY3049" fmla="*/ 3520184 h 6403694"/>
              <a:gd name="connsiteX3050" fmla="*/ 2893016 w 7953876"/>
              <a:gd name="connsiteY3050" fmla="*/ 3482768 h 6403694"/>
              <a:gd name="connsiteX3051" fmla="*/ 3158164 w 7953876"/>
              <a:gd name="connsiteY3051" fmla="*/ 3548442 h 6403694"/>
              <a:gd name="connsiteX3052" fmla="*/ 3452685 w 7953876"/>
              <a:gd name="connsiteY3052" fmla="*/ 3795942 h 6403694"/>
              <a:gd name="connsiteX3053" fmla="*/ 4106394 w 7953876"/>
              <a:gd name="connsiteY3053" fmla="*/ 3803871 h 6403694"/>
              <a:gd name="connsiteX3054" fmla="*/ 4101257 w 7953876"/>
              <a:gd name="connsiteY3054" fmla="*/ 3769583 h 6403694"/>
              <a:gd name="connsiteX3055" fmla="*/ 3950143 w 7953876"/>
              <a:gd name="connsiteY3055" fmla="*/ 3660130 h 6403694"/>
              <a:gd name="connsiteX3056" fmla="*/ 4019836 w 7953876"/>
              <a:gd name="connsiteY3056" fmla="*/ 3690174 h 6403694"/>
              <a:gd name="connsiteX3057" fmla="*/ 4452851 w 7953876"/>
              <a:gd name="connsiteY3057" fmla="*/ 3708155 h 6403694"/>
              <a:gd name="connsiteX3058" fmla="*/ 4469268 w 7953876"/>
              <a:gd name="connsiteY3058" fmla="*/ 3673197 h 6403694"/>
              <a:gd name="connsiteX3059" fmla="*/ 4332674 w 7953876"/>
              <a:gd name="connsiteY3059" fmla="*/ 3553579 h 6403694"/>
              <a:gd name="connsiteX3060" fmla="*/ 4416440 w 7953876"/>
              <a:gd name="connsiteY3060" fmla="*/ 3576028 h 6403694"/>
              <a:gd name="connsiteX3061" fmla="*/ 4725592 w 7953876"/>
              <a:gd name="connsiteY3061" fmla="*/ 3593005 h 6403694"/>
              <a:gd name="connsiteX3062" fmla="*/ 4737879 w 7953876"/>
              <a:gd name="connsiteY3062" fmla="*/ 3561398 h 6403694"/>
              <a:gd name="connsiteX3063" fmla="*/ 4560964 w 7953876"/>
              <a:gd name="connsiteY3063" fmla="*/ 3413076 h 6403694"/>
              <a:gd name="connsiteX3064" fmla="*/ 4642162 w 7953876"/>
              <a:gd name="connsiteY3064" fmla="*/ 3447587 h 6403694"/>
              <a:gd name="connsiteX3065" fmla="*/ 4961142 w 7953876"/>
              <a:gd name="connsiteY3065" fmla="*/ 3496506 h 6403694"/>
              <a:gd name="connsiteX3066" fmla="*/ 4973428 w 7953876"/>
              <a:gd name="connsiteY3066" fmla="*/ 3477854 h 6403694"/>
              <a:gd name="connsiteX3067" fmla="*/ 4950868 w 7953876"/>
              <a:gd name="connsiteY3067" fmla="*/ 3421340 h 6403694"/>
              <a:gd name="connsiteX3068" fmla="*/ 5105666 w 7953876"/>
              <a:gd name="connsiteY3068" fmla="*/ 3478636 h 6403694"/>
              <a:gd name="connsiteX3069" fmla="*/ 5121192 w 7953876"/>
              <a:gd name="connsiteY3069" fmla="*/ 3477409 h 6403694"/>
              <a:gd name="connsiteX3070" fmla="*/ 5180721 w 7953876"/>
              <a:gd name="connsiteY3070" fmla="*/ 3478078 h 6403694"/>
              <a:gd name="connsiteX3071" fmla="*/ 5198479 w 7953876"/>
              <a:gd name="connsiteY3071" fmla="*/ 3452725 h 6403694"/>
              <a:gd name="connsiteX3072" fmla="*/ 5183848 w 7953876"/>
              <a:gd name="connsiteY3072" fmla="*/ 3423910 h 6403694"/>
              <a:gd name="connsiteX3073" fmla="*/ 5185747 w 7953876"/>
              <a:gd name="connsiteY3073" fmla="*/ 3413299 h 6403694"/>
              <a:gd name="connsiteX3074" fmla="*/ 5338424 w 7953876"/>
              <a:gd name="connsiteY3074" fmla="*/ 3420447 h 6403694"/>
              <a:gd name="connsiteX3075" fmla="*/ 5349146 w 7953876"/>
              <a:gd name="connsiteY3075" fmla="*/ 3387723 h 6403694"/>
              <a:gd name="connsiteX3076" fmla="*/ 5309943 w 7953876"/>
              <a:gd name="connsiteY3076" fmla="*/ 3335899 h 6403694"/>
              <a:gd name="connsiteX3077" fmla="*/ 5666899 w 7953876"/>
              <a:gd name="connsiteY3077" fmla="*/ 3359465 h 6403694"/>
              <a:gd name="connsiteX3078" fmla="*/ 5673153 w 7953876"/>
              <a:gd name="connsiteY3078" fmla="*/ 3318588 h 6403694"/>
              <a:gd name="connsiteX3079" fmla="*/ 5465191 w 7953876"/>
              <a:gd name="connsiteY3079" fmla="*/ 3164794 h 6403694"/>
              <a:gd name="connsiteX3080" fmla="*/ 5392258 w 7953876"/>
              <a:gd name="connsiteY3080" fmla="*/ 3141563 h 6403694"/>
              <a:gd name="connsiteX3081" fmla="*/ 5439837 w 7953876"/>
              <a:gd name="connsiteY3081" fmla="*/ 3090744 h 6403694"/>
              <a:gd name="connsiteX3082" fmla="*/ 5426770 w 7953876"/>
              <a:gd name="connsiteY3082" fmla="*/ 3057684 h 6403694"/>
              <a:gd name="connsiteX3083" fmla="*/ 5238241 w 7953876"/>
              <a:gd name="connsiteY3083" fmla="*/ 2989778 h 6403694"/>
              <a:gd name="connsiteX3084" fmla="*/ 5102762 w 7953876"/>
              <a:gd name="connsiteY3084" fmla="*/ 3019152 h 6403694"/>
              <a:gd name="connsiteX3085" fmla="*/ 5112926 w 7953876"/>
              <a:gd name="connsiteY3085" fmla="*/ 2956496 h 6403694"/>
              <a:gd name="connsiteX3086" fmla="*/ 5112926 w 7953876"/>
              <a:gd name="connsiteY3086" fmla="*/ 2931031 h 6403694"/>
              <a:gd name="connsiteX3087" fmla="*/ 5088802 w 7953876"/>
              <a:gd name="connsiteY3087" fmla="*/ 2923882 h 6403694"/>
              <a:gd name="connsiteX3088" fmla="*/ 4938023 w 7953876"/>
              <a:gd name="connsiteY3088" fmla="*/ 2944768 h 6403694"/>
              <a:gd name="connsiteX3089" fmla="*/ 4776187 w 7953876"/>
              <a:gd name="connsiteY3089" fmla="*/ 2999271 h 6403694"/>
              <a:gd name="connsiteX3090" fmla="*/ 4794616 w 7953876"/>
              <a:gd name="connsiteY3090" fmla="*/ 2916846 h 6403694"/>
              <a:gd name="connsiteX3091" fmla="*/ 4777862 w 7953876"/>
              <a:gd name="connsiteY3091" fmla="*/ 2894397 h 6403694"/>
              <a:gd name="connsiteX3092" fmla="*/ 4530921 w 7953876"/>
              <a:gd name="connsiteY3092" fmla="*/ 2948230 h 6403694"/>
              <a:gd name="connsiteX3093" fmla="*/ 4356464 w 7953876"/>
              <a:gd name="connsiteY3093" fmla="*/ 3107721 h 6403694"/>
              <a:gd name="connsiteX3094" fmla="*/ 4502552 w 7953876"/>
              <a:gd name="connsiteY3094" fmla="*/ 2819901 h 6403694"/>
              <a:gd name="connsiteX3095" fmla="*/ 4044185 w 7953876"/>
              <a:gd name="connsiteY3095" fmla="*/ 3002510 h 6403694"/>
              <a:gd name="connsiteX3096" fmla="*/ 4050216 w 7953876"/>
              <a:gd name="connsiteY3096" fmla="*/ 2829172 h 6403694"/>
              <a:gd name="connsiteX3097" fmla="*/ 4023075 w 7953876"/>
              <a:gd name="connsiteY3097" fmla="*/ 2813200 h 6403694"/>
              <a:gd name="connsiteX3098" fmla="*/ 3714593 w 7953876"/>
              <a:gd name="connsiteY3098" fmla="*/ 2960404 h 6403694"/>
              <a:gd name="connsiteX3099" fmla="*/ 3712359 w 7953876"/>
              <a:gd name="connsiteY3099" fmla="*/ 2858880 h 6403694"/>
              <a:gd name="connsiteX3100" fmla="*/ 3685442 w 7953876"/>
              <a:gd name="connsiteY3100" fmla="*/ 2842015 h 6403694"/>
              <a:gd name="connsiteX3101" fmla="*/ 3464189 w 7953876"/>
              <a:gd name="connsiteY3101" fmla="*/ 2913608 h 6403694"/>
              <a:gd name="connsiteX3102" fmla="*/ 3441852 w 7953876"/>
              <a:gd name="connsiteY3102" fmla="*/ 2912713 h 6403694"/>
              <a:gd name="connsiteX3103" fmla="*/ 3238914 w 7953876"/>
              <a:gd name="connsiteY3103" fmla="*/ 3079464 h 6403694"/>
              <a:gd name="connsiteX3104" fmla="*/ 3017102 w 7953876"/>
              <a:gd name="connsiteY3104" fmla="*/ 3334224 h 6403694"/>
              <a:gd name="connsiteX3105" fmla="*/ 2353117 w 7953876"/>
              <a:gd name="connsiteY3105" fmla="*/ 3097223 h 6403694"/>
              <a:gd name="connsiteX3106" fmla="*/ 1836337 w 7953876"/>
              <a:gd name="connsiteY3106" fmla="*/ 2765062 h 6403694"/>
              <a:gd name="connsiteX3107" fmla="*/ 1686451 w 7953876"/>
              <a:gd name="connsiteY3107" fmla="*/ 2696598 h 6403694"/>
              <a:gd name="connsiteX3108" fmla="*/ 2000964 w 7953876"/>
              <a:gd name="connsiteY3108" fmla="*/ 2711341 h 6403694"/>
              <a:gd name="connsiteX3109" fmla="*/ 2336141 w 7953876"/>
              <a:gd name="connsiteY3109" fmla="*/ 2994134 h 6403694"/>
              <a:gd name="connsiteX3110" fmla="*/ 2676119 w 7953876"/>
              <a:gd name="connsiteY3110" fmla="*/ 3104258 h 6403694"/>
              <a:gd name="connsiteX3111" fmla="*/ 3046029 w 7953876"/>
              <a:gd name="connsiteY3111" fmla="*/ 2976040 h 6403694"/>
              <a:gd name="connsiteX3112" fmla="*/ 3058203 w 7953876"/>
              <a:gd name="connsiteY3112" fmla="*/ 2937955 h 6403694"/>
              <a:gd name="connsiteX3113" fmla="*/ 2864871 w 7953876"/>
              <a:gd name="connsiteY3113" fmla="*/ 2762046 h 6403694"/>
              <a:gd name="connsiteX3114" fmla="*/ 2803554 w 7953876"/>
              <a:gd name="connsiteY3114" fmla="*/ 2728652 h 6403694"/>
              <a:gd name="connsiteX3115" fmla="*/ 2903291 w 7953876"/>
              <a:gd name="connsiteY3115" fmla="*/ 2722509 h 6403694"/>
              <a:gd name="connsiteX3116" fmla="*/ 3284706 w 7953876"/>
              <a:gd name="connsiteY3116" fmla="*/ 2604567 h 6403694"/>
              <a:gd name="connsiteX3117" fmla="*/ 3298891 w 7953876"/>
              <a:gd name="connsiteY3117" fmla="*/ 2564693 h 6403694"/>
              <a:gd name="connsiteX3118" fmla="*/ 3204179 w 7953876"/>
              <a:gd name="connsiteY3118" fmla="*/ 2485731 h 6403694"/>
              <a:gd name="connsiteX3119" fmla="*/ 3344460 w 7953876"/>
              <a:gd name="connsiteY3119" fmla="*/ 2519349 h 6403694"/>
              <a:gd name="connsiteX3120" fmla="*/ 3573084 w 7953876"/>
              <a:gd name="connsiteY3120" fmla="*/ 2478805 h 6403694"/>
              <a:gd name="connsiteX3121" fmla="*/ 3573866 w 7953876"/>
              <a:gd name="connsiteY3121" fmla="*/ 2441949 h 6403694"/>
              <a:gd name="connsiteX3122" fmla="*/ 3444196 w 7953876"/>
              <a:gd name="connsiteY3122" fmla="*/ 2330931 h 6403694"/>
              <a:gd name="connsiteX3123" fmla="*/ 3454583 w 7953876"/>
              <a:gd name="connsiteY3123" fmla="*/ 2332942 h 6403694"/>
              <a:gd name="connsiteX3124" fmla="*/ 3773675 w 7953876"/>
              <a:gd name="connsiteY3124" fmla="*/ 2332048 h 6403694"/>
              <a:gd name="connsiteX3125" fmla="*/ 3788307 w 7953876"/>
              <a:gd name="connsiteY3125" fmla="*/ 2294297 h 6403694"/>
              <a:gd name="connsiteX3126" fmla="*/ 3684103 w 7953876"/>
              <a:gd name="connsiteY3126" fmla="*/ 2193667 h 6403694"/>
              <a:gd name="connsiteX3127" fmla="*/ 3999509 w 7953876"/>
              <a:gd name="connsiteY3127" fmla="*/ 2263584 h 6403694"/>
              <a:gd name="connsiteX3128" fmla="*/ 4020618 w 7953876"/>
              <a:gd name="connsiteY3128" fmla="*/ 2226391 h 6403694"/>
              <a:gd name="connsiteX3129" fmla="*/ 3912951 w 7953876"/>
              <a:gd name="connsiteY3129" fmla="*/ 2074719 h 6403694"/>
              <a:gd name="connsiteX3130" fmla="*/ 4225007 w 7953876"/>
              <a:gd name="connsiteY3130" fmla="*/ 2168760 h 6403694"/>
              <a:gd name="connsiteX3131" fmla="*/ 4247233 w 7953876"/>
              <a:gd name="connsiteY3131" fmla="*/ 2142066 h 6403694"/>
              <a:gd name="connsiteX3132" fmla="*/ 4172402 w 7953876"/>
              <a:gd name="connsiteY3132" fmla="*/ 2006477 h 6403694"/>
              <a:gd name="connsiteX3133" fmla="*/ 4235506 w 7953876"/>
              <a:gd name="connsiteY3133" fmla="*/ 2026693 h 6403694"/>
              <a:gd name="connsiteX3134" fmla="*/ 4376456 w 7953876"/>
              <a:gd name="connsiteY3134" fmla="*/ 2072485 h 6403694"/>
              <a:gd name="connsiteX3135" fmla="*/ 4642385 w 7953876"/>
              <a:gd name="connsiteY3135" fmla="*/ 2006030 h 6403694"/>
              <a:gd name="connsiteX3136" fmla="*/ 4635014 w 7953876"/>
              <a:gd name="connsiteY3136" fmla="*/ 1972413 h 6403694"/>
              <a:gd name="connsiteX3137" fmla="*/ 4396895 w 7953876"/>
              <a:gd name="connsiteY3137" fmla="*/ 1755403 h 6403694"/>
              <a:gd name="connsiteX3138" fmla="*/ 4279398 w 7953876"/>
              <a:gd name="connsiteY3138" fmla="*/ 1707154 h 6403694"/>
              <a:gd name="connsiteX3139" fmla="*/ 4340381 w 7953876"/>
              <a:gd name="connsiteY3139" fmla="*/ 1629530 h 6403694"/>
              <a:gd name="connsiteX3140" fmla="*/ 4330441 w 7953876"/>
              <a:gd name="connsiteY3140" fmla="*/ 1600827 h 6403694"/>
              <a:gd name="connsiteX3141" fmla="*/ 4325415 w 7953876"/>
              <a:gd name="connsiteY3141" fmla="*/ 1597141 h 6403694"/>
              <a:gd name="connsiteX3142" fmla="*/ 4316479 w 7953876"/>
              <a:gd name="connsiteY3142" fmla="*/ 1595130 h 6403694"/>
              <a:gd name="connsiteX3143" fmla="*/ 4292132 w 7953876"/>
              <a:gd name="connsiteY3143" fmla="*/ 1585860 h 6403694"/>
              <a:gd name="connsiteX3144" fmla="*/ 4230369 w 7953876"/>
              <a:gd name="connsiteY3144" fmla="*/ 1566650 h 6403694"/>
              <a:gd name="connsiteX3145" fmla="*/ 4190048 w 7953876"/>
              <a:gd name="connsiteY3145" fmla="*/ 1561624 h 6403694"/>
              <a:gd name="connsiteX3146" fmla="*/ 4052895 w 7953876"/>
              <a:gd name="connsiteY3146" fmla="*/ 1542525 h 6403694"/>
              <a:gd name="connsiteX3147" fmla="*/ 4103491 w 7953876"/>
              <a:gd name="connsiteY3147" fmla="*/ 1457642 h 6403694"/>
              <a:gd name="connsiteX3148" fmla="*/ 4081042 w 7953876"/>
              <a:gd name="connsiteY3148" fmla="*/ 1427934 h 6403694"/>
              <a:gd name="connsiteX3149" fmla="*/ 3805507 w 7953876"/>
              <a:gd name="connsiteY3149" fmla="*/ 1418775 h 6403694"/>
              <a:gd name="connsiteX3150" fmla="*/ 3699850 w 7953876"/>
              <a:gd name="connsiteY3150" fmla="*/ 1459430 h 6403694"/>
              <a:gd name="connsiteX3151" fmla="*/ 3803721 w 7953876"/>
              <a:gd name="connsiteY3151" fmla="*/ 1297929 h 6403694"/>
              <a:gd name="connsiteX3152" fmla="*/ 3790876 w 7953876"/>
              <a:gd name="connsiteY3152" fmla="*/ 1271571 h 6403694"/>
              <a:gd name="connsiteX3153" fmla="*/ 3599889 w 7953876"/>
              <a:gd name="connsiteY3153" fmla="*/ 1255152 h 6403694"/>
              <a:gd name="connsiteX3154" fmla="*/ 3574424 w 7953876"/>
              <a:gd name="connsiteY3154" fmla="*/ 1241414 h 6403694"/>
              <a:gd name="connsiteX3155" fmla="*/ 3337312 w 7953876"/>
              <a:gd name="connsiteY3155" fmla="*/ 1331547 h 6403694"/>
              <a:gd name="connsiteX3156" fmla="*/ 3345241 w 7953876"/>
              <a:gd name="connsiteY3156" fmla="*/ 1241527 h 6403694"/>
              <a:gd name="connsiteX3157" fmla="*/ 3323573 w 7953876"/>
              <a:gd name="connsiteY3157" fmla="*/ 1218183 h 6403694"/>
              <a:gd name="connsiteX3158" fmla="*/ 3115276 w 7953876"/>
              <a:gd name="connsiteY3158" fmla="*/ 1326744 h 6403694"/>
              <a:gd name="connsiteX3159" fmla="*/ 3101091 w 7953876"/>
              <a:gd name="connsiteY3159" fmla="*/ 1281622 h 6403694"/>
              <a:gd name="connsiteX3160" fmla="*/ 3066580 w 7953876"/>
              <a:gd name="connsiteY3160" fmla="*/ 1277267 h 6403694"/>
              <a:gd name="connsiteX3161" fmla="*/ 2969411 w 7953876"/>
              <a:gd name="connsiteY3161" fmla="*/ 1452058 h 6403694"/>
              <a:gd name="connsiteX3162" fmla="*/ 2931772 w 7953876"/>
              <a:gd name="connsiteY3162" fmla="*/ 1246888 h 6403694"/>
              <a:gd name="connsiteX3163" fmla="*/ 2895027 w 7953876"/>
              <a:gd name="connsiteY3163" fmla="*/ 1245435 h 6403694"/>
              <a:gd name="connsiteX3164" fmla="*/ 2876375 w 7953876"/>
              <a:gd name="connsiteY3164" fmla="*/ 1272911 h 6403694"/>
              <a:gd name="connsiteX3165" fmla="*/ 2869003 w 7953876"/>
              <a:gd name="connsiteY3165" fmla="*/ 1262412 h 6403694"/>
              <a:gd name="connsiteX3166" fmla="*/ 2837172 w 7953876"/>
              <a:gd name="connsiteY3166" fmla="*/ 1260178 h 6403694"/>
              <a:gd name="connsiteX3167" fmla="*/ 2728389 w 7953876"/>
              <a:gd name="connsiteY3167" fmla="*/ 1397219 h 6403694"/>
              <a:gd name="connsiteX3168" fmla="*/ 2719118 w 7953876"/>
              <a:gd name="connsiteY3168" fmla="*/ 1403474 h 6403694"/>
              <a:gd name="connsiteX3169" fmla="*/ 2707168 w 7953876"/>
              <a:gd name="connsiteY3169" fmla="*/ 1388173 h 6403694"/>
              <a:gd name="connsiteX3170" fmla="*/ 2673326 w 7953876"/>
              <a:gd name="connsiteY3170" fmla="*/ 1392641 h 6403694"/>
              <a:gd name="connsiteX3171" fmla="*/ 2588332 w 7953876"/>
              <a:gd name="connsiteY3171" fmla="*/ 1561513 h 6403694"/>
              <a:gd name="connsiteX3172" fmla="*/ 2457433 w 7953876"/>
              <a:gd name="connsiteY3172" fmla="*/ 1341264 h 6403694"/>
              <a:gd name="connsiteX3173" fmla="*/ 2430405 w 7953876"/>
              <a:gd name="connsiteY3173" fmla="*/ 1349528 h 6403694"/>
              <a:gd name="connsiteX3174" fmla="*/ 2395335 w 7953876"/>
              <a:gd name="connsiteY3174" fmla="*/ 1467806 h 6403694"/>
              <a:gd name="connsiteX3175" fmla="*/ 2383272 w 7953876"/>
              <a:gd name="connsiteY3175" fmla="*/ 1446697 h 6403694"/>
              <a:gd name="connsiteX3176" fmla="*/ 2351665 w 7953876"/>
              <a:gd name="connsiteY3176" fmla="*/ 1445692 h 6403694"/>
              <a:gd name="connsiteX3177" fmla="*/ 2295598 w 7953876"/>
              <a:gd name="connsiteY3177" fmla="*/ 1601720 h 6403694"/>
              <a:gd name="connsiteX3178" fmla="*/ 2265888 w 7953876"/>
              <a:gd name="connsiteY3178" fmla="*/ 1570112 h 6403694"/>
              <a:gd name="connsiteX3179" fmla="*/ 2231488 w 7953876"/>
              <a:gd name="connsiteY3179" fmla="*/ 1579383 h 6403694"/>
              <a:gd name="connsiteX3180" fmla="*/ 2194296 w 7953876"/>
              <a:gd name="connsiteY3180" fmla="*/ 1739767 h 6403694"/>
              <a:gd name="connsiteX3181" fmla="*/ 2067196 w 7953876"/>
              <a:gd name="connsiteY3181" fmla="*/ 1602056 h 6403694"/>
              <a:gd name="connsiteX3182" fmla="*/ 2043965 w 7953876"/>
              <a:gd name="connsiteY3182" fmla="*/ 1614341 h 6403694"/>
              <a:gd name="connsiteX3183" fmla="*/ 1950034 w 7953876"/>
              <a:gd name="connsiteY3183" fmla="*/ 1882950 h 6403694"/>
              <a:gd name="connsiteX3184" fmla="*/ 1957742 w 7953876"/>
              <a:gd name="connsiteY3184" fmla="*/ 2152118 h 6403694"/>
              <a:gd name="connsiteX3185" fmla="*/ 1791438 w 7953876"/>
              <a:gd name="connsiteY3185" fmla="*/ 2512647 h 6403694"/>
              <a:gd name="connsiteX3186" fmla="*/ 1545837 w 7953876"/>
              <a:gd name="connsiteY3186" fmla="*/ 2598648 h 6403694"/>
              <a:gd name="connsiteX3187" fmla="*/ 1401647 w 7953876"/>
              <a:gd name="connsiteY3187" fmla="*/ 2574160 h 6403694"/>
              <a:gd name="connsiteX3188" fmla="*/ 785303 w 7953876"/>
              <a:gd name="connsiteY3188" fmla="*/ 2040057 h 6403694"/>
              <a:gd name="connsiteX3189" fmla="*/ 822380 w 7953876"/>
              <a:gd name="connsiteY3189" fmla="*/ 2077830 h 6403694"/>
              <a:gd name="connsiteX3190" fmla="*/ 841198 w 7953876"/>
              <a:gd name="connsiteY3190" fmla="*/ 2076728 h 6403694"/>
              <a:gd name="connsiteX3191" fmla="*/ 1120194 w 7953876"/>
              <a:gd name="connsiteY3191" fmla="*/ 2102863 h 6403694"/>
              <a:gd name="connsiteX3192" fmla="*/ 1124550 w 7953876"/>
              <a:gd name="connsiteY3192" fmla="*/ 2075165 h 6403694"/>
              <a:gd name="connsiteX3193" fmla="*/ 897125 w 7953876"/>
              <a:gd name="connsiteY3193" fmla="*/ 2030163 h 6403694"/>
              <a:gd name="connsiteX3194" fmla="*/ 815593 w 7953876"/>
              <a:gd name="connsiteY3194" fmla="*/ 2033031 h 6403694"/>
              <a:gd name="connsiteX3195" fmla="*/ 627092 w 7953876"/>
              <a:gd name="connsiteY3195" fmla="*/ 1878877 h 6403694"/>
              <a:gd name="connsiteX3196" fmla="*/ 650512 w 7953876"/>
              <a:gd name="connsiteY3196" fmla="*/ 1902737 h 6403694"/>
              <a:gd name="connsiteX3197" fmla="*/ 681371 w 7953876"/>
              <a:gd name="connsiteY3197" fmla="*/ 1864187 h 6403694"/>
              <a:gd name="connsiteX3198" fmla="*/ 703708 w 7953876"/>
              <a:gd name="connsiteY3198" fmla="*/ 1827107 h 6403694"/>
              <a:gd name="connsiteX3199" fmla="*/ 691312 w 7953876"/>
              <a:gd name="connsiteY3199" fmla="*/ 1814932 h 6403694"/>
              <a:gd name="connsiteX3200" fmla="*/ 647753 w 7953876"/>
              <a:gd name="connsiteY3200" fmla="*/ 1845758 h 6403694"/>
              <a:gd name="connsiteX3201" fmla="*/ 366246 w 7953876"/>
              <a:gd name="connsiteY3201" fmla="*/ 1613135 h 6403694"/>
              <a:gd name="connsiteX3202" fmla="*/ 406995 w 7953876"/>
              <a:gd name="connsiteY3202" fmla="*/ 1654649 h 6403694"/>
              <a:gd name="connsiteX3203" fmla="*/ 410277 w 7953876"/>
              <a:gd name="connsiteY3203" fmla="*/ 1627687 h 6403694"/>
              <a:gd name="connsiteX3204" fmla="*/ 409187 w 7953876"/>
              <a:gd name="connsiteY3204" fmla="*/ 1582955 h 6403694"/>
              <a:gd name="connsiteX3205" fmla="*/ 396316 w 7953876"/>
              <a:gd name="connsiteY3205" fmla="*/ 1570000 h 6403694"/>
              <a:gd name="connsiteX3206" fmla="*/ 379926 w 7953876"/>
              <a:gd name="connsiteY3206" fmla="*/ 1576478 h 6403694"/>
              <a:gd name="connsiteX3207" fmla="*/ 288278 w 7953876"/>
              <a:gd name="connsiteY3207" fmla="*/ 1533703 h 6403694"/>
              <a:gd name="connsiteX3208" fmla="*/ 339724 w 7953876"/>
              <a:gd name="connsiteY3208" fmla="*/ 1586115 h 6403694"/>
              <a:gd name="connsiteX3209" fmla="*/ 340137 w 7953876"/>
              <a:gd name="connsiteY3209" fmla="*/ 1582580 h 6403694"/>
              <a:gd name="connsiteX3210" fmla="*/ 338713 w 7953876"/>
              <a:gd name="connsiteY3210" fmla="*/ 1555481 h 6403694"/>
              <a:gd name="connsiteX3211" fmla="*/ 346197 w 7953876"/>
              <a:gd name="connsiteY3211" fmla="*/ 1483554 h 6403694"/>
              <a:gd name="connsiteX3212" fmla="*/ 313528 w 7953876"/>
              <a:gd name="connsiteY3212" fmla="*/ 1456901 h 6403694"/>
              <a:gd name="connsiteX3213" fmla="*/ 301968 w 7953876"/>
              <a:gd name="connsiteY3213" fmla="*/ 1468924 h 6403694"/>
              <a:gd name="connsiteX3214" fmla="*/ 291860 w 7953876"/>
              <a:gd name="connsiteY3214" fmla="*/ 1504477 h 6403694"/>
              <a:gd name="connsiteX3215" fmla="*/ 58581 w 7953876"/>
              <a:gd name="connsiteY3215" fmla="*/ 1299696 h 6403694"/>
              <a:gd name="connsiteX3216" fmla="*/ 97048 w 7953876"/>
              <a:gd name="connsiteY3216" fmla="*/ 1338884 h 6403694"/>
              <a:gd name="connsiteX3217" fmla="*/ 91436 w 7953876"/>
              <a:gd name="connsiteY3217" fmla="*/ 1242196 h 6403694"/>
              <a:gd name="connsiteX3218" fmla="*/ 73119 w 7953876"/>
              <a:gd name="connsiteY3218" fmla="*/ 1238287 h 6403694"/>
              <a:gd name="connsiteX3219" fmla="*/ 0 w 7953876"/>
              <a:gd name="connsiteY3219" fmla="*/ 1240016 h 6403694"/>
              <a:gd name="connsiteX3220" fmla="*/ 31900 w 7953876"/>
              <a:gd name="connsiteY3220" fmla="*/ 1272515 h 6403694"/>
              <a:gd name="connsiteX3221" fmla="*/ 42405 w 7953876"/>
              <a:gd name="connsiteY3221" fmla="*/ 1244821 h 6403694"/>
              <a:gd name="connsiteX3222" fmla="*/ 96238 w 7953876"/>
              <a:gd name="connsiteY3222" fmla="*/ 1111856 h 6403694"/>
              <a:gd name="connsiteX3223" fmla="*/ 206475 w 7953876"/>
              <a:gd name="connsiteY3223" fmla="*/ 1296700 h 6403694"/>
              <a:gd name="connsiteX3224" fmla="*/ 238194 w 7953876"/>
              <a:gd name="connsiteY3224" fmla="*/ 1278384 h 6403694"/>
              <a:gd name="connsiteX3225" fmla="*/ 222222 w 7953876"/>
              <a:gd name="connsiteY3225" fmla="*/ 1001286 h 6403694"/>
              <a:gd name="connsiteX3226" fmla="*/ 363172 w 7953876"/>
              <a:gd name="connsiteY3226" fmla="*/ 802035 h 6403694"/>
              <a:gd name="connsiteX3227" fmla="*/ 515403 w 7953876"/>
              <a:gd name="connsiteY3227" fmla="*/ 1095104 h 6403694"/>
              <a:gd name="connsiteX3228" fmla="*/ 582527 w 7953876"/>
              <a:gd name="connsiteY3228" fmla="*/ 1298823 h 6403694"/>
              <a:gd name="connsiteX3229" fmla="*/ 603637 w 7953876"/>
              <a:gd name="connsiteY3229" fmla="*/ 1287319 h 6403694"/>
              <a:gd name="connsiteX3230" fmla="*/ 586101 w 7953876"/>
              <a:gd name="connsiteY3230" fmla="*/ 1218407 h 6403694"/>
              <a:gd name="connsiteX3231" fmla="*/ 615922 w 7953876"/>
              <a:gd name="connsiteY3231" fmla="*/ 1179540 h 6403694"/>
              <a:gd name="connsiteX3232" fmla="*/ 641611 w 7953876"/>
              <a:gd name="connsiteY3232" fmla="*/ 1101916 h 6403694"/>
              <a:gd name="connsiteX3233" fmla="*/ 623629 w 7953876"/>
              <a:gd name="connsiteY3233" fmla="*/ 1093428 h 6403694"/>
              <a:gd name="connsiteX3234" fmla="*/ 582863 w 7953876"/>
              <a:gd name="connsiteY3234" fmla="*/ 1157091 h 6403694"/>
              <a:gd name="connsiteX3235" fmla="*/ 575938 w 7953876"/>
              <a:gd name="connsiteY3235" fmla="*/ 1170940 h 6403694"/>
              <a:gd name="connsiteX3236" fmla="*/ 554941 w 7953876"/>
              <a:gd name="connsiteY3236" fmla="*/ 1072655 h 6403694"/>
              <a:gd name="connsiteX3237" fmla="*/ 615029 w 7953876"/>
              <a:gd name="connsiteY3237" fmla="*/ 998941 h 6403694"/>
              <a:gd name="connsiteX3238" fmla="*/ 648200 w 7953876"/>
              <a:gd name="connsiteY3238" fmla="*/ 912718 h 6403694"/>
              <a:gd name="connsiteX3239" fmla="*/ 637144 w 7953876"/>
              <a:gd name="connsiteY3239" fmla="*/ 905681 h 6403694"/>
              <a:gd name="connsiteX3240" fmla="*/ 576273 w 7953876"/>
              <a:gd name="connsiteY3240" fmla="*/ 978166 h 6403694"/>
              <a:gd name="connsiteX3241" fmla="*/ 544219 w 7953876"/>
              <a:gd name="connsiteY3241" fmla="*/ 1032781 h 6403694"/>
              <a:gd name="connsiteX3242" fmla="*/ 540979 w 7953876"/>
              <a:gd name="connsiteY3242" fmla="*/ 1020943 h 6403694"/>
              <a:gd name="connsiteX3243" fmla="*/ 544777 w 7953876"/>
              <a:gd name="connsiteY3243" fmla="*/ 1010779 h 6403694"/>
              <a:gd name="connsiteX3244" fmla="*/ 601179 w 7953876"/>
              <a:gd name="connsiteY3244" fmla="*/ 863798 h 6403694"/>
              <a:gd name="connsiteX3245" fmla="*/ 673442 w 7953876"/>
              <a:gd name="connsiteY3245" fmla="*/ 763949 h 6403694"/>
              <a:gd name="connsiteX3246" fmla="*/ 660598 w 7953876"/>
              <a:gd name="connsiteY3246" fmla="*/ 753674 h 6403694"/>
              <a:gd name="connsiteX3247" fmla="*/ 535172 w 7953876"/>
              <a:gd name="connsiteY3247" fmla="*/ 884684 h 6403694"/>
              <a:gd name="connsiteX3248" fmla="*/ 528024 w 7953876"/>
              <a:gd name="connsiteY3248" fmla="*/ 898422 h 6403694"/>
              <a:gd name="connsiteX3249" fmla="*/ 537852 w 7953876"/>
              <a:gd name="connsiteY3249" fmla="*/ 859107 h 6403694"/>
              <a:gd name="connsiteX3250" fmla="*/ 642392 w 7953876"/>
              <a:gd name="connsiteY3250" fmla="*/ 740159 h 6403694"/>
              <a:gd name="connsiteX3251" fmla="*/ 725041 w 7953876"/>
              <a:gd name="connsiteY3251" fmla="*/ 664211 h 6403694"/>
              <a:gd name="connsiteX3252" fmla="*/ 713761 w 7953876"/>
              <a:gd name="connsiteY3252" fmla="*/ 654160 h 6403694"/>
              <a:gd name="connsiteX3253" fmla="*/ 657135 w 7953876"/>
              <a:gd name="connsiteY3253" fmla="*/ 686773 h 6403694"/>
              <a:gd name="connsiteX3254" fmla="*/ 617151 w 7953876"/>
              <a:gd name="connsiteY3254" fmla="*/ 715365 h 6403694"/>
              <a:gd name="connsiteX3255" fmla="*/ 740008 w 7953876"/>
              <a:gd name="connsiteY3255" fmla="*/ 579105 h 6403694"/>
              <a:gd name="connsiteX3256" fmla="*/ 870682 w 7953876"/>
              <a:gd name="connsiteY3256" fmla="*/ 841572 h 6403694"/>
              <a:gd name="connsiteX3257" fmla="*/ 888999 w 7953876"/>
              <a:gd name="connsiteY3257" fmla="*/ 908473 h 6403694"/>
              <a:gd name="connsiteX3258" fmla="*/ 890116 w 7953876"/>
              <a:gd name="connsiteY3258" fmla="*/ 913164 h 6403694"/>
              <a:gd name="connsiteX3259" fmla="*/ 894919 w 7953876"/>
              <a:gd name="connsiteY3259" fmla="*/ 982299 h 6403694"/>
              <a:gd name="connsiteX3260" fmla="*/ 892686 w 7953876"/>
              <a:gd name="connsiteY3260" fmla="*/ 1020161 h 6403694"/>
              <a:gd name="connsiteX3261" fmla="*/ 892350 w 7953876"/>
              <a:gd name="connsiteY3261" fmla="*/ 1021390 h 6403694"/>
              <a:gd name="connsiteX3262" fmla="*/ 867890 w 7953876"/>
              <a:gd name="connsiteY3262" fmla="*/ 1071649 h 6403694"/>
              <a:gd name="connsiteX3263" fmla="*/ 868784 w 7953876"/>
              <a:gd name="connsiteY3263" fmla="*/ 1080584 h 6403694"/>
              <a:gd name="connsiteX3264" fmla="*/ 634575 w 7953876"/>
              <a:gd name="connsiteY3264" fmla="*/ 1441225 h 6403694"/>
              <a:gd name="connsiteX3265" fmla="*/ 633904 w 7953876"/>
              <a:gd name="connsiteY3265" fmla="*/ 1433964 h 6403694"/>
              <a:gd name="connsiteX3266" fmla="*/ 610115 w 7953876"/>
              <a:gd name="connsiteY3266" fmla="*/ 1359134 h 6403694"/>
              <a:gd name="connsiteX3267" fmla="*/ 600397 w 7953876"/>
              <a:gd name="connsiteY3267" fmla="*/ 1361926 h 6403694"/>
              <a:gd name="connsiteX3268" fmla="*/ 599057 w 7953876"/>
              <a:gd name="connsiteY3268" fmla="*/ 1398337 h 6403694"/>
              <a:gd name="connsiteX3269" fmla="*/ 600286 w 7953876"/>
              <a:gd name="connsiteY3269" fmla="*/ 1466801 h 6403694"/>
              <a:gd name="connsiteX3270" fmla="*/ 593696 w 7953876"/>
              <a:gd name="connsiteY3270" fmla="*/ 1531469 h 6403694"/>
              <a:gd name="connsiteX3271" fmla="*/ 551814 w 7953876"/>
              <a:gd name="connsiteY3271" fmla="*/ 1646284 h 6403694"/>
              <a:gd name="connsiteX3272" fmla="*/ 522645 w 7953876"/>
              <a:gd name="connsiteY3272" fmla="*/ 1772469 h 6403694"/>
              <a:gd name="connsiteX3273" fmla="*/ 557102 w 7953876"/>
              <a:gd name="connsiteY3273" fmla="*/ 1807573 h 6403694"/>
              <a:gd name="connsiteX3274" fmla="*/ 560636 w 7953876"/>
              <a:gd name="connsiteY3274" fmla="*/ 1786117 h 6403694"/>
              <a:gd name="connsiteX3275" fmla="*/ 954896 w 7953876"/>
              <a:gd name="connsiteY3275" fmla="*/ 1034681 h 6403694"/>
              <a:gd name="connsiteX3276" fmla="*/ 1189552 w 7953876"/>
              <a:gd name="connsiteY3276" fmla="*/ 733458 h 6403694"/>
              <a:gd name="connsiteX3277" fmla="*/ 1544608 w 7953876"/>
              <a:gd name="connsiteY3277" fmla="*/ 489084 h 6403694"/>
              <a:gd name="connsiteX3278" fmla="*/ 1881012 w 7953876"/>
              <a:gd name="connsiteY3278" fmla="*/ 242701 h 6403694"/>
              <a:gd name="connsiteX3279" fmla="*/ 2076354 w 7953876"/>
              <a:gd name="connsiteY3279" fmla="*/ 101639 h 6403694"/>
              <a:gd name="connsiteX3280" fmla="*/ 1922113 w 7953876"/>
              <a:gd name="connsiteY3280" fmla="*/ 283914 h 6403694"/>
              <a:gd name="connsiteX3281" fmla="*/ 1926134 w 7953876"/>
              <a:gd name="connsiteY3281" fmla="*/ 332052 h 6403694"/>
              <a:gd name="connsiteX3282" fmla="*/ 2011575 w 7953876"/>
              <a:gd name="connsiteY3282" fmla="*/ 336742 h 6403694"/>
              <a:gd name="connsiteX3283" fmla="*/ 1613966 w 7953876"/>
              <a:gd name="connsiteY3283" fmla="*/ 579999 h 6403694"/>
              <a:gd name="connsiteX3284" fmla="*/ 1614971 w 7953876"/>
              <a:gd name="connsiteY3284" fmla="*/ 627466 h 6403694"/>
              <a:gd name="connsiteX3285" fmla="*/ 1775020 w 7953876"/>
              <a:gd name="connsiteY3285" fmla="*/ 604459 h 6403694"/>
              <a:gd name="connsiteX3286" fmla="*/ 1874199 w 7953876"/>
              <a:gd name="connsiteY3286" fmla="*/ 642320 h 6403694"/>
              <a:gd name="connsiteX3287" fmla="*/ 1671597 w 7953876"/>
              <a:gd name="connsiteY3287" fmla="*/ 772772 h 6403694"/>
              <a:gd name="connsiteX3288" fmla="*/ 1654509 w 7953876"/>
              <a:gd name="connsiteY3288" fmla="*/ 779139 h 6403694"/>
              <a:gd name="connsiteX3289" fmla="*/ 1663333 w 7953876"/>
              <a:gd name="connsiteY3289" fmla="*/ 709333 h 6403694"/>
              <a:gd name="connsiteX3290" fmla="*/ 1651604 w 7953876"/>
              <a:gd name="connsiteY3290" fmla="*/ 705648 h 6403694"/>
              <a:gd name="connsiteX3291" fmla="*/ 1603132 w 7953876"/>
              <a:gd name="connsiteY3291" fmla="*/ 783606 h 6403694"/>
              <a:gd name="connsiteX3292" fmla="*/ 1593639 w 7953876"/>
              <a:gd name="connsiteY3292" fmla="*/ 799019 h 6403694"/>
              <a:gd name="connsiteX3293" fmla="*/ 1498592 w 7953876"/>
              <a:gd name="connsiteY3293" fmla="*/ 816331 h 6403694"/>
              <a:gd name="connsiteX3294" fmla="*/ 1563594 w 7953876"/>
              <a:gd name="connsiteY3294" fmla="*/ 735804 h 6403694"/>
              <a:gd name="connsiteX3295" fmla="*/ 1560802 w 7953876"/>
              <a:gd name="connsiteY3295" fmla="*/ 710786 h 6403694"/>
              <a:gd name="connsiteX3296" fmla="*/ 1546060 w 7953876"/>
              <a:gd name="connsiteY3296" fmla="*/ 704419 h 6403694"/>
              <a:gd name="connsiteX3297" fmla="*/ 1528301 w 7953876"/>
              <a:gd name="connsiteY3297" fmla="*/ 714360 h 6403694"/>
              <a:gd name="connsiteX3298" fmla="*/ 1420858 w 7953876"/>
              <a:gd name="connsiteY3298" fmla="*/ 809741 h 6403694"/>
              <a:gd name="connsiteX3299" fmla="*/ 1412928 w 7953876"/>
              <a:gd name="connsiteY3299" fmla="*/ 820351 h 6403694"/>
              <a:gd name="connsiteX3300" fmla="*/ 1323242 w 7953876"/>
              <a:gd name="connsiteY3300" fmla="*/ 817447 h 6403694"/>
              <a:gd name="connsiteX3301" fmla="*/ 1318775 w 7953876"/>
              <a:gd name="connsiteY3301" fmla="*/ 835988 h 6403694"/>
              <a:gd name="connsiteX3302" fmla="*/ 1519032 w 7953876"/>
              <a:gd name="connsiteY3302" fmla="*/ 855645 h 6403694"/>
              <a:gd name="connsiteX3303" fmla="*/ 1525733 w 7953876"/>
              <a:gd name="connsiteY3303" fmla="*/ 861006 h 6403694"/>
              <a:gd name="connsiteX3304" fmla="*/ 1708454 w 7953876"/>
              <a:gd name="connsiteY3304" fmla="*/ 917073 h 6403694"/>
              <a:gd name="connsiteX3305" fmla="*/ 1532210 w 7953876"/>
              <a:gd name="connsiteY3305" fmla="*/ 1082706 h 6403694"/>
              <a:gd name="connsiteX3306" fmla="*/ 1572865 w 7953876"/>
              <a:gd name="connsiteY3306" fmla="*/ 1044174 h 6403694"/>
              <a:gd name="connsiteX3307" fmla="*/ 1604026 w 7953876"/>
              <a:gd name="connsiteY3307" fmla="*/ 934496 h 6403694"/>
              <a:gd name="connsiteX3308" fmla="*/ 1590623 w 7953876"/>
              <a:gd name="connsiteY3308" fmla="*/ 933491 h 6403694"/>
              <a:gd name="connsiteX3309" fmla="*/ 1550974 w 7953876"/>
              <a:gd name="connsiteY3309" fmla="*/ 1013683 h 6403694"/>
              <a:gd name="connsiteX3310" fmla="*/ 1457603 w 7953876"/>
              <a:gd name="connsiteY3310" fmla="*/ 1091306 h 6403694"/>
              <a:gd name="connsiteX3311" fmla="*/ 1457044 w 7953876"/>
              <a:gd name="connsiteY3311" fmla="*/ 1091306 h 6403694"/>
              <a:gd name="connsiteX3312" fmla="*/ 1451683 w 7953876"/>
              <a:gd name="connsiteY3312" fmla="*/ 1090747 h 6403694"/>
              <a:gd name="connsiteX3313" fmla="*/ 1473686 w 7953876"/>
              <a:gd name="connsiteY3313" fmla="*/ 1067070 h 6403694"/>
              <a:gd name="connsiteX3314" fmla="*/ 1499709 w 7953876"/>
              <a:gd name="connsiteY3314" fmla="*/ 971689 h 6403694"/>
              <a:gd name="connsiteX3315" fmla="*/ 1483068 w 7953876"/>
              <a:gd name="connsiteY3315" fmla="*/ 969678 h 6403694"/>
              <a:gd name="connsiteX3316" fmla="*/ 1439621 w 7953876"/>
              <a:gd name="connsiteY3316" fmla="*/ 1041270 h 6403694"/>
              <a:gd name="connsiteX3317" fmla="*/ 1386681 w 7953876"/>
              <a:gd name="connsiteY3317" fmla="*/ 1084940 h 6403694"/>
              <a:gd name="connsiteX3318" fmla="*/ 1326035 w 7953876"/>
              <a:gd name="connsiteY3318" fmla="*/ 1094322 h 6403694"/>
              <a:gd name="connsiteX3319" fmla="*/ 1303809 w 7953876"/>
              <a:gd name="connsiteY3319" fmla="*/ 1094099 h 6403694"/>
              <a:gd name="connsiteX3320" fmla="*/ 1379980 w 7953876"/>
              <a:gd name="connsiteY3320" fmla="*/ 1035686 h 6403694"/>
              <a:gd name="connsiteX3321" fmla="*/ 1440850 w 7953876"/>
              <a:gd name="connsiteY3321" fmla="*/ 923216 h 6403694"/>
              <a:gd name="connsiteX3322" fmla="*/ 1427112 w 7953876"/>
              <a:gd name="connsiteY3322" fmla="*/ 918301 h 6403694"/>
              <a:gd name="connsiteX3323" fmla="*/ 1395728 w 7953876"/>
              <a:gd name="connsiteY3323" fmla="*/ 951697 h 6403694"/>
              <a:gd name="connsiteX3324" fmla="*/ 1346697 w 7953876"/>
              <a:gd name="connsiteY3324" fmla="*/ 1008992 h 6403694"/>
              <a:gd name="connsiteX3325" fmla="*/ 1277786 w 7953876"/>
              <a:gd name="connsiteY3325" fmla="*/ 1061820 h 6403694"/>
              <a:gd name="connsiteX3326" fmla="*/ 1224845 w 7953876"/>
              <a:gd name="connsiteY3326" fmla="*/ 1072766 h 6403694"/>
              <a:gd name="connsiteX3327" fmla="*/ 1249081 w 7953876"/>
              <a:gd name="connsiteY3327" fmla="*/ 1051880 h 6403694"/>
              <a:gd name="connsiteX3328" fmla="*/ 1294315 w 7953876"/>
              <a:gd name="connsiteY3328" fmla="*/ 942203 h 6403694"/>
              <a:gd name="connsiteX3329" fmla="*/ 1277115 w 7953876"/>
              <a:gd name="connsiteY3329" fmla="*/ 939187 h 6403694"/>
              <a:gd name="connsiteX3330" fmla="*/ 1248411 w 7953876"/>
              <a:gd name="connsiteY3330" fmla="*/ 996372 h 6403694"/>
              <a:gd name="connsiteX3331" fmla="*/ 1199716 w 7953876"/>
              <a:gd name="connsiteY3331" fmla="*/ 1054896 h 6403694"/>
              <a:gd name="connsiteX3332" fmla="*/ 1121757 w 7953876"/>
              <a:gd name="connsiteY3332" fmla="*/ 1106384 h 6403694"/>
              <a:gd name="connsiteX3333" fmla="*/ 1119523 w 7953876"/>
              <a:gd name="connsiteY3333" fmla="*/ 1108842 h 6403694"/>
              <a:gd name="connsiteX3334" fmla="*/ 992758 w 7953876"/>
              <a:gd name="connsiteY3334" fmla="*/ 1173174 h 6403694"/>
              <a:gd name="connsiteX3335" fmla="*/ 1006048 w 7953876"/>
              <a:gd name="connsiteY3335" fmla="*/ 1188586 h 6403694"/>
              <a:gd name="connsiteX3336" fmla="*/ 1570742 w 7953876"/>
              <a:gd name="connsiteY3336" fmla="*/ 1255934 h 6403694"/>
              <a:gd name="connsiteX3337" fmla="*/ 1443195 w 7953876"/>
              <a:gd name="connsiteY3337" fmla="*/ 1342940 h 6403694"/>
              <a:gd name="connsiteX3338" fmla="*/ 1441408 w 7953876"/>
              <a:gd name="connsiteY3338" fmla="*/ 1293126 h 6403694"/>
              <a:gd name="connsiteX3339" fmla="*/ 1421640 w 7953876"/>
              <a:gd name="connsiteY3339" fmla="*/ 1293015 h 6403694"/>
              <a:gd name="connsiteX3340" fmla="*/ 1392823 w 7953876"/>
              <a:gd name="connsiteY3340" fmla="*/ 1356229 h 6403694"/>
              <a:gd name="connsiteX3341" fmla="*/ 1331061 w 7953876"/>
              <a:gd name="connsiteY3341" fmla="*/ 1364718 h 6403694"/>
              <a:gd name="connsiteX3342" fmla="*/ 1378081 w 7953876"/>
              <a:gd name="connsiteY3342" fmla="*/ 1297371 h 6403694"/>
              <a:gd name="connsiteX3343" fmla="*/ 1378639 w 7953876"/>
              <a:gd name="connsiteY3343" fmla="*/ 1284973 h 6403694"/>
              <a:gd name="connsiteX3344" fmla="*/ 1378639 w 7953876"/>
              <a:gd name="connsiteY3344" fmla="*/ 1284862 h 6403694"/>
              <a:gd name="connsiteX3345" fmla="*/ 1373725 w 7953876"/>
              <a:gd name="connsiteY3345" fmla="*/ 1275703 h 6403694"/>
              <a:gd name="connsiteX3346" fmla="*/ 1372831 w 7953876"/>
              <a:gd name="connsiteY3346" fmla="*/ 1273916 h 6403694"/>
              <a:gd name="connsiteX3347" fmla="*/ 1373055 w 7953876"/>
              <a:gd name="connsiteY3347" fmla="*/ 1274698 h 6403694"/>
              <a:gd name="connsiteX3348" fmla="*/ 1334635 w 7953876"/>
              <a:gd name="connsiteY3348" fmla="*/ 1277379 h 6403694"/>
              <a:gd name="connsiteX3349" fmla="*/ 1233222 w 7953876"/>
              <a:gd name="connsiteY3349" fmla="*/ 1382477 h 6403694"/>
              <a:gd name="connsiteX3350" fmla="*/ 1231658 w 7953876"/>
              <a:gd name="connsiteY3350" fmla="*/ 1384041 h 6403694"/>
              <a:gd name="connsiteX3351" fmla="*/ 1182068 w 7953876"/>
              <a:gd name="connsiteY3351" fmla="*/ 1369409 h 6403694"/>
              <a:gd name="connsiteX3352" fmla="*/ 1237243 w 7953876"/>
              <a:gd name="connsiteY3352" fmla="*/ 1333111 h 6403694"/>
              <a:gd name="connsiteX3353" fmla="*/ 1267398 w 7953876"/>
              <a:gd name="connsiteY3353" fmla="*/ 1241080 h 6403694"/>
              <a:gd name="connsiteX3354" fmla="*/ 1248970 w 7953876"/>
              <a:gd name="connsiteY3354" fmla="*/ 1240410 h 6403694"/>
              <a:gd name="connsiteX3355" fmla="*/ 1227972 w 7953876"/>
              <a:gd name="connsiteY3355" fmla="*/ 1276708 h 6403694"/>
              <a:gd name="connsiteX3356" fmla="*/ 1198375 w 7953876"/>
              <a:gd name="connsiteY3356" fmla="*/ 1311220 h 6403694"/>
              <a:gd name="connsiteX3357" fmla="*/ 1134825 w 7953876"/>
              <a:gd name="connsiteY3357" fmla="*/ 1354331 h 6403694"/>
              <a:gd name="connsiteX3358" fmla="*/ 1131474 w 7953876"/>
              <a:gd name="connsiteY3358" fmla="*/ 1359804 h 6403694"/>
              <a:gd name="connsiteX3359" fmla="*/ 1094171 w 7953876"/>
              <a:gd name="connsiteY3359" fmla="*/ 1356007 h 6403694"/>
              <a:gd name="connsiteX3360" fmla="*/ 1099979 w 7953876"/>
              <a:gd name="connsiteY3360" fmla="*/ 1351204 h 6403694"/>
              <a:gd name="connsiteX3361" fmla="*/ 1129687 w 7953876"/>
              <a:gd name="connsiteY3361" fmla="*/ 1267997 h 6403694"/>
              <a:gd name="connsiteX3362" fmla="*/ 1113269 w 7953876"/>
              <a:gd name="connsiteY3362" fmla="*/ 1264869 h 6403694"/>
              <a:gd name="connsiteX3363" fmla="*/ 1078981 w 7953876"/>
              <a:gd name="connsiteY3363" fmla="*/ 1312448 h 6403694"/>
              <a:gd name="connsiteX3364" fmla="*/ 1005154 w 7953876"/>
              <a:gd name="connsiteY3364" fmla="*/ 1361703 h 6403694"/>
              <a:gd name="connsiteX3365" fmla="*/ 999235 w 7953876"/>
              <a:gd name="connsiteY3365" fmla="*/ 1366952 h 6403694"/>
              <a:gd name="connsiteX3366" fmla="*/ 967069 w 7953876"/>
              <a:gd name="connsiteY3366" fmla="*/ 1378791 h 6403694"/>
              <a:gd name="connsiteX3367" fmla="*/ 958916 w 7953876"/>
              <a:gd name="connsiteY3367" fmla="*/ 1379908 h 6403694"/>
              <a:gd name="connsiteX3368" fmla="*/ 940375 w 7953876"/>
              <a:gd name="connsiteY3368" fmla="*/ 1387502 h 6403694"/>
              <a:gd name="connsiteX3369" fmla="*/ 957465 w 7953876"/>
              <a:gd name="connsiteY3369" fmla="*/ 1361144 h 6403694"/>
              <a:gd name="connsiteX3370" fmla="*/ 986504 w 7953876"/>
              <a:gd name="connsiteY3370" fmla="*/ 1307087 h 6403694"/>
              <a:gd name="connsiteX3371" fmla="*/ 989518 w 7953876"/>
              <a:gd name="connsiteY3371" fmla="*/ 1291004 h 6403694"/>
              <a:gd name="connsiteX3372" fmla="*/ 988402 w 7953876"/>
              <a:gd name="connsiteY3372" fmla="*/ 1286649 h 6403694"/>
              <a:gd name="connsiteX3373" fmla="*/ 967627 w 7953876"/>
              <a:gd name="connsiteY3373" fmla="*/ 1279054 h 6403694"/>
              <a:gd name="connsiteX3374" fmla="*/ 927532 w 7953876"/>
              <a:gd name="connsiteY3374" fmla="*/ 1347183 h 6403694"/>
              <a:gd name="connsiteX3375" fmla="*/ 881182 w 7953876"/>
              <a:gd name="connsiteY3375" fmla="*/ 1407272 h 6403694"/>
              <a:gd name="connsiteX3376" fmla="*/ 847563 w 7953876"/>
              <a:gd name="connsiteY3376" fmla="*/ 1420897 h 6403694"/>
              <a:gd name="connsiteX3377" fmla="*/ 860854 w 7953876"/>
              <a:gd name="connsiteY3377" fmla="*/ 1452394 h 6403694"/>
              <a:gd name="connsiteX3378" fmla="*/ 884085 w 7953876"/>
              <a:gd name="connsiteY3378" fmla="*/ 1444017 h 6403694"/>
              <a:gd name="connsiteX3379" fmla="*/ 968074 w 7953876"/>
              <a:gd name="connsiteY3379" fmla="*/ 1418664 h 6403694"/>
              <a:gd name="connsiteX3380" fmla="*/ 1267733 w 7953876"/>
              <a:gd name="connsiteY3380" fmla="*/ 1438098 h 6403694"/>
              <a:gd name="connsiteX3381" fmla="*/ 1435823 w 7953876"/>
              <a:gd name="connsiteY3381" fmla="*/ 1519965 h 6403694"/>
              <a:gd name="connsiteX3382" fmla="*/ 1137393 w 7953876"/>
              <a:gd name="connsiteY3382" fmla="*/ 1655666 h 6403694"/>
              <a:gd name="connsiteX3383" fmla="*/ 1148786 w 7953876"/>
              <a:gd name="connsiteY3383" fmla="*/ 1641481 h 6403694"/>
              <a:gd name="connsiteX3384" fmla="*/ 1174809 w 7953876"/>
              <a:gd name="connsiteY3384" fmla="*/ 1543307 h 6403694"/>
              <a:gd name="connsiteX3385" fmla="*/ 1155710 w 7953876"/>
              <a:gd name="connsiteY3385" fmla="*/ 1541185 h 6403694"/>
              <a:gd name="connsiteX3386" fmla="*/ 1115949 w 7953876"/>
              <a:gd name="connsiteY3386" fmla="*/ 1612889 h 6403694"/>
              <a:gd name="connsiteX3387" fmla="*/ 1064350 w 7953876"/>
              <a:gd name="connsiteY3387" fmla="*/ 1668509 h 6403694"/>
              <a:gd name="connsiteX3388" fmla="*/ 1024589 w 7953876"/>
              <a:gd name="connsiteY3388" fmla="*/ 1674094 h 6403694"/>
              <a:gd name="connsiteX3389" fmla="*/ 1023248 w 7953876"/>
              <a:gd name="connsiteY3389" fmla="*/ 1674652 h 6403694"/>
              <a:gd name="connsiteX3390" fmla="*/ 1056643 w 7953876"/>
              <a:gd name="connsiteY3390" fmla="*/ 1566985 h 6403694"/>
              <a:gd name="connsiteX3391" fmla="*/ 1038996 w 7953876"/>
              <a:gd name="connsiteY3391" fmla="*/ 1562518 h 6403694"/>
              <a:gd name="connsiteX3392" fmla="*/ 987955 w 7953876"/>
              <a:gd name="connsiteY3392" fmla="*/ 1644385 h 6403694"/>
              <a:gd name="connsiteX3393" fmla="*/ 934456 w 7953876"/>
              <a:gd name="connsiteY3393" fmla="*/ 1692076 h 6403694"/>
              <a:gd name="connsiteX3394" fmla="*/ 857168 w 7953876"/>
              <a:gd name="connsiteY3394" fmla="*/ 1716535 h 6403694"/>
              <a:gd name="connsiteX3395" fmla="*/ 908656 w 7953876"/>
              <a:gd name="connsiteY3395" fmla="*/ 1600604 h 6403694"/>
              <a:gd name="connsiteX3396" fmla="*/ 888776 w 7953876"/>
              <a:gd name="connsiteY3396" fmla="*/ 1597364 h 6403694"/>
              <a:gd name="connsiteX3397" fmla="*/ 857615 w 7953876"/>
              <a:gd name="connsiteY3397" fmla="*/ 1653321 h 6403694"/>
              <a:gd name="connsiteX3398" fmla="*/ 817743 w 7953876"/>
              <a:gd name="connsiteY3398" fmla="*/ 1698442 h 6403694"/>
              <a:gd name="connsiteX3399" fmla="*/ 789933 w 7953876"/>
              <a:gd name="connsiteY3399" fmla="*/ 1724130 h 6403694"/>
              <a:gd name="connsiteX3400" fmla="*/ 726828 w 7953876"/>
              <a:gd name="connsiteY3400" fmla="*/ 1801418 h 6403694"/>
              <a:gd name="connsiteX3401" fmla="*/ 727834 w 7953876"/>
              <a:gd name="connsiteY3401" fmla="*/ 1804099 h 6403694"/>
              <a:gd name="connsiteX3402" fmla="*/ 727387 w 7953876"/>
              <a:gd name="connsiteY3402" fmla="*/ 1804546 h 6403694"/>
              <a:gd name="connsiteX3403" fmla="*/ 736434 w 7953876"/>
              <a:gd name="connsiteY3403" fmla="*/ 1815490 h 6403694"/>
              <a:gd name="connsiteX3404" fmla="*/ 903966 w 7953876"/>
              <a:gd name="connsiteY3404" fmla="*/ 1745686 h 6403694"/>
              <a:gd name="connsiteX3405" fmla="*/ 909774 w 7953876"/>
              <a:gd name="connsiteY3405" fmla="*/ 1746915 h 6403694"/>
              <a:gd name="connsiteX3406" fmla="*/ 938588 w 7953876"/>
              <a:gd name="connsiteY3406" fmla="*/ 1737980 h 6403694"/>
              <a:gd name="connsiteX3407" fmla="*/ 980472 w 7953876"/>
              <a:gd name="connsiteY3407" fmla="*/ 1730385 h 6403694"/>
              <a:gd name="connsiteX3408" fmla="*/ 1272201 w 7953876"/>
              <a:gd name="connsiteY3408" fmla="*/ 1834478 h 6403694"/>
              <a:gd name="connsiteX3409" fmla="*/ 1238248 w 7953876"/>
              <a:gd name="connsiteY3409" fmla="*/ 1841402 h 6403694"/>
              <a:gd name="connsiteX3410" fmla="*/ 1229759 w 7953876"/>
              <a:gd name="connsiteY3410" fmla="*/ 1887418 h 6403694"/>
              <a:gd name="connsiteX3411" fmla="*/ 1384000 w 7953876"/>
              <a:gd name="connsiteY3411" fmla="*/ 2019880 h 6403694"/>
              <a:gd name="connsiteX3412" fmla="*/ 979802 w 7953876"/>
              <a:gd name="connsiteY3412" fmla="*/ 1937454 h 6403694"/>
              <a:gd name="connsiteX3413" fmla="*/ 795991 w 7953876"/>
              <a:gd name="connsiteY3413" fmla="*/ 1949488 h 6403694"/>
              <a:gd name="connsiteX3414" fmla="*/ 723030 w 7953876"/>
              <a:gd name="connsiteY3414" fmla="*/ 1976616 h 6403694"/>
              <a:gd name="connsiteX3415" fmla="*/ 759646 w 7953876"/>
              <a:gd name="connsiteY3415" fmla="*/ 2013918 h 6403694"/>
              <a:gd name="connsiteX3416" fmla="*/ 851221 w 7953876"/>
              <a:gd name="connsiteY3416" fmla="*/ 1991218 h 6403694"/>
              <a:gd name="connsiteX3417" fmla="*/ 1056531 w 7953876"/>
              <a:gd name="connsiteY3417" fmla="*/ 1991288 h 6403694"/>
              <a:gd name="connsiteX3418" fmla="*/ 1364789 w 7953876"/>
              <a:gd name="connsiteY3418" fmla="*/ 2061539 h 6403694"/>
              <a:gd name="connsiteX3419" fmla="*/ 954185 w 7953876"/>
              <a:gd name="connsiteY3419" fmla="*/ 2098638 h 6403694"/>
              <a:gd name="connsiteX3420" fmla="*/ 838773 w 7953876"/>
              <a:gd name="connsiteY3420" fmla="*/ 2094531 h 6403694"/>
              <a:gd name="connsiteX3421" fmla="*/ 889979 w 7953876"/>
              <a:gd name="connsiteY3421" fmla="*/ 2146698 h 6403694"/>
              <a:gd name="connsiteX3422" fmla="*/ 1011522 w 7953876"/>
              <a:gd name="connsiteY3422" fmla="*/ 2151896 h 6403694"/>
              <a:gd name="connsiteX3423" fmla="*/ 1451125 w 7953876"/>
              <a:gd name="connsiteY3423" fmla="*/ 2056849 h 6403694"/>
              <a:gd name="connsiteX3424" fmla="*/ 1450566 w 7953876"/>
              <a:gd name="connsiteY3424" fmla="*/ 2023230 h 6403694"/>
              <a:gd name="connsiteX3425" fmla="*/ 1312073 w 7953876"/>
              <a:gd name="connsiteY3425" fmla="*/ 1879935 h 6403694"/>
              <a:gd name="connsiteX3426" fmla="*/ 1342340 w 7953876"/>
              <a:gd name="connsiteY3426" fmla="*/ 1864522 h 6403694"/>
              <a:gd name="connsiteX3427" fmla="*/ 1344352 w 7953876"/>
              <a:gd name="connsiteY3427" fmla="*/ 1827330 h 6403694"/>
              <a:gd name="connsiteX3428" fmla="*/ 1164534 w 7953876"/>
              <a:gd name="connsiteY3428" fmla="*/ 1718881 h 6403694"/>
              <a:gd name="connsiteX3429" fmla="*/ 1499375 w 7953876"/>
              <a:gd name="connsiteY3429" fmla="*/ 1531803 h 6403694"/>
              <a:gd name="connsiteX3430" fmla="*/ 1490104 w 7953876"/>
              <a:gd name="connsiteY3430" fmla="*/ 1490926 h 6403694"/>
              <a:gd name="connsiteX3431" fmla="*/ 1305372 w 7953876"/>
              <a:gd name="connsiteY3431" fmla="*/ 1412967 h 6403694"/>
              <a:gd name="connsiteX3432" fmla="*/ 1629826 w 7953876"/>
              <a:gd name="connsiteY3432" fmla="*/ 1258950 h 6403694"/>
              <a:gd name="connsiteX3433" fmla="*/ 1617205 w 7953876"/>
              <a:gd name="connsiteY3433" fmla="*/ 1222540 h 6403694"/>
              <a:gd name="connsiteX3434" fmla="*/ 1425437 w 7953876"/>
              <a:gd name="connsiteY3434" fmla="*/ 1143018 h 6403694"/>
              <a:gd name="connsiteX3435" fmla="*/ 1579231 w 7953876"/>
              <a:gd name="connsiteY3435" fmla="*/ 1116659 h 6403694"/>
              <a:gd name="connsiteX3436" fmla="*/ 1761618 w 7953876"/>
              <a:gd name="connsiteY3436" fmla="*/ 910595 h 6403694"/>
              <a:gd name="connsiteX3437" fmla="*/ 1743189 w 7953876"/>
              <a:gd name="connsiteY3437" fmla="*/ 878987 h 6403694"/>
              <a:gd name="connsiteX3438" fmla="*/ 1602797 w 7953876"/>
              <a:gd name="connsiteY3438" fmla="*/ 844476 h 6403694"/>
              <a:gd name="connsiteX3439" fmla="*/ 1608382 w 7953876"/>
              <a:gd name="connsiteY3439" fmla="*/ 840231 h 6403694"/>
              <a:gd name="connsiteX3440" fmla="*/ 1657078 w 7953876"/>
              <a:gd name="connsiteY3440" fmla="*/ 827611 h 6403694"/>
              <a:gd name="connsiteX3441" fmla="*/ 1931606 w 7953876"/>
              <a:gd name="connsiteY3441" fmla="*/ 663877 h 6403694"/>
              <a:gd name="connsiteX3442" fmla="*/ 1935963 w 7953876"/>
              <a:gd name="connsiteY3442" fmla="*/ 621436 h 6403694"/>
              <a:gd name="connsiteX3443" fmla="*/ 1850968 w 7953876"/>
              <a:gd name="connsiteY3443" fmla="*/ 575643 h 6403694"/>
              <a:gd name="connsiteX3444" fmla="*/ 2066191 w 7953876"/>
              <a:gd name="connsiteY3444" fmla="*/ 310272 h 6403694"/>
              <a:gd name="connsiteX3445" fmla="*/ 2034471 w 7953876"/>
              <a:gd name="connsiteY3445" fmla="*/ 282015 h 6403694"/>
              <a:gd name="connsiteX3446" fmla="*/ 2127172 w 7953876"/>
              <a:gd name="connsiteY3446" fmla="*/ 57188 h 6403694"/>
              <a:gd name="connsiteX3447" fmla="*/ 2087970 w 7953876"/>
              <a:gd name="connsiteY3447" fmla="*/ 38758 h 6403694"/>
              <a:gd name="connsiteX3448" fmla="*/ 1837453 w 7953876"/>
              <a:gd name="connsiteY3448" fmla="*/ 61656 h 6403694"/>
              <a:gd name="connsiteX3449" fmla="*/ 1730233 w 7953876"/>
              <a:gd name="connsiteY3449" fmla="*/ 136597 h 6403694"/>
              <a:gd name="connsiteX3450" fmla="*/ 1706890 w 7953876"/>
              <a:gd name="connsiteY3450" fmla="*/ 14969 h 6403694"/>
              <a:gd name="connsiteX3451" fmla="*/ 1690584 w 7953876"/>
              <a:gd name="connsiteY3451" fmla="*/ 631 h 6403694"/>
              <a:gd name="connsiteX3452" fmla="*/ 1668916 w 7953876"/>
              <a:gd name="connsiteY3452" fmla="*/ 4805 h 6403694"/>
              <a:gd name="connsiteX3453" fmla="*/ 1485748 w 7953876"/>
              <a:gd name="connsiteY3453" fmla="*/ 213215 h 6403694"/>
              <a:gd name="connsiteX3454" fmla="*/ 1423203 w 7953876"/>
              <a:gd name="connsiteY3454" fmla="*/ 79079 h 6403694"/>
              <a:gd name="connsiteX3455" fmla="*/ 1387909 w 7953876"/>
              <a:gd name="connsiteY3455" fmla="*/ 82987 h 6403694"/>
              <a:gd name="connsiteX3456" fmla="*/ 1213118 w 7953876"/>
              <a:gd name="connsiteY3456" fmla="*/ 274756 h 6403694"/>
              <a:gd name="connsiteX3457" fmla="*/ 1207086 w 7953876"/>
              <a:gd name="connsiteY3457" fmla="*/ 299550 h 6403694"/>
              <a:gd name="connsiteX3458" fmla="*/ 1176820 w 7953876"/>
              <a:gd name="connsiteY3458" fmla="*/ 212098 h 6403694"/>
              <a:gd name="connsiteX3459" fmla="*/ 1146552 w 7953876"/>
              <a:gd name="connsiteY3459" fmla="*/ 201489 h 6403694"/>
              <a:gd name="connsiteX3460" fmla="*/ 906758 w 7953876"/>
              <a:gd name="connsiteY3460" fmla="*/ 410791 h 6403694"/>
              <a:gd name="connsiteX3461" fmla="*/ 891904 w 7953876"/>
              <a:gd name="connsiteY3461" fmla="*/ 803486 h 6403694"/>
              <a:gd name="connsiteX3462" fmla="*/ 757096 w 7953876"/>
              <a:gd name="connsiteY3462" fmla="*/ 532532 h 6403694"/>
              <a:gd name="connsiteX3463" fmla="*/ 727946 w 7953876"/>
              <a:gd name="connsiteY3463" fmla="*/ 532196 h 6403694"/>
              <a:gd name="connsiteX3464" fmla="*/ 478100 w 7953876"/>
              <a:gd name="connsiteY3464" fmla="*/ 888704 h 6403694"/>
              <a:gd name="connsiteX3465" fmla="*/ 376017 w 7953876"/>
              <a:gd name="connsiteY3465" fmla="*/ 757806 h 6403694"/>
              <a:gd name="connsiteX3466" fmla="*/ 347871 w 7953876"/>
              <a:gd name="connsiteY3466" fmla="*/ 760263 h 6403694"/>
              <a:gd name="connsiteX3467" fmla="*/ 176318 w 7953876"/>
              <a:gd name="connsiteY3467" fmla="*/ 1012455 h 6403694"/>
              <a:gd name="connsiteX3468" fmla="*/ 179670 w 7953876"/>
              <a:gd name="connsiteY3468" fmla="*/ 1193725 h 6403694"/>
              <a:gd name="connsiteX3469" fmla="*/ 104615 w 7953876"/>
              <a:gd name="connsiteY3469" fmla="*/ 1056794 h 6403694"/>
              <a:gd name="connsiteX3470" fmla="*/ 70550 w 7953876"/>
              <a:gd name="connsiteY3470" fmla="*/ 1066623 h 6403694"/>
              <a:gd name="connsiteX3471" fmla="*/ 6232 w 7953876"/>
              <a:gd name="connsiteY3471" fmla="*/ 1223620 h 6403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Lst>
            <a:rect l="l" t="t" r="r" b="b"/>
            <a:pathLst>
              <a:path w="7953876" h="6403694">
                <a:moveTo>
                  <a:pt x="7219764" y="5105856"/>
                </a:moveTo>
                <a:cubicBezTo>
                  <a:pt x="7222258" y="5108059"/>
                  <a:pt x="7225560" y="5109448"/>
                  <a:pt x="7229636" y="5109503"/>
                </a:cubicBezTo>
                <a:cubicBezTo>
                  <a:pt x="7252309" y="5109839"/>
                  <a:pt x="7278891" y="5096212"/>
                  <a:pt x="7293075" y="5078789"/>
                </a:cubicBezTo>
                <a:cubicBezTo>
                  <a:pt x="7305026" y="5064270"/>
                  <a:pt x="7289613" y="5046847"/>
                  <a:pt x="7273976" y="5048074"/>
                </a:cubicBezTo>
                <a:cubicBezTo>
                  <a:pt x="7254765" y="5049527"/>
                  <a:pt x="7233769" y="5065722"/>
                  <a:pt x="7220031" y="5078119"/>
                </a:cubicBezTo>
                <a:cubicBezTo>
                  <a:pt x="7212074" y="5085323"/>
                  <a:pt x="7212283" y="5099249"/>
                  <a:pt x="7219764" y="5105856"/>
                </a:cubicBezTo>
                <a:close/>
                <a:moveTo>
                  <a:pt x="7325018" y="5291890"/>
                </a:moveTo>
                <a:cubicBezTo>
                  <a:pt x="7390914" y="5323499"/>
                  <a:pt x="7446311" y="5306298"/>
                  <a:pt x="7515111" y="5304511"/>
                </a:cubicBezTo>
                <a:cubicBezTo>
                  <a:pt x="7557887" y="5303506"/>
                  <a:pt x="7600776" y="5309760"/>
                  <a:pt x="7640201" y="5290997"/>
                </a:cubicBezTo>
                <a:cubicBezTo>
                  <a:pt x="7645897" y="5288204"/>
                  <a:pt x="7646568" y="5278152"/>
                  <a:pt x="7639643" y="5276365"/>
                </a:cubicBezTo>
                <a:cubicBezTo>
                  <a:pt x="7611944" y="5269106"/>
                  <a:pt x="7582683" y="5267404"/>
                  <a:pt x="7553392" y="5268757"/>
                </a:cubicBezTo>
                <a:cubicBezTo>
                  <a:pt x="7524102" y="5270111"/>
                  <a:pt x="7494783" y="5274524"/>
                  <a:pt x="7466973" y="5279493"/>
                </a:cubicBezTo>
                <a:cubicBezTo>
                  <a:pt x="7419617" y="5287981"/>
                  <a:pt x="7374497" y="5275248"/>
                  <a:pt x="7327699" y="5281391"/>
                </a:cubicBezTo>
                <a:cubicBezTo>
                  <a:pt x="7322673" y="5282062"/>
                  <a:pt x="7319435" y="5289210"/>
                  <a:pt x="7325018" y="5291890"/>
                </a:cubicBezTo>
                <a:close/>
                <a:moveTo>
                  <a:pt x="7143568" y="5140329"/>
                </a:moveTo>
                <a:cubicBezTo>
                  <a:pt x="7148216" y="5141893"/>
                  <a:pt x="7153466" y="5141223"/>
                  <a:pt x="7157040" y="5137202"/>
                </a:cubicBezTo>
                <a:cubicBezTo>
                  <a:pt x="7170218" y="5122683"/>
                  <a:pt x="7201044" y="5108274"/>
                  <a:pt x="7203278" y="5085156"/>
                </a:cubicBezTo>
                <a:cubicBezTo>
                  <a:pt x="7203613" y="5081805"/>
                  <a:pt x="7202609" y="5077895"/>
                  <a:pt x="7199704" y="5075885"/>
                </a:cubicBezTo>
                <a:cubicBezTo>
                  <a:pt x="7191830" y="5070441"/>
                  <a:pt x="7183300" y="5069080"/>
                  <a:pt x="7175051" y="5070607"/>
                </a:cubicBezTo>
                <a:cubicBezTo>
                  <a:pt x="7150303" y="5075187"/>
                  <a:pt x="7128084" y="5105763"/>
                  <a:pt x="7133697" y="5130054"/>
                </a:cubicBezTo>
                <a:cubicBezTo>
                  <a:pt x="7134870" y="5134968"/>
                  <a:pt x="7138918" y="5138766"/>
                  <a:pt x="7143568" y="5140329"/>
                </a:cubicBezTo>
                <a:close/>
                <a:moveTo>
                  <a:pt x="7346238" y="5352202"/>
                </a:moveTo>
                <a:cubicBezTo>
                  <a:pt x="7381309" y="5369290"/>
                  <a:pt x="7418835" y="5381688"/>
                  <a:pt x="7454464" y="5397658"/>
                </a:cubicBezTo>
                <a:cubicBezTo>
                  <a:pt x="7483727" y="5410726"/>
                  <a:pt x="7510978" y="5425580"/>
                  <a:pt x="7542586" y="5432058"/>
                </a:cubicBezTo>
                <a:cubicBezTo>
                  <a:pt x="7549622" y="5433511"/>
                  <a:pt x="7554983" y="5424463"/>
                  <a:pt x="7550404" y="5418991"/>
                </a:cubicBezTo>
                <a:cubicBezTo>
                  <a:pt x="7507293" y="5367949"/>
                  <a:pt x="7416825" y="5338911"/>
                  <a:pt x="7351822" y="5335113"/>
                </a:cubicBezTo>
                <a:cubicBezTo>
                  <a:pt x="7343111" y="5334666"/>
                  <a:pt x="7337527" y="5348068"/>
                  <a:pt x="7346238" y="5352202"/>
                </a:cubicBezTo>
                <a:close/>
                <a:moveTo>
                  <a:pt x="7176352" y="5295819"/>
                </a:moveTo>
                <a:cubicBezTo>
                  <a:pt x="7192780" y="5309090"/>
                  <a:pt x="7215899" y="5314870"/>
                  <a:pt x="7236003" y="5319142"/>
                </a:cubicBezTo>
                <a:cubicBezTo>
                  <a:pt x="7266270" y="5325508"/>
                  <a:pt x="7302903" y="5336677"/>
                  <a:pt x="7333283" y="5326849"/>
                </a:cubicBezTo>
                <a:cubicBezTo>
                  <a:pt x="7339091" y="5324950"/>
                  <a:pt x="7338979" y="5316350"/>
                  <a:pt x="7334512" y="5313335"/>
                </a:cubicBezTo>
                <a:cubicBezTo>
                  <a:pt x="7313402" y="5298814"/>
                  <a:pt x="7286486" y="5300155"/>
                  <a:pt x="7262137" y="5295911"/>
                </a:cubicBezTo>
                <a:cubicBezTo>
                  <a:pt x="7230195" y="5290326"/>
                  <a:pt x="7200598" y="5279604"/>
                  <a:pt x="7169437" y="5271452"/>
                </a:cubicBezTo>
                <a:cubicBezTo>
                  <a:pt x="7164746" y="5270223"/>
                  <a:pt x="7159832" y="5275137"/>
                  <a:pt x="7162512" y="5279828"/>
                </a:cubicBezTo>
                <a:cubicBezTo>
                  <a:pt x="7166142" y="5286138"/>
                  <a:pt x="7170875" y="5291394"/>
                  <a:pt x="7176352" y="5295819"/>
                </a:cubicBezTo>
                <a:close/>
                <a:moveTo>
                  <a:pt x="7037212" y="5160964"/>
                </a:moveTo>
                <a:cubicBezTo>
                  <a:pt x="7041721" y="5166381"/>
                  <a:pt x="7049483" y="5169536"/>
                  <a:pt x="7056631" y="5166800"/>
                </a:cubicBezTo>
                <a:cubicBezTo>
                  <a:pt x="7079751" y="5157977"/>
                  <a:pt x="7100301" y="5136979"/>
                  <a:pt x="7105327" y="5112519"/>
                </a:cubicBezTo>
                <a:cubicBezTo>
                  <a:pt x="7106332" y="5107493"/>
                  <a:pt x="7101306" y="5102690"/>
                  <a:pt x="7096615" y="5102356"/>
                </a:cubicBezTo>
                <a:cubicBezTo>
                  <a:pt x="7070257" y="5100234"/>
                  <a:pt x="7053615" y="5123912"/>
                  <a:pt x="7037309" y="5141558"/>
                </a:cubicBezTo>
                <a:cubicBezTo>
                  <a:pt x="7031445" y="5147868"/>
                  <a:pt x="7032702" y="5155547"/>
                  <a:pt x="7037212" y="5160964"/>
                </a:cubicBezTo>
                <a:close/>
                <a:moveTo>
                  <a:pt x="4923196" y="3039870"/>
                </a:moveTo>
                <a:cubicBezTo>
                  <a:pt x="4924034" y="3042941"/>
                  <a:pt x="4926519" y="3045677"/>
                  <a:pt x="4929870" y="3046403"/>
                </a:cubicBezTo>
                <a:cubicBezTo>
                  <a:pt x="4960919" y="3052993"/>
                  <a:pt x="4999899" y="3038921"/>
                  <a:pt x="5022906" y="3018147"/>
                </a:cubicBezTo>
                <a:cubicBezTo>
                  <a:pt x="5026927" y="3014461"/>
                  <a:pt x="5027151" y="3006084"/>
                  <a:pt x="5020895" y="3004297"/>
                </a:cubicBezTo>
                <a:cubicBezTo>
                  <a:pt x="5012882" y="3001980"/>
                  <a:pt x="5004630" y="3001456"/>
                  <a:pt x="4996346" y="3002238"/>
                </a:cubicBezTo>
                <a:cubicBezTo>
                  <a:pt x="4971495" y="3004584"/>
                  <a:pt x="4946344" y="3018678"/>
                  <a:pt x="4926407" y="3031326"/>
                </a:cubicBezTo>
                <a:cubicBezTo>
                  <a:pt x="4923168" y="3033392"/>
                  <a:pt x="4922358" y="3036799"/>
                  <a:pt x="4923196" y="3039870"/>
                </a:cubicBezTo>
                <a:close/>
                <a:moveTo>
                  <a:pt x="6948364" y="5185424"/>
                </a:moveTo>
                <a:cubicBezTo>
                  <a:pt x="6954018" y="5189529"/>
                  <a:pt x="6962311" y="5190143"/>
                  <a:pt x="6968733" y="5184112"/>
                </a:cubicBezTo>
                <a:cubicBezTo>
                  <a:pt x="6980684" y="5172719"/>
                  <a:pt x="6994422" y="5165795"/>
                  <a:pt x="7001570" y="5150606"/>
                </a:cubicBezTo>
                <a:cubicBezTo>
                  <a:pt x="7003915" y="5145580"/>
                  <a:pt x="7001346" y="5139437"/>
                  <a:pt x="6995762" y="5138096"/>
                </a:cubicBezTo>
                <a:cubicBezTo>
                  <a:pt x="6973536" y="5132847"/>
                  <a:pt x="6953879" y="5146361"/>
                  <a:pt x="6943828" y="5165795"/>
                </a:cubicBezTo>
                <a:cubicBezTo>
                  <a:pt x="6939695" y="5173725"/>
                  <a:pt x="6942710" y="5181319"/>
                  <a:pt x="6948364" y="5185424"/>
                </a:cubicBezTo>
                <a:close/>
                <a:moveTo>
                  <a:pt x="7014749" y="5287535"/>
                </a:moveTo>
                <a:cubicBezTo>
                  <a:pt x="7050712" y="5312440"/>
                  <a:pt x="7103541" y="5338240"/>
                  <a:pt x="7148216" y="5337682"/>
                </a:cubicBezTo>
                <a:cubicBezTo>
                  <a:pt x="7156704" y="5337571"/>
                  <a:pt x="7161841" y="5329305"/>
                  <a:pt x="7156704" y="5322046"/>
                </a:cubicBezTo>
                <a:cubicBezTo>
                  <a:pt x="7136014" y="5292560"/>
                  <a:pt x="7094403" y="5274132"/>
                  <a:pt x="7055478" y="5269869"/>
                </a:cubicBezTo>
                <a:cubicBezTo>
                  <a:pt x="7042503" y="5268450"/>
                  <a:pt x="7029826" y="5268603"/>
                  <a:pt x="7018322" y="5270445"/>
                </a:cubicBezTo>
                <a:cubicBezTo>
                  <a:pt x="7010170" y="5271786"/>
                  <a:pt x="7008160" y="5282955"/>
                  <a:pt x="7014749" y="5287535"/>
                </a:cubicBezTo>
                <a:close/>
                <a:moveTo>
                  <a:pt x="5064816" y="3318211"/>
                </a:moveTo>
                <a:cubicBezTo>
                  <a:pt x="5071266" y="3322887"/>
                  <a:pt x="5078303" y="3326964"/>
                  <a:pt x="5085116" y="3331766"/>
                </a:cubicBezTo>
                <a:cubicBezTo>
                  <a:pt x="5099412" y="3341930"/>
                  <a:pt x="5108124" y="3352652"/>
                  <a:pt x="5126217" y="3352652"/>
                </a:cubicBezTo>
                <a:cubicBezTo>
                  <a:pt x="5132583" y="3352652"/>
                  <a:pt x="5138503" y="3346509"/>
                  <a:pt x="5137944" y="3340143"/>
                </a:cubicBezTo>
                <a:cubicBezTo>
                  <a:pt x="5135263" y="3310658"/>
                  <a:pt x="5087237" y="3283406"/>
                  <a:pt x="5059316" y="3282735"/>
                </a:cubicBezTo>
                <a:cubicBezTo>
                  <a:pt x="5049152" y="3282512"/>
                  <a:pt x="5042339" y="3291783"/>
                  <a:pt x="5048036" y="3301053"/>
                </a:cubicBezTo>
                <a:cubicBezTo>
                  <a:pt x="5052503" y="3308257"/>
                  <a:pt x="5058366" y="3313534"/>
                  <a:pt x="5064816" y="3318211"/>
                </a:cubicBezTo>
                <a:close/>
                <a:moveTo>
                  <a:pt x="6834860" y="5192906"/>
                </a:moveTo>
                <a:cubicBezTo>
                  <a:pt x="6836661" y="5197262"/>
                  <a:pt x="6841072" y="5200249"/>
                  <a:pt x="6846993" y="5198184"/>
                </a:cubicBezTo>
                <a:cubicBezTo>
                  <a:pt x="6863299" y="5192599"/>
                  <a:pt x="6881170" y="5190925"/>
                  <a:pt x="6890439" y="5174953"/>
                </a:cubicBezTo>
                <a:cubicBezTo>
                  <a:pt x="6894013" y="5168921"/>
                  <a:pt x="6892003" y="5160210"/>
                  <a:pt x="6883961" y="5159316"/>
                </a:cubicBezTo>
                <a:cubicBezTo>
                  <a:pt x="6865309" y="5157305"/>
                  <a:pt x="6852801" y="5168587"/>
                  <a:pt x="6838393" y="5179421"/>
                </a:cubicBezTo>
                <a:cubicBezTo>
                  <a:pt x="6833870" y="5182827"/>
                  <a:pt x="6833060" y="5188550"/>
                  <a:pt x="6834860" y="5192906"/>
                </a:cubicBezTo>
                <a:close/>
                <a:moveTo>
                  <a:pt x="6913001" y="5281169"/>
                </a:moveTo>
                <a:cubicBezTo>
                  <a:pt x="6956894" y="5323275"/>
                  <a:pt x="7013520" y="5346840"/>
                  <a:pt x="7068136" y="5371970"/>
                </a:cubicBezTo>
                <a:cubicBezTo>
                  <a:pt x="7114710" y="5393415"/>
                  <a:pt x="7159719" y="5422454"/>
                  <a:pt x="7209197" y="5436526"/>
                </a:cubicBezTo>
                <a:cubicBezTo>
                  <a:pt x="7217574" y="5438983"/>
                  <a:pt x="7228073" y="5429602"/>
                  <a:pt x="7220701" y="5421560"/>
                </a:cubicBezTo>
                <a:cubicBezTo>
                  <a:pt x="7179265" y="5375768"/>
                  <a:pt x="7115714" y="5353094"/>
                  <a:pt x="7059982" y="5329194"/>
                </a:cubicBezTo>
                <a:cubicBezTo>
                  <a:pt x="7012850" y="5309090"/>
                  <a:pt x="6967169" y="5287199"/>
                  <a:pt x="6917580" y="5274132"/>
                </a:cubicBezTo>
                <a:cubicBezTo>
                  <a:pt x="6913671" y="5273127"/>
                  <a:pt x="6909651" y="5277929"/>
                  <a:pt x="6913001" y="5281169"/>
                </a:cubicBezTo>
                <a:close/>
                <a:moveTo>
                  <a:pt x="1897220" y="171542"/>
                </a:moveTo>
                <a:cubicBezTo>
                  <a:pt x="1900724" y="173427"/>
                  <a:pt x="1905136" y="173343"/>
                  <a:pt x="1909045" y="170105"/>
                </a:cubicBezTo>
                <a:cubicBezTo>
                  <a:pt x="1922559" y="159047"/>
                  <a:pt x="1935515" y="143969"/>
                  <a:pt x="1939759" y="126769"/>
                </a:cubicBezTo>
                <a:cubicBezTo>
                  <a:pt x="1941657" y="118951"/>
                  <a:pt x="1936297" y="110016"/>
                  <a:pt x="1927250" y="111914"/>
                </a:cubicBezTo>
                <a:cubicBezTo>
                  <a:pt x="1904577" y="116717"/>
                  <a:pt x="1889500" y="137937"/>
                  <a:pt x="1890840" y="161169"/>
                </a:cubicBezTo>
                <a:cubicBezTo>
                  <a:pt x="1891119" y="165804"/>
                  <a:pt x="1893716" y="169657"/>
                  <a:pt x="1897220" y="171542"/>
                </a:cubicBezTo>
                <a:close/>
                <a:moveTo>
                  <a:pt x="4781660" y="3187020"/>
                </a:moveTo>
                <a:cubicBezTo>
                  <a:pt x="4819410" y="3174510"/>
                  <a:pt x="4857719" y="3163900"/>
                  <a:pt x="4895469" y="3151614"/>
                </a:cubicBezTo>
                <a:cubicBezTo>
                  <a:pt x="4949080" y="3134079"/>
                  <a:pt x="5003360" y="3112859"/>
                  <a:pt x="5046025" y="3076448"/>
                </a:cubicBezTo>
                <a:lnTo>
                  <a:pt x="5046584" y="3076448"/>
                </a:lnTo>
                <a:cubicBezTo>
                  <a:pt x="5095921" y="3071253"/>
                  <a:pt x="5153805" y="3039550"/>
                  <a:pt x="5207604" y="3033634"/>
                </a:cubicBezTo>
                <a:cubicBezTo>
                  <a:pt x="5225536" y="3031662"/>
                  <a:pt x="5243015" y="3032555"/>
                  <a:pt x="5259573" y="3038251"/>
                </a:cubicBezTo>
                <a:cubicBezTo>
                  <a:pt x="5302460" y="3052994"/>
                  <a:pt x="5340769" y="3074996"/>
                  <a:pt x="5382652" y="3090186"/>
                </a:cubicBezTo>
                <a:cubicBezTo>
                  <a:pt x="5355959" y="3119225"/>
                  <a:pt x="5324128" y="3132069"/>
                  <a:pt x="5282803" y="3139552"/>
                </a:cubicBezTo>
                <a:cubicBezTo>
                  <a:pt x="5257785" y="3144019"/>
                  <a:pt x="5262476" y="3184562"/>
                  <a:pt x="5287830" y="3183557"/>
                </a:cubicBezTo>
                <a:cubicBezTo>
                  <a:pt x="5381313" y="3179872"/>
                  <a:pt x="5433247" y="3188918"/>
                  <a:pt x="5506961" y="3254814"/>
                </a:cubicBezTo>
                <a:cubicBezTo>
                  <a:pt x="5535219" y="3280167"/>
                  <a:pt x="5563363" y="3303398"/>
                  <a:pt x="5593855" y="3323837"/>
                </a:cubicBezTo>
                <a:cubicBezTo>
                  <a:pt x="5586483" y="3324618"/>
                  <a:pt x="5579335" y="3324060"/>
                  <a:pt x="5572187" y="3324507"/>
                </a:cubicBezTo>
                <a:cubicBezTo>
                  <a:pt x="5441737" y="3292118"/>
                  <a:pt x="5320554" y="3216952"/>
                  <a:pt x="5187087" y="3198970"/>
                </a:cubicBezTo>
                <a:cubicBezTo>
                  <a:pt x="5152464" y="3194279"/>
                  <a:pt x="5117505" y="3192157"/>
                  <a:pt x="5082436" y="3190705"/>
                </a:cubicBezTo>
                <a:cubicBezTo>
                  <a:pt x="5104884" y="3184115"/>
                  <a:pt x="5126998" y="3176297"/>
                  <a:pt x="5148890" y="3168032"/>
                </a:cubicBezTo>
                <a:cubicBezTo>
                  <a:pt x="5187533" y="3153401"/>
                  <a:pt x="5224614" y="3143350"/>
                  <a:pt x="5264934" y="3135531"/>
                </a:cubicBezTo>
                <a:cubicBezTo>
                  <a:pt x="5289393" y="3130729"/>
                  <a:pt x="5300003" y="3129276"/>
                  <a:pt x="5314969" y="3110624"/>
                </a:cubicBezTo>
                <a:cubicBezTo>
                  <a:pt x="5319549" y="3104929"/>
                  <a:pt x="5313071" y="3097892"/>
                  <a:pt x="5307041" y="3098674"/>
                </a:cubicBezTo>
                <a:cubicBezTo>
                  <a:pt x="5186417" y="3113306"/>
                  <a:pt x="5078303" y="3164905"/>
                  <a:pt x="4958463" y="3182440"/>
                </a:cubicBezTo>
                <a:cubicBezTo>
                  <a:pt x="4966392" y="3180094"/>
                  <a:pt x="4974322" y="3178084"/>
                  <a:pt x="4982252" y="3175292"/>
                </a:cubicBezTo>
                <a:cubicBezTo>
                  <a:pt x="5025251" y="3160326"/>
                  <a:pt x="5063336" y="3135643"/>
                  <a:pt x="5108347" y="3125144"/>
                </a:cubicBezTo>
                <a:cubicBezTo>
                  <a:pt x="5143529" y="3116991"/>
                  <a:pt x="5174243" y="3112300"/>
                  <a:pt x="5201383" y="3087728"/>
                </a:cubicBezTo>
                <a:cubicBezTo>
                  <a:pt x="5206074" y="3083372"/>
                  <a:pt x="5204287" y="3074885"/>
                  <a:pt x="5197027" y="3075332"/>
                </a:cubicBezTo>
                <a:cubicBezTo>
                  <a:pt x="5126440" y="3079464"/>
                  <a:pt x="5060657" y="3106827"/>
                  <a:pt x="4996883" y="3134861"/>
                </a:cubicBezTo>
                <a:cubicBezTo>
                  <a:pt x="4934560" y="3162336"/>
                  <a:pt x="4870340" y="3172500"/>
                  <a:pt x="4805674" y="3186684"/>
                </a:cubicBezTo>
                <a:cubicBezTo>
                  <a:pt x="4797630" y="3187020"/>
                  <a:pt x="4789701" y="3186460"/>
                  <a:pt x="4781660" y="3187020"/>
                </a:cubicBezTo>
                <a:close/>
                <a:moveTo>
                  <a:pt x="6856360" y="5308453"/>
                </a:moveTo>
                <a:cubicBezTo>
                  <a:pt x="6878203" y="5329055"/>
                  <a:pt x="6911101" y="5341284"/>
                  <a:pt x="6934891" y="5356781"/>
                </a:cubicBezTo>
                <a:cubicBezTo>
                  <a:pt x="6990288" y="5392856"/>
                  <a:pt x="7050154" y="5434740"/>
                  <a:pt x="7112922" y="5456406"/>
                </a:cubicBezTo>
                <a:cubicBezTo>
                  <a:pt x="7119735" y="5458753"/>
                  <a:pt x="7129675" y="5450711"/>
                  <a:pt x="7123198" y="5443897"/>
                </a:cubicBezTo>
                <a:cubicBezTo>
                  <a:pt x="7084329" y="5402127"/>
                  <a:pt x="7027033" y="5383028"/>
                  <a:pt x="6979678" y="5352425"/>
                </a:cubicBezTo>
                <a:cubicBezTo>
                  <a:pt x="6938130" y="5325508"/>
                  <a:pt x="6892450" y="5291667"/>
                  <a:pt x="6845541" y="5276254"/>
                </a:cubicBezTo>
                <a:cubicBezTo>
                  <a:pt x="6840292" y="5274579"/>
                  <a:pt x="6837053" y="5280387"/>
                  <a:pt x="6838951" y="5284631"/>
                </a:cubicBezTo>
                <a:cubicBezTo>
                  <a:pt x="6843028" y="5293790"/>
                  <a:pt x="6849080" y="5301586"/>
                  <a:pt x="6856360" y="5308453"/>
                </a:cubicBezTo>
                <a:close/>
                <a:moveTo>
                  <a:pt x="1804589" y="203554"/>
                </a:moveTo>
                <a:cubicBezTo>
                  <a:pt x="1810592" y="206737"/>
                  <a:pt x="1818522" y="206290"/>
                  <a:pt x="1823157" y="199478"/>
                </a:cubicBezTo>
                <a:cubicBezTo>
                  <a:pt x="1836448" y="179932"/>
                  <a:pt x="1862359" y="158264"/>
                  <a:pt x="1865821" y="134921"/>
                </a:cubicBezTo>
                <a:cubicBezTo>
                  <a:pt x="1866827" y="128332"/>
                  <a:pt x="1861689" y="122524"/>
                  <a:pt x="1854988" y="123083"/>
                </a:cubicBezTo>
                <a:cubicBezTo>
                  <a:pt x="1825726" y="125317"/>
                  <a:pt x="1807521" y="161280"/>
                  <a:pt x="1797580" y="185851"/>
                </a:cubicBezTo>
                <a:cubicBezTo>
                  <a:pt x="1794509" y="193558"/>
                  <a:pt x="1798585" y="200371"/>
                  <a:pt x="1804589" y="203554"/>
                </a:cubicBezTo>
                <a:close/>
                <a:moveTo>
                  <a:pt x="5334850" y="3805658"/>
                </a:moveTo>
                <a:cubicBezTo>
                  <a:pt x="5418840" y="3781647"/>
                  <a:pt x="5502605" y="3745347"/>
                  <a:pt x="5560460" y="3683360"/>
                </a:cubicBezTo>
                <a:cubicBezTo>
                  <a:pt x="5547504" y="3762994"/>
                  <a:pt x="5506737" y="3842850"/>
                  <a:pt x="5417164" y="3827103"/>
                </a:cubicBezTo>
                <a:cubicBezTo>
                  <a:pt x="5388236" y="3821965"/>
                  <a:pt x="5361655" y="3812806"/>
                  <a:pt x="5334850" y="3805658"/>
                </a:cubicBezTo>
                <a:close/>
                <a:moveTo>
                  <a:pt x="6878183" y="5389087"/>
                </a:moveTo>
                <a:cubicBezTo>
                  <a:pt x="6891585" y="5399083"/>
                  <a:pt x="6906188" y="5407711"/>
                  <a:pt x="6919256" y="5415529"/>
                </a:cubicBezTo>
                <a:cubicBezTo>
                  <a:pt x="6944275" y="5430496"/>
                  <a:pt x="6974318" y="5454732"/>
                  <a:pt x="7004028" y="5457860"/>
                </a:cubicBezTo>
                <a:cubicBezTo>
                  <a:pt x="7011623" y="5458641"/>
                  <a:pt x="7015196" y="5450599"/>
                  <a:pt x="7011399" y="5444792"/>
                </a:cubicBezTo>
                <a:cubicBezTo>
                  <a:pt x="6995427" y="5420219"/>
                  <a:pt x="6957677" y="5406819"/>
                  <a:pt x="6933551" y="5391293"/>
                </a:cubicBezTo>
                <a:cubicBezTo>
                  <a:pt x="6918027" y="5381352"/>
                  <a:pt x="6901720" y="5371525"/>
                  <a:pt x="6887426" y="5359797"/>
                </a:cubicBezTo>
                <a:cubicBezTo>
                  <a:pt x="6876703" y="5350862"/>
                  <a:pt x="6867769" y="5335672"/>
                  <a:pt x="6853807" y="5332657"/>
                </a:cubicBezTo>
                <a:cubicBezTo>
                  <a:pt x="6851237" y="5332098"/>
                  <a:pt x="6847888" y="5333774"/>
                  <a:pt x="6846547" y="5335896"/>
                </a:cubicBezTo>
                <a:cubicBezTo>
                  <a:pt x="6845542" y="5337572"/>
                  <a:pt x="6844536" y="5339246"/>
                  <a:pt x="6843531" y="5341033"/>
                </a:cubicBezTo>
                <a:cubicBezTo>
                  <a:pt x="6841074" y="5345054"/>
                  <a:pt x="6841968" y="5350639"/>
                  <a:pt x="6844313" y="5354435"/>
                </a:cubicBezTo>
                <a:cubicBezTo>
                  <a:pt x="6852578" y="5367727"/>
                  <a:pt x="6864780" y="5379091"/>
                  <a:pt x="6878183" y="5389087"/>
                </a:cubicBezTo>
                <a:close/>
                <a:moveTo>
                  <a:pt x="6755409" y="5286194"/>
                </a:moveTo>
                <a:cubicBezTo>
                  <a:pt x="6769929" y="5302500"/>
                  <a:pt x="6798409" y="5324056"/>
                  <a:pt x="6820858" y="5324837"/>
                </a:cubicBezTo>
                <a:cubicBezTo>
                  <a:pt x="6826667" y="5325061"/>
                  <a:pt x="6831915" y="5320259"/>
                  <a:pt x="6832027" y="5314339"/>
                </a:cubicBezTo>
                <a:cubicBezTo>
                  <a:pt x="6832362" y="5282062"/>
                  <a:pt x="6788357" y="5276701"/>
                  <a:pt x="6764233" y="5271228"/>
                </a:cubicBezTo>
                <a:cubicBezTo>
                  <a:pt x="6755299" y="5269106"/>
                  <a:pt x="6749378" y="5279381"/>
                  <a:pt x="6755409" y="5286194"/>
                </a:cubicBezTo>
                <a:close/>
                <a:moveTo>
                  <a:pt x="6339372" y="4875518"/>
                </a:moveTo>
                <a:cubicBezTo>
                  <a:pt x="6362379" y="4863902"/>
                  <a:pt x="6386058" y="4853627"/>
                  <a:pt x="6410517" y="4844356"/>
                </a:cubicBezTo>
                <a:cubicBezTo>
                  <a:pt x="6433747" y="4841900"/>
                  <a:pt x="6457760" y="4841676"/>
                  <a:pt x="6479875" y="4844803"/>
                </a:cubicBezTo>
                <a:cubicBezTo>
                  <a:pt x="6511148" y="4849271"/>
                  <a:pt x="6545435" y="4870604"/>
                  <a:pt x="6576149" y="4866247"/>
                </a:cubicBezTo>
                <a:cubicBezTo>
                  <a:pt x="6582739" y="4865354"/>
                  <a:pt x="6585755" y="4858652"/>
                  <a:pt x="6583745" y="4852733"/>
                </a:cubicBezTo>
                <a:cubicBezTo>
                  <a:pt x="6573469" y="4822131"/>
                  <a:pt x="6532145" y="4817551"/>
                  <a:pt x="6501542" y="4814982"/>
                </a:cubicBezTo>
                <a:cubicBezTo>
                  <a:pt x="6527231" y="4806941"/>
                  <a:pt x="6552696" y="4798341"/>
                  <a:pt x="6577491" y="4787954"/>
                </a:cubicBezTo>
                <a:cubicBezTo>
                  <a:pt x="6627192" y="4766957"/>
                  <a:pt x="6668404" y="4739370"/>
                  <a:pt x="6721568" y="4730435"/>
                </a:cubicBezTo>
                <a:cubicBezTo>
                  <a:pt x="6694763" y="4765506"/>
                  <a:pt x="6669074" y="4801581"/>
                  <a:pt x="6633335" y="4828609"/>
                </a:cubicBezTo>
                <a:cubicBezTo>
                  <a:pt x="6600721" y="4853403"/>
                  <a:pt x="6566323" y="4875629"/>
                  <a:pt x="6533374" y="4899977"/>
                </a:cubicBezTo>
                <a:cubicBezTo>
                  <a:pt x="6532145" y="4900871"/>
                  <a:pt x="6530917" y="4901541"/>
                  <a:pt x="6529688" y="4902434"/>
                </a:cubicBezTo>
                <a:cubicBezTo>
                  <a:pt x="6503331" y="4880768"/>
                  <a:pt x="6447932" y="4886017"/>
                  <a:pt x="6420122" y="4885235"/>
                </a:cubicBezTo>
                <a:cubicBezTo>
                  <a:pt x="6396780" y="4884564"/>
                  <a:pt x="6367516" y="4877751"/>
                  <a:pt x="6339372" y="4875518"/>
                </a:cubicBezTo>
                <a:close/>
                <a:moveTo>
                  <a:pt x="4538096" y="3084699"/>
                </a:moveTo>
                <a:cubicBezTo>
                  <a:pt x="4541307" y="3086947"/>
                  <a:pt x="4545607" y="3087449"/>
                  <a:pt x="4549237" y="3084601"/>
                </a:cubicBezTo>
                <a:cubicBezTo>
                  <a:pt x="4571463" y="3067290"/>
                  <a:pt x="4591120" y="3049756"/>
                  <a:pt x="4615691" y="3035347"/>
                </a:cubicBezTo>
                <a:cubicBezTo>
                  <a:pt x="4631439" y="3025965"/>
                  <a:pt x="4653777" y="3017923"/>
                  <a:pt x="4657462" y="2997820"/>
                </a:cubicBezTo>
                <a:cubicBezTo>
                  <a:pt x="4658467" y="2992347"/>
                  <a:pt x="4656234" y="2985982"/>
                  <a:pt x="4650091" y="2984641"/>
                </a:cubicBezTo>
                <a:cubicBezTo>
                  <a:pt x="4627083" y="2979615"/>
                  <a:pt x="4603629" y="2999718"/>
                  <a:pt x="4585759" y="3012562"/>
                </a:cubicBezTo>
                <a:cubicBezTo>
                  <a:pt x="4564315" y="3027976"/>
                  <a:pt x="4538403" y="3046628"/>
                  <a:pt x="4533489" y="3074326"/>
                </a:cubicBezTo>
                <a:cubicBezTo>
                  <a:pt x="4532763" y="3078458"/>
                  <a:pt x="4534885" y="3082451"/>
                  <a:pt x="4538096" y="3084699"/>
                </a:cubicBezTo>
                <a:close/>
                <a:moveTo>
                  <a:pt x="6674213" y="5276143"/>
                </a:moveTo>
                <a:cubicBezTo>
                  <a:pt x="6688285" y="5295465"/>
                  <a:pt x="6726147" y="5325620"/>
                  <a:pt x="6751388" y="5321823"/>
                </a:cubicBezTo>
                <a:cubicBezTo>
                  <a:pt x="6756079" y="5321152"/>
                  <a:pt x="6761216" y="5317020"/>
                  <a:pt x="6761329" y="5311883"/>
                </a:cubicBezTo>
                <a:cubicBezTo>
                  <a:pt x="6761999" y="5276923"/>
                  <a:pt x="6707383" y="5261399"/>
                  <a:pt x="6679350" y="5263075"/>
                </a:cubicBezTo>
                <a:cubicBezTo>
                  <a:pt x="6672983" y="5263521"/>
                  <a:pt x="6670861" y="5271562"/>
                  <a:pt x="6674213" y="5276143"/>
                </a:cubicBezTo>
                <a:close/>
                <a:moveTo>
                  <a:pt x="6709911" y="5375600"/>
                </a:moveTo>
                <a:cubicBezTo>
                  <a:pt x="6715453" y="5380654"/>
                  <a:pt x="6721735" y="5384591"/>
                  <a:pt x="6729832" y="5386266"/>
                </a:cubicBezTo>
                <a:cubicBezTo>
                  <a:pt x="6736198" y="5387607"/>
                  <a:pt x="6743905" y="5383363"/>
                  <a:pt x="6743459" y="5375991"/>
                </a:cubicBezTo>
                <a:cubicBezTo>
                  <a:pt x="6742007" y="5354994"/>
                  <a:pt x="6727599" y="5345724"/>
                  <a:pt x="6708723" y="5338017"/>
                </a:cubicBezTo>
                <a:cubicBezTo>
                  <a:pt x="6696885" y="5333215"/>
                  <a:pt x="6686386" y="5348628"/>
                  <a:pt x="6694427" y="5358232"/>
                </a:cubicBezTo>
                <a:cubicBezTo>
                  <a:pt x="6699565" y="5364375"/>
                  <a:pt x="6704367" y="5370546"/>
                  <a:pt x="6709911" y="5375600"/>
                </a:cubicBezTo>
                <a:close/>
                <a:moveTo>
                  <a:pt x="6618592" y="5286975"/>
                </a:moveTo>
                <a:cubicBezTo>
                  <a:pt x="6638920" y="5305739"/>
                  <a:pt x="6662708" y="5325396"/>
                  <a:pt x="6690854" y="5328523"/>
                </a:cubicBezTo>
                <a:cubicBezTo>
                  <a:pt x="6697890" y="5329305"/>
                  <a:pt x="6702357" y="5320705"/>
                  <a:pt x="6699231" y="5315009"/>
                </a:cubicBezTo>
                <a:cubicBezTo>
                  <a:pt x="6684935" y="5289656"/>
                  <a:pt x="6655003" y="5271116"/>
                  <a:pt x="6625516" y="5271562"/>
                </a:cubicBezTo>
                <a:cubicBezTo>
                  <a:pt x="6618033" y="5271674"/>
                  <a:pt x="6612338" y="5281278"/>
                  <a:pt x="6618592" y="5286975"/>
                </a:cubicBezTo>
                <a:close/>
                <a:moveTo>
                  <a:pt x="5258343" y="3945379"/>
                </a:moveTo>
                <a:cubicBezTo>
                  <a:pt x="5281576" y="3953310"/>
                  <a:pt x="5305030" y="3940689"/>
                  <a:pt x="5307375" y="3915671"/>
                </a:cubicBezTo>
                <a:cubicBezTo>
                  <a:pt x="5307933" y="3910421"/>
                  <a:pt x="5302238" y="3904278"/>
                  <a:pt x="5296764" y="3904949"/>
                </a:cubicBezTo>
                <a:cubicBezTo>
                  <a:pt x="5282469" y="3906624"/>
                  <a:pt x="5272417" y="3915113"/>
                  <a:pt x="5258456" y="3918351"/>
                </a:cubicBezTo>
                <a:cubicBezTo>
                  <a:pt x="5244049" y="3921703"/>
                  <a:pt x="5245723" y="3941136"/>
                  <a:pt x="5258343" y="3945379"/>
                </a:cubicBezTo>
                <a:close/>
                <a:moveTo>
                  <a:pt x="6933398" y="5653843"/>
                </a:moveTo>
                <a:cubicBezTo>
                  <a:pt x="6940950" y="5663560"/>
                  <a:pt x="6950304" y="5671797"/>
                  <a:pt x="6961585" y="5678107"/>
                </a:cubicBezTo>
                <a:cubicBezTo>
                  <a:pt x="6965828" y="5680452"/>
                  <a:pt x="6971301" y="5675762"/>
                  <a:pt x="6970520" y="5671294"/>
                </a:cubicBezTo>
                <a:cubicBezTo>
                  <a:pt x="6966387" y="5645829"/>
                  <a:pt x="6949412" y="5628406"/>
                  <a:pt x="6930535" y="5611764"/>
                </a:cubicBezTo>
                <a:cubicBezTo>
                  <a:pt x="6927352" y="5608917"/>
                  <a:pt x="6922969" y="5608945"/>
                  <a:pt x="6919758" y="5610787"/>
                </a:cubicBezTo>
                <a:cubicBezTo>
                  <a:pt x="6916546" y="5612630"/>
                  <a:pt x="6914509" y="5616288"/>
                  <a:pt x="6916016" y="5620699"/>
                </a:cubicBezTo>
                <a:cubicBezTo>
                  <a:pt x="6920093" y="5632929"/>
                  <a:pt x="6925844" y="5644125"/>
                  <a:pt x="6933398" y="5653843"/>
                </a:cubicBezTo>
                <a:close/>
                <a:moveTo>
                  <a:pt x="6213946" y="4941972"/>
                </a:moveTo>
                <a:cubicBezTo>
                  <a:pt x="6237401" y="4930245"/>
                  <a:pt x="6260184" y="4917736"/>
                  <a:pt x="6282969" y="4905228"/>
                </a:cubicBezTo>
                <a:cubicBezTo>
                  <a:pt x="6321278" y="4906119"/>
                  <a:pt x="6358136" y="4909806"/>
                  <a:pt x="6396780" y="4913492"/>
                </a:cubicBezTo>
                <a:cubicBezTo>
                  <a:pt x="6418336" y="4915502"/>
                  <a:pt x="6439891" y="4915278"/>
                  <a:pt x="6461447" y="4917401"/>
                </a:cubicBezTo>
                <a:cubicBezTo>
                  <a:pt x="6473398" y="4918519"/>
                  <a:pt x="6485125" y="4921422"/>
                  <a:pt x="6496963" y="4924102"/>
                </a:cubicBezTo>
                <a:cubicBezTo>
                  <a:pt x="6476190" y="4937170"/>
                  <a:pt x="6454857" y="4949232"/>
                  <a:pt x="6432631" y="4959395"/>
                </a:cubicBezTo>
                <a:cubicBezTo>
                  <a:pt x="6365842" y="4936500"/>
                  <a:pt x="6287994" y="4935940"/>
                  <a:pt x="6213946" y="4941972"/>
                </a:cubicBezTo>
                <a:close/>
                <a:moveTo>
                  <a:pt x="6519188" y="5271787"/>
                </a:moveTo>
                <a:cubicBezTo>
                  <a:pt x="6547893" y="5292002"/>
                  <a:pt x="6577266" y="5307862"/>
                  <a:pt x="6604183" y="5331093"/>
                </a:cubicBezTo>
                <a:cubicBezTo>
                  <a:pt x="6620489" y="5345165"/>
                  <a:pt x="6636572" y="5361248"/>
                  <a:pt x="6658686" y="5364375"/>
                </a:cubicBezTo>
                <a:cubicBezTo>
                  <a:pt x="6665611" y="5365269"/>
                  <a:pt x="6673988" y="5358568"/>
                  <a:pt x="6670415" y="5350973"/>
                </a:cubicBezTo>
                <a:cubicBezTo>
                  <a:pt x="6657123" y="5322717"/>
                  <a:pt x="6624510" y="5303060"/>
                  <a:pt x="6599268" y="5286753"/>
                </a:cubicBezTo>
                <a:cubicBezTo>
                  <a:pt x="6576821" y="5272122"/>
                  <a:pt x="6551689" y="5256485"/>
                  <a:pt x="6524102" y="5257602"/>
                </a:cubicBezTo>
                <a:cubicBezTo>
                  <a:pt x="6516731" y="5257937"/>
                  <a:pt x="6512375" y="5266984"/>
                  <a:pt x="6519188" y="5271787"/>
                </a:cubicBezTo>
                <a:close/>
                <a:moveTo>
                  <a:pt x="6935157" y="5739633"/>
                </a:moveTo>
                <a:cubicBezTo>
                  <a:pt x="6940923" y="5748722"/>
                  <a:pt x="6948015" y="5756679"/>
                  <a:pt x="6957789" y="5761874"/>
                </a:cubicBezTo>
                <a:cubicBezTo>
                  <a:pt x="6963707" y="5765112"/>
                  <a:pt x="6969850" y="5759415"/>
                  <a:pt x="6970855" y="5753943"/>
                </a:cubicBezTo>
                <a:cubicBezTo>
                  <a:pt x="6975100" y="5731271"/>
                  <a:pt x="6960358" y="5709826"/>
                  <a:pt x="6944944" y="5694414"/>
                </a:cubicBezTo>
                <a:cubicBezTo>
                  <a:pt x="6939805" y="5689219"/>
                  <a:pt x="6932127" y="5689834"/>
                  <a:pt x="6926516" y="5693464"/>
                </a:cubicBezTo>
                <a:cubicBezTo>
                  <a:pt x="6920903" y="5697095"/>
                  <a:pt x="6917357" y="5703740"/>
                  <a:pt x="6920484" y="5710609"/>
                </a:cubicBezTo>
                <a:cubicBezTo>
                  <a:pt x="6924952" y="5720326"/>
                  <a:pt x="6929391" y="5730545"/>
                  <a:pt x="6935157" y="5739633"/>
                </a:cubicBezTo>
                <a:close/>
                <a:moveTo>
                  <a:pt x="5163172" y="3942658"/>
                </a:moveTo>
                <a:cubicBezTo>
                  <a:pt x="5163967" y="3947000"/>
                  <a:pt x="5167094" y="3950797"/>
                  <a:pt x="5172456" y="3951746"/>
                </a:cubicBezTo>
                <a:cubicBezTo>
                  <a:pt x="5190325" y="3954985"/>
                  <a:pt x="5208419" y="3948730"/>
                  <a:pt x="5214339" y="3930638"/>
                </a:cubicBezTo>
                <a:cubicBezTo>
                  <a:pt x="5216237" y="3924606"/>
                  <a:pt x="5213221" y="3918016"/>
                  <a:pt x="5206521" y="3917122"/>
                </a:cubicBezTo>
                <a:cubicBezTo>
                  <a:pt x="5191890" y="3915336"/>
                  <a:pt x="5179379" y="3921478"/>
                  <a:pt x="5167877" y="3930302"/>
                </a:cubicBezTo>
                <a:cubicBezTo>
                  <a:pt x="5163911" y="3933429"/>
                  <a:pt x="5162376" y="3938316"/>
                  <a:pt x="5163172" y="3942658"/>
                </a:cubicBezTo>
                <a:close/>
                <a:moveTo>
                  <a:pt x="6421127" y="5247327"/>
                </a:moveTo>
                <a:cubicBezTo>
                  <a:pt x="6446257" y="5273908"/>
                  <a:pt x="6480656" y="5290662"/>
                  <a:pt x="6507685" y="5316015"/>
                </a:cubicBezTo>
                <a:cubicBezTo>
                  <a:pt x="6530023" y="5337012"/>
                  <a:pt x="6551467" y="5364264"/>
                  <a:pt x="6580059" y="5376550"/>
                </a:cubicBezTo>
                <a:cubicBezTo>
                  <a:pt x="6587654" y="5379789"/>
                  <a:pt x="6595694" y="5370630"/>
                  <a:pt x="6591786" y="5363482"/>
                </a:cubicBezTo>
                <a:cubicBezTo>
                  <a:pt x="6571794" y="5327073"/>
                  <a:pt x="6530581" y="5297251"/>
                  <a:pt x="6498639" y="5271452"/>
                </a:cubicBezTo>
                <a:cubicBezTo>
                  <a:pt x="6477751" y="5254586"/>
                  <a:pt x="6453404" y="5246991"/>
                  <a:pt x="6428833" y="5237274"/>
                </a:cubicBezTo>
                <a:cubicBezTo>
                  <a:pt x="6423138" y="5235042"/>
                  <a:pt x="6416436" y="5242301"/>
                  <a:pt x="6421127" y="5247327"/>
                </a:cubicBezTo>
                <a:close/>
                <a:moveTo>
                  <a:pt x="4425040" y="3220860"/>
                </a:moveTo>
                <a:cubicBezTo>
                  <a:pt x="4479544" y="3199529"/>
                  <a:pt x="4532708" y="3174398"/>
                  <a:pt x="4583414" y="3151279"/>
                </a:cubicBezTo>
                <a:cubicBezTo>
                  <a:pt x="4633003" y="3128718"/>
                  <a:pt x="4682370" y="3103142"/>
                  <a:pt x="4720902" y="3066955"/>
                </a:cubicBezTo>
                <a:cubicBezTo>
                  <a:pt x="4741228" y="3064609"/>
                  <a:pt x="4761556" y="3059025"/>
                  <a:pt x="4781438" y="3054780"/>
                </a:cubicBezTo>
                <a:cubicBezTo>
                  <a:pt x="4797519" y="3051319"/>
                  <a:pt x="4810699" y="3047520"/>
                  <a:pt x="4821979" y="3034789"/>
                </a:cubicBezTo>
                <a:lnTo>
                  <a:pt x="4822091" y="3034678"/>
                </a:lnTo>
                <a:cubicBezTo>
                  <a:pt x="4848560" y="3027417"/>
                  <a:pt x="4874027" y="3014014"/>
                  <a:pt x="4904852" y="3000947"/>
                </a:cubicBezTo>
                <a:cubicBezTo>
                  <a:pt x="4959243" y="2978051"/>
                  <a:pt x="5017992" y="2986204"/>
                  <a:pt x="5073054" y="2972131"/>
                </a:cubicBezTo>
                <a:cubicBezTo>
                  <a:pt x="5069033" y="2985422"/>
                  <a:pt x="5063783" y="2998490"/>
                  <a:pt x="5056524" y="3009771"/>
                </a:cubicBezTo>
                <a:cubicBezTo>
                  <a:pt x="5041669" y="3017701"/>
                  <a:pt x="5027932" y="3028423"/>
                  <a:pt x="5015200" y="3038697"/>
                </a:cubicBezTo>
                <a:cubicBezTo>
                  <a:pt x="5002355" y="3049085"/>
                  <a:pt x="4988171" y="3059918"/>
                  <a:pt x="4985379" y="3076895"/>
                </a:cubicBezTo>
                <a:cubicBezTo>
                  <a:pt x="4943607" y="3099790"/>
                  <a:pt x="4899156" y="3115538"/>
                  <a:pt x="4848785" y="3129276"/>
                </a:cubicBezTo>
                <a:cubicBezTo>
                  <a:pt x="4798079" y="3143126"/>
                  <a:pt x="4710627" y="3157422"/>
                  <a:pt x="4667403" y="3199305"/>
                </a:cubicBezTo>
                <a:cubicBezTo>
                  <a:pt x="4645177" y="3202209"/>
                  <a:pt x="4623174" y="3205001"/>
                  <a:pt x="4601173" y="3207347"/>
                </a:cubicBezTo>
                <a:cubicBezTo>
                  <a:pt x="4632668" y="3190928"/>
                  <a:pt x="4663382" y="3172835"/>
                  <a:pt x="4692310" y="3158986"/>
                </a:cubicBezTo>
                <a:cubicBezTo>
                  <a:pt x="4759992" y="3126820"/>
                  <a:pt x="4835940" y="3111071"/>
                  <a:pt x="4900608" y="3073545"/>
                </a:cubicBezTo>
                <a:cubicBezTo>
                  <a:pt x="4910772" y="3067625"/>
                  <a:pt x="4903064" y="3050648"/>
                  <a:pt x="4891895" y="3054780"/>
                </a:cubicBezTo>
                <a:cubicBezTo>
                  <a:pt x="4811033" y="3084714"/>
                  <a:pt x="4726263" y="3097892"/>
                  <a:pt x="4647635" y="3133856"/>
                </a:cubicBezTo>
                <a:cubicBezTo>
                  <a:pt x="4593689" y="3158539"/>
                  <a:pt x="4525783" y="3176409"/>
                  <a:pt x="4480772" y="3216952"/>
                </a:cubicBezTo>
                <a:cubicBezTo>
                  <a:pt x="4462232" y="3218180"/>
                  <a:pt x="4443581" y="3219409"/>
                  <a:pt x="4425040" y="3220860"/>
                </a:cubicBezTo>
                <a:close/>
                <a:moveTo>
                  <a:pt x="6715285" y="5558126"/>
                </a:moveTo>
                <a:cubicBezTo>
                  <a:pt x="6728493" y="5571138"/>
                  <a:pt x="6743291" y="5582725"/>
                  <a:pt x="6758649" y="5594900"/>
                </a:cubicBezTo>
                <a:cubicBezTo>
                  <a:pt x="6784560" y="5615450"/>
                  <a:pt x="6810025" y="5643930"/>
                  <a:pt x="6840404" y="5657557"/>
                </a:cubicBezTo>
                <a:cubicBezTo>
                  <a:pt x="6846770" y="5660348"/>
                  <a:pt x="6854030" y="5652754"/>
                  <a:pt x="6852019" y="5646611"/>
                </a:cubicBezTo>
                <a:cubicBezTo>
                  <a:pt x="6840404" y="5610089"/>
                  <a:pt x="6800643" y="5587863"/>
                  <a:pt x="6771604" y="5565861"/>
                </a:cubicBezTo>
                <a:cubicBezTo>
                  <a:pt x="6744687" y="5545421"/>
                  <a:pt x="6718106" y="5524760"/>
                  <a:pt x="6690742" y="5505103"/>
                </a:cubicBezTo>
                <a:cubicBezTo>
                  <a:pt x="6685717" y="5501529"/>
                  <a:pt x="6678791" y="5507336"/>
                  <a:pt x="6681472" y="5512809"/>
                </a:cubicBezTo>
                <a:cubicBezTo>
                  <a:pt x="6690462" y="5530679"/>
                  <a:pt x="6702078" y="5545115"/>
                  <a:pt x="6715285" y="5558126"/>
                </a:cubicBezTo>
                <a:close/>
                <a:moveTo>
                  <a:pt x="5631312" y="4461839"/>
                </a:moveTo>
                <a:cubicBezTo>
                  <a:pt x="5634733" y="4466544"/>
                  <a:pt x="5640318" y="4469141"/>
                  <a:pt x="5647019" y="4466069"/>
                </a:cubicBezTo>
                <a:cubicBezTo>
                  <a:pt x="5671700" y="4454678"/>
                  <a:pt x="5693815" y="4416815"/>
                  <a:pt x="5667233" y="4395929"/>
                </a:cubicBezTo>
                <a:cubicBezTo>
                  <a:pt x="5662431" y="4392132"/>
                  <a:pt x="5656288" y="4392020"/>
                  <a:pt x="5651038" y="4395371"/>
                </a:cubicBezTo>
                <a:cubicBezTo>
                  <a:pt x="5633839" y="4406205"/>
                  <a:pt x="5635179" y="4427091"/>
                  <a:pt x="5628589" y="4444961"/>
                </a:cubicBezTo>
                <a:cubicBezTo>
                  <a:pt x="5626635" y="4450322"/>
                  <a:pt x="5627892" y="4457134"/>
                  <a:pt x="5631312" y="4461839"/>
                </a:cubicBezTo>
                <a:close/>
                <a:moveTo>
                  <a:pt x="5095614" y="3923825"/>
                </a:moveTo>
                <a:cubicBezTo>
                  <a:pt x="5116053" y="3940577"/>
                  <a:pt x="5153803" y="3932201"/>
                  <a:pt x="5154697" y="3902716"/>
                </a:cubicBezTo>
                <a:cubicBezTo>
                  <a:pt x="5154810" y="3899365"/>
                  <a:pt x="5152240" y="3895344"/>
                  <a:pt x="5149225" y="3894004"/>
                </a:cubicBezTo>
                <a:cubicBezTo>
                  <a:pt x="5140402" y="3890038"/>
                  <a:pt x="5131158" y="3890681"/>
                  <a:pt x="5122126" y="3893418"/>
                </a:cubicBezTo>
                <a:cubicBezTo>
                  <a:pt x="5113093" y="3896155"/>
                  <a:pt x="5104269" y="3900984"/>
                  <a:pt x="5096284" y="3905397"/>
                </a:cubicBezTo>
                <a:cubicBezTo>
                  <a:pt x="5089583" y="3909082"/>
                  <a:pt x="5090253" y="3919469"/>
                  <a:pt x="5095614" y="3923825"/>
                </a:cubicBezTo>
                <a:close/>
                <a:moveTo>
                  <a:pt x="5010844" y="3921814"/>
                </a:moveTo>
                <a:cubicBezTo>
                  <a:pt x="5081878" y="3886633"/>
                  <a:pt x="5151906" y="3847877"/>
                  <a:pt x="5229530" y="3831459"/>
                </a:cubicBezTo>
                <a:cubicBezTo>
                  <a:pt x="5239581" y="3829336"/>
                  <a:pt x="5250191" y="3826880"/>
                  <a:pt x="5260578" y="3824535"/>
                </a:cubicBezTo>
                <a:cubicBezTo>
                  <a:pt x="5271076" y="3829560"/>
                  <a:pt x="5282245" y="3834697"/>
                  <a:pt x="5294530" y="3839947"/>
                </a:cubicBezTo>
                <a:cubicBezTo>
                  <a:pt x="5331276" y="3873230"/>
                  <a:pt x="5367910" y="3904950"/>
                  <a:pt x="5411134" y="3928069"/>
                </a:cubicBezTo>
                <a:cubicBezTo>
                  <a:pt x="5326138" y="3974531"/>
                  <a:pt x="5245388" y="3975759"/>
                  <a:pt x="5146768" y="3950853"/>
                </a:cubicBezTo>
                <a:cubicBezTo>
                  <a:pt x="5102316" y="3939573"/>
                  <a:pt x="5056746" y="3925612"/>
                  <a:pt x="5010844" y="3921814"/>
                </a:cubicBezTo>
                <a:close/>
                <a:moveTo>
                  <a:pt x="6285985" y="5226554"/>
                </a:moveTo>
                <a:cubicBezTo>
                  <a:pt x="6420346" y="5277594"/>
                  <a:pt x="6498192" y="5413296"/>
                  <a:pt x="6627080" y="5469139"/>
                </a:cubicBezTo>
                <a:cubicBezTo>
                  <a:pt x="6632776" y="5471596"/>
                  <a:pt x="6637467" y="5464895"/>
                  <a:pt x="6633222" y="5460316"/>
                </a:cubicBezTo>
                <a:cubicBezTo>
                  <a:pt x="6575591" y="5399111"/>
                  <a:pt x="6508803" y="5344607"/>
                  <a:pt x="6442683" y="5292448"/>
                </a:cubicBezTo>
                <a:cubicBezTo>
                  <a:pt x="6396891" y="5256262"/>
                  <a:pt x="6349982" y="5215049"/>
                  <a:pt x="6289670" y="5210135"/>
                </a:cubicBezTo>
                <a:cubicBezTo>
                  <a:pt x="6281182" y="5209464"/>
                  <a:pt x="6278055" y="5223537"/>
                  <a:pt x="6285985" y="5226554"/>
                </a:cubicBezTo>
                <a:close/>
                <a:moveTo>
                  <a:pt x="5545684" y="4498536"/>
                </a:moveTo>
                <a:cubicBezTo>
                  <a:pt x="5550945" y="4507080"/>
                  <a:pt x="5566715" y="4509656"/>
                  <a:pt x="5574756" y="4504379"/>
                </a:cubicBezTo>
                <a:cubicBezTo>
                  <a:pt x="5595978" y="4490865"/>
                  <a:pt x="5607592" y="4468527"/>
                  <a:pt x="5602232" y="4443620"/>
                </a:cubicBezTo>
                <a:cubicBezTo>
                  <a:pt x="5599942" y="4433066"/>
                  <a:pt x="5593212" y="4430245"/>
                  <a:pt x="5585967" y="4431321"/>
                </a:cubicBezTo>
                <a:cubicBezTo>
                  <a:pt x="5578720" y="4432396"/>
                  <a:pt x="5570959" y="4437365"/>
                  <a:pt x="5566603" y="4442393"/>
                </a:cubicBezTo>
                <a:cubicBezTo>
                  <a:pt x="5558897" y="4451326"/>
                  <a:pt x="5559789" y="4465064"/>
                  <a:pt x="5552643" y="4474335"/>
                </a:cubicBezTo>
                <a:cubicBezTo>
                  <a:pt x="5549402" y="4478579"/>
                  <a:pt x="5546275" y="4482823"/>
                  <a:pt x="5544600" y="4488073"/>
                </a:cubicBezTo>
                <a:cubicBezTo>
                  <a:pt x="5543343" y="4492177"/>
                  <a:pt x="5543929" y="4495688"/>
                  <a:pt x="5545684" y="4498536"/>
                </a:cubicBezTo>
                <a:close/>
                <a:moveTo>
                  <a:pt x="6089190" y="5072088"/>
                </a:moveTo>
                <a:cubicBezTo>
                  <a:pt x="6143805" y="5085715"/>
                  <a:pt x="6212940" y="5080465"/>
                  <a:pt x="6262865" y="5053214"/>
                </a:cubicBezTo>
                <a:cubicBezTo>
                  <a:pt x="6276520" y="5045674"/>
                  <a:pt x="6274027" y="5027768"/>
                  <a:pt x="6263398" y="5022679"/>
                </a:cubicBezTo>
                <a:cubicBezTo>
                  <a:pt x="6259856" y="5020984"/>
                  <a:pt x="6255410" y="5020712"/>
                  <a:pt x="6250356" y="5022722"/>
                </a:cubicBezTo>
                <a:cubicBezTo>
                  <a:pt x="6223663" y="5033333"/>
                  <a:pt x="6196411" y="5050309"/>
                  <a:pt x="6168378" y="5056563"/>
                </a:cubicBezTo>
                <a:cubicBezTo>
                  <a:pt x="6142242" y="5062372"/>
                  <a:pt x="6117224" y="5062818"/>
                  <a:pt x="6090754" y="5060808"/>
                </a:cubicBezTo>
                <a:cubicBezTo>
                  <a:pt x="6084276" y="5060249"/>
                  <a:pt x="6082824" y="5070525"/>
                  <a:pt x="6089190" y="5072088"/>
                </a:cubicBezTo>
                <a:close/>
                <a:moveTo>
                  <a:pt x="1403323" y="301226"/>
                </a:moveTo>
                <a:cubicBezTo>
                  <a:pt x="1405444" y="303013"/>
                  <a:pt x="1408795" y="302901"/>
                  <a:pt x="1411253" y="302008"/>
                </a:cubicBezTo>
                <a:cubicBezTo>
                  <a:pt x="1430239" y="294301"/>
                  <a:pt x="1439286" y="260125"/>
                  <a:pt x="1430686" y="242477"/>
                </a:cubicBezTo>
                <a:cubicBezTo>
                  <a:pt x="1428899" y="238792"/>
                  <a:pt x="1424432" y="236670"/>
                  <a:pt x="1420411" y="237676"/>
                </a:cubicBezTo>
                <a:cubicBezTo>
                  <a:pt x="1397068" y="243260"/>
                  <a:pt x="1384448" y="285254"/>
                  <a:pt x="1403323" y="301226"/>
                </a:cubicBezTo>
                <a:close/>
                <a:moveTo>
                  <a:pt x="4944055" y="3926170"/>
                </a:moveTo>
                <a:cubicBezTo>
                  <a:pt x="4986273" y="3889313"/>
                  <a:pt x="5032510" y="3838607"/>
                  <a:pt x="5054513" y="3784103"/>
                </a:cubicBezTo>
                <a:cubicBezTo>
                  <a:pt x="5120298" y="3737418"/>
                  <a:pt x="5183514" y="3692072"/>
                  <a:pt x="5257339" y="3658566"/>
                </a:cubicBezTo>
                <a:cubicBezTo>
                  <a:pt x="5315528" y="3632207"/>
                  <a:pt x="5301457" y="3668172"/>
                  <a:pt x="5297101" y="3716866"/>
                </a:cubicBezTo>
                <a:cubicBezTo>
                  <a:pt x="5295760" y="3732391"/>
                  <a:pt x="5313183" y="3743560"/>
                  <a:pt x="5326138" y="3733509"/>
                </a:cubicBezTo>
                <a:cubicBezTo>
                  <a:pt x="5380084" y="3691626"/>
                  <a:pt x="5442629" y="3693748"/>
                  <a:pt x="5500595" y="3663369"/>
                </a:cubicBezTo>
                <a:cubicBezTo>
                  <a:pt x="5523268" y="3651529"/>
                  <a:pt x="5544599" y="3637904"/>
                  <a:pt x="5565821" y="3624055"/>
                </a:cubicBezTo>
                <a:cubicBezTo>
                  <a:pt x="5565597" y="3632877"/>
                  <a:pt x="5564928" y="3641925"/>
                  <a:pt x="5564369" y="3650971"/>
                </a:cubicBezTo>
                <a:cubicBezTo>
                  <a:pt x="5563363" y="3651640"/>
                  <a:pt x="5562247" y="3651529"/>
                  <a:pt x="5561465" y="3652646"/>
                </a:cubicBezTo>
                <a:cubicBezTo>
                  <a:pt x="5477699" y="3774610"/>
                  <a:pt x="5346690" y="3763329"/>
                  <a:pt x="5222157" y="3804765"/>
                </a:cubicBezTo>
                <a:cubicBezTo>
                  <a:pt x="5220928" y="3805212"/>
                  <a:pt x="5219588" y="3805658"/>
                  <a:pt x="5218361" y="3806105"/>
                </a:cubicBezTo>
                <a:cubicBezTo>
                  <a:pt x="5222940" y="3802197"/>
                  <a:pt x="5227518" y="3798288"/>
                  <a:pt x="5232097" y="3794490"/>
                </a:cubicBezTo>
                <a:cubicBezTo>
                  <a:pt x="5244607" y="3784326"/>
                  <a:pt x="5254659" y="3775615"/>
                  <a:pt x="5259238" y="3759643"/>
                </a:cubicBezTo>
                <a:cubicBezTo>
                  <a:pt x="5261583" y="3751379"/>
                  <a:pt x="5252760" y="3746465"/>
                  <a:pt x="5245946" y="3747916"/>
                </a:cubicBezTo>
                <a:cubicBezTo>
                  <a:pt x="5215790" y="3754506"/>
                  <a:pt x="5177147" y="3790580"/>
                  <a:pt x="5166536" y="3819172"/>
                </a:cubicBezTo>
                <a:cubicBezTo>
                  <a:pt x="5165866" y="3821072"/>
                  <a:pt x="5166201" y="3822859"/>
                  <a:pt x="5166536" y="3824535"/>
                </a:cubicBezTo>
                <a:cubicBezTo>
                  <a:pt x="5133030" y="3836820"/>
                  <a:pt x="5099636" y="3849776"/>
                  <a:pt x="5067246" y="3864072"/>
                </a:cubicBezTo>
                <a:cubicBezTo>
                  <a:pt x="5095504" y="3839723"/>
                  <a:pt x="5122421" y="3812807"/>
                  <a:pt x="5149783" y="3789240"/>
                </a:cubicBezTo>
                <a:cubicBezTo>
                  <a:pt x="5193230" y="3751825"/>
                  <a:pt x="5245500" y="3716085"/>
                  <a:pt x="5275656" y="3666719"/>
                </a:cubicBezTo>
                <a:cubicBezTo>
                  <a:pt x="5278784" y="3661582"/>
                  <a:pt x="5272865" y="3656444"/>
                  <a:pt x="5267838" y="3658790"/>
                </a:cubicBezTo>
                <a:cubicBezTo>
                  <a:pt x="5216126" y="3683473"/>
                  <a:pt x="5171673" y="3729488"/>
                  <a:pt x="5130349" y="3768467"/>
                </a:cubicBezTo>
                <a:cubicBezTo>
                  <a:pt x="5089137" y="3807446"/>
                  <a:pt x="5037648" y="3844192"/>
                  <a:pt x="5007605" y="3892775"/>
                </a:cubicBezTo>
                <a:cubicBezTo>
                  <a:pt x="4986496" y="3904168"/>
                  <a:pt x="4965498" y="3915784"/>
                  <a:pt x="4944055" y="3926170"/>
                </a:cubicBezTo>
                <a:close/>
                <a:moveTo>
                  <a:pt x="4281074" y="3274695"/>
                </a:moveTo>
                <a:cubicBezTo>
                  <a:pt x="4362160" y="3263190"/>
                  <a:pt x="4443357" y="3254926"/>
                  <a:pt x="4526341" y="3249118"/>
                </a:cubicBezTo>
                <a:cubicBezTo>
                  <a:pt x="4569007" y="3246103"/>
                  <a:pt x="4612452" y="3241522"/>
                  <a:pt x="4656011" y="3237055"/>
                </a:cubicBezTo>
                <a:lnTo>
                  <a:pt x="4656345" y="3237055"/>
                </a:lnTo>
                <a:cubicBezTo>
                  <a:pt x="4656345" y="3237055"/>
                  <a:pt x="4656457" y="3236944"/>
                  <a:pt x="4656681" y="3236943"/>
                </a:cubicBezTo>
                <a:cubicBezTo>
                  <a:pt x="4670866" y="3235492"/>
                  <a:pt x="4685049" y="3234152"/>
                  <a:pt x="4699234" y="3232700"/>
                </a:cubicBezTo>
                <a:cubicBezTo>
                  <a:pt x="4699680" y="3233146"/>
                  <a:pt x="4699904" y="3233816"/>
                  <a:pt x="4700574" y="3234152"/>
                </a:cubicBezTo>
                <a:cubicBezTo>
                  <a:pt x="4720902" y="3243980"/>
                  <a:pt x="4743462" y="3246884"/>
                  <a:pt x="4763566" y="3257047"/>
                </a:cubicBezTo>
                <a:cubicBezTo>
                  <a:pt x="4778309" y="3264419"/>
                  <a:pt x="4788919" y="3274694"/>
                  <a:pt x="4805561" y="3270339"/>
                </a:cubicBezTo>
                <a:cubicBezTo>
                  <a:pt x="4808576" y="3269556"/>
                  <a:pt x="4811704" y="3266765"/>
                  <a:pt x="4811480" y="3263302"/>
                </a:cubicBezTo>
                <a:cubicBezTo>
                  <a:pt x="4810475" y="3245432"/>
                  <a:pt x="4794616" y="3233927"/>
                  <a:pt x="4774959" y="3226668"/>
                </a:cubicBezTo>
                <a:cubicBezTo>
                  <a:pt x="4811033" y="3224434"/>
                  <a:pt x="4846886" y="3223429"/>
                  <a:pt x="4882067" y="3224881"/>
                </a:cubicBezTo>
                <a:cubicBezTo>
                  <a:pt x="5003583" y="3229795"/>
                  <a:pt x="5129568" y="3217510"/>
                  <a:pt x="5247845" y="3250235"/>
                </a:cubicBezTo>
                <a:cubicBezTo>
                  <a:pt x="5318209" y="3269780"/>
                  <a:pt x="5386338" y="3297255"/>
                  <a:pt x="5455584" y="3320933"/>
                </a:cubicBezTo>
                <a:cubicBezTo>
                  <a:pt x="5390136" y="3313115"/>
                  <a:pt x="5325580" y="3297032"/>
                  <a:pt x="5262365" y="3271901"/>
                </a:cubicBezTo>
                <a:cubicBezTo>
                  <a:pt x="5242931" y="3264195"/>
                  <a:pt x="5230087" y="3289437"/>
                  <a:pt x="5237682" y="3304516"/>
                </a:cubicBezTo>
                <a:cubicBezTo>
                  <a:pt x="5252983" y="3334671"/>
                  <a:pt x="5273310" y="3360247"/>
                  <a:pt x="5293638" y="3386494"/>
                </a:cubicBezTo>
                <a:cubicBezTo>
                  <a:pt x="5249632" y="3392748"/>
                  <a:pt x="5208420" y="3377001"/>
                  <a:pt x="5166983" y="3359131"/>
                </a:cubicBezTo>
                <a:cubicBezTo>
                  <a:pt x="5149449" y="3351536"/>
                  <a:pt x="5131578" y="3368401"/>
                  <a:pt x="5137722" y="3386271"/>
                </a:cubicBezTo>
                <a:cubicBezTo>
                  <a:pt x="5157490" y="3444348"/>
                  <a:pt x="5104438" y="3439881"/>
                  <a:pt x="5054848" y="3423686"/>
                </a:cubicBezTo>
                <a:cubicBezTo>
                  <a:pt x="5065459" y="3421005"/>
                  <a:pt x="5076293" y="3417991"/>
                  <a:pt x="5088132" y="3415197"/>
                </a:cubicBezTo>
                <a:cubicBezTo>
                  <a:pt x="5110470" y="3409949"/>
                  <a:pt x="5101535" y="3373874"/>
                  <a:pt x="5079419" y="3376442"/>
                </a:cubicBezTo>
                <a:cubicBezTo>
                  <a:pt x="5052391" y="3379570"/>
                  <a:pt x="5026145" y="3402688"/>
                  <a:pt x="4998781" y="3400120"/>
                </a:cubicBezTo>
                <a:cubicBezTo>
                  <a:pt x="4992414" y="3396769"/>
                  <a:pt x="4987389" y="3393753"/>
                  <a:pt x="4984486" y="3391631"/>
                </a:cubicBezTo>
                <a:cubicBezTo>
                  <a:pt x="4983368" y="3390850"/>
                  <a:pt x="4982476" y="3389957"/>
                  <a:pt x="4981358" y="3389175"/>
                </a:cubicBezTo>
                <a:cubicBezTo>
                  <a:pt x="4993085" y="3387163"/>
                  <a:pt x="5004478" y="3382697"/>
                  <a:pt x="5012854" y="3377335"/>
                </a:cubicBezTo>
                <a:cubicBezTo>
                  <a:pt x="5030723" y="3366055"/>
                  <a:pt x="5018997" y="3336682"/>
                  <a:pt x="4998111" y="3342936"/>
                </a:cubicBezTo>
                <a:cubicBezTo>
                  <a:pt x="4981470" y="3347962"/>
                  <a:pt x="4965834" y="3357008"/>
                  <a:pt x="4947852" y="3355445"/>
                </a:cubicBezTo>
                <a:cubicBezTo>
                  <a:pt x="4945282" y="3355221"/>
                  <a:pt x="4942938" y="3355668"/>
                  <a:pt x="4940927" y="3356673"/>
                </a:cubicBezTo>
                <a:cubicBezTo>
                  <a:pt x="4905857" y="3327300"/>
                  <a:pt x="4871010" y="3297813"/>
                  <a:pt x="4828792" y="3279609"/>
                </a:cubicBezTo>
                <a:cubicBezTo>
                  <a:pt x="4816172" y="3274136"/>
                  <a:pt x="4800870" y="3291671"/>
                  <a:pt x="4811593" y="3302281"/>
                </a:cubicBezTo>
                <a:cubicBezTo>
                  <a:pt x="4828234" y="3318699"/>
                  <a:pt x="4845546" y="3335341"/>
                  <a:pt x="4863415" y="3351647"/>
                </a:cubicBezTo>
                <a:cubicBezTo>
                  <a:pt x="4885865" y="3392860"/>
                  <a:pt x="4954218" y="3474504"/>
                  <a:pt x="4871457" y="3469925"/>
                </a:cubicBezTo>
                <a:cubicBezTo>
                  <a:pt x="4816171" y="3466909"/>
                  <a:pt x="4763790" y="3455182"/>
                  <a:pt x="4712301" y="3436641"/>
                </a:cubicBezTo>
                <a:cubicBezTo>
                  <a:pt x="4730619" y="3435748"/>
                  <a:pt x="4748377" y="3432956"/>
                  <a:pt x="4762226" y="3420112"/>
                </a:cubicBezTo>
                <a:cubicBezTo>
                  <a:pt x="4766805" y="3415868"/>
                  <a:pt x="4765577" y="3405927"/>
                  <a:pt x="4758652" y="3404699"/>
                </a:cubicBezTo>
                <a:cubicBezTo>
                  <a:pt x="4743351" y="3402019"/>
                  <a:pt x="4730953" y="3405035"/>
                  <a:pt x="4715764" y="3407938"/>
                </a:cubicBezTo>
                <a:cubicBezTo>
                  <a:pt x="4712414" y="3408609"/>
                  <a:pt x="4683262" y="3417208"/>
                  <a:pt x="4682592" y="3415644"/>
                </a:cubicBezTo>
                <a:cubicBezTo>
                  <a:pt x="4679466" y="3408385"/>
                  <a:pt x="4668966" y="3412517"/>
                  <a:pt x="4669078" y="3419553"/>
                </a:cubicBezTo>
                <a:cubicBezTo>
                  <a:pt x="4658915" y="3414975"/>
                  <a:pt x="4648751" y="3410396"/>
                  <a:pt x="4638475" y="3405593"/>
                </a:cubicBezTo>
                <a:cubicBezTo>
                  <a:pt x="4649645" y="3402354"/>
                  <a:pt x="4659361" y="3397327"/>
                  <a:pt x="4665505" y="3389844"/>
                </a:cubicBezTo>
                <a:cubicBezTo>
                  <a:pt x="4670195" y="3384037"/>
                  <a:pt x="4665505" y="3375772"/>
                  <a:pt x="4659585" y="3373650"/>
                </a:cubicBezTo>
                <a:cubicBezTo>
                  <a:pt x="4641380" y="3366948"/>
                  <a:pt x="4620718" y="3374543"/>
                  <a:pt x="4601842" y="3375994"/>
                </a:cubicBezTo>
                <a:cubicBezTo>
                  <a:pt x="4594360" y="3376554"/>
                  <a:pt x="4586765" y="3376777"/>
                  <a:pt x="4579281" y="3377783"/>
                </a:cubicBezTo>
                <a:cubicBezTo>
                  <a:pt x="4565655" y="3371080"/>
                  <a:pt x="4552252" y="3364492"/>
                  <a:pt x="4538739" y="3358125"/>
                </a:cubicBezTo>
                <a:cubicBezTo>
                  <a:pt x="4565097" y="3356561"/>
                  <a:pt x="4590115" y="3349078"/>
                  <a:pt x="4606645" y="3332995"/>
                </a:cubicBezTo>
                <a:cubicBezTo>
                  <a:pt x="4612564" y="3327187"/>
                  <a:pt x="4610890" y="3317025"/>
                  <a:pt x="4601842" y="3315572"/>
                </a:cubicBezTo>
                <a:cubicBezTo>
                  <a:pt x="4571351" y="3310657"/>
                  <a:pt x="4540303" y="3319370"/>
                  <a:pt x="4509811" y="3321715"/>
                </a:cubicBezTo>
                <a:cubicBezTo>
                  <a:pt x="4495179" y="3322831"/>
                  <a:pt x="4481107" y="3324284"/>
                  <a:pt x="4466923" y="3326629"/>
                </a:cubicBezTo>
                <a:cubicBezTo>
                  <a:pt x="4432969" y="3313115"/>
                  <a:pt x="4398459" y="3302281"/>
                  <a:pt x="4363612" y="3295803"/>
                </a:cubicBezTo>
                <a:cubicBezTo>
                  <a:pt x="4342503" y="3280391"/>
                  <a:pt x="4305646" y="3276146"/>
                  <a:pt x="4281074" y="3274695"/>
                </a:cubicBezTo>
                <a:close/>
                <a:moveTo>
                  <a:pt x="5092821" y="4109003"/>
                </a:moveTo>
                <a:cubicBezTo>
                  <a:pt x="5118063" y="4120730"/>
                  <a:pt x="5145650" y="4091245"/>
                  <a:pt x="5125322" y="4068908"/>
                </a:cubicBezTo>
                <a:cubicBezTo>
                  <a:pt x="5121637" y="4064886"/>
                  <a:pt x="5116389" y="4064886"/>
                  <a:pt x="5112033" y="4067902"/>
                </a:cubicBezTo>
                <a:cubicBezTo>
                  <a:pt x="5104549" y="4073263"/>
                  <a:pt x="5099635" y="4081193"/>
                  <a:pt x="5091370" y="4085436"/>
                </a:cubicBezTo>
                <a:cubicBezTo>
                  <a:pt x="5080760" y="4091133"/>
                  <a:pt x="5082882" y="4104424"/>
                  <a:pt x="5092821" y="4109003"/>
                </a:cubicBezTo>
                <a:close/>
                <a:moveTo>
                  <a:pt x="1419517" y="406995"/>
                </a:moveTo>
                <a:cubicBezTo>
                  <a:pt x="1420635" y="413137"/>
                  <a:pt x="1430240" y="415370"/>
                  <a:pt x="1433255" y="409340"/>
                </a:cubicBezTo>
                <a:cubicBezTo>
                  <a:pt x="1446658" y="383539"/>
                  <a:pt x="1448669" y="357181"/>
                  <a:pt x="1447775" y="328366"/>
                </a:cubicBezTo>
                <a:cubicBezTo>
                  <a:pt x="1447608" y="323228"/>
                  <a:pt x="1444034" y="320017"/>
                  <a:pt x="1440055" y="319333"/>
                </a:cubicBezTo>
                <a:cubicBezTo>
                  <a:pt x="1436077" y="318649"/>
                  <a:pt x="1431692" y="320491"/>
                  <a:pt x="1429904" y="325462"/>
                </a:cubicBezTo>
                <a:cubicBezTo>
                  <a:pt x="1420411" y="352267"/>
                  <a:pt x="1414269" y="378737"/>
                  <a:pt x="1419517" y="406995"/>
                </a:cubicBezTo>
                <a:close/>
                <a:moveTo>
                  <a:pt x="5467870" y="4544699"/>
                </a:moveTo>
                <a:cubicBezTo>
                  <a:pt x="5504505" y="4557655"/>
                  <a:pt x="5541808" y="4509628"/>
                  <a:pt x="5516789" y="4478132"/>
                </a:cubicBezTo>
                <a:cubicBezTo>
                  <a:pt x="5514667" y="4475507"/>
                  <a:pt x="5511847" y="4473972"/>
                  <a:pt x="5508943" y="4473720"/>
                </a:cubicBezTo>
                <a:cubicBezTo>
                  <a:pt x="5506039" y="4473469"/>
                  <a:pt x="5503052" y="4474502"/>
                  <a:pt x="5500594" y="4477015"/>
                </a:cubicBezTo>
                <a:cubicBezTo>
                  <a:pt x="5485071" y="4492876"/>
                  <a:pt x="5483953" y="4513426"/>
                  <a:pt x="5465636" y="4527945"/>
                </a:cubicBezTo>
                <a:cubicBezTo>
                  <a:pt x="5460164" y="4532301"/>
                  <a:pt x="5460722" y="4542130"/>
                  <a:pt x="5467870" y="4544699"/>
                </a:cubicBezTo>
                <a:close/>
                <a:moveTo>
                  <a:pt x="5004114" y="4104759"/>
                </a:moveTo>
                <a:cubicBezTo>
                  <a:pt x="5005203" y="4109254"/>
                  <a:pt x="5009000" y="4113024"/>
                  <a:pt x="5014640" y="4112130"/>
                </a:cubicBezTo>
                <a:cubicBezTo>
                  <a:pt x="5030499" y="4109561"/>
                  <a:pt x="5041446" y="4106211"/>
                  <a:pt x="5048146" y="4091244"/>
                </a:cubicBezTo>
                <a:cubicBezTo>
                  <a:pt x="5050603" y="4085772"/>
                  <a:pt x="5045131" y="4079517"/>
                  <a:pt x="5039435" y="4080634"/>
                </a:cubicBezTo>
                <a:cubicBezTo>
                  <a:pt x="5028378" y="4082756"/>
                  <a:pt x="5020225" y="4089011"/>
                  <a:pt x="5009837" y="4093031"/>
                </a:cubicBezTo>
                <a:cubicBezTo>
                  <a:pt x="5004644" y="4095042"/>
                  <a:pt x="5003025" y="4100263"/>
                  <a:pt x="5004114" y="4104759"/>
                </a:cubicBezTo>
                <a:close/>
                <a:moveTo>
                  <a:pt x="1449114" y="506061"/>
                </a:moveTo>
                <a:cubicBezTo>
                  <a:pt x="1465309" y="479144"/>
                  <a:pt x="1480498" y="451334"/>
                  <a:pt x="1484966" y="421178"/>
                </a:cubicBezTo>
                <a:cubicBezTo>
                  <a:pt x="1491780" y="375498"/>
                  <a:pt x="1491220" y="328813"/>
                  <a:pt x="1490662" y="282574"/>
                </a:cubicBezTo>
                <a:cubicBezTo>
                  <a:pt x="1492227" y="281457"/>
                  <a:pt x="1494014" y="280898"/>
                  <a:pt x="1495241" y="279224"/>
                </a:cubicBezTo>
                <a:cubicBezTo>
                  <a:pt x="1518250" y="248620"/>
                  <a:pt x="1539582" y="217459"/>
                  <a:pt x="1561584" y="187080"/>
                </a:cubicBezTo>
                <a:cubicBezTo>
                  <a:pt x="1550751" y="224273"/>
                  <a:pt x="1550862" y="258785"/>
                  <a:pt x="1572753" y="276654"/>
                </a:cubicBezTo>
                <a:cubicBezTo>
                  <a:pt x="1576439" y="279670"/>
                  <a:pt x="1582917" y="276990"/>
                  <a:pt x="1584033" y="272522"/>
                </a:cubicBezTo>
                <a:cubicBezTo>
                  <a:pt x="1593080" y="238123"/>
                  <a:pt x="1589394" y="205732"/>
                  <a:pt x="1605142" y="171110"/>
                </a:cubicBezTo>
                <a:cubicBezTo>
                  <a:pt x="1609610" y="161281"/>
                  <a:pt x="1615306" y="151564"/>
                  <a:pt x="1621225" y="141847"/>
                </a:cubicBezTo>
                <a:cubicBezTo>
                  <a:pt x="1617651" y="161504"/>
                  <a:pt x="1615864" y="181161"/>
                  <a:pt x="1618211" y="198473"/>
                </a:cubicBezTo>
                <a:cubicBezTo>
                  <a:pt x="1618992" y="204503"/>
                  <a:pt x="1627146" y="205621"/>
                  <a:pt x="1628933" y="199478"/>
                </a:cubicBezTo>
                <a:cubicBezTo>
                  <a:pt x="1635745" y="176135"/>
                  <a:pt x="1643229" y="151675"/>
                  <a:pt x="1652387" y="129226"/>
                </a:cubicBezTo>
                <a:cubicBezTo>
                  <a:pt x="1658418" y="114372"/>
                  <a:pt x="1666683" y="99963"/>
                  <a:pt x="1673161" y="84998"/>
                </a:cubicBezTo>
                <a:cubicBezTo>
                  <a:pt x="1679303" y="118840"/>
                  <a:pt x="1682096" y="152680"/>
                  <a:pt x="1683437" y="188644"/>
                </a:cubicBezTo>
                <a:cubicBezTo>
                  <a:pt x="1684106" y="207073"/>
                  <a:pt x="1708008" y="218577"/>
                  <a:pt x="1722638" y="207073"/>
                </a:cubicBezTo>
                <a:cubicBezTo>
                  <a:pt x="1754470" y="182278"/>
                  <a:pt x="1783062" y="147766"/>
                  <a:pt x="1817238" y="126881"/>
                </a:cubicBezTo>
                <a:cubicBezTo>
                  <a:pt x="1870179" y="94715"/>
                  <a:pt x="1918651" y="101528"/>
                  <a:pt x="1976953" y="107894"/>
                </a:cubicBezTo>
                <a:cubicBezTo>
                  <a:pt x="1992589" y="109792"/>
                  <a:pt x="2006885" y="110239"/>
                  <a:pt x="2020734" y="109905"/>
                </a:cubicBezTo>
                <a:cubicBezTo>
                  <a:pt x="1967794" y="156701"/>
                  <a:pt x="1901116" y="187304"/>
                  <a:pt x="1841809" y="224831"/>
                </a:cubicBezTo>
                <a:cubicBezTo>
                  <a:pt x="1798475" y="252306"/>
                  <a:pt x="1762287" y="285031"/>
                  <a:pt x="1723085" y="318202"/>
                </a:cubicBezTo>
                <a:cubicBezTo>
                  <a:pt x="1694717" y="342103"/>
                  <a:pt x="1665900" y="364218"/>
                  <a:pt x="1636750" y="385662"/>
                </a:cubicBezTo>
                <a:cubicBezTo>
                  <a:pt x="1658306" y="345119"/>
                  <a:pt x="1674277" y="303013"/>
                  <a:pt x="1687904" y="259343"/>
                </a:cubicBezTo>
                <a:cubicBezTo>
                  <a:pt x="1691031" y="249291"/>
                  <a:pt x="1676735" y="244824"/>
                  <a:pt x="1671597" y="252865"/>
                </a:cubicBezTo>
                <a:cubicBezTo>
                  <a:pt x="1649259" y="287712"/>
                  <a:pt x="1634963" y="325908"/>
                  <a:pt x="1615306" y="362431"/>
                </a:cubicBezTo>
                <a:cubicBezTo>
                  <a:pt x="1603355" y="384544"/>
                  <a:pt x="1590623" y="407776"/>
                  <a:pt x="1572195" y="425199"/>
                </a:cubicBezTo>
                <a:cubicBezTo>
                  <a:pt x="1561249" y="435474"/>
                  <a:pt x="1549075" y="443069"/>
                  <a:pt x="1538242" y="452786"/>
                </a:cubicBezTo>
                <a:cubicBezTo>
                  <a:pt x="1509091" y="471214"/>
                  <a:pt x="1479605" y="489084"/>
                  <a:pt x="1449114" y="506061"/>
                </a:cubicBezTo>
                <a:close/>
                <a:moveTo>
                  <a:pt x="4931098" y="4089123"/>
                </a:moveTo>
                <a:cubicBezTo>
                  <a:pt x="4949416" y="4104982"/>
                  <a:pt x="4977337" y="4086889"/>
                  <a:pt x="4979125" y="4064999"/>
                </a:cubicBezTo>
                <a:cubicBezTo>
                  <a:pt x="4979571" y="4060084"/>
                  <a:pt x="4976780" y="4053494"/>
                  <a:pt x="4970972" y="4053272"/>
                </a:cubicBezTo>
                <a:cubicBezTo>
                  <a:pt x="4952766" y="4052377"/>
                  <a:pt x="4949861" y="4062876"/>
                  <a:pt x="4933333" y="4069689"/>
                </a:cubicBezTo>
                <a:cubicBezTo>
                  <a:pt x="4924956" y="4073151"/>
                  <a:pt x="4924956" y="4083762"/>
                  <a:pt x="4931098" y="4089123"/>
                </a:cubicBezTo>
                <a:close/>
                <a:moveTo>
                  <a:pt x="5383016" y="4558407"/>
                </a:moveTo>
                <a:cubicBezTo>
                  <a:pt x="5390191" y="4562735"/>
                  <a:pt x="5400076" y="4563294"/>
                  <a:pt x="5406666" y="4557318"/>
                </a:cubicBezTo>
                <a:cubicBezTo>
                  <a:pt x="5424312" y="4541459"/>
                  <a:pt x="5441736" y="4520126"/>
                  <a:pt x="5433135" y="4495554"/>
                </a:cubicBezTo>
                <a:cubicBezTo>
                  <a:pt x="5431628" y="4491199"/>
                  <a:pt x="5428668" y="4487932"/>
                  <a:pt x="5425024" y="4486299"/>
                </a:cubicBezTo>
                <a:cubicBezTo>
                  <a:pt x="5421379" y="4484665"/>
                  <a:pt x="5417052" y="4484665"/>
                  <a:pt x="5412808" y="4486843"/>
                </a:cubicBezTo>
                <a:cubicBezTo>
                  <a:pt x="5393709" y="4496784"/>
                  <a:pt x="5384439" y="4518003"/>
                  <a:pt x="5375616" y="4536879"/>
                </a:cubicBezTo>
                <a:cubicBezTo>
                  <a:pt x="5371372" y="4545981"/>
                  <a:pt x="5375840" y="4554079"/>
                  <a:pt x="5383016" y="4558407"/>
                </a:cubicBezTo>
                <a:close/>
                <a:moveTo>
                  <a:pt x="4873131" y="4067455"/>
                </a:moveTo>
                <a:cubicBezTo>
                  <a:pt x="4889439" y="4076836"/>
                  <a:pt x="4906080" y="4068347"/>
                  <a:pt x="4911552" y="4051483"/>
                </a:cubicBezTo>
                <a:cubicBezTo>
                  <a:pt x="4913228" y="4046345"/>
                  <a:pt x="4908089" y="4040203"/>
                  <a:pt x="4902728" y="4040873"/>
                </a:cubicBezTo>
                <a:cubicBezTo>
                  <a:pt x="4891225" y="4042437"/>
                  <a:pt x="4881062" y="4047016"/>
                  <a:pt x="4871457" y="4053382"/>
                </a:cubicBezTo>
                <a:cubicBezTo>
                  <a:pt x="4865761" y="4057067"/>
                  <a:pt x="4868217" y="4064662"/>
                  <a:pt x="4873131" y="4067455"/>
                </a:cubicBezTo>
                <a:close/>
                <a:moveTo>
                  <a:pt x="5951320" y="5187904"/>
                </a:moveTo>
                <a:cubicBezTo>
                  <a:pt x="5982402" y="5221730"/>
                  <a:pt x="6020474" y="5250483"/>
                  <a:pt x="6056913" y="5277037"/>
                </a:cubicBezTo>
                <a:cubicBezTo>
                  <a:pt x="6094663" y="5304512"/>
                  <a:pt x="6132972" y="5338464"/>
                  <a:pt x="6179881" y="5347399"/>
                </a:cubicBezTo>
                <a:cubicBezTo>
                  <a:pt x="6189151" y="5349188"/>
                  <a:pt x="6193619" y="5339246"/>
                  <a:pt x="6188145" y="5332434"/>
                </a:cubicBezTo>
                <a:cubicBezTo>
                  <a:pt x="6152294" y="5288093"/>
                  <a:pt x="6090977" y="5259055"/>
                  <a:pt x="6044961" y="5225325"/>
                </a:cubicBezTo>
                <a:cubicBezTo>
                  <a:pt x="6007100" y="5197626"/>
                  <a:pt x="5971136" y="5166577"/>
                  <a:pt x="5929588" y="5144574"/>
                </a:cubicBezTo>
                <a:cubicBezTo>
                  <a:pt x="5924897" y="5142117"/>
                  <a:pt x="5919982" y="5148036"/>
                  <a:pt x="5922887" y="5152281"/>
                </a:cubicBezTo>
                <a:cubicBezTo>
                  <a:pt x="5931375" y="5164790"/>
                  <a:pt x="5940960" y="5176629"/>
                  <a:pt x="5951320" y="5187904"/>
                </a:cubicBezTo>
                <a:close/>
                <a:moveTo>
                  <a:pt x="1327263" y="503827"/>
                </a:moveTo>
                <a:cubicBezTo>
                  <a:pt x="1331953" y="509188"/>
                  <a:pt x="1340441" y="507290"/>
                  <a:pt x="1341894" y="500142"/>
                </a:cubicBezTo>
                <a:cubicBezTo>
                  <a:pt x="1345914" y="480373"/>
                  <a:pt x="1342117" y="461945"/>
                  <a:pt x="1341446" y="442064"/>
                </a:cubicBezTo>
                <a:cubicBezTo>
                  <a:pt x="1340777" y="421960"/>
                  <a:pt x="1343346" y="401856"/>
                  <a:pt x="1341223" y="381864"/>
                </a:cubicBezTo>
                <a:cubicBezTo>
                  <a:pt x="1340554" y="375609"/>
                  <a:pt x="1336365" y="372621"/>
                  <a:pt x="1331688" y="372328"/>
                </a:cubicBezTo>
                <a:cubicBezTo>
                  <a:pt x="1327012" y="372035"/>
                  <a:pt x="1321845" y="374437"/>
                  <a:pt x="1319221" y="378961"/>
                </a:cubicBezTo>
                <a:cubicBezTo>
                  <a:pt x="1299340" y="413249"/>
                  <a:pt x="1300569" y="473225"/>
                  <a:pt x="1327263" y="503827"/>
                </a:cubicBezTo>
                <a:close/>
                <a:moveTo>
                  <a:pt x="4712036" y="3953045"/>
                </a:moveTo>
                <a:cubicBezTo>
                  <a:pt x="4713502" y="3957582"/>
                  <a:pt x="4717104" y="3961407"/>
                  <a:pt x="4722130" y="3962133"/>
                </a:cubicBezTo>
                <a:cubicBezTo>
                  <a:pt x="4730282" y="3963250"/>
                  <a:pt x="4735756" y="3962356"/>
                  <a:pt x="4743796" y="3960904"/>
                </a:cubicBezTo>
                <a:cubicBezTo>
                  <a:pt x="4761890" y="3957553"/>
                  <a:pt x="4759315" y="3934664"/>
                  <a:pt x="4746812" y="3928235"/>
                </a:cubicBezTo>
                <a:cubicBezTo>
                  <a:pt x="4742645" y="3926093"/>
                  <a:pt x="4737376" y="3925779"/>
                  <a:pt x="4731400" y="3928627"/>
                </a:cubicBezTo>
                <a:cubicBezTo>
                  <a:pt x="4724921" y="3931642"/>
                  <a:pt x="4719896" y="3934546"/>
                  <a:pt x="4714759" y="3939684"/>
                </a:cubicBezTo>
                <a:cubicBezTo>
                  <a:pt x="4711241" y="3943258"/>
                  <a:pt x="4710570" y="3948507"/>
                  <a:pt x="4712036" y="3953045"/>
                </a:cubicBezTo>
                <a:close/>
                <a:moveTo>
                  <a:pt x="3933207" y="3178447"/>
                </a:moveTo>
                <a:cubicBezTo>
                  <a:pt x="3933584" y="3180513"/>
                  <a:pt x="3935399" y="3182328"/>
                  <a:pt x="3938303" y="3182104"/>
                </a:cubicBezTo>
                <a:cubicBezTo>
                  <a:pt x="3978288" y="3179089"/>
                  <a:pt x="4003306" y="3156081"/>
                  <a:pt x="4036030" y="3134860"/>
                </a:cubicBezTo>
                <a:cubicBezTo>
                  <a:pt x="4073334" y="3110513"/>
                  <a:pt x="4126163" y="3090633"/>
                  <a:pt x="4150399" y="3051764"/>
                </a:cubicBezTo>
                <a:cubicBezTo>
                  <a:pt x="4153637" y="3046627"/>
                  <a:pt x="4148947" y="3038139"/>
                  <a:pt x="4142357" y="3040261"/>
                </a:cubicBezTo>
                <a:cubicBezTo>
                  <a:pt x="4106394" y="3051877"/>
                  <a:pt x="4073222" y="3079351"/>
                  <a:pt x="4041503" y="3099679"/>
                </a:cubicBezTo>
                <a:cubicBezTo>
                  <a:pt x="4009225" y="3120341"/>
                  <a:pt x="3973038" y="3162671"/>
                  <a:pt x="3936740" y="3173282"/>
                </a:cubicBezTo>
                <a:cubicBezTo>
                  <a:pt x="3933892" y="3174063"/>
                  <a:pt x="3932830" y="3176380"/>
                  <a:pt x="3933207" y="3178447"/>
                </a:cubicBezTo>
                <a:close/>
                <a:moveTo>
                  <a:pt x="5165084" y="4440380"/>
                </a:moveTo>
                <a:cubicBezTo>
                  <a:pt x="5194011" y="4449204"/>
                  <a:pt x="5223385" y="4416255"/>
                  <a:pt x="5216348" y="4388223"/>
                </a:cubicBezTo>
                <a:cubicBezTo>
                  <a:pt x="5215232" y="4383532"/>
                  <a:pt x="5209536" y="4383308"/>
                  <a:pt x="5206186" y="4385207"/>
                </a:cubicBezTo>
                <a:cubicBezTo>
                  <a:pt x="5188204" y="4395258"/>
                  <a:pt x="5179381" y="4415922"/>
                  <a:pt x="5163633" y="4429211"/>
                </a:cubicBezTo>
                <a:cubicBezTo>
                  <a:pt x="5160171" y="4432116"/>
                  <a:pt x="5160058" y="4438817"/>
                  <a:pt x="5165084" y="4440380"/>
                </a:cubicBezTo>
                <a:close/>
                <a:moveTo>
                  <a:pt x="5817789" y="5127710"/>
                </a:moveTo>
                <a:cubicBezTo>
                  <a:pt x="5862129" y="5179198"/>
                  <a:pt x="5928807" y="5213709"/>
                  <a:pt x="5979178" y="5260506"/>
                </a:cubicBezTo>
                <a:cubicBezTo>
                  <a:pt x="6023071" y="5301273"/>
                  <a:pt x="6067300" y="5346953"/>
                  <a:pt x="6121580" y="5373312"/>
                </a:cubicBezTo>
                <a:cubicBezTo>
                  <a:pt x="6128951" y="5376885"/>
                  <a:pt x="6134648" y="5366275"/>
                  <a:pt x="6129957" y="5360802"/>
                </a:cubicBezTo>
                <a:cubicBezTo>
                  <a:pt x="6086399" y="5309538"/>
                  <a:pt x="6027315" y="5270223"/>
                  <a:pt x="5976944" y="5225995"/>
                </a:cubicBezTo>
                <a:cubicBezTo>
                  <a:pt x="5931487" y="5185899"/>
                  <a:pt x="5878100" y="5144239"/>
                  <a:pt x="5820581" y="5123465"/>
                </a:cubicBezTo>
                <a:cubicBezTo>
                  <a:pt x="5818013" y="5122460"/>
                  <a:pt x="5816114" y="5125810"/>
                  <a:pt x="5817789" y="5127710"/>
                </a:cubicBezTo>
                <a:close/>
                <a:moveTo>
                  <a:pt x="4774368" y="4084401"/>
                </a:moveTo>
                <a:cubicBezTo>
                  <a:pt x="4777198" y="4086757"/>
                  <a:pt x="4781156" y="4088118"/>
                  <a:pt x="4786238" y="4087783"/>
                </a:cubicBezTo>
                <a:cubicBezTo>
                  <a:pt x="4800087" y="4086889"/>
                  <a:pt x="4813154" y="4087112"/>
                  <a:pt x="4824436" y="4078289"/>
                </a:cubicBezTo>
                <a:cubicBezTo>
                  <a:pt x="4829350" y="4074492"/>
                  <a:pt x="4831024" y="4067344"/>
                  <a:pt x="4827116" y="4062094"/>
                </a:cubicBezTo>
                <a:cubicBezTo>
                  <a:pt x="4821030" y="4054053"/>
                  <a:pt x="4813351" y="4050199"/>
                  <a:pt x="4805072" y="4049432"/>
                </a:cubicBezTo>
                <a:cubicBezTo>
                  <a:pt x="4796794" y="4048663"/>
                  <a:pt x="4787914" y="4050982"/>
                  <a:pt x="4779425" y="4055282"/>
                </a:cubicBezTo>
                <a:cubicBezTo>
                  <a:pt x="4767530" y="4061313"/>
                  <a:pt x="4765876" y="4077333"/>
                  <a:pt x="4774368" y="4084401"/>
                </a:cubicBezTo>
                <a:close/>
                <a:moveTo>
                  <a:pt x="4662498" y="4026739"/>
                </a:moveTo>
                <a:cubicBezTo>
                  <a:pt x="4665002" y="4028602"/>
                  <a:pt x="4668296" y="4029705"/>
                  <a:pt x="4672317" y="4029594"/>
                </a:cubicBezTo>
                <a:cubicBezTo>
                  <a:pt x="4687059" y="4029147"/>
                  <a:pt x="4699234" y="4026131"/>
                  <a:pt x="4711072" y="4017531"/>
                </a:cubicBezTo>
                <a:cubicBezTo>
                  <a:pt x="4714424" y="4015074"/>
                  <a:pt x="4716993" y="4011388"/>
                  <a:pt x="4718444" y="4007256"/>
                </a:cubicBezTo>
                <a:lnTo>
                  <a:pt x="4718444" y="4006809"/>
                </a:lnTo>
                <a:cubicBezTo>
                  <a:pt x="4719449" y="4003905"/>
                  <a:pt x="4720231" y="4001002"/>
                  <a:pt x="4719002" y="3998097"/>
                </a:cubicBezTo>
                <a:cubicBezTo>
                  <a:pt x="4718779" y="3998879"/>
                  <a:pt x="4718444" y="3999661"/>
                  <a:pt x="4718109" y="4000442"/>
                </a:cubicBezTo>
                <a:cubicBezTo>
                  <a:pt x="4716880" y="3991620"/>
                  <a:pt x="4709620" y="3983912"/>
                  <a:pt x="4697782" y="3986035"/>
                </a:cubicBezTo>
                <a:cubicBezTo>
                  <a:pt x="4684938" y="3988381"/>
                  <a:pt x="4673098" y="3993294"/>
                  <a:pt x="4663047" y="4001671"/>
                </a:cubicBezTo>
                <a:cubicBezTo>
                  <a:pt x="4654587" y="4008708"/>
                  <a:pt x="4654985" y="4021147"/>
                  <a:pt x="4662498" y="4026739"/>
                </a:cubicBezTo>
                <a:close/>
                <a:moveTo>
                  <a:pt x="5203017" y="4591914"/>
                </a:moveTo>
                <a:cubicBezTo>
                  <a:pt x="5204204" y="4596632"/>
                  <a:pt x="5207806" y="4600429"/>
                  <a:pt x="5214005" y="4600318"/>
                </a:cubicBezTo>
                <a:cubicBezTo>
                  <a:pt x="5235002" y="4599984"/>
                  <a:pt x="5255217" y="4602999"/>
                  <a:pt x="5275767" y="4605455"/>
                </a:cubicBezTo>
                <a:cubicBezTo>
                  <a:pt x="5282803" y="4606238"/>
                  <a:pt x="5287717" y="4603110"/>
                  <a:pt x="5292855" y="4598977"/>
                </a:cubicBezTo>
                <a:cubicBezTo>
                  <a:pt x="5297881" y="4594957"/>
                  <a:pt x="5300339" y="4588256"/>
                  <a:pt x="5296430" y="4582448"/>
                </a:cubicBezTo>
                <a:cubicBezTo>
                  <a:pt x="5288556" y="4570721"/>
                  <a:pt x="5270909" y="4564549"/>
                  <a:pt x="5252815" y="4563837"/>
                </a:cubicBezTo>
                <a:cubicBezTo>
                  <a:pt x="5234723" y="4563125"/>
                  <a:pt x="5216182" y="4567873"/>
                  <a:pt x="5206521" y="4577980"/>
                </a:cubicBezTo>
                <a:cubicBezTo>
                  <a:pt x="5203059" y="4581555"/>
                  <a:pt x="5201830" y="4587195"/>
                  <a:pt x="5203017" y="4591914"/>
                </a:cubicBezTo>
                <a:close/>
                <a:moveTo>
                  <a:pt x="5723525" y="5138654"/>
                </a:moveTo>
                <a:cubicBezTo>
                  <a:pt x="5943884" y="5225100"/>
                  <a:pt x="6063167" y="5448923"/>
                  <a:pt x="6235836" y="5597021"/>
                </a:cubicBezTo>
                <a:cubicBezTo>
                  <a:pt x="6241645" y="5602047"/>
                  <a:pt x="6251250" y="5594453"/>
                  <a:pt x="6246335" y="5587974"/>
                </a:cubicBezTo>
                <a:cubicBezTo>
                  <a:pt x="6164244" y="5480978"/>
                  <a:pt x="6064172" y="5375432"/>
                  <a:pt x="5964547" y="5284519"/>
                </a:cubicBezTo>
                <a:cubicBezTo>
                  <a:pt x="5893625" y="5219851"/>
                  <a:pt x="5824044" y="5147366"/>
                  <a:pt x="5726986" y="5127373"/>
                </a:cubicBezTo>
                <a:cubicBezTo>
                  <a:pt x="5719615" y="5125810"/>
                  <a:pt x="5716376" y="5135861"/>
                  <a:pt x="5723525" y="5138654"/>
                </a:cubicBezTo>
                <a:close/>
                <a:moveTo>
                  <a:pt x="1136835" y="479256"/>
                </a:moveTo>
                <a:cubicBezTo>
                  <a:pt x="1138733" y="486292"/>
                  <a:pt x="1148562" y="484394"/>
                  <a:pt x="1150013" y="478251"/>
                </a:cubicBezTo>
                <a:cubicBezTo>
                  <a:pt x="1157721" y="446196"/>
                  <a:pt x="1156715" y="410121"/>
                  <a:pt x="1154594" y="377396"/>
                </a:cubicBezTo>
                <a:cubicBezTo>
                  <a:pt x="1154370" y="373822"/>
                  <a:pt x="1149679" y="373376"/>
                  <a:pt x="1148115" y="376280"/>
                </a:cubicBezTo>
                <a:cubicBezTo>
                  <a:pt x="1132032" y="407217"/>
                  <a:pt x="1127788" y="445638"/>
                  <a:pt x="1136835" y="479256"/>
                </a:cubicBezTo>
                <a:close/>
                <a:moveTo>
                  <a:pt x="1259692" y="617191"/>
                </a:moveTo>
                <a:cubicBezTo>
                  <a:pt x="1262596" y="599879"/>
                  <a:pt x="1262149" y="582009"/>
                  <a:pt x="1259803" y="564363"/>
                </a:cubicBezTo>
                <a:cubicBezTo>
                  <a:pt x="1260138" y="564027"/>
                  <a:pt x="1260585" y="564027"/>
                  <a:pt x="1260809" y="563580"/>
                </a:cubicBezTo>
                <a:cubicBezTo>
                  <a:pt x="1277562" y="540907"/>
                  <a:pt x="1284152" y="510306"/>
                  <a:pt x="1287614" y="482718"/>
                </a:cubicBezTo>
                <a:cubicBezTo>
                  <a:pt x="1290182" y="462279"/>
                  <a:pt x="1258910" y="461498"/>
                  <a:pt x="1256006" y="481378"/>
                </a:cubicBezTo>
                <a:lnTo>
                  <a:pt x="1255895" y="481936"/>
                </a:lnTo>
                <a:cubicBezTo>
                  <a:pt x="1246400" y="457031"/>
                  <a:pt x="1238471" y="431789"/>
                  <a:pt x="1232217" y="406101"/>
                </a:cubicBezTo>
                <a:cubicBezTo>
                  <a:pt x="1237131" y="337413"/>
                  <a:pt x="1252208" y="291286"/>
                  <a:pt x="1282923" y="249849"/>
                </a:cubicBezTo>
                <a:cubicBezTo>
                  <a:pt x="1255113" y="304576"/>
                  <a:pt x="1240705" y="365558"/>
                  <a:pt x="1261256" y="413025"/>
                </a:cubicBezTo>
                <a:cubicBezTo>
                  <a:pt x="1263824" y="418944"/>
                  <a:pt x="1274099" y="419280"/>
                  <a:pt x="1275886" y="412467"/>
                </a:cubicBezTo>
                <a:cubicBezTo>
                  <a:pt x="1291522" y="351932"/>
                  <a:pt x="1291969" y="295976"/>
                  <a:pt x="1324917" y="239910"/>
                </a:cubicBezTo>
                <a:cubicBezTo>
                  <a:pt x="1335863" y="221369"/>
                  <a:pt x="1347702" y="202940"/>
                  <a:pt x="1358312" y="183953"/>
                </a:cubicBezTo>
                <a:cubicBezTo>
                  <a:pt x="1356861" y="187527"/>
                  <a:pt x="1355520" y="190878"/>
                  <a:pt x="1354514" y="193559"/>
                </a:cubicBezTo>
                <a:cubicBezTo>
                  <a:pt x="1339660" y="230750"/>
                  <a:pt x="1320338" y="282238"/>
                  <a:pt x="1333852" y="322558"/>
                </a:cubicBezTo>
                <a:cubicBezTo>
                  <a:pt x="1335751" y="328142"/>
                  <a:pt x="1343681" y="327026"/>
                  <a:pt x="1345580" y="322335"/>
                </a:cubicBezTo>
                <a:cubicBezTo>
                  <a:pt x="1360435" y="286930"/>
                  <a:pt x="1365907" y="247838"/>
                  <a:pt x="1380650" y="212098"/>
                </a:cubicBezTo>
                <a:cubicBezTo>
                  <a:pt x="1389696" y="190431"/>
                  <a:pt x="1400530" y="168876"/>
                  <a:pt x="1415608" y="150670"/>
                </a:cubicBezTo>
                <a:cubicBezTo>
                  <a:pt x="1434260" y="188867"/>
                  <a:pt x="1442413" y="230862"/>
                  <a:pt x="1455593" y="272634"/>
                </a:cubicBezTo>
                <a:cubicBezTo>
                  <a:pt x="1457045" y="277324"/>
                  <a:pt x="1460172" y="280675"/>
                  <a:pt x="1463969" y="283132"/>
                </a:cubicBezTo>
                <a:cubicBezTo>
                  <a:pt x="1459836" y="327360"/>
                  <a:pt x="1463299" y="372706"/>
                  <a:pt x="1452019" y="414924"/>
                </a:cubicBezTo>
                <a:cubicBezTo>
                  <a:pt x="1439733" y="460492"/>
                  <a:pt x="1411588" y="496456"/>
                  <a:pt x="1390590" y="537893"/>
                </a:cubicBezTo>
                <a:lnTo>
                  <a:pt x="1390590" y="538004"/>
                </a:lnTo>
                <a:cubicBezTo>
                  <a:pt x="1389920" y="538340"/>
                  <a:pt x="1389250" y="538786"/>
                  <a:pt x="1388580" y="539121"/>
                </a:cubicBezTo>
                <a:cubicBezTo>
                  <a:pt x="1342229" y="563134"/>
                  <a:pt x="1299230" y="588041"/>
                  <a:pt x="1259692" y="617191"/>
                </a:cubicBezTo>
                <a:close/>
                <a:moveTo>
                  <a:pt x="3571297" y="2973137"/>
                </a:moveTo>
                <a:cubicBezTo>
                  <a:pt x="3575318" y="2958841"/>
                  <a:pt x="3578445" y="2944656"/>
                  <a:pt x="3580791" y="2932706"/>
                </a:cubicBezTo>
                <a:cubicBezTo>
                  <a:pt x="3581238" y="2930360"/>
                  <a:pt x="3580456" y="2928573"/>
                  <a:pt x="3579227" y="2927122"/>
                </a:cubicBezTo>
                <a:cubicBezTo>
                  <a:pt x="3609271" y="2913942"/>
                  <a:pt x="3639874" y="2902103"/>
                  <a:pt x="3671705" y="2892498"/>
                </a:cubicBezTo>
                <a:cubicBezTo>
                  <a:pt x="3671816" y="2893168"/>
                  <a:pt x="3671705" y="2893950"/>
                  <a:pt x="3671816" y="2894509"/>
                </a:cubicBezTo>
                <a:cubicBezTo>
                  <a:pt x="3635965" y="2916735"/>
                  <a:pt x="3602905" y="2943652"/>
                  <a:pt x="3571297" y="2973137"/>
                </a:cubicBezTo>
                <a:close/>
                <a:moveTo>
                  <a:pt x="3814554" y="3222870"/>
                </a:moveTo>
                <a:cubicBezTo>
                  <a:pt x="3828738" y="3230576"/>
                  <a:pt x="3892736" y="3236497"/>
                  <a:pt x="3880896" y="3205671"/>
                </a:cubicBezTo>
                <a:cubicBezTo>
                  <a:pt x="3879221" y="3201203"/>
                  <a:pt x="3874530" y="3196401"/>
                  <a:pt x="3869280" y="3196176"/>
                </a:cubicBezTo>
                <a:cubicBezTo>
                  <a:pt x="3851968" y="3195507"/>
                  <a:pt x="3835551" y="3200197"/>
                  <a:pt x="3818462" y="3202878"/>
                </a:cubicBezTo>
                <a:cubicBezTo>
                  <a:pt x="3809415" y="3204330"/>
                  <a:pt x="3806177" y="3218291"/>
                  <a:pt x="3814554" y="3222870"/>
                </a:cubicBezTo>
                <a:close/>
                <a:moveTo>
                  <a:pt x="5061884" y="4497440"/>
                </a:moveTo>
                <a:cubicBezTo>
                  <a:pt x="5063420" y="4498962"/>
                  <a:pt x="5065905" y="4499520"/>
                  <a:pt x="5068139" y="4497901"/>
                </a:cubicBezTo>
                <a:cubicBezTo>
                  <a:pt x="5098964" y="4475451"/>
                  <a:pt x="5150676" y="4435690"/>
                  <a:pt x="5144868" y="4392019"/>
                </a:cubicBezTo>
                <a:cubicBezTo>
                  <a:pt x="5144422" y="4388893"/>
                  <a:pt x="5142272" y="4387357"/>
                  <a:pt x="5139772" y="4386966"/>
                </a:cubicBezTo>
                <a:cubicBezTo>
                  <a:pt x="5137273" y="4386575"/>
                  <a:pt x="5134425" y="4387330"/>
                  <a:pt x="5132582" y="4388781"/>
                </a:cubicBezTo>
                <a:cubicBezTo>
                  <a:pt x="5116612" y="4401402"/>
                  <a:pt x="5107229" y="4422623"/>
                  <a:pt x="5095949" y="4439264"/>
                </a:cubicBezTo>
                <a:cubicBezTo>
                  <a:pt x="5084334" y="4456576"/>
                  <a:pt x="5073165" y="4474111"/>
                  <a:pt x="5061326" y="4491198"/>
                </a:cubicBezTo>
                <a:cubicBezTo>
                  <a:pt x="5059762" y="4493432"/>
                  <a:pt x="5060349" y="4495918"/>
                  <a:pt x="5061884" y="4497440"/>
                </a:cubicBezTo>
                <a:close/>
                <a:moveTo>
                  <a:pt x="5896891" y="5381995"/>
                </a:moveTo>
                <a:cubicBezTo>
                  <a:pt x="5900298" y="5385821"/>
                  <a:pt x="5904403" y="5388725"/>
                  <a:pt x="5911272" y="5391070"/>
                </a:cubicBezTo>
                <a:cubicBezTo>
                  <a:pt x="5914957" y="5392298"/>
                  <a:pt x="5919425" y="5389618"/>
                  <a:pt x="5920207" y="5385931"/>
                </a:cubicBezTo>
                <a:cubicBezTo>
                  <a:pt x="5926797" y="5357228"/>
                  <a:pt x="5889492" y="5326849"/>
                  <a:pt x="5872292" y="5307080"/>
                </a:cubicBezTo>
                <a:cubicBezTo>
                  <a:pt x="5869583" y="5303981"/>
                  <a:pt x="5866387" y="5302669"/>
                  <a:pt x="5863274" y="5302642"/>
                </a:cubicBezTo>
                <a:cubicBezTo>
                  <a:pt x="5853932" y="5302563"/>
                  <a:pt x="5845347" y="5314061"/>
                  <a:pt x="5852970" y="5323610"/>
                </a:cubicBezTo>
                <a:cubicBezTo>
                  <a:pt x="5864362" y="5338017"/>
                  <a:pt x="5876313" y="5352202"/>
                  <a:pt x="5886700" y="5367391"/>
                </a:cubicBezTo>
                <a:cubicBezTo>
                  <a:pt x="5890776" y="5373423"/>
                  <a:pt x="5893485" y="5378170"/>
                  <a:pt x="5896891" y="5381995"/>
                </a:cubicBezTo>
                <a:close/>
                <a:moveTo>
                  <a:pt x="3846719" y="3295469"/>
                </a:moveTo>
                <a:cubicBezTo>
                  <a:pt x="3848283" y="3299154"/>
                  <a:pt x="3852862" y="3300048"/>
                  <a:pt x="3855542" y="3297032"/>
                </a:cubicBezTo>
                <a:cubicBezTo>
                  <a:pt x="3884247" y="3265313"/>
                  <a:pt x="3920657" y="3252915"/>
                  <a:pt x="3957515" y="3233371"/>
                </a:cubicBezTo>
                <a:cubicBezTo>
                  <a:pt x="3997498" y="3212373"/>
                  <a:pt x="4058814" y="3184228"/>
                  <a:pt x="4081710" y="3143908"/>
                </a:cubicBezTo>
                <a:cubicBezTo>
                  <a:pt x="4084391" y="3139329"/>
                  <a:pt x="4079589" y="3134192"/>
                  <a:pt x="4075009" y="3134526"/>
                </a:cubicBezTo>
                <a:cubicBezTo>
                  <a:pt x="4043289" y="3136648"/>
                  <a:pt x="4018384" y="3160103"/>
                  <a:pt x="3993253" y="3177861"/>
                </a:cubicBezTo>
                <a:cubicBezTo>
                  <a:pt x="3968124" y="3195620"/>
                  <a:pt x="3942659" y="3213825"/>
                  <a:pt x="3915631" y="3228679"/>
                </a:cubicBezTo>
                <a:cubicBezTo>
                  <a:pt x="3897314" y="3238730"/>
                  <a:pt x="3834209" y="3265759"/>
                  <a:pt x="3846719" y="3295469"/>
                </a:cubicBezTo>
                <a:close/>
                <a:moveTo>
                  <a:pt x="4806678" y="4278433"/>
                </a:moveTo>
                <a:cubicBezTo>
                  <a:pt x="4836611" y="4288262"/>
                  <a:pt x="4881844" y="4272179"/>
                  <a:pt x="4888545" y="4238561"/>
                </a:cubicBezTo>
                <a:cubicBezTo>
                  <a:pt x="4890110" y="4230296"/>
                  <a:pt x="4883407" y="4224265"/>
                  <a:pt x="4875366" y="4225828"/>
                </a:cubicBezTo>
                <a:cubicBezTo>
                  <a:pt x="4862858" y="4228286"/>
                  <a:pt x="4854592" y="4235545"/>
                  <a:pt x="4844205" y="4242470"/>
                </a:cubicBezTo>
                <a:cubicBezTo>
                  <a:pt x="4832143" y="4250624"/>
                  <a:pt x="4819410" y="4254867"/>
                  <a:pt x="4805450" y="4258777"/>
                </a:cubicBezTo>
                <a:cubicBezTo>
                  <a:pt x="4794616" y="4261903"/>
                  <a:pt x="4797966" y="4275642"/>
                  <a:pt x="4806678" y="4278433"/>
                </a:cubicBezTo>
                <a:close/>
                <a:moveTo>
                  <a:pt x="3762312" y="3275392"/>
                </a:moveTo>
                <a:cubicBezTo>
                  <a:pt x="3764322" y="3279860"/>
                  <a:pt x="3768874" y="3283238"/>
                  <a:pt x="3774346" y="3282178"/>
                </a:cubicBezTo>
                <a:cubicBezTo>
                  <a:pt x="3799587" y="3277375"/>
                  <a:pt x="3831754" y="3286197"/>
                  <a:pt x="3846608" y="3260956"/>
                </a:cubicBezTo>
                <a:cubicBezTo>
                  <a:pt x="3850071" y="3254926"/>
                  <a:pt x="3846609" y="3248112"/>
                  <a:pt x="3841359" y="3244873"/>
                </a:cubicBezTo>
                <a:cubicBezTo>
                  <a:pt x="3835636" y="3241328"/>
                  <a:pt x="3829269" y="3239770"/>
                  <a:pt x="3822631" y="3239645"/>
                </a:cubicBezTo>
                <a:cubicBezTo>
                  <a:pt x="3802716" y="3239267"/>
                  <a:pt x="3780349" y="3251771"/>
                  <a:pt x="3765523" y="3262073"/>
                </a:cubicBezTo>
                <a:cubicBezTo>
                  <a:pt x="3760831" y="3265368"/>
                  <a:pt x="3760301" y="3270924"/>
                  <a:pt x="3762312" y="3275392"/>
                </a:cubicBezTo>
                <a:close/>
                <a:moveTo>
                  <a:pt x="3833205" y="3347849"/>
                </a:moveTo>
                <a:cubicBezTo>
                  <a:pt x="3842699" y="3370634"/>
                  <a:pt x="3913956" y="3304403"/>
                  <a:pt x="3921774" y="3292005"/>
                </a:cubicBezTo>
                <a:cubicBezTo>
                  <a:pt x="3925013" y="3286867"/>
                  <a:pt x="3918647" y="3282288"/>
                  <a:pt x="3914067" y="3284522"/>
                </a:cubicBezTo>
                <a:cubicBezTo>
                  <a:pt x="3885363" y="3298148"/>
                  <a:pt x="3856549" y="3311885"/>
                  <a:pt x="3834099" y="3335116"/>
                </a:cubicBezTo>
                <a:cubicBezTo>
                  <a:pt x="3831307" y="3338021"/>
                  <a:pt x="3831195" y="3343047"/>
                  <a:pt x="3832646" y="3346509"/>
                </a:cubicBezTo>
                <a:cubicBezTo>
                  <a:pt x="3832871" y="3346956"/>
                  <a:pt x="3832982" y="3347403"/>
                  <a:pt x="3833205" y="3347849"/>
                </a:cubicBezTo>
                <a:close/>
                <a:moveTo>
                  <a:pt x="4962231" y="4515309"/>
                </a:moveTo>
                <a:cubicBezTo>
                  <a:pt x="4963515" y="4518395"/>
                  <a:pt x="4966503" y="4520628"/>
                  <a:pt x="4970524" y="4519680"/>
                </a:cubicBezTo>
                <a:cubicBezTo>
                  <a:pt x="5000456" y="4512419"/>
                  <a:pt x="5032845" y="4477796"/>
                  <a:pt x="5044908" y="4449986"/>
                </a:cubicBezTo>
                <a:cubicBezTo>
                  <a:pt x="5046807" y="4445630"/>
                  <a:pt x="5043568" y="4440827"/>
                  <a:pt x="5038541" y="4441944"/>
                </a:cubicBezTo>
                <a:cubicBezTo>
                  <a:pt x="5022347" y="4445741"/>
                  <a:pt x="5013635" y="4455347"/>
                  <a:pt x="5002801" y="4467744"/>
                </a:cubicBezTo>
                <a:cubicBezTo>
                  <a:pt x="4990740" y="4481481"/>
                  <a:pt x="4977783" y="4493657"/>
                  <a:pt x="4964158" y="4505830"/>
                </a:cubicBezTo>
                <a:cubicBezTo>
                  <a:pt x="4961365" y="4508287"/>
                  <a:pt x="4960946" y="4512224"/>
                  <a:pt x="4962231" y="4515309"/>
                </a:cubicBezTo>
                <a:close/>
                <a:moveTo>
                  <a:pt x="1079204" y="564698"/>
                </a:moveTo>
                <a:cubicBezTo>
                  <a:pt x="1082107" y="571064"/>
                  <a:pt x="1091602" y="572851"/>
                  <a:pt x="1094840" y="565703"/>
                </a:cubicBezTo>
                <a:cubicBezTo>
                  <a:pt x="1102993" y="547944"/>
                  <a:pt x="1101653" y="529627"/>
                  <a:pt x="1097745" y="510752"/>
                </a:cubicBezTo>
                <a:cubicBezTo>
                  <a:pt x="1096572" y="505335"/>
                  <a:pt x="1092244" y="502208"/>
                  <a:pt x="1087874" y="501900"/>
                </a:cubicBezTo>
                <a:cubicBezTo>
                  <a:pt x="1083505" y="501593"/>
                  <a:pt x="1079092" y="504106"/>
                  <a:pt x="1077752" y="509970"/>
                </a:cubicBezTo>
                <a:cubicBezTo>
                  <a:pt x="1073620" y="528399"/>
                  <a:pt x="1071274" y="547162"/>
                  <a:pt x="1079204" y="564698"/>
                </a:cubicBezTo>
                <a:close/>
                <a:moveTo>
                  <a:pt x="4538403" y="4106434"/>
                </a:moveTo>
                <a:cubicBezTo>
                  <a:pt x="4598157" y="4067679"/>
                  <a:pt x="4644954" y="4007255"/>
                  <a:pt x="4682928" y="3948508"/>
                </a:cubicBezTo>
                <a:cubicBezTo>
                  <a:pt x="4730842" y="3874347"/>
                  <a:pt x="4788584" y="3795942"/>
                  <a:pt x="4824325" y="3714745"/>
                </a:cubicBezTo>
                <a:cubicBezTo>
                  <a:pt x="4829351" y="3783991"/>
                  <a:pt x="4817065" y="3866417"/>
                  <a:pt x="4755971" y="3877474"/>
                </a:cubicBezTo>
                <a:cubicBezTo>
                  <a:pt x="4731512" y="3881830"/>
                  <a:pt x="4739777" y="3919246"/>
                  <a:pt x="4764237" y="3915113"/>
                </a:cubicBezTo>
                <a:cubicBezTo>
                  <a:pt x="4834377" y="3903274"/>
                  <a:pt x="4860177" y="3832576"/>
                  <a:pt x="4863751" y="3759309"/>
                </a:cubicBezTo>
                <a:cubicBezTo>
                  <a:pt x="4914233" y="3696093"/>
                  <a:pt x="5001016" y="3686822"/>
                  <a:pt x="5077745" y="3675431"/>
                </a:cubicBezTo>
                <a:cubicBezTo>
                  <a:pt x="5066241" y="3708379"/>
                  <a:pt x="5038765" y="3735965"/>
                  <a:pt x="5021901" y="3765228"/>
                </a:cubicBezTo>
                <a:cubicBezTo>
                  <a:pt x="5019555" y="3769249"/>
                  <a:pt x="5019332" y="3773157"/>
                  <a:pt x="5020225" y="3776732"/>
                </a:cubicBezTo>
                <a:cubicBezTo>
                  <a:pt x="5007605" y="3797841"/>
                  <a:pt x="4996659" y="3820513"/>
                  <a:pt x="4981693" y="3840170"/>
                </a:cubicBezTo>
                <a:cubicBezTo>
                  <a:pt x="4962148" y="3865858"/>
                  <a:pt x="4941039" y="3888196"/>
                  <a:pt x="4916467" y="3908747"/>
                </a:cubicBezTo>
                <a:cubicBezTo>
                  <a:pt x="4894129" y="3927399"/>
                  <a:pt x="4870675" y="3947503"/>
                  <a:pt x="4845880" y="3964926"/>
                </a:cubicBezTo>
                <a:cubicBezTo>
                  <a:pt x="4842976" y="3966378"/>
                  <a:pt x="4840296" y="3968389"/>
                  <a:pt x="4837504" y="3969952"/>
                </a:cubicBezTo>
                <a:cubicBezTo>
                  <a:pt x="4845769" y="3963251"/>
                  <a:pt x="4854034" y="3956438"/>
                  <a:pt x="4860846" y="3948284"/>
                </a:cubicBezTo>
                <a:cubicBezTo>
                  <a:pt x="4898820" y="3902716"/>
                  <a:pt x="4933779" y="3840505"/>
                  <a:pt x="4958127" y="3786672"/>
                </a:cubicBezTo>
                <a:cubicBezTo>
                  <a:pt x="4960919" y="3780418"/>
                  <a:pt x="4952989" y="3774052"/>
                  <a:pt x="4947294" y="3777179"/>
                </a:cubicBezTo>
                <a:cubicBezTo>
                  <a:pt x="4882515" y="3812360"/>
                  <a:pt x="4868666" y="3898583"/>
                  <a:pt x="4814608" y="3946721"/>
                </a:cubicBezTo>
                <a:cubicBezTo>
                  <a:pt x="4785457" y="3972744"/>
                  <a:pt x="4747707" y="4002229"/>
                  <a:pt x="4726263" y="4036518"/>
                </a:cubicBezTo>
                <a:cubicBezTo>
                  <a:pt x="4712525" y="4042884"/>
                  <a:pt x="4698787" y="4048803"/>
                  <a:pt x="4684827" y="4054053"/>
                </a:cubicBezTo>
                <a:cubicBezTo>
                  <a:pt x="4684938" y="4051372"/>
                  <a:pt x="4684491" y="4048469"/>
                  <a:pt x="4682928" y="4045453"/>
                </a:cubicBezTo>
                <a:cubicBezTo>
                  <a:pt x="4671871" y="4024567"/>
                  <a:pt x="4636800" y="4049585"/>
                  <a:pt x="4626860" y="4058632"/>
                </a:cubicBezTo>
                <a:cubicBezTo>
                  <a:pt x="4622058" y="4063099"/>
                  <a:pt x="4621164" y="4069689"/>
                  <a:pt x="4622840" y="4075163"/>
                </a:cubicBezTo>
                <a:cubicBezTo>
                  <a:pt x="4608656" y="4079741"/>
                  <a:pt x="4594360" y="4084209"/>
                  <a:pt x="4579728" y="4089123"/>
                </a:cubicBezTo>
                <a:cubicBezTo>
                  <a:pt x="4565543" y="4093925"/>
                  <a:pt x="4552029" y="4100179"/>
                  <a:pt x="4538403" y="4106434"/>
                </a:cubicBezTo>
                <a:close/>
                <a:moveTo>
                  <a:pt x="5421066" y="5028014"/>
                </a:moveTo>
                <a:cubicBezTo>
                  <a:pt x="5421974" y="5029969"/>
                  <a:pt x="5423809" y="5031546"/>
                  <a:pt x="5426769" y="5032217"/>
                </a:cubicBezTo>
                <a:cubicBezTo>
                  <a:pt x="5459828" y="5039698"/>
                  <a:pt x="5488643" y="5061702"/>
                  <a:pt x="5516789" y="5079795"/>
                </a:cubicBezTo>
                <a:cubicBezTo>
                  <a:pt x="5520251" y="5082141"/>
                  <a:pt x="5523379" y="5077561"/>
                  <a:pt x="5521926" y="5074433"/>
                </a:cubicBezTo>
                <a:cubicBezTo>
                  <a:pt x="5506179" y="5041486"/>
                  <a:pt x="5467200" y="5021270"/>
                  <a:pt x="5432689" y="5014569"/>
                </a:cubicBezTo>
                <a:cubicBezTo>
                  <a:pt x="5423976" y="5012894"/>
                  <a:pt x="5418343" y="5022150"/>
                  <a:pt x="5421066" y="5028014"/>
                </a:cubicBezTo>
                <a:close/>
                <a:moveTo>
                  <a:pt x="5719057" y="5341256"/>
                </a:moveTo>
                <a:cubicBezTo>
                  <a:pt x="5722966" y="5345054"/>
                  <a:pt x="5729890" y="5341033"/>
                  <a:pt x="5728327" y="5335783"/>
                </a:cubicBezTo>
                <a:cubicBezTo>
                  <a:pt x="5714702" y="5289881"/>
                  <a:pt x="5685215" y="5249784"/>
                  <a:pt x="5655618" y="5212480"/>
                </a:cubicBezTo>
                <a:cubicBezTo>
                  <a:pt x="5630600" y="5180761"/>
                  <a:pt x="5598210" y="5138654"/>
                  <a:pt x="5558339" y="5126146"/>
                </a:cubicBezTo>
                <a:cubicBezTo>
                  <a:pt x="5555211" y="5125141"/>
                  <a:pt x="5553200" y="5128379"/>
                  <a:pt x="5554765" y="5130949"/>
                </a:cubicBezTo>
                <a:cubicBezTo>
                  <a:pt x="5578441" y="5169704"/>
                  <a:pt x="5616416" y="5201647"/>
                  <a:pt x="5643109" y="5239062"/>
                </a:cubicBezTo>
                <a:cubicBezTo>
                  <a:pt x="5668016" y="5273797"/>
                  <a:pt x="5688343" y="5311324"/>
                  <a:pt x="5719057" y="5341256"/>
                </a:cubicBezTo>
                <a:close/>
                <a:moveTo>
                  <a:pt x="3478819" y="3068407"/>
                </a:moveTo>
                <a:cubicBezTo>
                  <a:pt x="3482729" y="3059472"/>
                  <a:pt x="3486191" y="3050648"/>
                  <a:pt x="3488871" y="3043166"/>
                </a:cubicBezTo>
                <a:cubicBezTo>
                  <a:pt x="3496467" y="3021498"/>
                  <a:pt x="3503168" y="2989890"/>
                  <a:pt x="3502275" y="2964425"/>
                </a:cubicBezTo>
                <a:cubicBezTo>
                  <a:pt x="3521484" y="2954149"/>
                  <a:pt x="3541031" y="2945327"/>
                  <a:pt x="3560575" y="2936279"/>
                </a:cubicBezTo>
                <a:cubicBezTo>
                  <a:pt x="3544381" y="2960070"/>
                  <a:pt x="3530085" y="2991901"/>
                  <a:pt x="3523718" y="3020269"/>
                </a:cubicBezTo>
                <a:cubicBezTo>
                  <a:pt x="3508529" y="3036016"/>
                  <a:pt x="3493675" y="3052212"/>
                  <a:pt x="3478819" y="3068407"/>
                </a:cubicBezTo>
                <a:close/>
                <a:moveTo>
                  <a:pt x="3737712" y="3353819"/>
                </a:moveTo>
                <a:cubicBezTo>
                  <a:pt x="3760810" y="3368289"/>
                  <a:pt x="3808159" y="3353043"/>
                  <a:pt x="3812096" y="3323726"/>
                </a:cubicBezTo>
                <a:cubicBezTo>
                  <a:pt x="3812767" y="3319034"/>
                  <a:pt x="3810309" y="3312891"/>
                  <a:pt x="3805395" y="3311328"/>
                </a:cubicBezTo>
                <a:cubicBezTo>
                  <a:pt x="3794785" y="3307977"/>
                  <a:pt x="3786073" y="3308983"/>
                  <a:pt x="3775798" y="3313339"/>
                </a:cubicBezTo>
                <a:cubicBezTo>
                  <a:pt x="3761279" y="3319594"/>
                  <a:pt x="3748770" y="3319594"/>
                  <a:pt x="3733245" y="3320375"/>
                </a:cubicBezTo>
                <a:cubicBezTo>
                  <a:pt x="3729335" y="3320598"/>
                  <a:pt x="3725315" y="3325066"/>
                  <a:pt x="3725203" y="3328863"/>
                </a:cubicBezTo>
                <a:cubicBezTo>
                  <a:pt x="3725008" y="3340870"/>
                  <a:pt x="3730013" y="3348995"/>
                  <a:pt x="3737712" y="3353819"/>
                </a:cubicBezTo>
                <a:close/>
                <a:moveTo>
                  <a:pt x="4439559" y="4072927"/>
                </a:moveTo>
                <a:cubicBezTo>
                  <a:pt x="4439224" y="4076279"/>
                  <a:pt x="4443021" y="4077954"/>
                  <a:pt x="4445701" y="4076725"/>
                </a:cubicBezTo>
                <a:cubicBezTo>
                  <a:pt x="4472060" y="4064663"/>
                  <a:pt x="4491159" y="4028252"/>
                  <a:pt x="4509923" y="4006586"/>
                </a:cubicBezTo>
                <a:cubicBezTo>
                  <a:pt x="4525783" y="3988269"/>
                  <a:pt x="4549683" y="3968388"/>
                  <a:pt x="4555715" y="3944263"/>
                </a:cubicBezTo>
                <a:cubicBezTo>
                  <a:pt x="4556943" y="3939461"/>
                  <a:pt x="4552699" y="3933207"/>
                  <a:pt x="4547227" y="3936110"/>
                </a:cubicBezTo>
                <a:cubicBezTo>
                  <a:pt x="4520645" y="3950071"/>
                  <a:pt x="4500206" y="3984695"/>
                  <a:pt x="4481219" y="4007702"/>
                </a:cubicBezTo>
                <a:cubicBezTo>
                  <a:pt x="4465694" y="4026689"/>
                  <a:pt x="4441793" y="4047575"/>
                  <a:pt x="4439559" y="4072927"/>
                </a:cubicBezTo>
                <a:close/>
                <a:moveTo>
                  <a:pt x="3480048" y="3095770"/>
                </a:moveTo>
                <a:cubicBezTo>
                  <a:pt x="3502385" y="3073321"/>
                  <a:pt x="3524389" y="3050648"/>
                  <a:pt x="3548178" y="3029762"/>
                </a:cubicBezTo>
                <a:cubicBezTo>
                  <a:pt x="3587826" y="2995028"/>
                  <a:pt x="3627365" y="2944879"/>
                  <a:pt x="3671928" y="2916622"/>
                </a:cubicBezTo>
                <a:cubicBezTo>
                  <a:pt x="3672375" y="2962191"/>
                  <a:pt x="3662100" y="3012562"/>
                  <a:pt x="3643337" y="3059136"/>
                </a:cubicBezTo>
                <a:cubicBezTo>
                  <a:pt x="3622562" y="3063157"/>
                  <a:pt x="3603240" y="3073098"/>
                  <a:pt x="3581572" y="3076001"/>
                </a:cubicBezTo>
                <a:cubicBezTo>
                  <a:pt x="3562810" y="3078459"/>
                  <a:pt x="3543933" y="3080133"/>
                  <a:pt x="3525394" y="3083372"/>
                </a:cubicBezTo>
                <a:cubicBezTo>
                  <a:pt x="3508864" y="3086277"/>
                  <a:pt x="3494009" y="3090073"/>
                  <a:pt x="3480048" y="3095770"/>
                </a:cubicBezTo>
                <a:close/>
                <a:moveTo>
                  <a:pt x="1008059" y="617637"/>
                </a:moveTo>
                <a:cubicBezTo>
                  <a:pt x="1010404" y="622328"/>
                  <a:pt x="1018445" y="624561"/>
                  <a:pt x="1020568" y="618307"/>
                </a:cubicBezTo>
                <a:cubicBezTo>
                  <a:pt x="1030955" y="590162"/>
                  <a:pt x="1026041" y="555986"/>
                  <a:pt x="1021908" y="526723"/>
                </a:cubicBezTo>
                <a:cubicBezTo>
                  <a:pt x="1021239" y="521920"/>
                  <a:pt x="1017553" y="519993"/>
                  <a:pt x="1013713" y="520217"/>
                </a:cubicBezTo>
                <a:cubicBezTo>
                  <a:pt x="1009874" y="520440"/>
                  <a:pt x="1005882" y="522814"/>
                  <a:pt x="1004596" y="526612"/>
                </a:cubicBezTo>
                <a:cubicBezTo>
                  <a:pt x="994991" y="555092"/>
                  <a:pt x="994656" y="590497"/>
                  <a:pt x="1008059" y="617637"/>
                </a:cubicBezTo>
                <a:close/>
                <a:moveTo>
                  <a:pt x="3820697" y="3511584"/>
                </a:moveTo>
                <a:cubicBezTo>
                  <a:pt x="3815001" y="3505554"/>
                  <a:pt x="3809082" y="3499746"/>
                  <a:pt x="3803609" y="3493490"/>
                </a:cubicBezTo>
                <a:cubicBezTo>
                  <a:pt x="3835327" y="3500080"/>
                  <a:pt x="3871627" y="3494943"/>
                  <a:pt x="3894187" y="3478189"/>
                </a:cubicBezTo>
                <a:cubicBezTo>
                  <a:pt x="3899548" y="3474280"/>
                  <a:pt x="3897203" y="3464117"/>
                  <a:pt x="3890167" y="3463893"/>
                </a:cubicBezTo>
                <a:cubicBezTo>
                  <a:pt x="3865819" y="3463111"/>
                  <a:pt x="3842475" y="3471712"/>
                  <a:pt x="3817904" y="3469812"/>
                </a:cubicBezTo>
                <a:cubicBezTo>
                  <a:pt x="3805172" y="3468808"/>
                  <a:pt x="3792886" y="3466351"/>
                  <a:pt x="3780376" y="3464229"/>
                </a:cubicBezTo>
                <a:cubicBezTo>
                  <a:pt x="3776356" y="3458756"/>
                  <a:pt x="3771665" y="3453953"/>
                  <a:pt x="3767757" y="3448257"/>
                </a:cubicBezTo>
                <a:cubicBezTo>
                  <a:pt x="3766527" y="3440662"/>
                  <a:pt x="3765300" y="3432956"/>
                  <a:pt x="3764406" y="3425137"/>
                </a:cubicBezTo>
                <a:cubicBezTo>
                  <a:pt x="3790429" y="3414863"/>
                  <a:pt x="3816341" y="3404253"/>
                  <a:pt x="3842364" y="3393866"/>
                </a:cubicBezTo>
                <a:cubicBezTo>
                  <a:pt x="3842922" y="3395540"/>
                  <a:pt x="3843593" y="3397216"/>
                  <a:pt x="3845044" y="3398332"/>
                </a:cubicBezTo>
                <a:cubicBezTo>
                  <a:pt x="3869169" y="3416203"/>
                  <a:pt x="3912839" y="3442673"/>
                  <a:pt x="3940202" y="3420335"/>
                </a:cubicBezTo>
                <a:cubicBezTo>
                  <a:pt x="3944558" y="3416761"/>
                  <a:pt x="3943330" y="3408720"/>
                  <a:pt x="3938415" y="3406151"/>
                </a:cubicBezTo>
                <a:cubicBezTo>
                  <a:pt x="3923115" y="3398332"/>
                  <a:pt x="3907590" y="3401125"/>
                  <a:pt x="3891171" y="3395093"/>
                </a:cubicBezTo>
                <a:cubicBezTo>
                  <a:pt x="3882236" y="3391744"/>
                  <a:pt x="3873413" y="3388392"/>
                  <a:pt x="3864478" y="3385153"/>
                </a:cubicBezTo>
                <a:cubicBezTo>
                  <a:pt x="3947575" y="3352206"/>
                  <a:pt x="4031228" y="3321045"/>
                  <a:pt x="4119016" y="3302505"/>
                </a:cubicBezTo>
                <a:cubicBezTo>
                  <a:pt x="4140236" y="3298037"/>
                  <a:pt x="4161456" y="3294352"/>
                  <a:pt x="4182566" y="3290553"/>
                </a:cubicBezTo>
                <a:cubicBezTo>
                  <a:pt x="4199876" y="3304627"/>
                  <a:pt x="4241425" y="3299153"/>
                  <a:pt x="4260635" y="3301500"/>
                </a:cubicBezTo>
                <a:cubicBezTo>
                  <a:pt x="4275044" y="3303287"/>
                  <a:pt x="4289675" y="3305074"/>
                  <a:pt x="4304194" y="3307643"/>
                </a:cubicBezTo>
                <a:cubicBezTo>
                  <a:pt x="4305534" y="3310435"/>
                  <a:pt x="4307768" y="3312780"/>
                  <a:pt x="4311230" y="3313897"/>
                </a:cubicBezTo>
                <a:cubicBezTo>
                  <a:pt x="4375339" y="3335787"/>
                  <a:pt x="4436990" y="3360582"/>
                  <a:pt x="4498307" y="3386271"/>
                </a:cubicBezTo>
                <a:cubicBezTo>
                  <a:pt x="4554039" y="3441556"/>
                  <a:pt x="4604747" y="3502538"/>
                  <a:pt x="4665616" y="3551569"/>
                </a:cubicBezTo>
                <a:cubicBezTo>
                  <a:pt x="4595923" y="3549000"/>
                  <a:pt x="4525894" y="3558940"/>
                  <a:pt x="4457207" y="3545984"/>
                </a:cubicBezTo>
                <a:cubicBezTo>
                  <a:pt x="4454972" y="3545538"/>
                  <a:pt x="4452851" y="3544755"/>
                  <a:pt x="4450617" y="3544309"/>
                </a:cubicBezTo>
                <a:cubicBezTo>
                  <a:pt x="4462121" y="3539060"/>
                  <a:pt x="4472395" y="3531577"/>
                  <a:pt x="4478092" y="3521413"/>
                </a:cubicBezTo>
                <a:cubicBezTo>
                  <a:pt x="4481554" y="3515158"/>
                  <a:pt x="4476417" y="3505554"/>
                  <a:pt x="4469268" y="3505106"/>
                </a:cubicBezTo>
                <a:cubicBezTo>
                  <a:pt x="4446485" y="3503878"/>
                  <a:pt x="4420573" y="3519626"/>
                  <a:pt x="4400915" y="3531130"/>
                </a:cubicBezTo>
                <a:lnTo>
                  <a:pt x="4400470" y="3531688"/>
                </a:lnTo>
                <a:cubicBezTo>
                  <a:pt x="4384274" y="3526774"/>
                  <a:pt x="4368191" y="3521524"/>
                  <a:pt x="4352332" y="3515828"/>
                </a:cubicBezTo>
                <a:cubicBezTo>
                  <a:pt x="4386061" y="3507341"/>
                  <a:pt x="4418897" y="3488689"/>
                  <a:pt x="4433640" y="3465457"/>
                </a:cubicBezTo>
                <a:cubicBezTo>
                  <a:pt x="4437773" y="3458868"/>
                  <a:pt x="4432523" y="3448481"/>
                  <a:pt x="4424035" y="3450715"/>
                </a:cubicBezTo>
                <a:cubicBezTo>
                  <a:pt x="4404490" y="3455852"/>
                  <a:pt x="4387289" y="3467020"/>
                  <a:pt x="4368749" y="3474615"/>
                </a:cubicBezTo>
                <a:cubicBezTo>
                  <a:pt x="4345071" y="3484332"/>
                  <a:pt x="4321170" y="3489693"/>
                  <a:pt x="4296710" y="3495277"/>
                </a:cubicBezTo>
                <a:cubicBezTo>
                  <a:pt x="4286100" y="3491369"/>
                  <a:pt x="4275490" y="3487348"/>
                  <a:pt x="4264879" y="3483550"/>
                </a:cubicBezTo>
                <a:cubicBezTo>
                  <a:pt x="4269125" y="3482881"/>
                  <a:pt x="4273592" y="3482210"/>
                  <a:pt x="4277389" y="3481429"/>
                </a:cubicBezTo>
                <a:cubicBezTo>
                  <a:pt x="4307433" y="3474951"/>
                  <a:pt x="4349986" y="3463782"/>
                  <a:pt x="4367521" y="3436195"/>
                </a:cubicBezTo>
                <a:cubicBezTo>
                  <a:pt x="4371876" y="3429382"/>
                  <a:pt x="4364394" y="3421229"/>
                  <a:pt x="4357468" y="3421787"/>
                </a:cubicBezTo>
                <a:cubicBezTo>
                  <a:pt x="4332115" y="3423797"/>
                  <a:pt x="4309332" y="3439881"/>
                  <a:pt x="4285319" y="3447252"/>
                </a:cubicBezTo>
                <a:cubicBezTo>
                  <a:pt x="4257396" y="3455740"/>
                  <a:pt x="4231596" y="3460096"/>
                  <a:pt x="4203228" y="3459539"/>
                </a:cubicBezTo>
                <a:cubicBezTo>
                  <a:pt x="4196862" y="3455964"/>
                  <a:pt x="4190495" y="3452167"/>
                  <a:pt x="4184018" y="3448815"/>
                </a:cubicBezTo>
                <a:cubicBezTo>
                  <a:pt x="4205126" y="3446023"/>
                  <a:pt x="4226123" y="3440997"/>
                  <a:pt x="4242096" y="3427595"/>
                </a:cubicBezTo>
                <a:cubicBezTo>
                  <a:pt x="4248239" y="3422458"/>
                  <a:pt x="4244552" y="3411512"/>
                  <a:pt x="4237181" y="3409949"/>
                </a:cubicBezTo>
                <a:cubicBezTo>
                  <a:pt x="4210822" y="3404475"/>
                  <a:pt x="4184465" y="3415644"/>
                  <a:pt x="4158329" y="3419665"/>
                </a:cubicBezTo>
                <a:cubicBezTo>
                  <a:pt x="4146826" y="3421452"/>
                  <a:pt x="4134987" y="3422123"/>
                  <a:pt x="4123036" y="3422681"/>
                </a:cubicBezTo>
                <a:cubicBezTo>
                  <a:pt x="4079143" y="3407826"/>
                  <a:pt x="4032569" y="3400455"/>
                  <a:pt x="3982086" y="3404811"/>
                </a:cubicBezTo>
                <a:cubicBezTo>
                  <a:pt x="3972593" y="3405593"/>
                  <a:pt x="3968236" y="3420335"/>
                  <a:pt x="3979183" y="3422681"/>
                </a:cubicBezTo>
                <a:cubicBezTo>
                  <a:pt x="4086402" y="3446470"/>
                  <a:pt x="4178321" y="3473164"/>
                  <a:pt x="4265327" y="3545426"/>
                </a:cubicBezTo>
                <a:cubicBezTo>
                  <a:pt x="4312460" y="3584628"/>
                  <a:pt x="4357469" y="3626288"/>
                  <a:pt x="4403150" y="3667166"/>
                </a:cubicBezTo>
                <a:cubicBezTo>
                  <a:pt x="4287887" y="3669846"/>
                  <a:pt x="4163243" y="3695535"/>
                  <a:pt x="4055353" y="3659459"/>
                </a:cubicBezTo>
                <a:cubicBezTo>
                  <a:pt x="4058591" y="3659682"/>
                  <a:pt x="4061943" y="3659794"/>
                  <a:pt x="4065070" y="3660130"/>
                </a:cubicBezTo>
                <a:cubicBezTo>
                  <a:pt x="4109075" y="3664150"/>
                  <a:pt x="4154532" y="3668952"/>
                  <a:pt x="4190383" y="3639355"/>
                </a:cubicBezTo>
                <a:cubicBezTo>
                  <a:pt x="4198202" y="3632877"/>
                  <a:pt x="4193399" y="3620927"/>
                  <a:pt x="4183348" y="3621485"/>
                </a:cubicBezTo>
                <a:cubicBezTo>
                  <a:pt x="4113653" y="3625395"/>
                  <a:pt x="4044967" y="3624613"/>
                  <a:pt x="3975384" y="3623943"/>
                </a:cubicBezTo>
                <a:cubicBezTo>
                  <a:pt x="3962652" y="3617464"/>
                  <a:pt x="3950143" y="3610875"/>
                  <a:pt x="3937969" y="3603615"/>
                </a:cubicBezTo>
                <a:cubicBezTo>
                  <a:pt x="3986777" y="3611434"/>
                  <a:pt x="4039047" y="3605067"/>
                  <a:pt x="4079255" y="3582171"/>
                </a:cubicBezTo>
                <a:cubicBezTo>
                  <a:pt x="4087408" y="3577481"/>
                  <a:pt x="4080818" y="3567205"/>
                  <a:pt x="4073559" y="3566982"/>
                </a:cubicBezTo>
                <a:cubicBezTo>
                  <a:pt x="4033685" y="3565753"/>
                  <a:pt x="3994706" y="3575805"/>
                  <a:pt x="3954723" y="3573572"/>
                </a:cubicBezTo>
                <a:cubicBezTo>
                  <a:pt x="3928698" y="3572119"/>
                  <a:pt x="3903457" y="3567317"/>
                  <a:pt x="3878440" y="3561285"/>
                </a:cubicBezTo>
                <a:cubicBezTo>
                  <a:pt x="3876429" y="3560058"/>
                  <a:pt x="3874083" y="3559387"/>
                  <a:pt x="3871738" y="3559275"/>
                </a:cubicBezTo>
                <a:cubicBezTo>
                  <a:pt x="3867828" y="3556259"/>
                  <a:pt x="3864367" y="3552686"/>
                  <a:pt x="3860570" y="3549447"/>
                </a:cubicBezTo>
                <a:cubicBezTo>
                  <a:pt x="3898432" y="3557042"/>
                  <a:pt x="3939979" y="3555477"/>
                  <a:pt x="3967007" y="3540735"/>
                </a:cubicBezTo>
                <a:cubicBezTo>
                  <a:pt x="3973373" y="3537273"/>
                  <a:pt x="3972146" y="3525769"/>
                  <a:pt x="3964551" y="3524652"/>
                </a:cubicBezTo>
                <a:cubicBezTo>
                  <a:pt x="3930710" y="3519515"/>
                  <a:pt x="3896532" y="3523089"/>
                  <a:pt x="3862579" y="3517057"/>
                </a:cubicBezTo>
                <a:cubicBezTo>
                  <a:pt x="3848395" y="3514600"/>
                  <a:pt x="3834547" y="3511808"/>
                  <a:pt x="3820697" y="3511584"/>
                </a:cubicBezTo>
                <a:close/>
                <a:moveTo>
                  <a:pt x="5736062" y="5464197"/>
                </a:moveTo>
                <a:cubicBezTo>
                  <a:pt x="5742455" y="5472154"/>
                  <a:pt x="5749436" y="5479581"/>
                  <a:pt x="5757924" y="5486003"/>
                </a:cubicBezTo>
                <a:cubicBezTo>
                  <a:pt x="5763510" y="5490247"/>
                  <a:pt x="5771104" y="5484439"/>
                  <a:pt x="5769875" y="5478073"/>
                </a:cubicBezTo>
                <a:cubicBezTo>
                  <a:pt x="5765297" y="5452944"/>
                  <a:pt x="5749772" y="5432840"/>
                  <a:pt x="5734805" y="5412736"/>
                </a:cubicBezTo>
                <a:cubicBezTo>
                  <a:pt x="5719503" y="5392185"/>
                  <a:pt x="5704426" y="5372529"/>
                  <a:pt x="5682536" y="5358791"/>
                </a:cubicBezTo>
                <a:cubicBezTo>
                  <a:pt x="5676058" y="5354770"/>
                  <a:pt x="5668574" y="5363147"/>
                  <a:pt x="5671143" y="5369402"/>
                </a:cubicBezTo>
                <a:cubicBezTo>
                  <a:pt x="5681976" y="5395537"/>
                  <a:pt x="5701299" y="5416534"/>
                  <a:pt x="5717716" y="5439206"/>
                </a:cubicBezTo>
                <a:cubicBezTo>
                  <a:pt x="5723859" y="5447750"/>
                  <a:pt x="5729667" y="5456238"/>
                  <a:pt x="5736062" y="5464197"/>
                </a:cubicBezTo>
                <a:close/>
                <a:moveTo>
                  <a:pt x="3558998" y="3283727"/>
                </a:moveTo>
                <a:cubicBezTo>
                  <a:pt x="3559207" y="3287036"/>
                  <a:pt x="3561469" y="3290051"/>
                  <a:pt x="3565936" y="3290218"/>
                </a:cubicBezTo>
                <a:cubicBezTo>
                  <a:pt x="3594417" y="3291001"/>
                  <a:pt x="3623344" y="3283852"/>
                  <a:pt x="3649925" y="3273800"/>
                </a:cubicBezTo>
                <a:cubicBezTo>
                  <a:pt x="3666344" y="3267547"/>
                  <a:pt x="3684214" y="3262855"/>
                  <a:pt x="3690022" y="3244985"/>
                </a:cubicBezTo>
                <a:cubicBezTo>
                  <a:pt x="3691808" y="3239512"/>
                  <a:pt x="3687341" y="3233705"/>
                  <a:pt x="3682202" y="3232476"/>
                </a:cubicBezTo>
                <a:cubicBezTo>
                  <a:pt x="3660536" y="3227338"/>
                  <a:pt x="3635182" y="3248670"/>
                  <a:pt x="3615637" y="3256601"/>
                </a:cubicBezTo>
                <a:cubicBezTo>
                  <a:pt x="3598772" y="3263413"/>
                  <a:pt x="3581461" y="3269334"/>
                  <a:pt x="3564373" y="3275476"/>
                </a:cubicBezTo>
                <a:cubicBezTo>
                  <a:pt x="3560631" y="3276816"/>
                  <a:pt x="3558788" y="3280418"/>
                  <a:pt x="3558998" y="3283727"/>
                </a:cubicBezTo>
                <a:close/>
                <a:moveTo>
                  <a:pt x="4640709" y="4431780"/>
                </a:moveTo>
                <a:cubicBezTo>
                  <a:pt x="4655675" y="4451885"/>
                  <a:pt x="4686614" y="4451104"/>
                  <a:pt x="4691415" y="4423517"/>
                </a:cubicBezTo>
                <a:cubicBezTo>
                  <a:pt x="4692533" y="4417038"/>
                  <a:pt x="4687507" y="4410672"/>
                  <a:pt x="4680694" y="4411230"/>
                </a:cubicBezTo>
                <a:cubicBezTo>
                  <a:pt x="4669078" y="4412124"/>
                  <a:pt x="4660031" y="4418825"/>
                  <a:pt x="4648080" y="4418266"/>
                </a:cubicBezTo>
                <a:cubicBezTo>
                  <a:pt x="4641714" y="4418043"/>
                  <a:pt x="4636800" y="4426531"/>
                  <a:pt x="4640709" y="4431780"/>
                </a:cubicBezTo>
                <a:close/>
                <a:moveTo>
                  <a:pt x="3527516" y="3359576"/>
                </a:moveTo>
                <a:cubicBezTo>
                  <a:pt x="3552199" y="3367060"/>
                  <a:pt x="3572191" y="3360805"/>
                  <a:pt x="3591514" y="3344946"/>
                </a:cubicBezTo>
                <a:cubicBezTo>
                  <a:pt x="3595981" y="3341261"/>
                  <a:pt x="3593300" y="3334000"/>
                  <a:pt x="3588386" y="3332437"/>
                </a:cubicBezTo>
                <a:cubicBezTo>
                  <a:pt x="3577329" y="3328918"/>
                  <a:pt x="3567947" y="3329924"/>
                  <a:pt x="3558565" y="3332045"/>
                </a:cubicBezTo>
                <a:cubicBezTo>
                  <a:pt x="3549183" y="3334168"/>
                  <a:pt x="3539802" y="3337406"/>
                  <a:pt x="3528744" y="3338356"/>
                </a:cubicBezTo>
                <a:cubicBezTo>
                  <a:pt x="3517464" y="3339249"/>
                  <a:pt x="3517575" y="3356561"/>
                  <a:pt x="3527516" y="3359576"/>
                </a:cubicBezTo>
                <a:close/>
                <a:moveTo>
                  <a:pt x="5767193" y="5654988"/>
                </a:moveTo>
                <a:cubicBezTo>
                  <a:pt x="5772444" y="5660238"/>
                  <a:pt x="5780933" y="5654765"/>
                  <a:pt x="5779257" y="5647841"/>
                </a:cubicBezTo>
                <a:cubicBezTo>
                  <a:pt x="5769987" y="5607521"/>
                  <a:pt x="5748543" y="5570329"/>
                  <a:pt x="5727992" y="5534812"/>
                </a:cubicBezTo>
                <a:cubicBezTo>
                  <a:pt x="5706994" y="5498401"/>
                  <a:pt x="5684210" y="5464225"/>
                  <a:pt x="5651262" y="5437420"/>
                </a:cubicBezTo>
                <a:cubicBezTo>
                  <a:pt x="5643778" y="5431277"/>
                  <a:pt x="5633392" y="5440436"/>
                  <a:pt x="5638641" y="5448701"/>
                </a:cubicBezTo>
                <a:cubicBezTo>
                  <a:pt x="5662208" y="5485558"/>
                  <a:pt x="5686220" y="5522192"/>
                  <a:pt x="5706771" y="5560948"/>
                </a:cubicBezTo>
                <a:cubicBezTo>
                  <a:pt x="5724418" y="5594006"/>
                  <a:pt x="5739942" y="5628519"/>
                  <a:pt x="5767193" y="5654988"/>
                </a:cubicBezTo>
                <a:close/>
                <a:moveTo>
                  <a:pt x="4560518" y="4428766"/>
                </a:moveTo>
                <a:cubicBezTo>
                  <a:pt x="4578835" y="4437254"/>
                  <a:pt x="4600279" y="4436026"/>
                  <a:pt x="4611559" y="4417821"/>
                </a:cubicBezTo>
                <a:cubicBezTo>
                  <a:pt x="4614351" y="4413241"/>
                  <a:pt x="4611894" y="4405535"/>
                  <a:pt x="4606198" y="4404530"/>
                </a:cubicBezTo>
                <a:cubicBezTo>
                  <a:pt x="4590115" y="4401850"/>
                  <a:pt x="4576824" y="4408997"/>
                  <a:pt x="4561635" y="4413800"/>
                </a:cubicBezTo>
                <a:cubicBezTo>
                  <a:pt x="4554039" y="4416145"/>
                  <a:pt x="4553258" y="4425416"/>
                  <a:pt x="4560518" y="4428766"/>
                </a:cubicBezTo>
                <a:close/>
                <a:moveTo>
                  <a:pt x="3447659" y="3308535"/>
                </a:moveTo>
                <a:cubicBezTo>
                  <a:pt x="3472007" y="3311104"/>
                  <a:pt x="3522266" y="3320821"/>
                  <a:pt x="3535111" y="3291782"/>
                </a:cubicBezTo>
                <a:cubicBezTo>
                  <a:pt x="3537232" y="3286757"/>
                  <a:pt x="3535446" y="3280614"/>
                  <a:pt x="3530309" y="3278269"/>
                </a:cubicBezTo>
                <a:cubicBezTo>
                  <a:pt x="3518637" y="3272962"/>
                  <a:pt x="3503224" y="3273438"/>
                  <a:pt x="3487742" y="3276035"/>
                </a:cubicBezTo>
                <a:cubicBezTo>
                  <a:pt x="3472258" y="3278631"/>
                  <a:pt x="3456705" y="3283349"/>
                  <a:pt x="3444754" y="3286533"/>
                </a:cubicBezTo>
                <a:cubicBezTo>
                  <a:pt x="3433363" y="3289549"/>
                  <a:pt x="3436825" y="3307419"/>
                  <a:pt x="3447659" y="3308535"/>
                </a:cubicBezTo>
                <a:close/>
                <a:moveTo>
                  <a:pt x="945849" y="773330"/>
                </a:moveTo>
                <a:cubicBezTo>
                  <a:pt x="947525" y="780925"/>
                  <a:pt x="958581" y="783605"/>
                  <a:pt x="962714" y="776457"/>
                </a:cubicBezTo>
                <a:cubicBezTo>
                  <a:pt x="978127" y="750099"/>
                  <a:pt x="974330" y="717821"/>
                  <a:pt x="975781" y="688113"/>
                </a:cubicBezTo>
                <a:cubicBezTo>
                  <a:pt x="975949" y="683868"/>
                  <a:pt x="972682" y="680518"/>
                  <a:pt x="969067" y="679401"/>
                </a:cubicBezTo>
                <a:cubicBezTo>
                  <a:pt x="965451" y="678284"/>
                  <a:pt x="961485" y="679401"/>
                  <a:pt x="960257" y="684092"/>
                </a:cubicBezTo>
                <a:cubicBezTo>
                  <a:pt x="952662" y="712796"/>
                  <a:pt x="939036" y="743398"/>
                  <a:pt x="945849" y="773330"/>
                </a:cubicBezTo>
                <a:close/>
                <a:moveTo>
                  <a:pt x="5675722" y="5659008"/>
                </a:moveTo>
                <a:cubicBezTo>
                  <a:pt x="5680414" y="5664481"/>
                  <a:pt x="5688566" y="5661465"/>
                  <a:pt x="5689683" y="5654765"/>
                </a:cubicBezTo>
                <a:cubicBezTo>
                  <a:pt x="5694708" y="5625614"/>
                  <a:pt x="5673153" y="5595011"/>
                  <a:pt x="5656736" y="5572338"/>
                </a:cubicBezTo>
                <a:cubicBezTo>
                  <a:pt x="5654670" y="5569435"/>
                  <a:pt x="5651346" y="5568792"/>
                  <a:pt x="5648401" y="5569700"/>
                </a:cubicBezTo>
                <a:cubicBezTo>
                  <a:pt x="5645454" y="5570607"/>
                  <a:pt x="5642886" y="5573065"/>
                  <a:pt x="5642327" y="5576359"/>
                </a:cubicBezTo>
                <a:cubicBezTo>
                  <a:pt x="5638306" y="5605287"/>
                  <a:pt x="5657181" y="5637899"/>
                  <a:pt x="5675722" y="5659008"/>
                </a:cubicBezTo>
                <a:close/>
                <a:moveTo>
                  <a:pt x="3413036" y="3359242"/>
                </a:moveTo>
                <a:cubicBezTo>
                  <a:pt x="3439170" y="3375548"/>
                  <a:pt x="3481946" y="3379122"/>
                  <a:pt x="3498029" y="3347626"/>
                </a:cubicBezTo>
                <a:cubicBezTo>
                  <a:pt x="3501939" y="3339920"/>
                  <a:pt x="3496131" y="3332995"/>
                  <a:pt x="3488424" y="3332326"/>
                </a:cubicBezTo>
                <a:cubicBezTo>
                  <a:pt x="3466310" y="3330427"/>
                  <a:pt x="3439616" y="3336234"/>
                  <a:pt x="3417503" y="3339138"/>
                </a:cubicBezTo>
                <a:cubicBezTo>
                  <a:pt x="3408121" y="3340367"/>
                  <a:pt x="3404994" y="3354105"/>
                  <a:pt x="3413036" y="3359242"/>
                </a:cubicBezTo>
                <a:close/>
                <a:moveTo>
                  <a:pt x="5047635" y="5039266"/>
                </a:moveTo>
                <a:cubicBezTo>
                  <a:pt x="5050835" y="5043224"/>
                  <a:pt x="5054793" y="5046567"/>
                  <a:pt x="5060098" y="5048856"/>
                </a:cubicBezTo>
                <a:cubicBezTo>
                  <a:pt x="5065683" y="5051314"/>
                  <a:pt x="5073947" y="5048745"/>
                  <a:pt x="5074729" y="5041709"/>
                </a:cubicBezTo>
                <a:cubicBezTo>
                  <a:pt x="5077856" y="5014903"/>
                  <a:pt x="5055295" y="4992565"/>
                  <a:pt x="5032512" y="4982179"/>
                </a:cubicBezTo>
                <a:cubicBezTo>
                  <a:pt x="5021788" y="4977264"/>
                  <a:pt x="5015982" y="4992120"/>
                  <a:pt x="5023353" y="4998933"/>
                </a:cubicBezTo>
                <a:cubicBezTo>
                  <a:pt x="5035247" y="5009990"/>
                  <a:pt x="5038033" y="5027392"/>
                  <a:pt x="5047635" y="5039266"/>
                </a:cubicBezTo>
                <a:close/>
                <a:moveTo>
                  <a:pt x="3406920" y="3413927"/>
                </a:moveTo>
                <a:cubicBezTo>
                  <a:pt x="3408372" y="3417682"/>
                  <a:pt x="3412141" y="3420223"/>
                  <a:pt x="3416943" y="3417878"/>
                </a:cubicBezTo>
                <a:cubicBezTo>
                  <a:pt x="3432245" y="3410506"/>
                  <a:pt x="3446541" y="3410059"/>
                  <a:pt x="3459609" y="3398555"/>
                </a:cubicBezTo>
                <a:cubicBezTo>
                  <a:pt x="3463071" y="3395540"/>
                  <a:pt x="3459609" y="3389286"/>
                  <a:pt x="3455364" y="3389844"/>
                </a:cubicBezTo>
                <a:cubicBezTo>
                  <a:pt x="3439394" y="3391966"/>
                  <a:pt x="3424985" y="3394758"/>
                  <a:pt x="3410802" y="3402688"/>
                </a:cubicBezTo>
                <a:cubicBezTo>
                  <a:pt x="3406334" y="3405201"/>
                  <a:pt x="3405468" y="3410171"/>
                  <a:pt x="3406920" y="3413927"/>
                </a:cubicBezTo>
                <a:close/>
                <a:moveTo>
                  <a:pt x="3398558" y="3444333"/>
                </a:moveTo>
                <a:cubicBezTo>
                  <a:pt x="3400415" y="3449122"/>
                  <a:pt x="3405329" y="3453227"/>
                  <a:pt x="3411137" y="3452836"/>
                </a:cubicBezTo>
                <a:cubicBezTo>
                  <a:pt x="3424875" y="3451942"/>
                  <a:pt x="3432135" y="3450491"/>
                  <a:pt x="3441739" y="3440438"/>
                </a:cubicBezTo>
                <a:cubicBezTo>
                  <a:pt x="3443526" y="3438428"/>
                  <a:pt x="3443750" y="3436195"/>
                  <a:pt x="3443303" y="3433961"/>
                </a:cubicBezTo>
                <a:cubicBezTo>
                  <a:pt x="3444643" y="3431727"/>
                  <a:pt x="3444643" y="3429047"/>
                  <a:pt x="3441628" y="3427371"/>
                </a:cubicBezTo>
                <a:cubicBezTo>
                  <a:pt x="3434815" y="3423574"/>
                  <a:pt x="3429565" y="3424244"/>
                  <a:pt x="3424092" y="3426589"/>
                </a:cubicBezTo>
                <a:cubicBezTo>
                  <a:pt x="3417949" y="3427260"/>
                  <a:pt x="3412031" y="3428934"/>
                  <a:pt x="3404325" y="3431727"/>
                </a:cubicBezTo>
                <a:cubicBezTo>
                  <a:pt x="3397902" y="3434072"/>
                  <a:pt x="3396701" y="3439545"/>
                  <a:pt x="3398558" y="3444333"/>
                </a:cubicBezTo>
                <a:close/>
                <a:moveTo>
                  <a:pt x="4951747" y="5074277"/>
                </a:moveTo>
                <a:cubicBezTo>
                  <a:pt x="4955865" y="5077882"/>
                  <a:pt x="4960724" y="5080689"/>
                  <a:pt x="4966280" y="5082364"/>
                </a:cubicBezTo>
                <a:cubicBezTo>
                  <a:pt x="4973763" y="5084597"/>
                  <a:pt x="4979906" y="5080130"/>
                  <a:pt x="4981245" y="5072759"/>
                </a:cubicBezTo>
                <a:cubicBezTo>
                  <a:pt x="4984262" y="5055670"/>
                  <a:pt x="4971305" y="5044278"/>
                  <a:pt x="4965834" y="5028978"/>
                </a:cubicBezTo>
                <a:cubicBezTo>
                  <a:pt x="4963543" y="5022500"/>
                  <a:pt x="4956591" y="5018339"/>
                  <a:pt x="4949932" y="5017906"/>
                </a:cubicBezTo>
                <a:cubicBezTo>
                  <a:pt x="4943272" y="5017474"/>
                  <a:pt x="4936906" y="5020769"/>
                  <a:pt x="4935789" y="5029200"/>
                </a:cubicBezTo>
                <a:cubicBezTo>
                  <a:pt x="4933694" y="5045451"/>
                  <a:pt x="4939391" y="5063460"/>
                  <a:pt x="4951747" y="5074277"/>
                </a:cubicBezTo>
                <a:close/>
                <a:moveTo>
                  <a:pt x="3568282" y="3674202"/>
                </a:moveTo>
                <a:cubicBezTo>
                  <a:pt x="3584701" y="3690843"/>
                  <a:pt x="3609830" y="3687827"/>
                  <a:pt x="3619323" y="3665936"/>
                </a:cubicBezTo>
                <a:cubicBezTo>
                  <a:pt x="3621668" y="3660464"/>
                  <a:pt x="3617760" y="3653652"/>
                  <a:pt x="3612398" y="3651976"/>
                </a:cubicBezTo>
                <a:cubicBezTo>
                  <a:pt x="3604748" y="3649629"/>
                  <a:pt x="3597293" y="3649490"/>
                  <a:pt x="3590131" y="3651095"/>
                </a:cubicBezTo>
                <a:cubicBezTo>
                  <a:pt x="3582968" y="3652700"/>
                  <a:pt x="3576101" y="3656052"/>
                  <a:pt x="3569622" y="3660687"/>
                </a:cubicBezTo>
                <a:cubicBezTo>
                  <a:pt x="3565713" y="3663479"/>
                  <a:pt x="3564708" y="3670628"/>
                  <a:pt x="3568282" y="3674202"/>
                </a:cubicBezTo>
                <a:close/>
                <a:moveTo>
                  <a:pt x="936914" y="997265"/>
                </a:moveTo>
                <a:cubicBezTo>
                  <a:pt x="939482" y="982187"/>
                  <a:pt x="940711" y="967779"/>
                  <a:pt x="940935" y="955717"/>
                </a:cubicBezTo>
                <a:cubicBezTo>
                  <a:pt x="944620" y="954824"/>
                  <a:pt x="947859" y="952925"/>
                  <a:pt x="949870" y="949016"/>
                </a:cubicBezTo>
                <a:cubicBezTo>
                  <a:pt x="960257" y="928241"/>
                  <a:pt x="971648" y="906239"/>
                  <a:pt x="976675" y="883679"/>
                </a:cubicBezTo>
                <a:cubicBezTo>
                  <a:pt x="980136" y="867818"/>
                  <a:pt x="958805" y="854081"/>
                  <a:pt x="947636" y="868043"/>
                </a:cubicBezTo>
                <a:cubicBezTo>
                  <a:pt x="943503" y="873180"/>
                  <a:pt x="940041" y="878652"/>
                  <a:pt x="937026" y="884348"/>
                </a:cubicBezTo>
                <a:cubicBezTo>
                  <a:pt x="943615" y="864468"/>
                  <a:pt x="947301" y="844029"/>
                  <a:pt x="955231" y="824595"/>
                </a:cubicBezTo>
                <a:cubicBezTo>
                  <a:pt x="961932" y="808178"/>
                  <a:pt x="945514" y="797456"/>
                  <a:pt x="932558" y="801699"/>
                </a:cubicBezTo>
                <a:cubicBezTo>
                  <a:pt x="941046" y="694926"/>
                  <a:pt x="894137" y="586254"/>
                  <a:pt x="927643" y="482830"/>
                </a:cubicBezTo>
                <a:cubicBezTo>
                  <a:pt x="931106" y="472220"/>
                  <a:pt x="935461" y="462950"/>
                  <a:pt x="939482" y="453121"/>
                </a:cubicBezTo>
                <a:cubicBezTo>
                  <a:pt x="927866" y="513991"/>
                  <a:pt x="931329" y="580892"/>
                  <a:pt x="937584" y="634949"/>
                </a:cubicBezTo>
                <a:cubicBezTo>
                  <a:pt x="938701" y="644331"/>
                  <a:pt x="953109" y="646565"/>
                  <a:pt x="956236" y="637295"/>
                </a:cubicBezTo>
                <a:cubicBezTo>
                  <a:pt x="971761" y="591503"/>
                  <a:pt x="964277" y="544594"/>
                  <a:pt x="965840" y="496903"/>
                </a:cubicBezTo>
                <a:cubicBezTo>
                  <a:pt x="967740" y="439942"/>
                  <a:pt x="980807" y="396831"/>
                  <a:pt x="1006383" y="348357"/>
                </a:cubicBezTo>
                <a:cubicBezTo>
                  <a:pt x="1016212" y="337971"/>
                  <a:pt x="1026487" y="328031"/>
                  <a:pt x="1037545" y="318872"/>
                </a:cubicBezTo>
                <a:cubicBezTo>
                  <a:pt x="1013867" y="372148"/>
                  <a:pt x="1007166" y="436927"/>
                  <a:pt x="1011968" y="488079"/>
                </a:cubicBezTo>
                <a:cubicBezTo>
                  <a:pt x="1012749" y="496233"/>
                  <a:pt x="1024365" y="496456"/>
                  <a:pt x="1027158" y="489531"/>
                </a:cubicBezTo>
                <a:cubicBezTo>
                  <a:pt x="1042459" y="451335"/>
                  <a:pt x="1043799" y="410569"/>
                  <a:pt x="1054297" y="371142"/>
                </a:cubicBezTo>
                <a:cubicBezTo>
                  <a:pt x="1065579" y="328366"/>
                  <a:pt x="1084454" y="297987"/>
                  <a:pt x="1112375" y="268613"/>
                </a:cubicBezTo>
                <a:cubicBezTo>
                  <a:pt x="1113268" y="268166"/>
                  <a:pt x="1114162" y="267608"/>
                  <a:pt x="1115055" y="267049"/>
                </a:cubicBezTo>
                <a:cubicBezTo>
                  <a:pt x="1105227" y="286372"/>
                  <a:pt x="1098750" y="309156"/>
                  <a:pt x="1094394" y="325015"/>
                </a:cubicBezTo>
                <a:cubicBezTo>
                  <a:pt x="1084900" y="359639"/>
                  <a:pt x="1067924" y="404648"/>
                  <a:pt x="1076859" y="440612"/>
                </a:cubicBezTo>
                <a:cubicBezTo>
                  <a:pt x="1078311" y="446643"/>
                  <a:pt x="1087357" y="449770"/>
                  <a:pt x="1090931" y="443515"/>
                </a:cubicBezTo>
                <a:cubicBezTo>
                  <a:pt x="1106009" y="416599"/>
                  <a:pt x="1106791" y="382199"/>
                  <a:pt x="1114051" y="352491"/>
                </a:cubicBezTo>
                <a:cubicBezTo>
                  <a:pt x="1122092" y="319989"/>
                  <a:pt x="1133819" y="291620"/>
                  <a:pt x="1147781" y="262358"/>
                </a:cubicBezTo>
                <a:cubicBezTo>
                  <a:pt x="1170565" y="325126"/>
                  <a:pt x="1178383" y="391581"/>
                  <a:pt x="1197593" y="454797"/>
                </a:cubicBezTo>
                <a:cubicBezTo>
                  <a:pt x="1198264" y="459823"/>
                  <a:pt x="1198375" y="464960"/>
                  <a:pt x="1199157" y="469874"/>
                </a:cubicBezTo>
                <a:cubicBezTo>
                  <a:pt x="1199938" y="474454"/>
                  <a:pt x="1202507" y="477581"/>
                  <a:pt x="1205746" y="479368"/>
                </a:cubicBezTo>
                <a:cubicBezTo>
                  <a:pt x="1207086" y="483054"/>
                  <a:pt x="1208873" y="486628"/>
                  <a:pt x="1210326" y="490313"/>
                </a:cubicBezTo>
                <a:cubicBezTo>
                  <a:pt x="1210214" y="490871"/>
                  <a:pt x="1209991" y="491095"/>
                  <a:pt x="1210102" y="491431"/>
                </a:cubicBezTo>
                <a:cubicBezTo>
                  <a:pt x="1218368" y="526165"/>
                  <a:pt x="1227861" y="561793"/>
                  <a:pt x="1220266" y="597645"/>
                </a:cubicBezTo>
                <a:cubicBezTo>
                  <a:pt x="1214347" y="625343"/>
                  <a:pt x="1200832" y="650474"/>
                  <a:pt x="1191003" y="676720"/>
                </a:cubicBezTo>
                <a:cubicBezTo>
                  <a:pt x="1174362" y="693809"/>
                  <a:pt x="1158390" y="712013"/>
                  <a:pt x="1143760" y="732677"/>
                </a:cubicBezTo>
                <a:cubicBezTo>
                  <a:pt x="1117849" y="768975"/>
                  <a:pt x="1091044" y="803822"/>
                  <a:pt x="1064126" y="838780"/>
                </a:cubicBezTo>
                <a:cubicBezTo>
                  <a:pt x="1069599" y="780926"/>
                  <a:pt x="1061892" y="719608"/>
                  <a:pt x="1043464" y="665998"/>
                </a:cubicBezTo>
                <a:cubicBezTo>
                  <a:pt x="1040225" y="656616"/>
                  <a:pt x="1026376" y="659297"/>
                  <a:pt x="1026487" y="669125"/>
                </a:cubicBezTo>
                <a:cubicBezTo>
                  <a:pt x="1027045" y="740494"/>
                  <a:pt x="1049942" y="803486"/>
                  <a:pt x="1034529" y="875860"/>
                </a:cubicBezTo>
                <a:cubicBezTo>
                  <a:pt x="1034417" y="876418"/>
                  <a:pt x="1034864" y="876753"/>
                  <a:pt x="1034864" y="877312"/>
                </a:cubicBezTo>
                <a:cubicBezTo>
                  <a:pt x="1003033" y="917632"/>
                  <a:pt x="970308" y="957393"/>
                  <a:pt x="936914" y="997265"/>
                </a:cubicBezTo>
                <a:close/>
                <a:moveTo>
                  <a:pt x="3505737" y="3628395"/>
                </a:moveTo>
                <a:cubicBezTo>
                  <a:pt x="3507998" y="3632067"/>
                  <a:pt x="3512382" y="3634385"/>
                  <a:pt x="3517464" y="3632877"/>
                </a:cubicBezTo>
                <a:cubicBezTo>
                  <a:pt x="3553539" y="3622043"/>
                  <a:pt x="3612733" y="3609310"/>
                  <a:pt x="3631050" y="3572566"/>
                </a:cubicBezTo>
                <a:cubicBezTo>
                  <a:pt x="3634066" y="3566646"/>
                  <a:pt x="3631050" y="3558605"/>
                  <a:pt x="3623567" y="3558605"/>
                </a:cubicBezTo>
                <a:cubicBezTo>
                  <a:pt x="3599108" y="3558492"/>
                  <a:pt x="3577551" y="3570108"/>
                  <a:pt x="3556220" y="3581165"/>
                </a:cubicBezTo>
                <a:cubicBezTo>
                  <a:pt x="3537679" y="3590771"/>
                  <a:pt x="3520703" y="3599929"/>
                  <a:pt x="3506742" y="3615789"/>
                </a:cubicBezTo>
                <a:cubicBezTo>
                  <a:pt x="3503335" y="3619698"/>
                  <a:pt x="3503475" y="3624724"/>
                  <a:pt x="3505737" y="3628395"/>
                </a:cubicBezTo>
                <a:close/>
                <a:moveTo>
                  <a:pt x="3441097" y="3569661"/>
                </a:moveTo>
                <a:cubicBezTo>
                  <a:pt x="3441935" y="3574073"/>
                  <a:pt x="3445258" y="3577703"/>
                  <a:pt x="3451122" y="3577368"/>
                </a:cubicBezTo>
                <a:cubicBezTo>
                  <a:pt x="3485633" y="3575470"/>
                  <a:pt x="3528297" y="3570667"/>
                  <a:pt x="3551753" y="3542969"/>
                </a:cubicBezTo>
                <a:cubicBezTo>
                  <a:pt x="3555549" y="3538501"/>
                  <a:pt x="3552646" y="3530236"/>
                  <a:pt x="3546502" y="3529789"/>
                </a:cubicBezTo>
                <a:cubicBezTo>
                  <a:pt x="3513555" y="3527108"/>
                  <a:pt x="3473347" y="3538390"/>
                  <a:pt x="3445984" y="3557265"/>
                </a:cubicBezTo>
                <a:cubicBezTo>
                  <a:pt x="3441907" y="3560056"/>
                  <a:pt x="3440260" y="3565250"/>
                  <a:pt x="3441097" y="3569661"/>
                </a:cubicBezTo>
                <a:close/>
                <a:moveTo>
                  <a:pt x="696059" y="791591"/>
                </a:moveTo>
                <a:cubicBezTo>
                  <a:pt x="700051" y="794690"/>
                  <a:pt x="705719" y="795333"/>
                  <a:pt x="709405" y="790531"/>
                </a:cubicBezTo>
                <a:cubicBezTo>
                  <a:pt x="721578" y="774447"/>
                  <a:pt x="737997" y="766964"/>
                  <a:pt x="749836" y="751886"/>
                </a:cubicBezTo>
                <a:cubicBezTo>
                  <a:pt x="754751" y="745744"/>
                  <a:pt x="750283" y="737925"/>
                  <a:pt x="742800" y="737814"/>
                </a:cubicBezTo>
                <a:cubicBezTo>
                  <a:pt x="718898" y="737367"/>
                  <a:pt x="704044" y="759034"/>
                  <a:pt x="692764" y="777910"/>
                </a:cubicBezTo>
                <a:cubicBezTo>
                  <a:pt x="689748" y="782936"/>
                  <a:pt x="692066" y="788492"/>
                  <a:pt x="696059" y="791591"/>
                </a:cubicBezTo>
                <a:close/>
                <a:moveTo>
                  <a:pt x="4843199" y="5062036"/>
                </a:moveTo>
                <a:cubicBezTo>
                  <a:pt x="4847555" y="5068626"/>
                  <a:pt x="4856714" y="5065610"/>
                  <a:pt x="4858613" y="5058909"/>
                </a:cubicBezTo>
                <a:cubicBezTo>
                  <a:pt x="4865873" y="5033668"/>
                  <a:pt x="4854257" y="5012559"/>
                  <a:pt x="4838509" y="4993125"/>
                </a:cubicBezTo>
                <a:cubicBezTo>
                  <a:pt x="4835661" y="4989607"/>
                  <a:pt x="4830663" y="4988825"/>
                  <a:pt x="4826461" y="4990137"/>
                </a:cubicBezTo>
                <a:cubicBezTo>
                  <a:pt x="4822259" y="4991450"/>
                  <a:pt x="4818852" y="4994857"/>
                  <a:pt x="4819186" y="4999715"/>
                </a:cubicBezTo>
                <a:cubicBezTo>
                  <a:pt x="4820750" y="5023392"/>
                  <a:pt x="4830468" y="5042491"/>
                  <a:pt x="4843199" y="5062036"/>
                </a:cubicBezTo>
                <a:close/>
                <a:moveTo>
                  <a:pt x="693224" y="862933"/>
                </a:moveTo>
                <a:cubicBezTo>
                  <a:pt x="696533" y="868434"/>
                  <a:pt x="703318" y="871784"/>
                  <a:pt x="711192" y="868825"/>
                </a:cubicBezTo>
                <a:cubicBezTo>
                  <a:pt x="731742" y="861006"/>
                  <a:pt x="762568" y="838892"/>
                  <a:pt x="750953" y="813650"/>
                </a:cubicBezTo>
                <a:cubicBezTo>
                  <a:pt x="748161" y="807731"/>
                  <a:pt x="742464" y="804492"/>
                  <a:pt x="735875" y="806502"/>
                </a:cubicBezTo>
                <a:cubicBezTo>
                  <a:pt x="718564" y="811863"/>
                  <a:pt x="709182" y="831856"/>
                  <a:pt x="696114" y="844141"/>
                </a:cubicBezTo>
                <a:cubicBezTo>
                  <a:pt x="690083" y="849781"/>
                  <a:pt x="689915" y="857432"/>
                  <a:pt x="693224" y="862933"/>
                </a:cubicBezTo>
                <a:close/>
                <a:moveTo>
                  <a:pt x="3127896" y="3484221"/>
                </a:moveTo>
                <a:cubicBezTo>
                  <a:pt x="3143979" y="3485115"/>
                  <a:pt x="3160174" y="3487125"/>
                  <a:pt x="3175921" y="3490922"/>
                </a:cubicBezTo>
                <a:cubicBezTo>
                  <a:pt x="3272979" y="3513707"/>
                  <a:pt x="3368360" y="3529566"/>
                  <a:pt x="3468210" y="3514265"/>
                </a:cubicBezTo>
                <a:cubicBezTo>
                  <a:pt x="3561915" y="3499969"/>
                  <a:pt x="3650484" y="3469478"/>
                  <a:pt x="3737824" y="3435525"/>
                </a:cubicBezTo>
                <a:cubicBezTo>
                  <a:pt x="3737042" y="3442449"/>
                  <a:pt x="3738270" y="3449039"/>
                  <a:pt x="3740840" y="3455182"/>
                </a:cubicBezTo>
                <a:cubicBezTo>
                  <a:pt x="3740840" y="3456187"/>
                  <a:pt x="3740058" y="3456969"/>
                  <a:pt x="3740393" y="3458086"/>
                </a:cubicBezTo>
                <a:cubicBezTo>
                  <a:pt x="3751673" y="3505106"/>
                  <a:pt x="3784063" y="3542187"/>
                  <a:pt x="3818798" y="3574130"/>
                </a:cubicBezTo>
                <a:cubicBezTo>
                  <a:pt x="3860122" y="3612103"/>
                  <a:pt x="3891730" y="3658119"/>
                  <a:pt x="3930932" y="3697768"/>
                </a:cubicBezTo>
                <a:cubicBezTo>
                  <a:pt x="3947351" y="3714410"/>
                  <a:pt x="3966114" y="3730717"/>
                  <a:pt x="3984431" y="3745459"/>
                </a:cubicBezTo>
                <a:cubicBezTo>
                  <a:pt x="3992696" y="3752160"/>
                  <a:pt x="4036590" y="3791363"/>
                  <a:pt x="4046976" y="3787342"/>
                </a:cubicBezTo>
                <a:cubicBezTo>
                  <a:pt x="3985549" y="3811131"/>
                  <a:pt x="3924008" y="3825539"/>
                  <a:pt x="3863026" y="3832352"/>
                </a:cubicBezTo>
                <a:cubicBezTo>
                  <a:pt x="3882796" y="3824869"/>
                  <a:pt x="3902452" y="3816380"/>
                  <a:pt x="3918536" y="3803872"/>
                </a:cubicBezTo>
                <a:cubicBezTo>
                  <a:pt x="3922668" y="3800633"/>
                  <a:pt x="3921327" y="3792480"/>
                  <a:pt x="3915409" y="3792256"/>
                </a:cubicBezTo>
                <a:cubicBezTo>
                  <a:pt x="3886034" y="3791028"/>
                  <a:pt x="3859453" y="3807334"/>
                  <a:pt x="3832870" y="3818167"/>
                </a:cubicBezTo>
                <a:cubicBezTo>
                  <a:pt x="3813325" y="3826209"/>
                  <a:pt x="3793668" y="3831123"/>
                  <a:pt x="3773899" y="3835926"/>
                </a:cubicBezTo>
                <a:cubicBezTo>
                  <a:pt x="3752008" y="3835368"/>
                  <a:pt x="3730229" y="3834697"/>
                  <a:pt x="3708674" y="3831906"/>
                </a:cubicBezTo>
                <a:cubicBezTo>
                  <a:pt x="3743743" y="3823752"/>
                  <a:pt x="3808634" y="3810797"/>
                  <a:pt x="3829185" y="3778854"/>
                </a:cubicBezTo>
                <a:cubicBezTo>
                  <a:pt x="3833429" y="3772376"/>
                  <a:pt x="3828626" y="3765675"/>
                  <a:pt x="3821925" y="3764446"/>
                </a:cubicBezTo>
                <a:cubicBezTo>
                  <a:pt x="3793780" y="3759196"/>
                  <a:pt x="3755471" y="3785221"/>
                  <a:pt x="3729782" y="3793820"/>
                </a:cubicBezTo>
                <a:cubicBezTo>
                  <a:pt x="3699292" y="3804096"/>
                  <a:pt x="3641102" y="3829672"/>
                  <a:pt x="3611617" y="3806441"/>
                </a:cubicBezTo>
                <a:cubicBezTo>
                  <a:pt x="3608043" y="3803536"/>
                  <a:pt x="3603799" y="3805324"/>
                  <a:pt x="3601342" y="3808339"/>
                </a:cubicBezTo>
                <a:cubicBezTo>
                  <a:pt x="3596316" y="3806776"/>
                  <a:pt x="3591178" y="3805659"/>
                  <a:pt x="3586263" y="3803984"/>
                </a:cubicBezTo>
                <a:cubicBezTo>
                  <a:pt x="3658860" y="3810126"/>
                  <a:pt x="3732016" y="3791475"/>
                  <a:pt x="3763178" y="3726919"/>
                </a:cubicBezTo>
                <a:cubicBezTo>
                  <a:pt x="3766193" y="3720664"/>
                  <a:pt x="3758263" y="3715861"/>
                  <a:pt x="3753125" y="3719213"/>
                </a:cubicBezTo>
                <a:cubicBezTo>
                  <a:pt x="3679970" y="3768131"/>
                  <a:pt x="3596092" y="3788235"/>
                  <a:pt x="3511879" y="3772934"/>
                </a:cubicBezTo>
                <a:cubicBezTo>
                  <a:pt x="3493115" y="3763776"/>
                  <a:pt x="3474465" y="3754282"/>
                  <a:pt x="3456259" y="3743113"/>
                </a:cubicBezTo>
                <a:cubicBezTo>
                  <a:pt x="3479378" y="3746576"/>
                  <a:pt x="3502274" y="3747692"/>
                  <a:pt x="3520479" y="3747469"/>
                </a:cubicBezTo>
                <a:cubicBezTo>
                  <a:pt x="3581572" y="3746687"/>
                  <a:pt x="3639538" y="3734960"/>
                  <a:pt x="3693484" y="3705139"/>
                </a:cubicBezTo>
                <a:cubicBezTo>
                  <a:pt x="3701414" y="3700784"/>
                  <a:pt x="3701414" y="3687493"/>
                  <a:pt x="3690915" y="3686487"/>
                </a:cubicBezTo>
                <a:cubicBezTo>
                  <a:pt x="3645905" y="3681797"/>
                  <a:pt x="3607485" y="3710500"/>
                  <a:pt x="3562697" y="3715303"/>
                </a:cubicBezTo>
                <a:cubicBezTo>
                  <a:pt x="3508082" y="3721111"/>
                  <a:pt x="3446766" y="3717761"/>
                  <a:pt x="3393267" y="3698662"/>
                </a:cubicBezTo>
                <a:cubicBezTo>
                  <a:pt x="3388352" y="3694753"/>
                  <a:pt x="3382992" y="3691848"/>
                  <a:pt x="3378188" y="3687828"/>
                </a:cubicBezTo>
                <a:cubicBezTo>
                  <a:pt x="3436825" y="3708379"/>
                  <a:pt x="3502275" y="3714634"/>
                  <a:pt x="3544269" y="3695757"/>
                </a:cubicBezTo>
                <a:cubicBezTo>
                  <a:pt x="3555327" y="3690732"/>
                  <a:pt x="3551753" y="3672415"/>
                  <a:pt x="3540360" y="3670405"/>
                </a:cubicBezTo>
                <a:cubicBezTo>
                  <a:pt x="3488313" y="3661135"/>
                  <a:pt x="3437271" y="3668952"/>
                  <a:pt x="3384890" y="3652089"/>
                </a:cubicBezTo>
                <a:cubicBezTo>
                  <a:pt x="3357415" y="3643265"/>
                  <a:pt x="3331168" y="3631314"/>
                  <a:pt x="3304699" y="3620256"/>
                </a:cubicBezTo>
                <a:cubicBezTo>
                  <a:pt x="3303135" y="3618693"/>
                  <a:pt x="3301683" y="3617242"/>
                  <a:pt x="3300119" y="3615678"/>
                </a:cubicBezTo>
                <a:cubicBezTo>
                  <a:pt x="3350154" y="3632765"/>
                  <a:pt x="3419290" y="3655774"/>
                  <a:pt x="3472006" y="3643153"/>
                </a:cubicBezTo>
                <a:cubicBezTo>
                  <a:pt x="3484962" y="3640026"/>
                  <a:pt x="3486080" y="3623831"/>
                  <a:pt x="3474241" y="3618358"/>
                </a:cubicBezTo>
                <a:cubicBezTo>
                  <a:pt x="3434257" y="3599706"/>
                  <a:pt x="3383661" y="3604174"/>
                  <a:pt x="3340997" y="3592558"/>
                </a:cubicBezTo>
                <a:cubicBezTo>
                  <a:pt x="3337535" y="3591664"/>
                  <a:pt x="3334407" y="3590324"/>
                  <a:pt x="3330945" y="3589319"/>
                </a:cubicBezTo>
                <a:cubicBezTo>
                  <a:pt x="3354511" y="3593675"/>
                  <a:pt x="3377966" y="3593004"/>
                  <a:pt x="3398516" y="3579826"/>
                </a:cubicBezTo>
                <a:cubicBezTo>
                  <a:pt x="3404325" y="3576141"/>
                  <a:pt x="3403207" y="3564972"/>
                  <a:pt x="3396283" y="3563072"/>
                </a:cubicBezTo>
                <a:cubicBezTo>
                  <a:pt x="3355739" y="3551569"/>
                  <a:pt x="3312851" y="3552908"/>
                  <a:pt x="3271639" y="3541405"/>
                </a:cubicBezTo>
                <a:cubicBezTo>
                  <a:pt x="3244275" y="3533698"/>
                  <a:pt x="3217135" y="3524876"/>
                  <a:pt x="3190553" y="3514823"/>
                </a:cubicBezTo>
                <a:cubicBezTo>
                  <a:pt x="3178490" y="3510244"/>
                  <a:pt x="3166988" y="3503767"/>
                  <a:pt x="3155595" y="3497512"/>
                </a:cubicBezTo>
                <a:cubicBezTo>
                  <a:pt x="3146660" y="3492485"/>
                  <a:pt x="3137389" y="3487682"/>
                  <a:pt x="3127896" y="3484221"/>
                </a:cubicBezTo>
                <a:close/>
                <a:moveTo>
                  <a:pt x="4675109" y="5080911"/>
                </a:moveTo>
                <a:cubicBezTo>
                  <a:pt x="4680582" y="5087165"/>
                  <a:pt x="4691081" y="5084374"/>
                  <a:pt x="4692086" y="5075774"/>
                </a:cubicBezTo>
                <a:cubicBezTo>
                  <a:pt x="4694431" y="5057122"/>
                  <a:pt x="4687842" y="5040481"/>
                  <a:pt x="4682034" y="5022722"/>
                </a:cubicBezTo>
                <a:cubicBezTo>
                  <a:pt x="4675668" y="5003399"/>
                  <a:pt x="4670307" y="4983184"/>
                  <a:pt x="4661706" y="4964755"/>
                </a:cubicBezTo>
                <a:cubicBezTo>
                  <a:pt x="4659416" y="4959786"/>
                  <a:pt x="4654280" y="4958111"/>
                  <a:pt x="4649687" y="4959059"/>
                </a:cubicBezTo>
                <a:cubicBezTo>
                  <a:pt x="4645094" y="4960009"/>
                  <a:pt x="4641044" y="4963583"/>
                  <a:pt x="4640934" y="4969112"/>
                </a:cubicBezTo>
                <a:cubicBezTo>
                  <a:pt x="4640040" y="5002953"/>
                  <a:pt x="4651990" y="5055000"/>
                  <a:pt x="4675109" y="5080911"/>
                </a:cubicBezTo>
                <a:close/>
                <a:moveTo>
                  <a:pt x="3048821" y="3449151"/>
                </a:moveTo>
                <a:cubicBezTo>
                  <a:pt x="3064234" y="3449486"/>
                  <a:pt x="3079536" y="3449375"/>
                  <a:pt x="3095172" y="3443231"/>
                </a:cubicBezTo>
                <a:cubicBezTo>
                  <a:pt x="3122870" y="3432509"/>
                  <a:pt x="3145543" y="3420670"/>
                  <a:pt x="3169220" y="3402019"/>
                </a:cubicBezTo>
                <a:cubicBezTo>
                  <a:pt x="3187650" y="3387499"/>
                  <a:pt x="3206524" y="3372756"/>
                  <a:pt x="3225288" y="3357790"/>
                </a:cubicBezTo>
                <a:cubicBezTo>
                  <a:pt x="3236345" y="3358013"/>
                  <a:pt x="3247737" y="3356003"/>
                  <a:pt x="3259464" y="3355445"/>
                </a:cubicBezTo>
                <a:cubicBezTo>
                  <a:pt x="3275101" y="3354775"/>
                  <a:pt x="3290849" y="3354886"/>
                  <a:pt x="3306485" y="3353323"/>
                </a:cubicBezTo>
                <a:cubicBezTo>
                  <a:pt x="3337423" y="3350195"/>
                  <a:pt x="3377519" y="3345728"/>
                  <a:pt x="3393267" y="3315907"/>
                </a:cubicBezTo>
                <a:cubicBezTo>
                  <a:pt x="3396282" y="3310099"/>
                  <a:pt x="3390475" y="3303956"/>
                  <a:pt x="3384778" y="3304403"/>
                </a:cubicBezTo>
                <a:cubicBezTo>
                  <a:pt x="3367466" y="3305967"/>
                  <a:pt x="3357973" y="3315013"/>
                  <a:pt x="3341220" y="3320486"/>
                </a:cubicBezTo>
                <a:cubicBezTo>
                  <a:pt x="3319888" y="3327411"/>
                  <a:pt x="3298444" y="3329532"/>
                  <a:pt x="3276218" y="3331432"/>
                </a:cubicBezTo>
                <a:cubicBezTo>
                  <a:pt x="3269964" y="3331990"/>
                  <a:pt x="3262815" y="3332437"/>
                  <a:pt x="3255444" y="3333108"/>
                </a:cubicBezTo>
                <a:cubicBezTo>
                  <a:pt x="3291743" y="3302729"/>
                  <a:pt x="3326477" y="3270561"/>
                  <a:pt x="3355405" y="3234376"/>
                </a:cubicBezTo>
                <a:cubicBezTo>
                  <a:pt x="3377966" y="3228121"/>
                  <a:pt x="3400303" y="3217064"/>
                  <a:pt x="3422528" y="3211143"/>
                </a:cubicBezTo>
                <a:cubicBezTo>
                  <a:pt x="3447435" y="3204443"/>
                  <a:pt x="3479714" y="3198970"/>
                  <a:pt x="3492110" y="3173840"/>
                </a:cubicBezTo>
                <a:cubicBezTo>
                  <a:pt x="3495797" y="3166357"/>
                  <a:pt x="3489430" y="3159655"/>
                  <a:pt x="3482059" y="3159432"/>
                </a:cubicBezTo>
                <a:cubicBezTo>
                  <a:pt x="3456929" y="3158762"/>
                  <a:pt x="3428672" y="3178084"/>
                  <a:pt x="3405999" y="3188025"/>
                </a:cubicBezTo>
                <a:cubicBezTo>
                  <a:pt x="3400973" y="3190258"/>
                  <a:pt x="3395501" y="3192268"/>
                  <a:pt x="3390028" y="3194279"/>
                </a:cubicBezTo>
                <a:cubicBezTo>
                  <a:pt x="3409238" y="3171382"/>
                  <a:pt x="3428113" y="3148040"/>
                  <a:pt x="3448552" y="3126261"/>
                </a:cubicBezTo>
                <a:cubicBezTo>
                  <a:pt x="3488760" y="3107274"/>
                  <a:pt x="3531536" y="3109061"/>
                  <a:pt x="3572973" y="3104035"/>
                </a:cubicBezTo>
                <a:cubicBezTo>
                  <a:pt x="3590173" y="3101913"/>
                  <a:pt x="3610053" y="3099568"/>
                  <a:pt x="3627587" y="3093313"/>
                </a:cubicBezTo>
                <a:cubicBezTo>
                  <a:pt x="3596986" y="3151726"/>
                  <a:pt x="3551752" y="3199529"/>
                  <a:pt x="3495127" y="3216617"/>
                </a:cubicBezTo>
                <a:cubicBezTo>
                  <a:pt x="3473459" y="3223094"/>
                  <a:pt x="3480160" y="3259281"/>
                  <a:pt x="3503056" y="3255818"/>
                </a:cubicBezTo>
                <a:cubicBezTo>
                  <a:pt x="3528856" y="3251910"/>
                  <a:pt x="3552422" y="3242082"/>
                  <a:pt x="3573866" y="3227897"/>
                </a:cubicBezTo>
                <a:cubicBezTo>
                  <a:pt x="3608490" y="3223094"/>
                  <a:pt x="3642666" y="3204666"/>
                  <a:pt x="3673156" y="3189365"/>
                </a:cubicBezTo>
                <a:cubicBezTo>
                  <a:pt x="3713699" y="3169150"/>
                  <a:pt x="3765634" y="3148152"/>
                  <a:pt x="3790205" y="3108503"/>
                </a:cubicBezTo>
                <a:cubicBezTo>
                  <a:pt x="3793557" y="3103029"/>
                  <a:pt x="3789647" y="3094541"/>
                  <a:pt x="3782387" y="3096105"/>
                </a:cubicBezTo>
                <a:cubicBezTo>
                  <a:pt x="3741398" y="3105376"/>
                  <a:pt x="3706775" y="3135643"/>
                  <a:pt x="3670253" y="3155634"/>
                </a:cubicBezTo>
                <a:cubicBezTo>
                  <a:pt x="3657408" y="3162671"/>
                  <a:pt x="3643670" y="3169037"/>
                  <a:pt x="3629934" y="3175404"/>
                </a:cubicBezTo>
                <a:cubicBezTo>
                  <a:pt x="3644006" y="3157757"/>
                  <a:pt x="3656069" y="3137765"/>
                  <a:pt x="3666902" y="3116767"/>
                </a:cubicBezTo>
                <a:cubicBezTo>
                  <a:pt x="3685107" y="3104818"/>
                  <a:pt x="3704653" y="3095212"/>
                  <a:pt x="3725092" y="3086835"/>
                </a:cubicBezTo>
                <a:cubicBezTo>
                  <a:pt x="3753125" y="3075443"/>
                  <a:pt x="3787971" y="3069189"/>
                  <a:pt x="3810309" y="3047856"/>
                </a:cubicBezTo>
                <a:cubicBezTo>
                  <a:pt x="3814665" y="3043611"/>
                  <a:pt x="3811762" y="3034453"/>
                  <a:pt x="3805507" y="3033895"/>
                </a:cubicBezTo>
                <a:cubicBezTo>
                  <a:pt x="3782388" y="3031773"/>
                  <a:pt x="3756699" y="3039926"/>
                  <a:pt x="3733581" y="3050536"/>
                </a:cubicBezTo>
                <a:cubicBezTo>
                  <a:pt x="3720847" y="3049196"/>
                  <a:pt x="3705547" y="3053106"/>
                  <a:pt x="3691361" y="3057573"/>
                </a:cubicBezTo>
                <a:cubicBezTo>
                  <a:pt x="3692367" y="3054557"/>
                  <a:pt x="3693373" y="3051542"/>
                  <a:pt x="3694378" y="3048525"/>
                </a:cubicBezTo>
                <a:cubicBezTo>
                  <a:pt x="3761837" y="2991230"/>
                  <a:pt x="3857665" y="2977158"/>
                  <a:pt x="3930820" y="2930807"/>
                </a:cubicBezTo>
                <a:cubicBezTo>
                  <a:pt x="3938416" y="2926004"/>
                  <a:pt x="3931714" y="2916287"/>
                  <a:pt x="3924677" y="2916511"/>
                </a:cubicBezTo>
                <a:cubicBezTo>
                  <a:pt x="3863808" y="2918633"/>
                  <a:pt x="3800816" y="2952921"/>
                  <a:pt x="3749552" y="2983748"/>
                </a:cubicBezTo>
                <a:cubicBezTo>
                  <a:pt x="3746648" y="2985535"/>
                  <a:pt x="3743297" y="2987209"/>
                  <a:pt x="3740282" y="2988885"/>
                </a:cubicBezTo>
                <a:cubicBezTo>
                  <a:pt x="3816452" y="2921649"/>
                  <a:pt x="3911275" y="2887137"/>
                  <a:pt x="4012800" y="2856870"/>
                </a:cubicBezTo>
                <a:cubicBezTo>
                  <a:pt x="4020842" y="2938960"/>
                  <a:pt x="4010790" y="3012898"/>
                  <a:pt x="3965556" y="3068630"/>
                </a:cubicBezTo>
                <a:cubicBezTo>
                  <a:pt x="3932161" y="3095994"/>
                  <a:pt x="3899326" y="3120788"/>
                  <a:pt x="3866824" y="3139552"/>
                </a:cubicBezTo>
                <a:cubicBezTo>
                  <a:pt x="3845379" y="3151949"/>
                  <a:pt x="3866153" y="3185678"/>
                  <a:pt x="3887933" y="3176409"/>
                </a:cubicBezTo>
                <a:cubicBezTo>
                  <a:pt x="3932832" y="3157422"/>
                  <a:pt x="3966226" y="3131734"/>
                  <a:pt x="3991915" y="3102024"/>
                </a:cubicBezTo>
                <a:cubicBezTo>
                  <a:pt x="4022852" y="3076337"/>
                  <a:pt x="4053566" y="3048525"/>
                  <a:pt x="4084727" y="3021162"/>
                </a:cubicBezTo>
                <a:cubicBezTo>
                  <a:pt x="4078026" y="3025742"/>
                  <a:pt x="4080929" y="3038139"/>
                  <a:pt x="4089864" y="3037134"/>
                </a:cubicBezTo>
                <a:cubicBezTo>
                  <a:pt x="4119574" y="3033560"/>
                  <a:pt x="4146155" y="3019264"/>
                  <a:pt x="4171956" y="3004745"/>
                </a:cubicBezTo>
                <a:cubicBezTo>
                  <a:pt x="4202781" y="2987322"/>
                  <a:pt x="4242430" y="2971797"/>
                  <a:pt x="4267225" y="2945774"/>
                </a:cubicBezTo>
                <a:cubicBezTo>
                  <a:pt x="4272363" y="2940412"/>
                  <a:pt x="4268565" y="2930249"/>
                  <a:pt x="4260635" y="2930807"/>
                </a:cubicBezTo>
                <a:cubicBezTo>
                  <a:pt x="4229251" y="2933041"/>
                  <a:pt x="4202558" y="2953256"/>
                  <a:pt x="4175976" y="2968781"/>
                </a:cubicBezTo>
                <a:cubicBezTo>
                  <a:pt x="4145820" y="2986427"/>
                  <a:pt x="4113542" y="3001394"/>
                  <a:pt x="4084616" y="3021162"/>
                </a:cubicBezTo>
                <a:cubicBezTo>
                  <a:pt x="4181114" y="2936392"/>
                  <a:pt x="4281521" y="2855306"/>
                  <a:pt x="4402814" y="2851285"/>
                </a:cubicBezTo>
                <a:cubicBezTo>
                  <a:pt x="4416440" y="2850838"/>
                  <a:pt x="4434199" y="2850727"/>
                  <a:pt x="4450617" y="2852737"/>
                </a:cubicBezTo>
                <a:cubicBezTo>
                  <a:pt x="4430736" y="2862678"/>
                  <a:pt x="4411525" y="2874851"/>
                  <a:pt x="4394214" y="2887137"/>
                </a:cubicBezTo>
                <a:cubicBezTo>
                  <a:pt x="4365510" y="2907353"/>
                  <a:pt x="4325861" y="2932482"/>
                  <a:pt x="4312012" y="2966324"/>
                </a:cubicBezTo>
                <a:cubicBezTo>
                  <a:pt x="4306763" y="2979168"/>
                  <a:pt x="4325638" y="2991677"/>
                  <a:pt x="4335131" y="2981290"/>
                </a:cubicBezTo>
                <a:cubicBezTo>
                  <a:pt x="4357693" y="2956719"/>
                  <a:pt x="4380477" y="2935274"/>
                  <a:pt x="4408287" y="2916622"/>
                </a:cubicBezTo>
                <a:cubicBezTo>
                  <a:pt x="4423812" y="2906236"/>
                  <a:pt x="4439560" y="2895960"/>
                  <a:pt x="4456090" y="2887137"/>
                </a:cubicBezTo>
                <a:cubicBezTo>
                  <a:pt x="4463796" y="2883005"/>
                  <a:pt x="4471615" y="2878873"/>
                  <a:pt x="4479656" y="2875410"/>
                </a:cubicBezTo>
                <a:lnTo>
                  <a:pt x="4489752" y="2871175"/>
                </a:lnTo>
                <a:lnTo>
                  <a:pt x="4489499" y="2870630"/>
                </a:lnTo>
                <a:lnTo>
                  <a:pt x="4484011" y="2866363"/>
                </a:lnTo>
                <a:cubicBezTo>
                  <a:pt x="4484235" y="2865805"/>
                  <a:pt x="4485799" y="2865916"/>
                  <a:pt x="4487362" y="2866028"/>
                </a:cubicBezTo>
                <a:lnTo>
                  <a:pt x="4489499" y="2870630"/>
                </a:lnTo>
                <a:lnTo>
                  <a:pt x="4490043" y="2871054"/>
                </a:lnTo>
                <a:lnTo>
                  <a:pt x="4489752" y="2871175"/>
                </a:lnTo>
                <a:lnTo>
                  <a:pt x="4495487" y="2883534"/>
                </a:lnTo>
                <a:cubicBezTo>
                  <a:pt x="4495711" y="2890878"/>
                  <a:pt x="4493113" y="2899870"/>
                  <a:pt x="4486693" y="2910927"/>
                </a:cubicBezTo>
                <a:cubicBezTo>
                  <a:pt x="4471503" y="2937062"/>
                  <a:pt x="4452293" y="2960851"/>
                  <a:pt x="4431518" y="2982853"/>
                </a:cubicBezTo>
                <a:cubicBezTo>
                  <a:pt x="4391533" y="3025183"/>
                  <a:pt x="4348087" y="3068742"/>
                  <a:pt x="4302631" y="3105264"/>
                </a:cubicBezTo>
                <a:cubicBezTo>
                  <a:pt x="4292243" y="3113640"/>
                  <a:pt x="4295817" y="3131176"/>
                  <a:pt x="4308103" y="3135419"/>
                </a:cubicBezTo>
                <a:cubicBezTo>
                  <a:pt x="4365176" y="3155412"/>
                  <a:pt x="4413424" y="3142009"/>
                  <a:pt x="4452627" y="3094541"/>
                </a:cubicBezTo>
                <a:cubicBezTo>
                  <a:pt x="4495179" y="3043053"/>
                  <a:pt x="4529580" y="2977940"/>
                  <a:pt x="4596369" y="2953368"/>
                </a:cubicBezTo>
                <a:cubicBezTo>
                  <a:pt x="4656123" y="2931365"/>
                  <a:pt x="4804220" y="2886578"/>
                  <a:pt x="4726151" y="3005191"/>
                </a:cubicBezTo>
                <a:cubicBezTo>
                  <a:pt x="4723918" y="3008542"/>
                  <a:pt x="4723470" y="3011892"/>
                  <a:pt x="4723805" y="3015132"/>
                </a:cubicBezTo>
                <a:cubicBezTo>
                  <a:pt x="4606310" y="3142232"/>
                  <a:pt x="4405160" y="3168926"/>
                  <a:pt x="4254046" y="3241411"/>
                </a:cubicBezTo>
                <a:cubicBezTo>
                  <a:pt x="4253375" y="3241522"/>
                  <a:pt x="4252706" y="3241635"/>
                  <a:pt x="4252148" y="3241746"/>
                </a:cubicBezTo>
                <a:cubicBezTo>
                  <a:pt x="4211381" y="3249006"/>
                  <a:pt x="4171844" y="3258053"/>
                  <a:pt x="4132752" y="3267769"/>
                </a:cubicBezTo>
                <a:cubicBezTo>
                  <a:pt x="4156207" y="3256265"/>
                  <a:pt x="4179997" y="3245320"/>
                  <a:pt x="4201441" y="3232253"/>
                </a:cubicBezTo>
                <a:cubicBezTo>
                  <a:pt x="4229251" y="3215276"/>
                  <a:pt x="4268789" y="3195284"/>
                  <a:pt x="4278506" y="3162113"/>
                </a:cubicBezTo>
                <a:cubicBezTo>
                  <a:pt x="4280963" y="3153848"/>
                  <a:pt x="4271134" y="3144912"/>
                  <a:pt x="4263092" y="3148375"/>
                </a:cubicBezTo>
                <a:cubicBezTo>
                  <a:pt x="4244776" y="3156194"/>
                  <a:pt x="4233495" y="3171606"/>
                  <a:pt x="4218306" y="3184227"/>
                </a:cubicBezTo>
                <a:cubicBezTo>
                  <a:pt x="4195186" y="3203548"/>
                  <a:pt x="4169721" y="3221420"/>
                  <a:pt x="4144368" y="3237614"/>
                </a:cubicBezTo>
                <a:cubicBezTo>
                  <a:pt x="4124041" y="3250681"/>
                  <a:pt x="4108517" y="3263637"/>
                  <a:pt x="4093551" y="3278045"/>
                </a:cubicBezTo>
                <a:cubicBezTo>
                  <a:pt x="4079142" y="3281954"/>
                  <a:pt x="4064511" y="3285416"/>
                  <a:pt x="4050103" y="3289549"/>
                </a:cubicBezTo>
                <a:cubicBezTo>
                  <a:pt x="4089641" y="3261180"/>
                  <a:pt x="4126163" y="3228232"/>
                  <a:pt x="4160675" y="3194279"/>
                </a:cubicBezTo>
                <a:cubicBezTo>
                  <a:pt x="4205685" y="3150162"/>
                  <a:pt x="4258625" y="3108950"/>
                  <a:pt x="4298498" y="3060365"/>
                </a:cubicBezTo>
                <a:cubicBezTo>
                  <a:pt x="4302518" y="3055451"/>
                  <a:pt x="4297381" y="3046404"/>
                  <a:pt x="4291014" y="3049532"/>
                </a:cubicBezTo>
                <a:cubicBezTo>
                  <a:pt x="4233496" y="3077006"/>
                  <a:pt x="4190830" y="3134861"/>
                  <a:pt x="4145819" y="3178754"/>
                </a:cubicBezTo>
                <a:cubicBezTo>
                  <a:pt x="4117340" y="3206564"/>
                  <a:pt x="4086737" y="3232140"/>
                  <a:pt x="4057028" y="3258723"/>
                </a:cubicBezTo>
                <a:cubicBezTo>
                  <a:pt x="4064177" y="3251575"/>
                  <a:pt x="4071436" y="3244427"/>
                  <a:pt x="4078249" y="3236943"/>
                </a:cubicBezTo>
                <a:cubicBezTo>
                  <a:pt x="4102932" y="3209580"/>
                  <a:pt x="4124935" y="3179536"/>
                  <a:pt x="4150847" y="3153178"/>
                </a:cubicBezTo>
                <a:cubicBezTo>
                  <a:pt x="4199765" y="3103364"/>
                  <a:pt x="4263316" y="3059360"/>
                  <a:pt x="4296599" y="2997150"/>
                </a:cubicBezTo>
                <a:cubicBezTo>
                  <a:pt x="4298944" y="2992682"/>
                  <a:pt x="4293137" y="2987098"/>
                  <a:pt x="4288893" y="2990449"/>
                </a:cubicBezTo>
                <a:cubicBezTo>
                  <a:pt x="4228357" y="3039032"/>
                  <a:pt x="4171062" y="3098563"/>
                  <a:pt x="4118680" y="3155970"/>
                </a:cubicBezTo>
                <a:cubicBezTo>
                  <a:pt x="4087966" y="3189588"/>
                  <a:pt x="4061832" y="3227897"/>
                  <a:pt x="4027878" y="3258500"/>
                </a:cubicBezTo>
                <a:cubicBezTo>
                  <a:pt x="4004647" y="3279385"/>
                  <a:pt x="3981751" y="3302729"/>
                  <a:pt x="3953605" y="3317025"/>
                </a:cubicBezTo>
                <a:cubicBezTo>
                  <a:pt x="3926242" y="3330985"/>
                  <a:pt x="3895192" y="3339249"/>
                  <a:pt x="3867495" y="3350083"/>
                </a:cubicBezTo>
                <a:cubicBezTo>
                  <a:pt x="3754131" y="3394313"/>
                  <a:pt x="3642890" y="3449262"/>
                  <a:pt x="3522825" y="3475397"/>
                </a:cubicBezTo>
                <a:cubicBezTo>
                  <a:pt x="3515788" y="3476962"/>
                  <a:pt x="3508640" y="3478078"/>
                  <a:pt x="3501604" y="3479530"/>
                </a:cubicBezTo>
                <a:cubicBezTo>
                  <a:pt x="3561692" y="3451608"/>
                  <a:pt x="3618988" y="3412741"/>
                  <a:pt x="3638087" y="3359689"/>
                </a:cubicBezTo>
                <a:cubicBezTo>
                  <a:pt x="3639539" y="3355445"/>
                  <a:pt x="3634401" y="3350642"/>
                  <a:pt x="3630715" y="3354105"/>
                </a:cubicBezTo>
                <a:cubicBezTo>
                  <a:pt x="3591513" y="3390179"/>
                  <a:pt x="3555214" y="3424468"/>
                  <a:pt x="3507077" y="3448592"/>
                </a:cubicBezTo>
                <a:cubicBezTo>
                  <a:pt x="3473012" y="3465680"/>
                  <a:pt x="3437718" y="3479194"/>
                  <a:pt x="3402648" y="3493603"/>
                </a:cubicBezTo>
                <a:cubicBezTo>
                  <a:pt x="3371152" y="3495948"/>
                  <a:pt x="3339657" y="3496284"/>
                  <a:pt x="3308273" y="3492486"/>
                </a:cubicBezTo>
                <a:cubicBezTo>
                  <a:pt x="3254216" y="3485896"/>
                  <a:pt x="3200939" y="3466240"/>
                  <a:pt x="3146771" y="3462219"/>
                </a:cubicBezTo>
                <a:cubicBezTo>
                  <a:pt x="3113711" y="3459538"/>
                  <a:pt x="3081210" y="3454624"/>
                  <a:pt x="3048821" y="3449151"/>
                </a:cubicBezTo>
                <a:close/>
                <a:moveTo>
                  <a:pt x="666489" y="1064207"/>
                </a:moveTo>
                <a:cubicBezTo>
                  <a:pt x="671515" y="1067767"/>
                  <a:pt x="678356" y="1068801"/>
                  <a:pt x="683493" y="1064836"/>
                </a:cubicBezTo>
                <a:cubicBezTo>
                  <a:pt x="707842" y="1046073"/>
                  <a:pt x="732971" y="1018374"/>
                  <a:pt x="749613" y="992016"/>
                </a:cubicBezTo>
                <a:cubicBezTo>
                  <a:pt x="760559" y="974815"/>
                  <a:pt x="771503" y="955940"/>
                  <a:pt x="759665" y="936283"/>
                </a:cubicBezTo>
                <a:cubicBezTo>
                  <a:pt x="756425" y="930922"/>
                  <a:pt x="750841" y="928353"/>
                  <a:pt x="744810" y="930922"/>
                </a:cubicBezTo>
                <a:cubicBezTo>
                  <a:pt x="724930" y="939299"/>
                  <a:pt x="717558" y="959737"/>
                  <a:pt x="706166" y="976713"/>
                </a:cubicBezTo>
                <a:cubicBezTo>
                  <a:pt x="690306" y="1000280"/>
                  <a:pt x="669533" y="1021166"/>
                  <a:pt x="660373" y="1048418"/>
                </a:cubicBezTo>
                <a:cubicBezTo>
                  <a:pt x="658252" y="1054560"/>
                  <a:pt x="661463" y="1060647"/>
                  <a:pt x="666489" y="1064207"/>
                </a:cubicBezTo>
                <a:close/>
                <a:moveTo>
                  <a:pt x="4643763" y="5141571"/>
                </a:moveTo>
                <a:cubicBezTo>
                  <a:pt x="4647809" y="5145907"/>
                  <a:pt x="4652744" y="5149042"/>
                  <a:pt x="4658579" y="5150270"/>
                </a:cubicBezTo>
                <a:cubicBezTo>
                  <a:pt x="4663829" y="5151386"/>
                  <a:pt x="4671088" y="5149377"/>
                  <a:pt x="4672206" y="5143122"/>
                </a:cubicBezTo>
                <a:cubicBezTo>
                  <a:pt x="4675780" y="5122460"/>
                  <a:pt x="4662600" y="5094985"/>
                  <a:pt x="4646406" y="5082253"/>
                </a:cubicBezTo>
                <a:cubicBezTo>
                  <a:pt x="4643222" y="5079740"/>
                  <a:pt x="4639788" y="5079768"/>
                  <a:pt x="4636955" y="5081261"/>
                </a:cubicBezTo>
                <a:cubicBezTo>
                  <a:pt x="4634119" y="5082755"/>
                  <a:pt x="4631885" y="5085715"/>
                  <a:pt x="4631105" y="5089065"/>
                </a:cubicBezTo>
                <a:cubicBezTo>
                  <a:pt x="4627503" y="5104729"/>
                  <a:pt x="4631628" y="5128561"/>
                  <a:pt x="4643763" y="5141571"/>
                </a:cubicBezTo>
                <a:close/>
                <a:moveTo>
                  <a:pt x="4815054" y="5384255"/>
                </a:moveTo>
                <a:cubicBezTo>
                  <a:pt x="4819745" y="5388723"/>
                  <a:pt x="4828233" y="5382580"/>
                  <a:pt x="4825440" y="5376661"/>
                </a:cubicBezTo>
                <a:cubicBezTo>
                  <a:pt x="4806567" y="5336900"/>
                  <a:pt x="4782888" y="5298926"/>
                  <a:pt x="4759770" y="5261510"/>
                </a:cubicBezTo>
                <a:cubicBezTo>
                  <a:pt x="4741229" y="5231467"/>
                  <a:pt x="4724922" y="5194610"/>
                  <a:pt x="4701468" y="5168586"/>
                </a:cubicBezTo>
                <a:cubicBezTo>
                  <a:pt x="4699178" y="5166073"/>
                  <a:pt x="4696106" y="5165794"/>
                  <a:pt x="4693552" y="5166898"/>
                </a:cubicBezTo>
                <a:cubicBezTo>
                  <a:pt x="4690997" y="5167999"/>
                  <a:pt x="4688959" y="5170485"/>
                  <a:pt x="4688736" y="5173500"/>
                </a:cubicBezTo>
                <a:cubicBezTo>
                  <a:pt x="4685497" y="5213150"/>
                  <a:pt x="4722801" y="5253246"/>
                  <a:pt x="4742122" y="5285748"/>
                </a:cubicBezTo>
                <a:cubicBezTo>
                  <a:pt x="4763342" y="5321599"/>
                  <a:pt x="4784787" y="5355552"/>
                  <a:pt x="4815054" y="5384255"/>
                </a:cubicBezTo>
                <a:close/>
                <a:moveTo>
                  <a:pt x="4670418" y="5311323"/>
                </a:moveTo>
                <a:cubicBezTo>
                  <a:pt x="4676450" y="5315233"/>
                  <a:pt x="4685049" y="5312776"/>
                  <a:pt x="4686054" y="5304847"/>
                </a:cubicBezTo>
                <a:cubicBezTo>
                  <a:pt x="4689852" y="5275138"/>
                  <a:pt x="4668519" y="5240849"/>
                  <a:pt x="4642496" y="5227335"/>
                </a:cubicBezTo>
                <a:cubicBezTo>
                  <a:pt x="4632333" y="5222086"/>
                  <a:pt x="4622728" y="5230685"/>
                  <a:pt x="4626524" y="5241407"/>
                </a:cubicBezTo>
                <a:cubicBezTo>
                  <a:pt x="4634789" y="5265197"/>
                  <a:pt x="4647969" y="5297363"/>
                  <a:pt x="4670418" y="5311323"/>
                </a:cubicBezTo>
                <a:close/>
                <a:moveTo>
                  <a:pt x="1945009" y="2581671"/>
                </a:moveTo>
                <a:cubicBezTo>
                  <a:pt x="1951487" y="2576086"/>
                  <a:pt x="1957630" y="2569831"/>
                  <a:pt x="1963772" y="2563354"/>
                </a:cubicBezTo>
                <a:cubicBezTo>
                  <a:pt x="2026764" y="2543250"/>
                  <a:pt x="2089421" y="2521471"/>
                  <a:pt x="2150850" y="2497122"/>
                </a:cubicBezTo>
                <a:cubicBezTo>
                  <a:pt x="2150850" y="2497122"/>
                  <a:pt x="2150850" y="2497235"/>
                  <a:pt x="2150850" y="2497235"/>
                </a:cubicBezTo>
                <a:cubicBezTo>
                  <a:pt x="2149063" y="2507956"/>
                  <a:pt x="2163917" y="2515886"/>
                  <a:pt x="2171847" y="2508404"/>
                </a:cubicBezTo>
                <a:cubicBezTo>
                  <a:pt x="2181787" y="2499021"/>
                  <a:pt x="2190834" y="2487965"/>
                  <a:pt x="2199881" y="2476683"/>
                </a:cubicBezTo>
                <a:cubicBezTo>
                  <a:pt x="2294034" y="2436141"/>
                  <a:pt x="2384390" y="2388226"/>
                  <a:pt x="2466257" y="2327357"/>
                </a:cubicBezTo>
                <a:cubicBezTo>
                  <a:pt x="2534386" y="2316970"/>
                  <a:pt x="2598048" y="2282793"/>
                  <a:pt x="2668189" y="2277544"/>
                </a:cubicBezTo>
                <a:cubicBezTo>
                  <a:pt x="2735537" y="2272517"/>
                  <a:pt x="2822653" y="2287931"/>
                  <a:pt x="2878386" y="2242474"/>
                </a:cubicBezTo>
                <a:cubicBezTo>
                  <a:pt x="2891676" y="2231529"/>
                  <a:pt x="2881289" y="2211425"/>
                  <a:pt x="2864759" y="2215893"/>
                </a:cubicBezTo>
                <a:cubicBezTo>
                  <a:pt x="2790822" y="2235996"/>
                  <a:pt x="2715098" y="2227508"/>
                  <a:pt x="2641719" y="2245378"/>
                </a:cubicBezTo>
                <a:cubicBezTo>
                  <a:pt x="2605421" y="2254201"/>
                  <a:pt x="2568563" y="2263807"/>
                  <a:pt x="2531929" y="2274082"/>
                </a:cubicBezTo>
                <a:cubicBezTo>
                  <a:pt x="2546561" y="2261349"/>
                  <a:pt x="2560968" y="2248170"/>
                  <a:pt x="2575376" y="2235214"/>
                </a:cubicBezTo>
                <a:cubicBezTo>
                  <a:pt x="2650430" y="2184173"/>
                  <a:pt x="2742014" y="2154799"/>
                  <a:pt x="2830136" y="2137487"/>
                </a:cubicBezTo>
                <a:cubicBezTo>
                  <a:pt x="2904856" y="2122856"/>
                  <a:pt x="2981809" y="2130563"/>
                  <a:pt x="3055076" y="2116154"/>
                </a:cubicBezTo>
                <a:cubicBezTo>
                  <a:pt x="3066356" y="2113921"/>
                  <a:pt x="3065351" y="2098955"/>
                  <a:pt x="3057310" y="2093929"/>
                </a:cubicBezTo>
                <a:cubicBezTo>
                  <a:pt x="2989961" y="2051153"/>
                  <a:pt x="2867440" y="2087115"/>
                  <a:pt x="2797076" y="2105879"/>
                </a:cubicBezTo>
                <a:cubicBezTo>
                  <a:pt x="2758544" y="2116155"/>
                  <a:pt x="2716549" y="2128105"/>
                  <a:pt x="2676342" y="2144412"/>
                </a:cubicBezTo>
                <a:cubicBezTo>
                  <a:pt x="2682261" y="2139051"/>
                  <a:pt x="2688293" y="2133913"/>
                  <a:pt x="2694212" y="2128664"/>
                </a:cubicBezTo>
                <a:cubicBezTo>
                  <a:pt x="2782780" y="2080750"/>
                  <a:pt x="2869338" y="2037303"/>
                  <a:pt x="2971422" y="2021778"/>
                </a:cubicBezTo>
                <a:cubicBezTo>
                  <a:pt x="3068478" y="2007036"/>
                  <a:pt x="3149676" y="2023230"/>
                  <a:pt x="3244834" y="2033952"/>
                </a:cubicBezTo>
                <a:cubicBezTo>
                  <a:pt x="3260023" y="2035628"/>
                  <a:pt x="3265831" y="2016306"/>
                  <a:pt x="3254774" y="2007482"/>
                </a:cubicBezTo>
                <a:cubicBezTo>
                  <a:pt x="3161291" y="1932986"/>
                  <a:pt x="2977564" y="1952196"/>
                  <a:pt x="2832705" y="2010051"/>
                </a:cubicBezTo>
                <a:cubicBezTo>
                  <a:pt x="2853479" y="1993186"/>
                  <a:pt x="2873806" y="1975763"/>
                  <a:pt x="2895250" y="1959791"/>
                </a:cubicBezTo>
                <a:cubicBezTo>
                  <a:pt x="2910440" y="1948400"/>
                  <a:pt x="2925629" y="1937901"/>
                  <a:pt x="2940819" y="1927849"/>
                </a:cubicBezTo>
                <a:cubicBezTo>
                  <a:pt x="3000125" y="1911542"/>
                  <a:pt x="3064680" y="1906070"/>
                  <a:pt x="3117844" y="1902942"/>
                </a:cubicBezTo>
                <a:cubicBezTo>
                  <a:pt x="3218699" y="1897135"/>
                  <a:pt x="3314303" y="1904283"/>
                  <a:pt x="3411919" y="1930752"/>
                </a:cubicBezTo>
                <a:cubicBezTo>
                  <a:pt x="3420184" y="1932986"/>
                  <a:pt x="3429230" y="1922711"/>
                  <a:pt x="3423646" y="1915116"/>
                </a:cubicBezTo>
                <a:cubicBezTo>
                  <a:pt x="3362664" y="1833138"/>
                  <a:pt x="3180389" y="1854918"/>
                  <a:pt x="3094279" y="1863964"/>
                </a:cubicBezTo>
                <a:cubicBezTo>
                  <a:pt x="3080429" y="1865415"/>
                  <a:pt x="3064122" y="1866980"/>
                  <a:pt x="3046587" y="1868989"/>
                </a:cubicBezTo>
                <a:cubicBezTo>
                  <a:pt x="3103772" y="1842966"/>
                  <a:pt x="3163301" y="1825319"/>
                  <a:pt x="3227187" y="1814150"/>
                </a:cubicBezTo>
                <a:cubicBezTo>
                  <a:pt x="3310729" y="1830680"/>
                  <a:pt x="3396841" y="1828335"/>
                  <a:pt x="3481501" y="1840621"/>
                </a:cubicBezTo>
                <a:cubicBezTo>
                  <a:pt x="3581014" y="1855028"/>
                  <a:pt x="3672822" y="1889764"/>
                  <a:pt x="3770437" y="1909979"/>
                </a:cubicBezTo>
                <a:cubicBezTo>
                  <a:pt x="3781383" y="1912213"/>
                  <a:pt x="3789089" y="1896019"/>
                  <a:pt x="3779596" y="1889540"/>
                </a:cubicBezTo>
                <a:cubicBezTo>
                  <a:pt x="3696387" y="1832021"/>
                  <a:pt x="3588609" y="1812363"/>
                  <a:pt x="3489430" y="1801194"/>
                </a:cubicBezTo>
                <a:cubicBezTo>
                  <a:pt x="3468210" y="1798738"/>
                  <a:pt x="3446653" y="1796280"/>
                  <a:pt x="3424986" y="1794047"/>
                </a:cubicBezTo>
                <a:cubicBezTo>
                  <a:pt x="3510874" y="1787233"/>
                  <a:pt x="3598773" y="1780757"/>
                  <a:pt x="3686224" y="1779863"/>
                </a:cubicBezTo>
                <a:cubicBezTo>
                  <a:pt x="3714817" y="1788463"/>
                  <a:pt x="3744079" y="1795722"/>
                  <a:pt x="3771666" y="1807115"/>
                </a:cubicBezTo>
                <a:cubicBezTo>
                  <a:pt x="3831195" y="1831798"/>
                  <a:pt x="3883129" y="1868878"/>
                  <a:pt x="3941320" y="1895906"/>
                </a:cubicBezTo>
                <a:cubicBezTo>
                  <a:pt x="3950144" y="1899926"/>
                  <a:pt x="3961647" y="1890211"/>
                  <a:pt x="3955058" y="1881163"/>
                </a:cubicBezTo>
                <a:cubicBezTo>
                  <a:pt x="3928811" y="1845089"/>
                  <a:pt x="3885810" y="1811135"/>
                  <a:pt x="3837227" y="1785224"/>
                </a:cubicBezTo>
                <a:cubicBezTo>
                  <a:pt x="3956286" y="1795833"/>
                  <a:pt x="4072105" y="1823309"/>
                  <a:pt x="4177987" y="1882503"/>
                </a:cubicBezTo>
                <a:cubicBezTo>
                  <a:pt x="4254716" y="1925504"/>
                  <a:pt x="4377685" y="2014630"/>
                  <a:pt x="4488813" y="2034511"/>
                </a:cubicBezTo>
                <a:cubicBezTo>
                  <a:pt x="4418673" y="2041771"/>
                  <a:pt x="4342614" y="2016753"/>
                  <a:pt x="4274373" y="1991288"/>
                </a:cubicBezTo>
                <a:cubicBezTo>
                  <a:pt x="4222996" y="1972077"/>
                  <a:pt x="4157883" y="1935220"/>
                  <a:pt x="4100139" y="1938571"/>
                </a:cubicBezTo>
                <a:cubicBezTo>
                  <a:pt x="4080260" y="1927625"/>
                  <a:pt x="4058369" y="1920924"/>
                  <a:pt x="4034132" y="1921036"/>
                </a:cubicBezTo>
                <a:cubicBezTo>
                  <a:pt x="4017379" y="1921036"/>
                  <a:pt x="4009784" y="1945272"/>
                  <a:pt x="4025532" y="1953202"/>
                </a:cubicBezTo>
                <a:cubicBezTo>
                  <a:pt x="4108181" y="1995420"/>
                  <a:pt x="4154196" y="2047243"/>
                  <a:pt x="4193957" y="2122968"/>
                </a:cubicBezTo>
                <a:cubicBezTo>
                  <a:pt x="4065964" y="2102529"/>
                  <a:pt x="3954276" y="2055285"/>
                  <a:pt x="3840688" y="1989724"/>
                </a:cubicBezTo>
                <a:cubicBezTo>
                  <a:pt x="3829185" y="1983135"/>
                  <a:pt x="3819692" y="1991064"/>
                  <a:pt x="3818239" y="2000893"/>
                </a:cubicBezTo>
                <a:cubicBezTo>
                  <a:pt x="3811985" y="2003350"/>
                  <a:pt x="3809193" y="2013179"/>
                  <a:pt x="3814219" y="2018651"/>
                </a:cubicBezTo>
                <a:cubicBezTo>
                  <a:pt x="3868611" y="2077400"/>
                  <a:pt x="3903346" y="2149661"/>
                  <a:pt x="3951260" y="2212095"/>
                </a:cubicBezTo>
                <a:cubicBezTo>
                  <a:pt x="3863696" y="2201150"/>
                  <a:pt x="3773564" y="2189646"/>
                  <a:pt x="3694042" y="2152341"/>
                </a:cubicBezTo>
                <a:cubicBezTo>
                  <a:pt x="3608155" y="2112022"/>
                  <a:pt x="3531536" y="2043669"/>
                  <a:pt x="3439840" y="2018651"/>
                </a:cubicBezTo>
                <a:cubicBezTo>
                  <a:pt x="3430124" y="2015971"/>
                  <a:pt x="3419625" y="2028144"/>
                  <a:pt x="3428002" y="2036410"/>
                </a:cubicBezTo>
                <a:cubicBezTo>
                  <a:pt x="3484628" y="2091471"/>
                  <a:pt x="3547061" y="2132015"/>
                  <a:pt x="3613180" y="2163287"/>
                </a:cubicBezTo>
                <a:cubicBezTo>
                  <a:pt x="3643894" y="2202601"/>
                  <a:pt x="3672375" y="2248394"/>
                  <a:pt x="3707556" y="2284133"/>
                </a:cubicBezTo>
                <a:cubicBezTo>
                  <a:pt x="3645682" y="2283910"/>
                  <a:pt x="3585705" y="2295190"/>
                  <a:pt x="3521262" y="2293962"/>
                </a:cubicBezTo>
                <a:cubicBezTo>
                  <a:pt x="3436378" y="2292287"/>
                  <a:pt x="3367802" y="2235884"/>
                  <a:pt x="3292190" y="2216340"/>
                </a:cubicBezTo>
                <a:cubicBezTo>
                  <a:pt x="3179496" y="2165744"/>
                  <a:pt x="3052731" y="2169318"/>
                  <a:pt x="2930655" y="2177361"/>
                </a:cubicBezTo>
                <a:cubicBezTo>
                  <a:pt x="2913231" y="2178477"/>
                  <a:pt x="2915912" y="2203719"/>
                  <a:pt x="2931437" y="2206287"/>
                </a:cubicBezTo>
                <a:cubicBezTo>
                  <a:pt x="3040221" y="2224157"/>
                  <a:pt x="3160398" y="2201150"/>
                  <a:pt x="3262480" y="2249957"/>
                </a:cubicBezTo>
                <a:cubicBezTo>
                  <a:pt x="3278340" y="2260791"/>
                  <a:pt x="3295651" y="2271290"/>
                  <a:pt x="3313745" y="2281118"/>
                </a:cubicBezTo>
                <a:cubicBezTo>
                  <a:pt x="3385784" y="2334169"/>
                  <a:pt x="3442632" y="2404645"/>
                  <a:pt x="3515008" y="2457139"/>
                </a:cubicBezTo>
                <a:cubicBezTo>
                  <a:pt x="3447771" y="2488187"/>
                  <a:pt x="3384554" y="2480034"/>
                  <a:pt x="3322009" y="2461271"/>
                </a:cubicBezTo>
                <a:cubicBezTo>
                  <a:pt x="3344571" y="2454569"/>
                  <a:pt x="3365568" y="2442954"/>
                  <a:pt x="3377966" y="2426424"/>
                </a:cubicBezTo>
                <a:cubicBezTo>
                  <a:pt x="3385448" y="2416372"/>
                  <a:pt x="3391369" y="2406096"/>
                  <a:pt x="3382098" y="2394147"/>
                </a:cubicBezTo>
                <a:cubicBezTo>
                  <a:pt x="3374504" y="2384318"/>
                  <a:pt x="3359761" y="2382307"/>
                  <a:pt x="3349821" y="2390013"/>
                </a:cubicBezTo>
                <a:cubicBezTo>
                  <a:pt x="3321786" y="2412017"/>
                  <a:pt x="3291854" y="2423632"/>
                  <a:pt x="3261810" y="2440943"/>
                </a:cubicBezTo>
                <a:cubicBezTo>
                  <a:pt x="3242042" y="2433684"/>
                  <a:pt x="3222161" y="2426313"/>
                  <a:pt x="3202169" y="2419612"/>
                </a:cubicBezTo>
                <a:cubicBezTo>
                  <a:pt x="3225957" y="2408107"/>
                  <a:pt x="3249635" y="2395710"/>
                  <a:pt x="3275213" y="2391019"/>
                </a:cubicBezTo>
                <a:cubicBezTo>
                  <a:pt x="3305703" y="2385434"/>
                  <a:pt x="3294758" y="2337967"/>
                  <a:pt x="3264267" y="2344111"/>
                </a:cubicBezTo>
                <a:cubicBezTo>
                  <a:pt x="3236345" y="2349806"/>
                  <a:pt x="3211663" y="2361868"/>
                  <a:pt x="3186756" y="2375383"/>
                </a:cubicBezTo>
                <a:cubicBezTo>
                  <a:pt x="3163525" y="2388004"/>
                  <a:pt x="3142415" y="2395263"/>
                  <a:pt x="3118179" y="2398390"/>
                </a:cubicBezTo>
                <a:cubicBezTo>
                  <a:pt x="3100309" y="2395821"/>
                  <a:pt x="3082328" y="2394481"/>
                  <a:pt x="3063899" y="2395263"/>
                </a:cubicBezTo>
                <a:cubicBezTo>
                  <a:pt x="3059208" y="2392694"/>
                  <a:pt x="3054293" y="2390461"/>
                  <a:pt x="3049491" y="2388003"/>
                </a:cubicBezTo>
                <a:cubicBezTo>
                  <a:pt x="3104889" y="2376611"/>
                  <a:pt x="3161738" y="2342657"/>
                  <a:pt x="3199935" y="2313396"/>
                </a:cubicBezTo>
                <a:cubicBezTo>
                  <a:pt x="3221490" y="2296866"/>
                  <a:pt x="3195467" y="2268274"/>
                  <a:pt x="3173912" y="2277545"/>
                </a:cubicBezTo>
                <a:cubicBezTo>
                  <a:pt x="3144426" y="2290165"/>
                  <a:pt x="3118626" y="2310491"/>
                  <a:pt x="3089811" y="2324787"/>
                </a:cubicBezTo>
                <a:cubicBezTo>
                  <a:pt x="3053400" y="2342882"/>
                  <a:pt x="3019336" y="2350141"/>
                  <a:pt x="2979463" y="2355502"/>
                </a:cubicBezTo>
                <a:lnTo>
                  <a:pt x="2979351" y="2355614"/>
                </a:lnTo>
                <a:cubicBezTo>
                  <a:pt x="2977118" y="2354720"/>
                  <a:pt x="2974883" y="2353604"/>
                  <a:pt x="2972649" y="2352710"/>
                </a:cubicBezTo>
                <a:cubicBezTo>
                  <a:pt x="2982478" y="2349806"/>
                  <a:pt x="2992195" y="2346120"/>
                  <a:pt x="3001465" y="2341541"/>
                </a:cubicBezTo>
                <a:cubicBezTo>
                  <a:pt x="3020229" y="2332271"/>
                  <a:pt x="3073281" y="2307142"/>
                  <a:pt x="3067585" y="2280225"/>
                </a:cubicBezTo>
                <a:cubicBezTo>
                  <a:pt x="3059432" y="2242027"/>
                  <a:pt x="3019894" y="2277209"/>
                  <a:pt x="3003699" y="2288601"/>
                </a:cubicBezTo>
                <a:cubicBezTo>
                  <a:pt x="2964943" y="2315965"/>
                  <a:pt x="2925965" y="2317975"/>
                  <a:pt x="2880284" y="2320767"/>
                </a:cubicBezTo>
                <a:cubicBezTo>
                  <a:pt x="2878609" y="2320879"/>
                  <a:pt x="2877604" y="2322107"/>
                  <a:pt x="2876263" y="2322666"/>
                </a:cubicBezTo>
                <a:cubicBezTo>
                  <a:pt x="2769713" y="2299323"/>
                  <a:pt x="2665844" y="2311832"/>
                  <a:pt x="2587438" y="2391800"/>
                </a:cubicBezTo>
                <a:cubicBezTo>
                  <a:pt x="2578503" y="2400848"/>
                  <a:pt x="2590565" y="2412463"/>
                  <a:pt x="2600505" y="2407772"/>
                </a:cubicBezTo>
                <a:cubicBezTo>
                  <a:pt x="2733192" y="2344445"/>
                  <a:pt x="2848007" y="2345674"/>
                  <a:pt x="2987839" y="2411011"/>
                </a:cubicBezTo>
                <a:cubicBezTo>
                  <a:pt x="3076631" y="2452447"/>
                  <a:pt x="3158387" y="2505611"/>
                  <a:pt x="3232101" y="2569831"/>
                </a:cubicBezTo>
                <a:cubicBezTo>
                  <a:pt x="3173576" y="2590271"/>
                  <a:pt x="3115610" y="2616182"/>
                  <a:pt x="3056751" y="2636956"/>
                </a:cubicBezTo>
                <a:cubicBezTo>
                  <a:pt x="3072499" y="2620203"/>
                  <a:pt x="3085566" y="2601998"/>
                  <a:pt x="3093161" y="2585579"/>
                </a:cubicBezTo>
                <a:cubicBezTo>
                  <a:pt x="3094837" y="2582005"/>
                  <a:pt x="3095395" y="2578544"/>
                  <a:pt x="3095283" y="2575192"/>
                </a:cubicBezTo>
                <a:cubicBezTo>
                  <a:pt x="3095730" y="2569496"/>
                  <a:pt x="3094725" y="2563912"/>
                  <a:pt x="3090258" y="2558663"/>
                </a:cubicBezTo>
                <a:cubicBezTo>
                  <a:pt x="3090369" y="2559668"/>
                  <a:pt x="3090481" y="2560673"/>
                  <a:pt x="3090593" y="2561790"/>
                </a:cubicBezTo>
                <a:cubicBezTo>
                  <a:pt x="3081769" y="2549728"/>
                  <a:pt x="3063117" y="2545483"/>
                  <a:pt x="3054852" y="2562461"/>
                </a:cubicBezTo>
                <a:cubicBezTo>
                  <a:pt x="3031063" y="2611491"/>
                  <a:pt x="2992530" y="2639636"/>
                  <a:pt x="2942717" y="2652592"/>
                </a:cubicBezTo>
                <a:cubicBezTo>
                  <a:pt x="2941936" y="2651363"/>
                  <a:pt x="2941936" y="2650247"/>
                  <a:pt x="2940819" y="2649018"/>
                </a:cubicBezTo>
                <a:cubicBezTo>
                  <a:pt x="2936462" y="2644104"/>
                  <a:pt x="2929538" y="2641981"/>
                  <a:pt x="2923061" y="2642764"/>
                </a:cubicBezTo>
                <a:cubicBezTo>
                  <a:pt x="2965949" y="2606354"/>
                  <a:pt x="2996328" y="2560672"/>
                  <a:pt x="2969299" y="2514770"/>
                </a:cubicBezTo>
                <a:cubicBezTo>
                  <a:pt x="2965614" y="2508515"/>
                  <a:pt x="2955115" y="2507175"/>
                  <a:pt x="2950425" y="2513206"/>
                </a:cubicBezTo>
                <a:cubicBezTo>
                  <a:pt x="2924847" y="2546154"/>
                  <a:pt x="2923954" y="2586026"/>
                  <a:pt x="2889220" y="2615065"/>
                </a:cubicBezTo>
                <a:cubicBezTo>
                  <a:pt x="2866322" y="2634275"/>
                  <a:pt x="2839071" y="2651252"/>
                  <a:pt x="2816733" y="2672249"/>
                </a:cubicBezTo>
                <a:cubicBezTo>
                  <a:pt x="2784680" y="2670351"/>
                  <a:pt x="2752736" y="2666888"/>
                  <a:pt x="2720794" y="2662980"/>
                </a:cubicBezTo>
                <a:cubicBezTo>
                  <a:pt x="2741009" y="2654044"/>
                  <a:pt x="2761448" y="2645444"/>
                  <a:pt x="2779765" y="2633494"/>
                </a:cubicBezTo>
                <a:cubicBezTo>
                  <a:pt x="2802549" y="2618527"/>
                  <a:pt x="2845214" y="2578766"/>
                  <a:pt x="2824216" y="2548610"/>
                </a:cubicBezTo>
                <a:cubicBezTo>
                  <a:pt x="2819749" y="2542356"/>
                  <a:pt x="2810478" y="2536660"/>
                  <a:pt x="2802772" y="2542021"/>
                </a:cubicBezTo>
                <a:cubicBezTo>
                  <a:pt x="2786242" y="2553749"/>
                  <a:pt x="2787807" y="2572512"/>
                  <a:pt x="2774292" y="2586920"/>
                </a:cubicBezTo>
                <a:cubicBezTo>
                  <a:pt x="2762789" y="2599094"/>
                  <a:pt x="2750391" y="2608923"/>
                  <a:pt x="2735537" y="2616740"/>
                </a:cubicBezTo>
                <a:cubicBezTo>
                  <a:pt x="2712528" y="2628914"/>
                  <a:pt x="2690526" y="2639971"/>
                  <a:pt x="2671986" y="2656948"/>
                </a:cubicBezTo>
                <a:cubicBezTo>
                  <a:pt x="2616477" y="2650247"/>
                  <a:pt x="2561080" y="2644663"/>
                  <a:pt x="2505347" y="2648125"/>
                </a:cubicBezTo>
                <a:cubicBezTo>
                  <a:pt x="2489823" y="2649018"/>
                  <a:pt x="2487924" y="2670573"/>
                  <a:pt x="2500992" y="2676605"/>
                </a:cubicBezTo>
                <a:cubicBezTo>
                  <a:pt x="2552144" y="2700172"/>
                  <a:pt x="2616590" y="2714244"/>
                  <a:pt x="2682820" y="2721504"/>
                </a:cubicBezTo>
                <a:cubicBezTo>
                  <a:pt x="2733861" y="2750096"/>
                  <a:pt x="2793279" y="2761711"/>
                  <a:pt x="2840858" y="2799126"/>
                </a:cubicBezTo>
                <a:cubicBezTo>
                  <a:pt x="2884416" y="2833639"/>
                  <a:pt x="2924513" y="2871277"/>
                  <a:pt x="2964496" y="2909027"/>
                </a:cubicBezTo>
                <a:cubicBezTo>
                  <a:pt x="2908988" y="2921201"/>
                  <a:pt x="2851134" y="2917069"/>
                  <a:pt x="2793168" y="2903444"/>
                </a:cubicBezTo>
                <a:lnTo>
                  <a:pt x="2793279" y="2903444"/>
                </a:lnTo>
                <a:cubicBezTo>
                  <a:pt x="2818409" y="2901210"/>
                  <a:pt x="2844991" y="2902885"/>
                  <a:pt x="2867775" y="2890822"/>
                </a:cubicBezTo>
                <a:cubicBezTo>
                  <a:pt x="2875593" y="2886690"/>
                  <a:pt x="2876822" y="2873511"/>
                  <a:pt x="2868222" y="2869267"/>
                </a:cubicBezTo>
                <a:cubicBezTo>
                  <a:pt x="2840635" y="2855641"/>
                  <a:pt x="2808133" y="2863683"/>
                  <a:pt x="2778648" y="2868150"/>
                </a:cubicBezTo>
                <a:cubicBezTo>
                  <a:pt x="2775185" y="2868709"/>
                  <a:pt x="2771835" y="2868933"/>
                  <a:pt x="2768372" y="2869490"/>
                </a:cubicBezTo>
                <a:cubicBezTo>
                  <a:pt x="2784680" y="2865693"/>
                  <a:pt x="2799869" y="2859996"/>
                  <a:pt x="2812601" y="2850616"/>
                </a:cubicBezTo>
                <a:cubicBezTo>
                  <a:pt x="2818855" y="2845924"/>
                  <a:pt x="2816175" y="2833750"/>
                  <a:pt x="2808469" y="2832186"/>
                </a:cubicBezTo>
                <a:cubicBezTo>
                  <a:pt x="2773734" y="2825598"/>
                  <a:pt x="2741121" y="2835984"/>
                  <a:pt x="2705827" y="2832745"/>
                </a:cubicBezTo>
                <a:cubicBezTo>
                  <a:pt x="2672098" y="2829618"/>
                  <a:pt x="2639597" y="2824145"/>
                  <a:pt x="2606984" y="2814987"/>
                </a:cubicBezTo>
                <a:cubicBezTo>
                  <a:pt x="2603856" y="2814093"/>
                  <a:pt x="2600729" y="2813088"/>
                  <a:pt x="2597602" y="2812195"/>
                </a:cubicBezTo>
                <a:cubicBezTo>
                  <a:pt x="2620944" y="2813311"/>
                  <a:pt x="2642613" y="2810742"/>
                  <a:pt x="2659923" y="2801026"/>
                </a:cubicBezTo>
                <a:cubicBezTo>
                  <a:pt x="2667965" y="2796557"/>
                  <a:pt x="2668858" y="2783603"/>
                  <a:pt x="2658918" y="2780363"/>
                </a:cubicBezTo>
                <a:cubicBezTo>
                  <a:pt x="2616365" y="2766402"/>
                  <a:pt x="2569232" y="2769307"/>
                  <a:pt x="2525004" y="2758026"/>
                </a:cubicBezTo>
                <a:cubicBezTo>
                  <a:pt x="2495518" y="2750542"/>
                  <a:pt x="2466368" y="2743953"/>
                  <a:pt x="2436436" y="2744734"/>
                </a:cubicBezTo>
                <a:cubicBezTo>
                  <a:pt x="2341948" y="2693917"/>
                  <a:pt x="2249136" y="2628133"/>
                  <a:pt x="2146382" y="2597083"/>
                </a:cubicBezTo>
                <a:cubicBezTo>
                  <a:pt x="2078587" y="2576533"/>
                  <a:pt x="2011799" y="2574635"/>
                  <a:pt x="1945009" y="2581671"/>
                </a:cubicBezTo>
                <a:close/>
                <a:moveTo>
                  <a:pt x="5503122" y="6253999"/>
                </a:moveTo>
                <a:cubicBezTo>
                  <a:pt x="5512350" y="6261035"/>
                  <a:pt x="5522933" y="6265921"/>
                  <a:pt x="5534101" y="6266367"/>
                </a:cubicBezTo>
                <a:cubicBezTo>
                  <a:pt x="5541138" y="6266703"/>
                  <a:pt x="5545158" y="6259108"/>
                  <a:pt x="5540914" y="6253412"/>
                </a:cubicBezTo>
                <a:cubicBezTo>
                  <a:pt x="5529298" y="6237775"/>
                  <a:pt x="5508190" y="6227724"/>
                  <a:pt x="5493336" y="6214880"/>
                </a:cubicBezTo>
                <a:cubicBezTo>
                  <a:pt x="5484400" y="6207061"/>
                  <a:pt x="5474907" y="6220241"/>
                  <a:pt x="5480268" y="6228729"/>
                </a:cubicBezTo>
                <a:cubicBezTo>
                  <a:pt x="5486019" y="6237775"/>
                  <a:pt x="5493894" y="6246962"/>
                  <a:pt x="5503122" y="6253999"/>
                </a:cubicBezTo>
                <a:close/>
                <a:moveTo>
                  <a:pt x="4117674" y="4862436"/>
                </a:moveTo>
                <a:cubicBezTo>
                  <a:pt x="4121444" y="4863511"/>
                  <a:pt x="4125772" y="4862673"/>
                  <a:pt x="4128173" y="4859210"/>
                </a:cubicBezTo>
                <a:cubicBezTo>
                  <a:pt x="4141352" y="4840112"/>
                  <a:pt x="4153192" y="4811297"/>
                  <a:pt x="4139565" y="4790188"/>
                </a:cubicBezTo>
                <a:cubicBezTo>
                  <a:pt x="4136774" y="4785832"/>
                  <a:pt x="4131747" y="4785386"/>
                  <a:pt x="4127838" y="4788512"/>
                </a:cubicBezTo>
                <a:cubicBezTo>
                  <a:pt x="4109409" y="4802920"/>
                  <a:pt x="4109744" y="4832517"/>
                  <a:pt x="4110527" y="4854185"/>
                </a:cubicBezTo>
                <a:cubicBezTo>
                  <a:pt x="4110694" y="4858374"/>
                  <a:pt x="4113905" y="4861361"/>
                  <a:pt x="4117674" y="4862436"/>
                </a:cubicBezTo>
                <a:close/>
                <a:moveTo>
                  <a:pt x="4021511" y="4782816"/>
                </a:moveTo>
                <a:cubicBezTo>
                  <a:pt x="4026201" y="4790188"/>
                  <a:pt x="4037483" y="4788848"/>
                  <a:pt x="4042285" y="4782593"/>
                </a:cubicBezTo>
                <a:cubicBezTo>
                  <a:pt x="4059597" y="4760143"/>
                  <a:pt x="4049879" y="4725856"/>
                  <a:pt x="4051331" y="4699162"/>
                </a:cubicBezTo>
                <a:cubicBezTo>
                  <a:pt x="4051946" y="4688105"/>
                  <a:pt x="4044183" y="4682214"/>
                  <a:pt x="4035514" y="4681501"/>
                </a:cubicBezTo>
                <a:cubicBezTo>
                  <a:pt x="4026844" y="4680789"/>
                  <a:pt x="4017267" y="4685257"/>
                  <a:pt x="4014250" y="4694917"/>
                </a:cubicBezTo>
                <a:cubicBezTo>
                  <a:pt x="4006322" y="4720941"/>
                  <a:pt x="4006545" y="4759139"/>
                  <a:pt x="4021511" y="4782816"/>
                </a:cubicBezTo>
                <a:close/>
                <a:moveTo>
                  <a:pt x="4146588" y="4927424"/>
                </a:moveTo>
                <a:cubicBezTo>
                  <a:pt x="4150706" y="4929993"/>
                  <a:pt x="4155872" y="4930244"/>
                  <a:pt x="4160227" y="4925888"/>
                </a:cubicBezTo>
                <a:cubicBezTo>
                  <a:pt x="4173072" y="4913157"/>
                  <a:pt x="4174859" y="4896515"/>
                  <a:pt x="4164137" y="4882219"/>
                </a:cubicBezTo>
                <a:cubicBezTo>
                  <a:pt x="4161679" y="4878868"/>
                  <a:pt x="4156095" y="4878868"/>
                  <a:pt x="4153190" y="4881548"/>
                </a:cubicBezTo>
                <a:cubicBezTo>
                  <a:pt x="4143697" y="4890372"/>
                  <a:pt x="4138894" y="4901987"/>
                  <a:pt x="4139230" y="4915055"/>
                </a:cubicBezTo>
                <a:cubicBezTo>
                  <a:pt x="4139398" y="4919969"/>
                  <a:pt x="4142469" y="4924856"/>
                  <a:pt x="4146588" y="4927424"/>
                </a:cubicBezTo>
                <a:close/>
                <a:moveTo>
                  <a:pt x="2595659" y="3351500"/>
                </a:moveTo>
                <a:cubicBezTo>
                  <a:pt x="2639087" y="3389006"/>
                  <a:pt x="2698958" y="3415141"/>
                  <a:pt x="2750725" y="3423684"/>
                </a:cubicBezTo>
                <a:cubicBezTo>
                  <a:pt x="2768149" y="3426478"/>
                  <a:pt x="2773733" y="3398890"/>
                  <a:pt x="2756422" y="3396992"/>
                </a:cubicBezTo>
                <a:cubicBezTo>
                  <a:pt x="2683266" y="3388615"/>
                  <a:pt x="2623848" y="3342600"/>
                  <a:pt x="2562084" y="3307083"/>
                </a:cubicBezTo>
                <a:cubicBezTo>
                  <a:pt x="2560075" y="3305966"/>
                  <a:pt x="2557170" y="3308311"/>
                  <a:pt x="2558622" y="3310433"/>
                </a:cubicBezTo>
                <a:cubicBezTo>
                  <a:pt x="2568534" y="3325232"/>
                  <a:pt x="2581183" y="3338997"/>
                  <a:pt x="2595659" y="3351500"/>
                </a:cubicBezTo>
                <a:close/>
                <a:moveTo>
                  <a:pt x="5400313" y="6212352"/>
                </a:moveTo>
                <a:cubicBezTo>
                  <a:pt x="5407893" y="6221469"/>
                  <a:pt x="5418112" y="6228616"/>
                  <a:pt x="5428220" y="6231855"/>
                </a:cubicBezTo>
                <a:cubicBezTo>
                  <a:pt x="5433247" y="6233531"/>
                  <a:pt x="5439613" y="6228394"/>
                  <a:pt x="5438831" y="6223031"/>
                </a:cubicBezTo>
                <a:cubicBezTo>
                  <a:pt x="5435815" y="6203710"/>
                  <a:pt x="5418839" y="6189525"/>
                  <a:pt x="5407000" y="6174671"/>
                </a:cubicBezTo>
                <a:cubicBezTo>
                  <a:pt x="5403649" y="6170483"/>
                  <a:pt x="5399042" y="6169479"/>
                  <a:pt x="5395231" y="6170819"/>
                </a:cubicBezTo>
                <a:cubicBezTo>
                  <a:pt x="5391420" y="6172160"/>
                  <a:pt x="5388404" y="6175844"/>
                  <a:pt x="5388236" y="6181038"/>
                </a:cubicBezTo>
                <a:cubicBezTo>
                  <a:pt x="5387789" y="6192150"/>
                  <a:pt x="5392732" y="6203235"/>
                  <a:pt x="5400313" y="6212352"/>
                </a:cubicBezTo>
                <a:close/>
                <a:moveTo>
                  <a:pt x="334246" y="1058022"/>
                </a:moveTo>
                <a:cubicBezTo>
                  <a:pt x="338713" y="1063160"/>
                  <a:pt x="349547" y="1063719"/>
                  <a:pt x="353903" y="1057911"/>
                </a:cubicBezTo>
                <a:cubicBezTo>
                  <a:pt x="365853" y="1042163"/>
                  <a:pt x="368199" y="1021501"/>
                  <a:pt x="376575" y="1003631"/>
                </a:cubicBezTo>
                <a:cubicBezTo>
                  <a:pt x="384729" y="986431"/>
                  <a:pt x="397684" y="967331"/>
                  <a:pt x="397014" y="947452"/>
                </a:cubicBezTo>
                <a:cubicBezTo>
                  <a:pt x="396791" y="939522"/>
                  <a:pt x="388972" y="934161"/>
                  <a:pt x="381489" y="936283"/>
                </a:cubicBezTo>
                <a:cubicBezTo>
                  <a:pt x="345302" y="946558"/>
                  <a:pt x="307441" y="1027532"/>
                  <a:pt x="334246" y="1058022"/>
                </a:cubicBezTo>
                <a:close/>
                <a:moveTo>
                  <a:pt x="4772612" y="5580157"/>
                </a:moveTo>
                <a:cubicBezTo>
                  <a:pt x="4775405" y="5585071"/>
                  <a:pt x="4784339" y="5584735"/>
                  <a:pt x="4784452" y="5578034"/>
                </a:cubicBezTo>
                <a:cubicBezTo>
                  <a:pt x="4785122" y="5533360"/>
                  <a:pt x="4773730" y="5490025"/>
                  <a:pt x="4766469" y="5446020"/>
                </a:cubicBezTo>
                <a:cubicBezTo>
                  <a:pt x="4758316" y="5396542"/>
                  <a:pt x="4752508" y="5344718"/>
                  <a:pt x="4730842" y="5299038"/>
                </a:cubicBezTo>
                <a:cubicBezTo>
                  <a:pt x="4729000" y="5295074"/>
                  <a:pt x="4724616" y="5293985"/>
                  <a:pt x="4720790" y="5294990"/>
                </a:cubicBezTo>
                <a:cubicBezTo>
                  <a:pt x="4716964" y="5295994"/>
                  <a:pt x="4713696" y="5299095"/>
                  <a:pt x="4714088" y="5303506"/>
                </a:cubicBezTo>
                <a:cubicBezTo>
                  <a:pt x="4717886" y="5347288"/>
                  <a:pt x="4728720" y="5390399"/>
                  <a:pt x="4735756" y="5433733"/>
                </a:cubicBezTo>
                <a:cubicBezTo>
                  <a:pt x="4743797" y="5483323"/>
                  <a:pt x="4747483" y="5535817"/>
                  <a:pt x="4772612" y="5580157"/>
                </a:cubicBezTo>
                <a:close/>
                <a:moveTo>
                  <a:pt x="5478843" y="6306561"/>
                </a:moveTo>
                <a:cubicBezTo>
                  <a:pt x="5489370" y="6313277"/>
                  <a:pt x="5501209" y="6315902"/>
                  <a:pt x="5512769" y="6308586"/>
                </a:cubicBezTo>
                <a:cubicBezTo>
                  <a:pt x="5515449" y="6306910"/>
                  <a:pt x="5517125" y="6303561"/>
                  <a:pt x="5516119" y="6300434"/>
                </a:cubicBezTo>
                <a:cubicBezTo>
                  <a:pt x="5510200" y="6282116"/>
                  <a:pt x="5489425" y="6273851"/>
                  <a:pt x="5476247" y="6260561"/>
                </a:cubicBezTo>
                <a:cubicBezTo>
                  <a:pt x="5473175" y="6257490"/>
                  <a:pt x="5469559" y="6256288"/>
                  <a:pt x="5466017" y="6256434"/>
                </a:cubicBezTo>
                <a:cubicBezTo>
                  <a:pt x="5455390" y="6256874"/>
                  <a:pt x="5445422" y="6269440"/>
                  <a:pt x="5452793" y="6279994"/>
                </a:cubicBezTo>
                <a:cubicBezTo>
                  <a:pt x="5459103" y="6289040"/>
                  <a:pt x="5468317" y="6299846"/>
                  <a:pt x="5478843" y="6306561"/>
                </a:cubicBezTo>
                <a:close/>
                <a:moveTo>
                  <a:pt x="5214548" y="6050055"/>
                </a:moveTo>
                <a:cubicBezTo>
                  <a:pt x="5248878" y="6085013"/>
                  <a:pt x="5285651" y="6116984"/>
                  <a:pt x="5325244" y="6137926"/>
                </a:cubicBezTo>
                <a:cubicBezTo>
                  <a:pt x="5331499" y="6141277"/>
                  <a:pt x="5340211" y="6135022"/>
                  <a:pt x="5336078" y="6127986"/>
                </a:cubicBezTo>
                <a:cubicBezTo>
                  <a:pt x="5289951" y="6050251"/>
                  <a:pt x="5203617" y="5991838"/>
                  <a:pt x="5141741" y="5926166"/>
                </a:cubicBezTo>
                <a:cubicBezTo>
                  <a:pt x="5102762" y="5884842"/>
                  <a:pt x="5066686" y="5841842"/>
                  <a:pt x="5031393" y="5797501"/>
                </a:cubicBezTo>
                <a:cubicBezTo>
                  <a:pt x="5002467" y="5761092"/>
                  <a:pt x="4984150" y="5720213"/>
                  <a:pt x="4958462" y="5681570"/>
                </a:cubicBezTo>
                <a:cubicBezTo>
                  <a:pt x="4957400" y="5680007"/>
                  <a:pt x="4955837" y="5680006"/>
                  <a:pt x="4954650" y="5680787"/>
                </a:cubicBezTo>
                <a:cubicBezTo>
                  <a:pt x="4953464" y="5681569"/>
                  <a:pt x="4952654" y="5683134"/>
                  <a:pt x="4953100" y="5684696"/>
                </a:cubicBezTo>
                <a:cubicBezTo>
                  <a:pt x="4979571" y="5778850"/>
                  <a:pt x="5053396" y="5872557"/>
                  <a:pt x="5118511" y="5944260"/>
                </a:cubicBezTo>
                <a:cubicBezTo>
                  <a:pt x="5148332" y="5977152"/>
                  <a:pt x="5180218" y="6015097"/>
                  <a:pt x="5214548" y="6050055"/>
                </a:cubicBezTo>
                <a:close/>
                <a:moveTo>
                  <a:pt x="249656" y="1055831"/>
                </a:moveTo>
                <a:cubicBezTo>
                  <a:pt x="253523" y="1058078"/>
                  <a:pt x="258912" y="1057967"/>
                  <a:pt x="262654" y="1053890"/>
                </a:cubicBezTo>
                <a:cubicBezTo>
                  <a:pt x="286332" y="1027978"/>
                  <a:pt x="327656" y="990675"/>
                  <a:pt x="326762" y="952589"/>
                </a:cubicBezTo>
                <a:cubicBezTo>
                  <a:pt x="326540" y="946334"/>
                  <a:pt x="319838" y="938963"/>
                  <a:pt x="313137" y="943320"/>
                </a:cubicBezTo>
                <a:cubicBezTo>
                  <a:pt x="281865" y="963870"/>
                  <a:pt x="260420" y="1010779"/>
                  <a:pt x="245789" y="1043615"/>
                </a:cubicBezTo>
                <a:cubicBezTo>
                  <a:pt x="243443" y="1048976"/>
                  <a:pt x="245789" y="1053583"/>
                  <a:pt x="249656" y="1055831"/>
                </a:cubicBezTo>
                <a:close/>
                <a:moveTo>
                  <a:pt x="707507" y="1532962"/>
                </a:moveTo>
                <a:cubicBezTo>
                  <a:pt x="713733" y="1537779"/>
                  <a:pt x="723310" y="1538952"/>
                  <a:pt x="730962" y="1533256"/>
                </a:cubicBezTo>
                <a:cubicBezTo>
                  <a:pt x="749725" y="1519071"/>
                  <a:pt x="765808" y="1502542"/>
                  <a:pt x="783008" y="1486681"/>
                </a:cubicBezTo>
                <a:cubicBezTo>
                  <a:pt x="795517" y="1475178"/>
                  <a:pt x="803447" y="1467806"/>
                  <a:pt x="800095" y="1450494"/>
                </a:cubicBezTo>
                <a:cubicBezTo>
                  <a:pt x="799202" y="1445580"/>
                  <a:pt x="794736" y="1441672"/>
                  <a:pt x="790156" y="1440443"/>
                </a:cubicBezTo>
                <a:cubicBezTo>
                  <a:pt x="772174" y="1435529"/>
                  <a:pt x="762568" y="1445804"/>
                  <a:pt x="750283" y="1457755"/>
                </a:cubicBezTo>
                <a:cubicBezTo>
                  <a:pt x="733082" y="1474396"/>
                  <a:pt x="717224" y="1490702"/>
                  <a:pt x="704156" y="1510806"/>
                </a:cubicBezTo>
                <a:cubicBezTo>
                  <a:pt x="698404" y="1519685"/>
                  <a:pt x="701280" y="1528146"/>
                  <a:pt x="707507" y="1532962"/>
                </a:cubicBezTo>
                <a:close/>
                <a:moveTo>
                  <a:pt x="4989958" y="5931528"/>
                </a:moveTo>
                <a:cubicBezTo>
                  <a:pt x="4995208" y="5936888"/>
                  <a:pt x="5002244" y="5929852"/>
                  <a:pt x="5000791" y="5924044"/>
                </a:cubicBezTo>
                <a:cubicBezTo>
                  <a:pt x="4975997" y="5823861"/>
                  <a:pt x="4936907" y="5723900"/>
                  <a:pt x="4908761" y="5623716"/>
                </a:cubicBezTo>
                <a:cubicBezTo>
                  <a:pt x="4887763" y="5548884"/>
                  <a:pt x="4858278" y="5471262"/>
                  <a:pt x="4801653" y="5416311"/>
                </a:cubicBezTo>
                <a:cubicBezTo>
                  <a:pt x="4798861" y="5413518"/>
                  <a:pt x="4793723" y="5416199"/>
                  <a:pt x="4794839" y="5420108"/>
                </a:cubicBezTo>
                <a:cubicBezTo>
                  <a:pt x="4810476" y="5471932"/>
                  <a:pt x="4841302" y="5516495"/>
                  <a:pt x="4858502" y="5567759"/>
                </a:cubicBezTo>
                <a:cubicBezTo>
                  <a:pt x="4875478" y="5618243"/>
                  <a:pt x="4885307" y="5670066"/>
                  <a:pt x="4899045" y="5721443"/>
                </a:cubicBezTo>
                <a:cubicBezTo>
                  <a:pt x="4918701" y="5794821"/>
                  <a:pt x="4935901" y="5875795"/>
                  <a:pt x="4989958" y="5931528"/>
                </a:cubicBezTo>
                <a:close/>
                <a:moveTo>
                  <a:pt x="3093832" y="4034731"/>
                </a:moveTo>
                <a:cubicBezTo>
                  <a:pt x="3100756" y="4037523"/>
                  <a:pt x="3107570" y="4033278"/>
                  <a:pt x="3110361" y="4027023"/>
                </a:cubicBezTo>
                <a:cubicBezTo>
                  <a:pt x="3117733" y="4010494"/>
                  <a:pt x="3107793" y="3969505"/>
                  <a:pt x="3090481" y="3961128"/>
                </a:cubicBezTo>
                <a:cubicBezTo>
                  <a:pt x="3059655" y="3946274"/>
                  <a:pt x="3066468" y="4023562"/>
                  <a:pt x="3093832" y="4034731"/>
                </a:cubicBezTo>
                <a:close/>
                <a:moveTo>
                  <a:pt x="5273435" y="6277522"/>
                </a:moveTo>
                <a:cubicBezTo>
                  <a:pt x="5285288" y="6290939"/>
                  <a:pt x="5299053" y="6302386"/>
                  <a:pt x="5315192" y="6309479"/>
                </a:cubicBezTo>
                <a:cubicBezTo>
                  <a:pt x="5321782" y="6312382"/>
                  <a:pt x="5327256" y="6304453"/>
                  <a:pt x="5324685" y="6298645"/>
                </a:cubicBezTo>
                <a:cubicBezTo>
                  <a:pt x="5311282" y="6268042"/>
                  <a:pt x="5281686" y="6244924"/>
                  <a:pt x="5258120" y="6222139"/>
                </a:cubicBezTo>
                <a:cubicBezTo>
                  <a:pt x="5251195" y="6215438"/>
                  <a:pt x="5238350" y="6225266"/>
                  <a:pt x="5243154" y="6233755"/>
                </a:cubicBezTo>
                <a:cubicBezTo>
                  <a:pt x="5251642" y="6248722"/>
                  <a:pt x="5261582" y="6264106"/>
                  <a:pt x="5273435" y="6277522"/>
                </a:cubicBezTo>
                <a:close/>
                <a:moveTo>
                  <a:pt x="319391" y="1233820"/>
                </a:moveTo>
                <a:cubicBezTo>
                  <a:pt x="322182" y="1241192"/>
                  <a:pt x="331453" y="1241080"/>
                  <a:pt x="335138" y="1234826"/>
                </a:cubicBezTo>
                <a:cubicBezTo>
                  <a:pt x="347424" y="1214163"/>
                  <a:pt x="353567" y="1190485"/>
                  <a:pt x="364513" y="1169041"/>
                </a:cubicBezTo>
                <a:cubicBezTo>
                  <a:pt x="375011" y="1148156"/>
                  <a:pt x="390200" y="1126712"/>
                  <a:pt x="386626" y="1102587"/>
                </a:cubicBezTo>
                <a:cubicBezTo>
                  <a:pt x="386013" y="1098231"/>
                  <a:pt x="383164" y="1095215"/>
                  <a:pt x="379619" y="1093903"/>
                </a:cubicBezTo>
                <a:cubicBezTo>
                  <a:pt x="376073" y="1092591"/>
                  <a:pt x="371828" y="1092981"/>
                  <a:pt x="368422" y="1095439"/>
                </a:cubicBezTo>
                <a:cubicBezTo>
                  <a:pt x="348205" y="1110069"/>
                  <a:pt x="336590" y="1140226"/>
                  <a:pt x="327321" y="1162899"/>
                </a:cubicBezTo>
                <a:cubicBezTo>
                  <a:pt x="317715" y="1186353"/>
                  <a:pt x="310232" y="1209248"/>
                  <a:pt x="319391" y="1233820"/>
                </a:cubicBezTo>
                <a:close/>
                <a:moveTo>
                  <a:pt x="3011463" y="3980836"/>
                </a:moveTo>
                <a:cubicBezTo>
                  <a:pt x="3014791" y="3984149"/>
                  <a:pt x="3018972" y="3986592"/>
                  <a:pt x="3024250" y="3987709"/>
                </a:cubicBezTo>
                <a:cubicBezTo>
                  <a:pt x="3027935" y="3988492"/>
                  <a:pt x="3031956" y="3986481"/>
                  <a:pt x="3033743" y="3983130"/>
                </a:cubicBezTo>
                <a:cubicBezTo>
                  <a:pt x="3041785" y="3965819"/>
                  <a:pt x="3031621" y="3946832"/>
                  <a:pt x="3023132" y="3931754"/>
                </a:cubicBezTo>
                <a:cubicBezTo>
                  <a:pt x="3019782" y="3925778"/>
                  <a:pt x="3013192" y="3924466"/>
                  <a:pt x="3007595" y="3926309"/>
                </a:cubicBezTo>
                <a:cubicBezTo>
                  <a:pt x="3001995" y="3928152"/>
                  <a:pt x="2997389" y="3933149"/>
                  <a:pt x="2998003" y="3939796"/>
                </a:cubicBezTo>
                <a:cubicBezTo>
                  <a:pt x="2999175" y="3953114"/>
                  <a:pt x="3001479" y="3970893"/>
                  <a:pt x="3011463" y="3980836"/>
                </a:cubicBezTo>
                <a:close/>
                <a:moveTo>
                  <a:pt x="5188455" y="6207424"/>
                </a:moveTo>
                <a:cubicBezTo>
                  <a:pt x="5194626" y="6215745"/>
                  <a:pt x="5202724" y="6222418"/>
                  <a:pt x="5213781" y="6226496"/>
                </a:cubicBezTo>
                <a:cubicBezTo>
                  <a:pt x="5219030" y="6228394"/>
                  <a:pt x="5223609" y="6222139"/>
                  <a:pt x="5222269" y="6217447"/>
                </a:cubicBezTo>
                <a:cubicBezTo>
                  <a:pt x="5217020" y="6198795"/>
                  <a:pt x="5202947" y="6187964"/>
                  <a:pt x="5192001" y="6172103"/>
                </a:cubicBezTo>
                <a:cubicBezTo>
                  <a:pt x="5189265" y="6168139"/>
                  <a:pt x="5184043" y="6166938"/>
                  <a:pt x="5179953" y="6168124"/>
                </a:cubicBezTo>
                <a:cubicBezTo>
                  <a:pt x="5175862" y="6169311"/>
                  <a:pt x="5172902" y="6172885"/>
                  <a:pt x="5174689" y="6178469"/>
                </a:cubicBezTo>
                <a:cubicBezTo>
                  <a:pt x="5178040" y="6189135"/>
                  <a:pt x="5182284" y="6199103"/>
                  <a:pt x="5188455" y="6207424"/>
                </a:cubicBezTo>
                <a:close/>
                <a:moveTo>
                  <a:pt x="924292" y="1866420"/>
                </a:moveTo>
                <a:cubicBezTo>
                  <a:pt x="970979" y="1876584"/>
                  <a:pt x="1017329" y="1895348"/>
                  <a:pt x="1065243" y="1897804"/>
                </a:cubicBezTo>
                <a:cubicBezTo>
                  <a:pt x="1096627" y="1899369"/>
                  <a:pt x="1144654" y="1901378"/>
                  <a:pt x="1161406" y="1869324"/>
                </a:cubicBezTo>
                <a:cubicBezTo>
                  <a:pt x="1165540" y="1861395"/>
                  <a:pt x="1159843" y="1848773"/>
                  <a:pt x="1150350" y="1848215"/>
                </a:cubicBezTo>
                <a:cubicBezTo>
                  <a:pt x="1130693" y="1847098"/>
                  <a:pt x="1115726" y="1856927"/>
                  <a:pt x="1096181" y="1858937"/>
                </a:cubicBezTo>
                <a:cubicBezTo>
                  <a:pt x="1073285" y="1861282"/>
                  <a:pt x="1050612" y="1859719"/>
                  <a:pt x="1027716" y="1858714"/>
                </a:cubicBezTo>
                <a:cubicBezTo>
                  <a:pt x="993987" y="1857150"/>
                  <a:pt x="961261" y="1853129"/>
                  <a:pt x="927644" y="1849666"/>
                </a:cubicBezTo>
                <a:cubicBezTo>
                  <a:pt x="916922" y="1848550"/>
                  <a:pt x="913348" y="1864075"/>
                  <a:pt x="924292" y="1866420"/>
                </a:cubicBezTo>
                <a:close/>
                <a:moveTo>
                  <a:pt x="4977159" y="6019818"/>
                </a:moveTo>
                <a:cubicBezTo>
                  <a:pt x="4984003" y="6027425"/>
                  <a:pt x="4991381" y="6034140"/>
                  <a:pt x="4999451" y="6039417"/>
                </a:cubicBezTo>
                <a:cubicBezTo>
                  <a:pt x="5004700" y="6042880"/>
                  <a:pt x="5013189" y="6037631"/>
                  <a:pt x="5012184" y="6031376"/>
                </a:cubicBezTo>
                <a:cubicBezTo>
                  <a:pt x="5005705" y="5992286"/>
                  <a:pt x="4970077" y="5957104"/>
                  <a:pt x="4949415" y="5924155"/>
                </a:cubicBezTo>
                <a:cubicBezTo>
                  <a:pt x="4928530" y="5890872"/>
                  <a:pt x="4915239" y="5856138"/>
                  <a:pt x="4898038" y="5821291"/>
                </a:cubicBezTo>
                <a:cubicBezTo>
                  <a:pt x="4895414" y="5815931"/>
                  <a:pt x="4889383" y="5814422"/>
                  <a:pt x="4884161" y="5815791"/>
                </a:cubicBezTo>
                <a:cubicBezTo>
                  <a:pt x="4878939" y="5817159"/>
                  <a:pt x="4874528" y="5821403"/>
                  <a:pt x="4875143" y="5827546"/>
                </a:cubicBezTo>
                <a:cubicBezTo>
                  <a:pt x="4879275" y="5868423"/>
                  <a:pt x="4904294" y="5907961"/>
                  <a:pt x="4925737" y="5942026"/>
                </a:cubicBezTo>
                <a:cubicBezTo>
                  <a:pt x="4940900" y="5966151"/>
                  <a:pt x="4956626" y="5996997"/>
                  <a:pt x="4977159" y="6019818"/>
                </a:cubicBezTo>
                <a:close/>
                <a:moveTo>
                  <a:pt x="2915313" y="3941667"/>
                </a:moveTo>
                <a:cubicBezTo>
                  <a:pt x="2920129" y="3949736"/>
                  <a:pt x="2926691" y="3956270"/>
                  <a:pt x="2936464" y="3959007"/>
                </a:cubicBezTo>
                <a:cubicBezTo>
                  <a:pt x="2943834" y="3961129"/>
                  <a:pt x="2950760" y="3957889"/>
                  <a:pt x="2952323" y="3949736"/>
                </a:cubicBezTo>
                <a:cubicBezTo>
                  <a:pt x="2956008" y="3929633"/>
                  <a:pt x="2936686" y="3886744"/>
                  <a:pt x="2913120" y="3886745"/>
                </a:cubicBezTo>
                <a:cubicBezTo>
                  <a:pt x="2899159" y="3886856"/>
                  <a:pt x="2902398" y="3908077"/>
                  <a:pt x="2904632" y="3915113"/>
                </a:cubicBezTo>
                <a:cubicBezTo>
                  <a:pt x="2907425" y="3923992"/>
                  <a:pt x="2910496" y="3933597"/>
                  <a:pt x="2915313" y="3941667"/>
                </a:cubicBezTo>
                <a:close/>
                <a:moveTo>
                  <a:pt x="249831" y="1252826"/>
                </a:moveTo>
                <a:cubicBezTo>
                  <a:pt x="259930" y="1263773"/>
                  <a:pt x="280662" y="1262328"/>
                  <a:pt x="283426" y="1242979"/>
                </a:cubicBezTo>
                <a:cubicBezTo>
                  <a:pt x="291468" y="1186017"/>
                  <a:pt x="332011" y="1114537"/>
                  <a:pt x="311460" y="1058358"/>
                </a:cubicBezTo>
                <a:cubicBezTo>
                  <a:pt x="309786" y="1053834"/>
                  <a:pt x="305458" y="1051685"/>
                  <a:pt x="300990" y="1051614"/>
                </a:cubicBezTo>
                <a:cubicBezTo>
                  <a:pt x="296523" y="1051545"/>
                  <a:pt x="291915" y="1053555"/>
                  <a:pt x="289681" y="1057353"/>
                </a:cubicBezTo>
                <a:cubicBezTo>
                  <a:pt x="273710" y="1084716"/>
                  <a:pt x="268572" y="1117553"/>
                  <a:pt x="260419" y="1148043"/>
                </a:cubicBezTo>
                <a:cubicBezTo>
                  <a:pt x="252378" y="1177752"/>
                  <a:pt x="244671" y="1207014"/>
                  <a:pt x="244336" y="1237952"/>
                </a:cubicBezTo>
                <a:cubicBezTo>
                  <a:pt x="244280" y="1244151"/>
                  <a:pt x="246465" y="1249177"/>
                  <a:pt x="249831" y="1252826"/>
                </a:cubicBezTo>
                <a:close/>
                <a:moveTo>
                  <a:pt x="4945682" y="6052564"/>
                </a:moveTo>
                <a:cubicBezTo>
                  <a:pt x="4954510" y="6060485"/>
                  <a:pt x="4963990" y="6066949"/>
                  <a:pt x="4974098" y="6071137"/>
                </a:cubicBezTo>
                <a:cubicBezTo>
                  <a:pt x="4980687" y="6073930"/>
                  <a:pt x="4987166" y="6066894"/>
                  <a:pt x="4984486" y="6060415"/>
                </a:cubicBezTo>
                <a:cubicBezTo>
                  <a:pt x="4975438" y="6038748"/>
                  <a:pt x="4954217" y="6023000"/>
                  <a:pt x="4938135" y="6006359"/>
                </a:cubicBezTo>
                <a:cubicBezTo>
                  <a:pt x="4923168" y="5990722"/>
                  <a:pt x="4910212" y="5974639"/>
                  <a:pt x="4899043" y="5956099"/>
                </a:cubicBezTo>
                <a:cubicBezTo>
                  <a:pt x="4896643" y="5952023"/>
                  <a:pt x="4891897" y="5951856"/>
                  <a:pt x="4888294" y="5953782"/>
                </a:cubicBezTo>
                <a:cubicBezTo>
                  <a:pt x="4884692" y="5955708"/>
                  <a:pt x="4882235" y="5959730"/>
                  <a:pt x="4884412" y="5964029"/>
                </a:cubicBezTo>
                <a:cubicBezTo>
                  <a:pt x="4898569" y="5991923"/>
                  <a:pt x="4919196" y="6028801"/>
                  <a:pt x="4945682" y="6052564"/>
                </a:cubicBezTo>
                <a:close/>
                <a:moveTo>
                  <a:pt x="3980857" y="5081693"/>
                </a:moveTo>
                <a:cubicBezTo>
                  <a:pt x="3986107" y="5085827"/>
                  <a:pt x="3992361" y="5083034"/>
                  <a:pt x="3993254" y="5076556"/>
                </a:cubicBezTo>
                <a:cubicBezTo>
                  <a:pt x="3995488" y="5059021"/>
                  <a:pt x="3994483" y="5046623"/>
                  <a:pt x="3984989" y="5031323"/>
                </a:cubicBezTo>
                <a:cubicBezTo>
                  <a:pt x="3981192" y="5025124"/>
                  <a:pt x="3975078" y="5024064"/>
                  <a:pt x="3969884" y="5026129"/>
                </a:cubicBezTo>
                <a:cubicBezTo>
                  <a:pt x="3964690" y="5028196"/>
                  <a:pt x="3960417" y="5033389"/>
                  <a:pt x="3960306" y="5039698"/>
                </a:cubicBezTo>
                <a:cubicBezTo>
                  <a:pt x="3959971" y="5057904"/>
                  <a:pt x="3966783" y="5070748"/>
                  <a:pt x="3980857" y="5081693"/>
                </a:cubicBezTo>
                <a:close/>
                <a:moveTo>
                  <a:pt x="2813299" y="3892283"/>
                </a:moveTo>
                <a:cubicBezTo>
                  <a:pt x="2818053" y="3896063"/>
                  <a:pt x="2823463" y="3898890"/>
                  <a:pt x="2829466" y="3900370"/>
                </a:cubicBezTo>
                <a:cubicBezTo>
                  <a:pt x="2835496" y="3901821"/>
                  <a:pt x="2842422" y="3896907"/>
                  <a:pt x="2843204" y="3890875"/>
                </a:cubicBezTo>
                <a:cubicBezTo>
                  <a:pt x="2845996" y="3867645"/>
                  <a:pt x="2827232" y="3845866"/>
                  <a:pt x="2810703" y="3830900"/>
                </a:cubicBezTo>
                <a:cubicBezTo>
                  <a:pt x="2806012" y="3826655"/>
                  <a:pt x="2800706" y="3827214"/>
                  <a:pt x="2796630" y="3830089"/>
                </a:cubicBezTo>
                <a:cubicBezTo>
                  <a:pt x="2792553" y="3832965"/>
                  <a:pt x="2789705" y="3838159"/>
                  <a:pt x="2789928" y="3843186"/>
                </a:cubicBezTo>
                <a:cubicBezTo>
                  <a:pt x="2790682" y="3861028"/>
                  <a:pt x="2799038" y="3880943"/>
                  <a:pt x="2813299" y="3892283"/>
                </a:cubicBezTo>
                <a:close/>
                <a:moveTo>
                  <a:pt x="4052284" y="5157758"/>
                </a:moveTo>
                <a:cubicBezTo>
                  <a:pt x="4056407" y="5162241"/>
                  <a:pt x="4061775" y="5165654"/>
                  <a:pt x="4068755" y="5167469"/>
                </a:cubicBezTo>
                <a:cubicBezTo>
                  <a:pt x="4074228" y="5168921"/>
                  <a:pt x="4079367" y="5164342"/>
                  <a:pt x="4080482" y="5159316"/>
                </a:cubicBezTo>
                <a:cubicBezTo>
                  <a:pt x="4085062" y="5138096"/>
                  <a:pt x="4078026" y="5112854"/>
                  <a:pt x="4065070" y="5095654"/>
                </a:cubicBezTo>
                <a:cubicBezTo>
                  <a:pt x="4061553" y="5090964"/>
                  <a:pt x="4055019" y="5089427"/>
                  <a:pt x="4049350" y="5090725"/>
                </a:cubicBezTo>
                <a:cubicBezTo>
                  <a:pt x="4043683" y="5092024"/>
                  <a:pt x="4038880" y="5096157"/>
                  <a:pt x="4038823" y="5102802"/>
                </a:cubicBezTo>
                <a:cubicBezTo>
                  <a:pt x="4038740" y="5121230"/>
                  <a:pt x="4039913" y="5144308"/>
                  <a:pt x="4052284" y="5157758"/>
                </a:cubicBezTo>
                <a:close/>
                <a:moveTo>
                  <a:pt x="4997567" y="6140496"/>
                </a:moveTo>
                <a:cubicBezTo>
                  <a:pt x="5008023" y="6149347"/>
                  <a:pt x="5019555" y="6156802"/>
                  <a:pt x="5033069" y="6162610"/>
                </a:cubicBezTo>
                <a:cubicBezTo>
                  <a:pt x="5037201" y="6164397"/>
                  <a:pt x="5040999" y="6158700"/>
                  <a:pt x="5037983" y="6155462"/>
                </a:cubicBezTo>
                <a:cubicBezTo>
                  <a:pt x="5019443" y="6135693"/>
                  <a:pt x="4997551" y="6120502"/>
                  <a:pt x="4978900" y="6100958"/>
                </a:cubicBezTo>
                <a:cubicBezTo>
                  <a:pt x="4973427" y="6095262"/>
                  <a:pt x="4963376" y="6103862"/>
                  <a:pt x="4968514" y="6110004"/>
                </a:cubicBezTo>
                <a:cubicBezTo>
                  <a:pt x="4977727" y="6121396"/>
                  <a:pt x="4987110" y="6131644"/>
                  <a:pt x="4997567" y="6140496"/>
                </a:cubicBezTo>
                <a:close/>
                <a:moveTo>
                  <a:pt x="3763513" y="4896962"/>
                </a:moveTo>
                <a:cubicBezTo>
                  <a:pt x="3769097" y="4901318"/>
                  <a:pt x="3779594" y="4899754"/>
                  <a:pt x="3780376" y="4891266"/>
                </a:cubicBezTo>
                <a:cubicBezTo>
                  <a:pt x="3783057" y="4864125"/>
                  <a:pt x="3765411" y="4842234"/>
                  <a:pt x="3748770" y="4822241"/>
                </a:cubicBezTo>
                <a:cubicBezTo>
                  <a:pt x="3745475" y="4818277"/>
                  <a:pt x="3739835" y="4817663"/>
                  <a:pt x="3735157" y="4819394"/>
                </a:cubicBezTo>
                <a:cubicBezTo>
                  <a:pt x="3730481" y="4821125"/>
                  <a:pt x="3726768" y="4825203"/>
                  <a:pt x="3727326" y="4830618"/>
                </a:cubicBezTo>
                <a:cubicBezTo>
                  <a:pt x="3730006" y="4856084"/>
                  <a:pt x="3743185" y="4881101"/>
                  <a:pt x="3763513" y="4896962"/>
                </a:cubicBezTo>
                <a:close/>
                <a:moveTo>
                  <a:pt x="358356" y="1430460"/>
                </a:moveTo>
                <a:cubicBezTo>
                  <a:pt x="363396" y="1431591"/>
                  <a:pt x="369036" y="1430167"/>
                  <a:pt x="371773" y="1425476"/>
                </a:cubicBezTo>
                <a:cubicBezTo>
                  <a:pt x="383165" y="1405931"/>
                  <a:pt x="390201" y="1384486"/>
                  <a:pt x="399248" y="1363713"/>
                </a:cubicBezTo>
                <a:cubicBezTo>
                  <a:pt x="409858" y="1339476"/>
                  <a:pt x="425159" y="1313677"/>
                  <a:pt x="422143" y="1286536"/>
                </a:cubicBezTo>
                <a:cubicBezTo>
                  <a:pt x="421585" y="1281231"/>
                  <a:pt x="418458" y="1277210"/>
                  <a:pt x="414423" y="1275451"/>
                </a:cubicBezTo>
                <a:cubicBezTo>
                  <a:pt x="410390" y="1273692"/>
                  <a:pt x="405447" y="1274195"/>
                  <a:pt x="401259" y="1277937"/>
                </a:cubicBezTo>
                <a:cubicBezTo>
                  <a:pt x="381266" y="1295918"/>
                  <a:pt x="371996" y="1325404"/>
                  <a:pt x="362725" y="1350087"/>
                </a:cubicBezTo>
                <a:cubicBezTo>
                  <a:pt x="354014" y="1373318"/>
                  <a:pt x="346978" y="1395097"/>
                  <a:pt x="348542" y="1420115"/>
                </a:cubicBezTo>
                <a:cubicBezTo>
                  <a:pt x="348877" y="1425644"/>
                  <a:pt x="353316" y="1429330"/>
                  <a:pt x="358356" y="1430460"/>
                </a:cubicBezTo>
                <a:close/>
                <a:moveTo>
                  <a:pt x="392952" y="1515414"/>
                </a:moveTo>
                <a:cubicBezTo>
                  <a:pt x="397489" y="1518262"/>
                  <a:pt x="403939" y="1518681"/>
                  <a:pt x="408853" y="1515274"/>
                </a:cubicBezTo>
                <a:cubicBezTo>
                  <a:pt x="432196" y="1499192"/>
                  <a:pt x="449061" y="1456750"/>
                  <a:pt x="435436" y="1430838"/>
                </a:cubicBezTo>
                <a:cubicBezTo>
                  <a:pt x="433481" y="1427097"/>
                  <a:pt x="430103" y="1425561"/>
                  <a:pt x="426543" y="1425533"/>
                </a:cubicBezTo>
                <a:cubicBezTo>
                  <a:pt x="422982" y="1425504"/>
                  <a:pt x="419240" y="1426984"/>
                  <a:pt x="416560" y="1429274"/>
                </a:cubicBezTo>
                <a:cubicBezTo>
                  <a:pt x="397126" y="1445804"/>
                  <a:pt x="398020" y="1478641"/>
                  <a:pt x="388526" y="1500978"/>
                </a:cubicBezTo>
                <a:cubicBezTo>
                  <a:pt x="385789" y="1507289"/>
                  <a:pt x="388414" y="1512566"/>
                  <a:pt x="392952" y="1515414"/>
                </a:cubicBezTo>
                <a:close/>
                <a:moveTo>
                  <a:pt x="3051166" y="4224376"/>
                </a:moveTo>
                <a:cubicBezTo>
                  <a:pt x="3045023" y="4185510"/>
                  <a:pt x="3026819" y="4144855"/>
                  <a:pt x="3009060" y="4112019"/>
                </a:cubicBezTo>
                <a:cubicBezTo>
                  <a:pt x="3000237" y="4095824"/>
                  <a:pt x="2989850" y="4077954"/>
                  <a:pt x="2977564" y="4061201"/>
                </a:cubicBezTo>
                <a:cubicBezTo>
                  <a:pt x="3000460" y="4072146"/>
                  <a:pt x="3023692" y="4082422"/>
                  <a:pt x="3047592" y="4091133"/>
                </a:cubicBezTo>
                <a:cubicBezTo>
                  <a:pt x="3048486" y="4091468"/>
                  <a:pt x="3049491" y="4091804"/>
                  <a:pt x="3050384" y="4092138"/>
                </a:cubicBezTo>
                <a:cubicBezTo>
                  <a:pt x="3055858" y="4097276"/>
                  <a:pt x="3061442" y="4102302"/>
                  <a:pt x="3066803" y="4107887"/>
                </a:cubicBezTo>
                <a:cubicBezTo>
                  <a:pt x="3079759" y="4121289"/>
                  <a:pt x="3091598" y="4135361"/>
                  <a:pt x="3101091" y="4151557"/>
                </a:cubicBezTo>
                <a:cubicBezTo>
                  <a:pt x="3116169" y="4177245"/>
                  <a:pt x="3128790" y="4215443"/>
                  <a:pt x="3158164" y="4227839"/>
                </a:cubicBezTo>
                <a:cubicBezTo>
                  <a:pt x="3165535" y="4230967"/>
                  <a:pt x="3171566" y="4224153"/>
                  <a:pt x="3171120" y="4217230"/>
                </a:cubicBezTo>
                <a:cubicBezTo>
                  <a:pt x="3169109" y="4186180"/>
                  <a:pt x="3142862" y="4145525"/>
                  <a:pt x="3124434" y="4121065"/>
                </a:cubicBezTo>
                <a:cubicBezTo>
                  <a:pt x="3124099" y="4120618"/>
                  <a:pt x="3123651" y="4120060"/>
                  <a:pt x="3123205" y="4119502"/>
                </a:cubicBezTo>
                <a:cubicBezTo>
                  <a:pt x="3178937" y="4142063"/>
                  <a:pt x="3235117" y="4170767"/>
                  <a:pt x="3271639" y="4213767"/>
                </a:cubicBezTo>
                <a:cubicBezTo>
                  <a:pt x="3208088" y="4228285"/>
                  <a:pt x="3150234" y="4239343"/>
                  <a:pt x="3078754" y="4230073"/>
                </a:cubicBezTo>
                <a:cubicBezTo>
                  <a:pt x="3069036" y="4228845"/>
                  <a:pt x="3060214" y="4226499"/>
                  <a:pt x="3051166" y="4224376"/>
                </a:cubicBezTo>
                <a:close/>
                <a:moveTo>
                  <a:pt x="2612833" y="3778337"/>
                </a:moveTo>
                <a:cubicBezTo>
                  <a:pt x="2530701" y="3698494"/>
                  <a:pt x="2465866" y="3603559"/>
                  <a:pt x="2432304" y="3489917"/>
                </a:cubicBezTo>
                <a:cubicBezTo>
                  <a:pt x="2431299" y="3486343"/>
                  <a:pt x="2430293" y="3482657"/>
                  <a:pt x="2429399" y="3479083"/>
                </a:cubicBezTo>
                <a:cubicBezTo>
                  <a:pt x="2430181" y="3478525"/>
                  <a:pt x="2430628" y="3477631"/>
                  <a:pt x="2431186" y="3476962"/>
                </a:cubicBezTo>
                <a:cubicBezTo>
                  <a:pt x="2436547" y="3488242"/>
                  <a:pt x="2442021" y="3499299"/>
                  <a:pt x="2448498" y="3509909"/>
                </a:cubicBezTo>
                <a:cubicBezTo>
                  <a:pt x="2469607" y="3552239"/>
                  <a:pt x="2494178" y="3592335"/>
                  <a:pt x="2531818" y="3629416"/>
                </a:cubicBezTo>
                <a:cubicBezTo>
                  <a:pt x="2590789" y="3687493"/>
                  <a:pt x="2653557" y="3746129"/>
                  <a:pt x="2715320" y="3800297"/>
                </a:cubicBezTo>
                <a:cubicBezTo>
                  <a:pt x="2719230" y="3803760"/>
                  <a:pt x="2727718" y="3801526"/>
                  <a:pt x="2725820" y="3795048"/>
                </a:cubicBezTo>
                <a:cubicBezTo>
                  <a:pt x="2700802" y="3713739"/>
                  <a:pt x="2607989" y="3673309"/>
                  <a:pt x="2553038" y="3614114"/>
                </a:cubicBezTo>
                <a:cubicBezTo>
                  <a:pt x="2594363" y="3641589"/>
                  <a:pt x="2639485" y="3660353"/>
                  <a:pt x="2689297" y="3678558"/>
                </a:cubicBezTo>
                <a:cubicBezTo>
                  <a:pt x="2698903" y="3697991"/>
                  <a:pt x="2719230" y="3714074"/>
                  <a:pt x="2731069" y="3731386"/>
                </a:cubicBezTo>
                <a:cubicBezTo>
                  <a:pt x="2747488" y="3755399"/>
                  <a:pt x="2755641" y="3785666"/>
                  <a:pt x="2773511" y="3808116"/>
                </a:cubicBezTo>
                <a:cubicBezTo>
                  <a:pt x="2777754" y="3813477"/>
                  <a:pt x="2787249" y="3810797"/>
                  <a:pt x="2788923" y="3804542"/>
                </a:cubicBezTo>
                <a:cubicBezTo>
                  <a:pt x="2797189" y="3773157"/>
                  <a:pt x="2774515" y="3738199"/>
                  <a:pt x="2755975" y="3714410"/>
                </a:cubicBezTo>
                <a:cubicBezTo>
                  <a:pt x="2752066" y="3709384"/>
                  <a:pt x="2747822" y="3703688"/>
                  <a:pt x="2743243" y="3697991"/>
                </a:cubicBezTo>
                <a:cubicBezTo>
                  <a:pt x="2744694" y="3698550"/>
                  <a:pt x="2745924" y="3698997"/>
                  <a:pt x="2747375" y="3699443"/>
                </a:cubicBezTo>
                <a:cubicBezTo>
                  <a:pt x="2762900" y="3704917"/>
                  <a:pt x="2778201" y="3710500"/>
                  <a:pt x="2793279" y="3716308"/>
                </a:cubicBezTo>
                <a:cubicBezTo>
                  <a:pt x="2812154" y="3743448"/>
                  <a:pt x="2835832" y="3766568"/>
                  <a:pt x="2850352" y="3797952"/>
                </a:cubicBezTo>
                <a:cubicBezTo>
                  <a:pt x="2861968" y="3823195"/>
                  <a:pt x="2869450" y="3858822"/>
                  <a:pt x="2892682" y="3875799"/>
                </a:cubicBezTo>
                <a:cubicBezTo>
                  <a:pt x="2899941" y="3881048"/>
                  <a:pt x="2909435" y="3876357"/>
                  <a:pt x="2910775" y="3867870"/>
                </a:cubicBezTo>
                <a:cubicBezTo>
                  <a:pt x="2916136" y="3833915"/>
                  <a:pt x="2888102" y="3789576"/>
                  <a:pt x="2871908" y="3760872"/>
                </a:cubicBezTo>
                <a:cubicBezTo>
                  <a:pt x="2869003" y="3755622"/>
                  <a:pt x="2865430" y="3750261"/>
                  <a:pt x="2862079" y="3744900"/>
                </a:cubicBezTo>
                <a:cubicBezTo>
                  <a:pt x="2871349" y="3749032"/>
                  <a:pt x="2880396" y="3753500"/>
                  <a:pt x="2889331" y="3757969"/>
                </a:cubicBezTo>
                <a:cubicBezTo>
                  <a:pt x="2906643" y="3777849"/>
                  <a:pt x="2923061" y="3798846"/>
                  <a:pt x="2937245" y="3820625"/>
                </a:cubicBezTo>
                <a:cubicBezTo>
                  <a:pt x="2950312" y="3840618"/>
                  <a:pt x="2960811" y="3871555"/>
                  <a:pt x="2981473" y="3884287"/>
                </a:cubicBezTo>
                <a:cubicBezTo>
                  <a:pt x="2986946" y="3887638"/>
                  <a:pt x="2997333" y="3886520"/>
                  <a:pt x="2997556" y="3878032"/>
                </a:cubicBezTo>
                <a:cubicBezTo>
                  <a:pt x="2998227" y="3848659"/>
                  <a:pt x="2972538" y="3817274"/>
                  <a:pt x="2955450" y="3794825"/>
                </a:cubicBezTo>
                <a:lnTo>
                  <a:pt x="2955226" y="3794602"/>
                </a:lnTo>
                <a:cubicBezTo>
                  <a:pt x="2964832" y="3800633"/>
                  <a:pt x="2974102" y="3807334"/>
                  <a:pt x="2983372" y="3813924"/>
                </a:cubicBezTo>
                <a:cubicBezTo>
                  <a:pt x="2999456" y="3830900"/>
                  <a:pt x="3010959" y="3848993"/>
                  <a:pt x="3020787" y="3871444"/>
                </a:cubicBezTo>
                <a:cubicBezTo>
                  <a:pt x="3030393" y="3893446"/>
                  <a:pt x="3036423" y="3912879"/>
                  <a:pt x="3059766" y="3919357"/>
                </a:cubicBezTo>
                <a:cubicBezTo>
                  <a:pt x="3064904" y="3920809"/>
                  <a:pt x="3071048" y="3916564"/>
                  <a:pt x="3071828" y="3911316"/>
                </a:cubicBezTo>
                <a:cubicBezTo>
                  <a:pt x="3072834" y="3904726"/>
                  <a:pt x="3072388" y="3897913"/>
                  <a:pt x="3071047" y="3891212"/>
                </a:cubicBezTo>
                <a:cubicBezTo>
                  <a:pt x="3082997" y="3904614"/>
                  <a:pt x="3094501" y="3918799"/>
                  <a:pt x="3105447" y="3934100"/>
                </a:cubicBezTo>
                <a:cubicBezTo>
                  <a:pt x="3153697" y="4002229"/>
                  <a:pt x="3203733" y="4072928"/>
                  <a:pt x="3249077" y="4144854"/>
                </a:cubicBezTo>
                <a:cubicBezTo>
                  <a:pt x="3221825" y="4125644"/>
                  <a:pt x="3190777" y="4110567"/>
                  <a:pt x="3162966" y="4096829"/>
                </a:cubicBezTo>
                <a:cubicBezTo>
                  <a:pt x="3075515" y="4053606"/>
                  <a:pt x="2984153" y="4021328"/>
                  <a:pt x="2897148" y="3976206"/>
                </a:cubicBezTo>
                <a:cubicBezTo>
                  <a:pt x="2794396" y="3922931"/>
                  <a:pt x="2694966" y="3858180"/>
                  <a:pt x="2612833" y="3778337"/>
                </a:cubicBezTo>
                <a:close/>
                <a:moveTo>
                  <a:pt x="257516" y="1458536"/>
                </a:moveTo>
                <a:cubicBezTo>
                  <a:pt x="261313" y="1466690"/>
                  <a:pt x="273710" y="1468700"/>
                  <a:pt x="279741" y="1462222"/>
                </a:cubicBezTo>
                <a:cubicBezTo>
                  <a:pt x="305765" y="1434300"/>
                  <a:pt x="307217" y="1378903"/>
                  <a:pt x="305765" y="1342604"/>
                </a:cubicBezTo>
                <a:cubicBezTo>
                  <a:pt x="304872" y="1323059"/>
                  <a:pt x="283762" y="1321049"/>
                  <a:pt x="273710" y="1332440"/>
                </a:cubicBezTo>
                <a:cubicBezTo>
                  <a:pt x="272147" y="1320992"/>
                  <a:pt x="263212" y="1314040"/>
                  <a:pt x="253858" y="1313147"/>
                </a:cubicBezTo>
                <a:cubicBezTo>
                  <a:pt x="244504" y="1312253"/>
                  <a:pt x="234732" y="1317419"/>
                  <a:pt x="231492" y="1330207"/>
                </a:cubicBezTo>
                <a:cubicBezTo>
                  <a:pt x="227248" y="1346848"/>
                  <a:pt x="214739" y="1361591"/>
                  <a:pt x="216973" y="1379238"/>
                </a:cubicBezTo>
                <a:cubicBezTo>
                  <a:pt x="217978" y="1387168"/>
                  <a:pt x="222892" y="1392194"/>
                  <a:pt x="231045" y="1392752"/>
                </a:cubicBezTo>
                <a:cubicBezTo>
                  <a:pt x="241544" y="1393423"/>
                  <a:pt x="249362" y="1388620"/>
                  <a:pt x="255840" y="1382030"/>
                </a:cubicBezTo>
                <a:cubicBezTo>
                  <a:pt x="249921" y="1408946"/>
                  <a:pt x="247799" y="1437427"/>
                  <a:pt x="257516" y="1458536"/>
                </a:cubicBezTo>
                <a:close/>
                <a:moveTo>
                  <a:pt x="4332400" y="5653725"/>
                </a:moveTo>
                <a:lnTo>
                  <a:pt x="4404152" y="5726824"/>
                </a:lnTo>
                <a:lnTo>
                  <a:pt x="4394549" y="5708710"/>
                </a:lnTo>
                <a:cubicBezTo>
                  <a:pt x="4379025" y="5689500"/>
                  <a:pt x="4359479" y="5672719"/>
                  <a:pt x="4338580" y="5657655"/>
                </a:cubicBezTo>
                <a:close/>
                <a:moveTo>
                  <a:pt x="4120552" y="5437902"/>
                </a:moveTo>
                <a:lnTo>
                  <a:pt x="4162888" y="5481032"/>
                </a:lnTo>
                <a:lnTo>
                  <a:pt x="4156234" y="5458794"/>
                </a:lnTo>
                <a:cubicBezTo>
                  <a:pt x="4150315" y="5449175"/>
                  <a:pt x="4142302" y="5440547"/>
                  <a:pt x="4134093" y="5432729"/>
                </a:cubicBezTo>
                <a:cubicBezTo>
                  <a:pt x="4131579" y="5430329"/>
                  <a:pt x="4127586" y="5430105"/>
                  <a:pt x="4124404" y="5431445"/>
                </a:cubicBezTo>
                <a:close/>
                <a:moveTo>
                  <a:pt x="2604497" y="3893393"/>
                </a:moveTo>
                <a:lnTo>
                  <a:pt x="2707191" y="3998015"/>
                </a:lnTo>
                <a:lnTo>
                  <a:pt x="2682428" y="3964437"/>
                </a:lnTo>
                <a:cubicBezTo>
                  <a:pt x="2664922" y="3942784"/>
                  <a:pt x="2647247" y="3921256"/>
                  <a:pt x="2631890" y="3898025"/>
                </a:cubicBezTo>
                <a:cubicBezTo>
                  <a:pt x="2607318" y="3860720"/>
                  <a:pt x="2589672" y="3816045"/>
                  <a:pt x="2561191" y="3781869"/>
                </a:cubicBezTo>
                <a:cubicBezTo>
                  <a:pt x="2559237" y="3779468"/>
                  <a:pt x="2556250" y="3779217"/>
                  <a:pt x="2553890" y="3780319"/>
                </a:cubicBezTo>
                <a:cubicBezTo>
                  <a:pt x="2551531" y="3781423"/>
                  <a:pt x="2549800" y="3783879"/>
                  <a:pt x="2550357" y="3786895"/>
                </a:cubicBezTo>
                <a:cubicBezTo>
                  <a:pt x="2554881" y="3811523"/>
                  <a:pt x="2566524" y="3835116"/>
                  <a:pt x="2580415" y="3857677"/>
                </a:cubicBezTo>
                <a:close/>
                <a:moveTo>
                  <a:pt x="2416512" y="3701881"/>
                </a:moveTo>
                <a:lnTo>
                  <a:pt x="2437020" y="3722773"/>
                </a:lnTo>
                <a:lnTo>
                  <a:pt x="2437372" y="3720594"/>
                </a:lnTo>
                <a:cubicBezTo>
                  <a:pt x="2440318" y="3684561"/>
                  <a:pt x="2440457" y="3648682"/>
                  <a:pt x="2438112" y="3612774"/>
                </a:cubicBezTo>
                <a:cubicBezTo>
                  <a:pt x="2447940" y="3645163"/>
                  <a:pt x="2457991" y="3677441"/>
                  <a:pt x="2467486" y="3709942"/>
                </a:cubicBezTo>
                <a:lnTo>
                  <a:pt x="2462663" y="3748898"/>
                </a:lnTo>
                <a:lnTo>
                  <a:pt x="2517637" y="3804903"/>
                </a:lnTo>
                <a:lnTo>
                  <a:pt x="2515958" y="3798511"/>
                </a:lnTo>
                <a:cubicBezTo>
                  <a:pt x="2511379" y="3779747"/>
                  <a:pt x="2506353" y="3761207"/>
                  <a:pt x="2501326" y="3742555"/>
                </a:cubicBezTo>
                <a:cubicBezTo>
                  <a:pt x="2505906" y="3726472"/>
                  <a:pt x="2502891" y="3709160"/>
                  <a:pt x="2497194" y="3692183"/>
                </a:cubicBezTo>
                <a:cubicBezTo>
                  <a:pt x="2555272" y="3769583"/>
                  <a:pt x="2633789" y="3837937"/>
                  <a:pt x="2703371" y="3889872"/>
                </a:cubicBezTo>
                <a:cubicBezTo>
                  <a:pt x="2723697" y="3924830"/>
                  <a:pt x="2763236" y="3949179"/>
                  <a:pt x="2789816" y="3980004"/>
                </a:cubicBezTo>
                <a:cubicBezTo>
                  <a:pt x="2810703" y="4004240"/>
                  <a:pt x="2829355" y="4036071"/>
                  <a:pt x="2858840" y="4050256"/>
                </a:cubicBezTo>
                <a:cubicBezTo>
                  <a:pt x="2864648" y="4053047"/>
                  <a:pt x="2869450" y="4047351"/>
                  <a:pt x="2868222" y="4041768"/>
                </a:cubicBezTo>
                <a:cubicBezTo>
                  <a:pt x="2864871" y="4027471"/>
                  <a:pt x="2857165" y="4013622"/>
                  <a:pt x="2847559" y="4000219"/>
                </a:cubicBezTo>
                <a:cubicBezTo>
                  <a:pt x="2854931" y="4005580"/>
                  <a:pt x="2862303" y="4010941"/>
                  <a:pt x="2869562" y="4015967"/>
                </a:cubicBezTo>
                <a:cubicBezTo>
                  <a:pt x="2889555" y="4029705"/>
                  <a:pt x="2905861" y="4051038"/>
                  <a:pt x="2926747" y="4062430"/>
                </a:cubicBezTo>
                <a:cubicBezTo>
                  <a:pt x="2928868" y="4063546"/>
                  <a:pt x="2931214" y="4063658"/>
                  <a:pt x="2933559" y="4063323"/>
                </a:cubicBezTo>
                <a:cubicBezTo>
                  <a:pt x="2956008" y="4086778"/>
                  <a:pt x="2974325" y="4112689"/>
                  <a:pt x="2989292" y="4148430"/>
                </a:cubicBezTo>
                <a:cubicBezTo>
                  <a:pt x="2997892" y="4169203"/>
                  <a:pt x="3004035" y="4190647"/>
                  <a:pt x="3010065" y="4211980"/>
                </a:cubicBezTo>
                <a:cubicBezTo>
                  <a:pt x="2948162" y="4188525"/>
                  <a:pt x="2898384" y="4148674"/>
                  <a:pt x="2842779" y="4112450"/>
                </a:cubicBezTo>
                <a:lnTo>
                  <a:pt x="2787669" y="4080004"/>
                </a:lnTo>
                <a:lnTo>
                  <a:pt x="2925697" y="4220622"/>
                </a:lnTo>
                <a:lnTo>
                  <a:pt x="2954557" y="4239790"/>
                </a:lnTo>
                <a:lnTo>
                  <a:pt x="2977330" y="4273224"/>
                </a:lnTo>
                <a:lnTo>
                  <a:pt x="3050559" y="4347828"/>
                </a:lnTo>
                <a:lnTo>
                  <a:pt x="3045736" y="4332016"/>
                </a:lnTo>
                <a:cubicBezTo>
                  <a:pt x="3034469" y="4305798"/>
                  <a:pt x="3017549" y="4280389"/>
                  <a:pt x="2999456" y="4257996"/>
                </a:cubicBezTo>
                <a:cubicBezTo>
                  <a:pt x="3003588" y="4259224"/>
                  <a:pt x="3007609" y="4261122"/>
                  <a:pt x="3011741" y="4262128"/>
                </a:cubicBezTo>
                <a:cubicBezTo>
                  <a:pt x="3018442" y="4263803"/>
                  <a:pt x="3025813" y="4265366"/>
                  <a:pt x="3032962" y="4267042"/>
                </a:cubicBezTo>
                <a:cubicBezTo>
                  <a:pt x="3057198" y="4305239"/>
                  <a:pt x="3082997" y="4341538"/>
                  <a:pt x="3100756" y="4383867"/>
                </a:cubicBezTo>
                <a:lnTo>
                  <a:pt x="3108580" y="4406937"/>
                </a:lnTo>
                <a:lnTo>
                  <a:pt x="3159633" y="4458948"/>
                </a:lnTo>
                <a:lnTo>
                  <a:pt x="3141634" y="4397718"/>
                </a:lnTo>
                <a:cubicBezTo>
                  <a:pt x="3145655" y="4404977"/>
                  <a:pt x="3149899" y="4412014"/>
                  <a:pt x="3153696" y="4419608"/>
                </a:cubicBezTo>
                <a:lnTo>
                  <a:pt x="3182741" y="4482490"/>
                </a:lnTo>
                <a:lnTo>
                  <a:pt x="3272038" y="4573463"/>
                </a:lnTo>
                <a:lnTo>
                  <a:pt x="3257330" y="4545951"/>
                </a:lnTo>
                <a:cubicBezTo>
                  <a:pt x="3213505" y="4455054"/>
                  <a:pt x="3170952" y="4350808"/>
                  <a:pt x="3102767" y="4282120"/>
                </a:cubicBezTo>
                <a:cubicBezTo>
                  <a:pt x="3136384" y="4287034"/>
                  <a:pt x="3170226" y="4288933"/>
                  <a:pt x="3201052" y="4283683"/>
                </a:cubicBezTo>
                <a:cubicBezTo>
                  <a:pt x="3244163" y="4276312"/>
                  <a:pt x="3282137" y="4256767"/>
                  <a:pt x="3324467" y="4246938"/>
                </a:cubicBezTo>
                <a:cubicBezTo>
                  <a:pt x="3341219" y="4243028"/>
                  <a:pt x="3347809" y="4227839"/>
                  <a:pt x="3339545" y="4212873"/>
                </a:cubicBezTo>
                <a:cubicBezTo>
                  <a:pt x="3287051" y="4118943"/>
                  <a:pt x="3219369" y="4026243"/>
                  <a:pt x="3156153" y="3938121"/>
                </a:cubicBezTo>
                <a:cubicBezTo>
                  <a:pt x="3104889" y="3866752"/>
                  <a:pt x="3047592" y="3790580"/>
                  <a:pt x="2966508" y="3751044"/>
                </a:cubicBezTo>
                <a:cubicBezTo>
                  <a:pt x="2911668" y="3724238"/>
                  <a:pt x="2853702" y="3698438"/>
                  <a:pt x="2796071" y="3678892"/>
                </a:cubicBezTo>
                <a:cubicBezTo>
                  <a:pt x="2736989" y="3658901"/>
                  <a:pt x="2647191" y="3652422"/>
                  <a:pt x="2595257" y="3619921"/>
                </a:cubicBezTo>
                <a:cubicBezTo>
                  <a:pt x="2508252" y="3565418"/>
                  <a:pt x="2456317" y="3488577"/>
                  <a:pt x="2427725" y="3391855"/>
                </a:cubicBezTo>
                <a:cubicBezTo>
                  <a:pt x="2415439" y="3350195"/>
                  <a:pt x="2391872" y="3306637"/>
                  <a:pt x="2381150" y="3263190"/>
                </a:cubicBezTo>
                <a:cubicBezTo>
                  <a:pt x="2481669" y="3336904"/>
                  <a:pt x="2573031" y="3426032"/>
                  <a:pt x="2676788" y="3495837"/>
                </a:cubicBezTo>
                <a:cubicBezTo>
                  <a:pt x="2837843" y="3604174"/>
                  <a:pt x="2994317" y="3728817"/>
                  <a:pt x="3142862" y="3854019"/>
                </a:cubicBezTo>
                <a:cubicBezTo>
                  <a:pt x="3204960" y="3906402"/>
                  <a:pt x="3267618" y="3958336"/>
                  <a:pt x="3329492" y="4011053"/>
                </a:cubicBezTo>
                <a:cubicBezTo>
                  <a:pt x="3390698" y="4063212"/>
                  <a:pt x="3477925" y="4107887"/>
                  <a:pt x="3483400" y="4196232"/>
                </a:cubicBezTo>
                <a:cubicBezTo>
                  <a:pt x="3493954" y="4365788"/>
                  <a:pt x="3526227" y="4524227"/>
                  <a:pt x="3436937" y="4666687"/>
                </a:cubicBezTo>
                <a:lnTo>
                  <a:pt x="3404720" y="4708636"/>
                </a:lnTo>
                <a:lnTo>
                  <a:pt x="3436206" y="4740712"/>
                </a:lnTo>
                <a:lnTo>
                  <a:pt x="3442409" y="4733450"/>
                </a:lnTo>
                <a:lnTo>
                  <a:pt x="3443773" y="4748421"/>
                </a:lnTo>
                <a:lnTo>
                  <a:pt x="3479234" y="4784547"/>
                </a:lnTo>
                <a:lnTo>
                  <a:pt x="3479085" y="4779494"/>
                </a:lnTo>
                <a:cubicBezTo>
                  <a:pt x="3477396" y="4765896"/>
                  <a:pt x="3475246" y="4752270"/>
                  <a:pt x="3475134" y="4738923"/>
                </a:cubicBezTo>
                <a:cubicBezTo>
                  <a:pt x="3475023" y="4722058"/>
                  <a:pt x="3474687" y="4702514"/>
                  <a:pt x="3482059" y="4686877"/>
                </a:cubicBezTo>
                <a:cubicBezTo>
                  <a:pt x="3483510" y="4683750"/>
                  <a:pt x="3485297" y="4680510"/>
                  <a:pt x="3486749" y="4677048"/>
                </a:cubicBezTo>
                <a:cubicBezTo>
                  <a:pt x="3504172" y="4648790"/>
                  <a:pt x="3516459" y="4618078"/>
                  <a:pt x="3522713" y="4581555"/>
                </a:cubicBezTo>
                <a:cubicBezTo>
                  <a:pt x="3542370" y="4466404"/>
                  <a:pt x="3524276" y="4363316"/>
                  <a:pt x="3517910" y="4248836"/>
                </a:cubicBezTo>
                <a:cubicBezTo>
                  <a:pt x="3515677" y="4207959"/>
                  <a:pt x="3517575" y="4153567"/>
                  <a:pt x="3497360" y="4116040"/>
                </a:cubicBezTo>
                <a:cubicBezTo>
                  <a:pt x="3470332" y="4066004"/>
                  <a:pt x="3415269" y="4041321"/>
                  <a:pt x="3372492" y="4006139"/>
                </a:cubicBezTo>
                <a:cubicBezTo>
                  <a:pt x="3253211" y="3907965"/>
                  <a:pt x="3132922" y="3811466"/>
                  <a:pt x="3012412" y="3714968"/>
                </a:cubicBezTo>
                <a:cubicBezTo>
                  <a:pt x="2906530" y="3630198"/>
                  <a:pt x="2801209" y="3547883"/>
                  <a:pt x="2689633" y="3470707"/>
                </a:cubicBezTo>
                <a:cubicBezTo>
                  <a:pt x="2572919" y="3389957"/>
                  <a:pt x="2465810" y="3273130"/>
                  <a:pt x="2339156" y="3209581"/>
                </a:cubicBezTo>
                <a:cubicBezTo>
                  <a:pt x="2335805" y="3207905"/>
                  <a:pt x="2332790" y="3208575"/>
                  <a:pt x="2330333" y="3210027"/>
                </a:cubicBezTo>
                <a:cubicBezTo>
                  <a:pt x="2326312" y="3202433"/>
                  <a:pt x="2315143" y="3207123"/>
                  <a:pt x="2318493" y="3214717"/>
                </a:cubicBezTo>
                <a:cubicBezTo>
                  <a:pt x="2359036" y="3305074"/>
                  <a:pt x="2377911" y="3404029"/>
                  <a:pt x="2404605" y="3499411"/>
                </a:cubicBezTo>
                <a:cubicBezTo>
                  <a:pt x="2408068" y="3555366"/>
                  <a:pt x="2423033" y="3611210"/>
                  <a:pt x="2420465" y="3667278"/>
                </a:cubicBezTo>
                <a:close/>
                <a:moveTo>
                  <a:pt x="1635780" y="2906496"/>
                </a:moveTo>
                <a:lnTo>
                  <a:pt x="1739693" y="3012359"/>
                </a:lnTo>
                <a:lnTo>
                  <a:pt x="1732019" y="2999607"/>
                </a:lnTo>
                <a:cubicBezTo>
                  <a:pt x="1746428" y="3008653"/>
                  <a:pt x="1760389" y="3018706"/>
                  <a:pt x="1774014" y="3029428"/>
                </a:cubicBezTo>
                <a:cubicBezTo>
                  <a:pt x="1782615" y="3040094"/>
                  <a:pt x="1790852" y="3050872"/>
                  <a:pt x="1798405" y="3062250"/>
                </a:cubicBezTo>
                <a:lnTo>
                  <a:pt x="1811177" y="3085184"/>
                </a:lnTo>
                <a:lnTo>
                  <a:pt x="1877818" y="3153076"/>
                </a:lnTo>
                <a:lnTo>
                  <a:pt x="1865711" y="3116320"/>
                </a:lnTo>
                <a:cubicBezTo>
                  <a:pt x="1874980" y="3126596"/>
                  <a:pt x="1884251" y="3136760"/>
                  <a:pt x="1892963" y="3147258"/>
                </a:cubicBezTo>
                <a:lnTo>
                  <a:pt x="2006562" y="3284237"/>
                </a:lnTo>
                <a:lnTo>
                  <a:pt x="2199550" y="3480846"/>
                </a:lnTo>
                <a:lnTo>
                  <a:pt x="2200244" y="3480312"/>
                </a:lnTo>
                <a:cubicBezTo>
                  <a:pt x="2203846" y="3472634"/>
                  <a:pt x="2203511" y="3463279"/>
                  <a:pt x="2197647" y="3454065"/>
                </a:cubicBezTo>
                <a:cubicBezTo>
                  <a:pt x="2125163" y="3340479"/>
                  <a:pt x="2036593" y="3238619"/>
                  <a:pt x="1949700" y="3135978"/>
                </a:cubicBezTo>
                <a:cubicBezTo>
                  <a:pt x="1880341" y="3053999"/>
                  <a:pt x="1808414" y="2966882"/>
                  <a:pt x="1705214" y="2927456"/>
                </a:cubicBezTo>
                <a:close/>
                <a:moveTo>
                  <a:pt x="1438422" y="2705434"/>
                </a:moveTo>
                <a:lnTo>
                  <a:pt x="1489272" y="2757238"/>
                </a:lnTo>
                <a:lnTo>
                  <a:pt x="1540922" y="2775673"/>
                </a:lnTo>
                <a:cubicBezTo>
                  <a:pt x="1736487" y="2844584"/>
                  <a:pt x="1927251" y="2953033"/>
                  <a:pt x="2093555" y="3077006"/>
                </a:cubicBezTo>
                <a:cubicBezTo>
                  <a:pt x="2149174" y="3118443"/>
                  <a:pt x="2234393" y="3170601"/>
                  <a:pt x="2262649" y="3237950"/>
                </a:cubicBezTo>
                <a:cubicBezTo>
                  <a:pt x="2279850" y="3279051"/>
                  <a:pt x="2289008" y="3320039"/>
                  <a:pt x="2300065" y="3362816"/>
                </a:cubicBezTo>
                <a:cubicBezTo>
                  <a:pt x="2318270" y="3432956"/>
                  <a:pt x="2337481" y="3502314"/>
                  <a:pt x="2350324" y="3574018"/>
                </a:cubicBezTo>
                <a:cubicBezTo>
                  <a:pt x="2354429" y="3596942"/>
                  <a:pt x="2355713" y="3617548"/>
                  <a:pt x="2354326" y="3636550"/>
                </a:cubicBezTo>
                <a:lnTo>
                  <a:pt x="2353961" y="3638155"/>
                </a:lnTo>
                <a:lnTo>
                  <a:pt x="2395216" y="3680185"/>
                </a:lnTo>
                <a:lnTo>
                  <a:pt x="2398015" y="3669959"/>
                </a:lnTo>
                <a:cubicBezTo>
                  <a:pt x="2407062" y="3574465"/>
                  <a:pt x="2369981" y="3473946"/>
                  <a:pt x="2345745" y="3382138"/>
                </a:cubicBezTo>
                <a:cubicBezTo>
                  <a:pt x="2328210" y="3316018"/>
                  <a:pt x="2318382" y="3226334"/>
                  <a:pt x="2269462" y="3173505"/>
                </a:cubicBezTo>
                <a:cubicBezTo>
                  <a:pt x="2125832" y="3018146"/>
                  <a:pt x="1924235" y="2914948"/>
                  <a:pt x="1737940" y="2819901"/>
                </a:cubicBezTo>
                <a:cubicBezTo>
                  <a:pt x="1686033" y="2793459"/>
                  <a:pt x="1632779" y="2770835"/>
                  <a:pt x="1578617" y="2750831"/>
                </a:cubicBezTo>
                <a:close/>
                <a:moveTo>
                  <a:pt x="1353644" y="2619065"/>
                </a:moveTo>
                <a:lnTo>
                  <a:pt x="1380578" y="2646504"/>
                </a:lnTo>
                <a:lnTo>
                  <a:pt x="1424989" y="2658819"/>
                </a:lnTo>
                <a:cubicBezTo>
                  <a:pt x="1453386" y="2666051"/>
                  <a:pt x="1481894" y="2670406"/>
                  <a:pt x="1508532" y="2664543"/>
                </a:cubicBezTo>
                <a:cubicBezTo>
                  <a:pt x="1521822" y="2661640"/>
                  <a:pt x="1517579" y="2638967"/>
                  <a:pt x="1504176" y="2641201"/>
                </a:cubicBezTo>
                <a:cubicBezTo>
                  <a:pt x="1483290" y="2644718"/>
                  <a:pt x="1453749" y="2640670"/>
                  <a:pt x="1424138" y="2634722"/>
                </a:cubicBezTo>
                <a:close/>
                <a:moveTo>
                  <a:pt x="1276143" y="2540109"/>
                </a:moveTo>
                <a:lnTo>
                  <a:pt x="1331844" y="2596856"/>
                </a:lnTo>
                <a:lnTo>
                  <a:pt x="1395780" y="2613393"/>
                </a:lnTo>
                <a:cubicBezTo>
                  <a:pt x="1542109" y="2646847"/>
                  <a:pt x="1684888" y="2656083"/>
                  <a:pt x="1817238" y="2548276"/>
                </a:cubicBezTo>
                <a:cubicBezTo>
                  <a:pt x="1901563" y="2479588"/>
                  <a:pt x="1977286" y="2397609"/>
                  <a:pt x="1994041" y="2285697"/>
                </a:cubicBezTo>
                <a:cubicBezTo>
                  <a:pt x="2002193" y="2230858"/>
                  <a:pt x="1999737" y="2174345"/>
                  <a:pt x="1995716" y="2117719"/>
                </a:cubicBezTo>
                <a:cubicBezTo>
                  <a:pt x="2004651" y="2148433"/>
                  <a:pt x="2016266" y="2176466"/>
                  <a:pt x="2030339" y="2199139"/>
                </a:cubicBezTo>
                <a:cubicBezTo>
                  <a:pt x="2034806" y="2206287"/>
                  <a:pt x="2048320" y="2206176"/>
                  <a:pt x="2048320" y="2195789"/>
                </a:cubicBezTo>
                <a:cubicBezTo>
                  <a:pt x="2047986" y="2132126"/>
                  <a:pt x="2019170" y="2070252"/>
                  <a:pt x="2011575" y="2006589"/>
                </a:cubicBezTo>
                <a:cubicBezTo>
                  <a:pt x="2005209" y="1953426"/>
                  <a:pt x="2006549" y="1900486"/>
                  <a:pt x="2002640" y="1847434"/>
                </a:cubicBezTo>
                <a:cubicBezTo>
                  <a:pt x="2004092" y="1842742"/>
                  <a:pt x="2005878" y="1837381"/>
                  <a:pt x="2008113" y="1830793"/>
                </a:cubicBezTo>
                <a:cubicBezTo>
                  <a:pt x="2006549" y="1840844"/>
                  <a:pt x="2005209" y="1850897"/>
                  <a:pt x="2005209" y="1861283"/>
                </a:cubicBezTo>
                <a:cubicBezTo>
                  <a:pt x="2005320" y="1913888"/>
                  <a:pt x="2009118" y="1968280"/>
                  <a:pt x="2023414" y="2018987"/>
                </a:cubicBezTo>
                <a:cubicBezTo>
                  <a:pt x="2026429" y="2029597"/>
                  <a:pt x="2040055" y="2027586"/>
                  <a:pt x="2041843" y="2017535"/>
                </a:cubicBezTo>
                <a:cubicBezTo>
                  <a:pt x="2052341" y="1958228"/>
                  <a:pt x="2029110" y="1899927"/>
                  <a:pt x="2036035" y="1840509"/>
                </a:cubicBezTo>
                <a:cubicBezTo>
                  <a:pt x="2039498" y="1811358"/>
                  <a:pt x="2043965" y="1782766"/>
                  <a:pt x="2047427" y="1753951"/>
                </a:cubicBezTo>
                <a:cubicBezTo>
                  <a:pt x="2048320" y="1782766"/>
                  <a:pt x="2052788" y="1811136"/>
                  <a:pt x="2058261" y="1834367"/>
                </a:cubicBezTo>
                <a:cubicBezTo>
                  <a:pt x="2061388" y="1847769"/>
                  <a:pt x="2083726" y="1845870"/>
                  <a:pt x="2082720" y="1831574"/>
                </a:cubicBezTo>
                <a:cubicBezTo>
                  <a:pt x="2079034" y="1777740"/>
                  <a:pt x="2076912" y="1717318"/>
                  <a:pt x="2100479" y="1667617"/>
                </a:cubicBezTo>
                <a:cubicBezTo>
                  <a:pt x="2136890" y="1707377"/>
                  <a:pt x="2159450" y="1759200"/>
                  <a:pt x="2174752" y="1810353"/>
                </a:cubicBezTo>
                <a:cubicBezTo>
                  <a:pt x="2179889" y="1827441"/>
                  <a:pt x="2183352" y="1844195"/>
                  <a:pt x="2186144" y="1860836"/>
                </a:cubicBezTo>
                <a:cubicBezTo>
                  <a:pt x="2185697" y="1912102"/>
                  <a:pt x="2186590" y="1963478"/>
                  <a:pt x="2187595" y="2014742"/>
                </a:cubicBezTo>
                <a:cubicBezTo>
                  <a:pt x="2179778" y="2087786"/>
                  <a:pt x="2164588" y="2160718"/>
                  <a:pt x="2162466" y="2238677"/>
                </a:cubicBezTo>
                <a:cubicBezTo>
                  <a:pt x="2161908" y="2257887"/>
                  <a:pt x="2190722" y="2267156"/>
                  <a:pt x="2196977" y="2246830"/>
                </a:cubicBezTo>
                <a:cubicBezTo>
                  <a:pt x="2205801" y="2217791"/>
                  <a:pt x="2213395" y="2186854"/>
                  <a:pt x="2220208" y="2155357"/>
                </a:cubicBezTo>
                <a:cubicBezTo>
                  <a:pt x="2220208" y="2183280"/>
                  <a:pt x="2215294" y="2213435"/>
                  <a:pt x="2230372" y="2237337"/>
                </a:cubicBezTo>
                <a:cubicBezTo>
                  <a:pt x="2234393" y="2243591"/>
                  <a:pt x="2244332" y="2242474"/>
                  <a:pt x="2248353" y="2237113"/>
                </a:cubicBezTo>
                <a:cubicBezTo>
                  <a:pt x="2264883" y="2214553"/>
                  <a:pt x="2258964" y="2187523"/>
                  <a:pt x="2257624" y="2160607"/>
                </a:cubicBezTo>
                <a:cubicBezTo>
                  <a:pt x="2255613" y="2120399"/>
                  <a:pt x="2253603" y="2080303"/>
                  <a:pt x="2252486" y="2040095"/>
                </a:cubicBezTo>
                <a:cubicBezTo>
                  <a:pt x="2252374" y="2037192"/>
                  <a:pt x="2250923" y="2035516"/>
                  <a:pt x="2249805" y="2033618"/>
                </a:cubicBezTo>
                <a:cubicBezTo>
                  <a:pt x="2250811" y="2024124"/>
                  <a:pt x="2252374" y="2014855"/>
                  <a:pt x="2253714" y="2005473"/>
                </a:cubicBezTo>
                <a:cubicBezTo>
                  <a:pt x="2264548" y="2053386"/>
                  <a:pt x="2280519" y="2099848"/>
                  <a:pt x="2313468" y="2136818"/>
                </a:cubicBezTo>
                <a:cubicBezTo>
                  <a:pt x="2322067" y="2146533"/>
                  <a:pt x="2336028" y="2135477"/>
                  <a:pt x="2333460" y="2124643"/>
                </a:cubicBezTo>
                <a:cubicBezTo>
                  <a:pt x="2316595" y="2054168"/>
                  <a:pt x="2291465" y="1987156"/>
                  <a:pt x="2278732" y="1915229"/>
                </a:cubicBezTo>
                <a:cubicBezTo>
                  <a:pt x="2269015" y="1860501"/>
                  <a:pt x="2262315" y="1797509"/>
                  <a:pt x="2236068" y="1746579"/>
                </a:cubicBezTo>
                <a:cubicBezTo>
                  <a:pt x="2240536" y="1723237"/>
                  <a:pt x="2245673" y="1700117"/>
                  <a:pt x="2251369" y="1676998"/>
                </a:cubicBezTo>
                <a:cubicBezTo>
                  <a:pt x="2257735" y="1712515"/>
                  <a:pt x="2264660" y="1747808"/>
                  <a:pt x="2271585" y="1782990"/>
                </a:cubicBezTo>
                <a:cubicBezTo>
                  <a:pt x="2282753" y="1839839"/>
                  <a:pt x="2293364" y="1894119"/>
                  <a:pt x="2325306" y="1943262"/>
                </a:cubicBezTo>
                <a:cubicBezTo>
                  <a:pt x="2329886" y="1950298"/>
                  <a:pt x="2340497" y="1944490"/>
                  <a:pt x="2339602" y="1937120"/>
                </a:cubicBezTo>
                <a:cubicBezTo>
                  <a:pt x="2332007" y="1875468"/>
                  <a:pt x="2315255" y="1815603"/>
                  <a:pt x="2303639" y="1754732"/>
                </a:cubicBezTo>
                <a:cubicBezTo>
                  <a:pt x="2296603" y="1717765"/>
                  <a:pt x="2290013" y="1680349"/>
                  <a:pt x="2280297" y="1643826"/>
                </a:cubicBezTo>
                <a:cubicBezTo>
                  <a:pt x="2289790" y="1653879"/>
                  <a:pt x="2299172" y="1663930"/>
                  <a:pt x="2308778" y="1673870"/>
                </a:cubicBezTo>
                <a:cubicBezTo>
                  <a:pt x="2324078" y="1689955"/>
                  <a:pt x="2346303" y="1671860"/>
                  <a:pt x="2342507" y="1653208"/>
                </a:cubicBezTo>
                <a:cubicBezTo>
                  <a:pt x="2325306" y="1595689"/>
                  <a:pt x="2334577" y="1543196"/>
                  <a:pt x="2367078" y="1494947"/>
                </a:cubicBezTo>
                <a:cubicBezTo>
                  <a:pt x="2374337" y="1506562"/>
                  <a:pt x="2381932" y="1517954"/>
                  <a:pt x="2389974" y="1529347"/>
                </a:cubicBezTo>
                <a:cubicBezTo>
                  <a:pt x="2400361" y="1543978"/>
                  <a:pt x="2419906" y="1537612"/>
                  <a:pt x="2422029" y="1520634"/>
                </a:cubicBezTo>
                <a:cubicBezTo>
                  <a:pt x="2427948" y="1473167"/>
                  <a:pt x="2435878" y="1430614"/>
                  <a:pt x="2453748" y="1387726"/>
                </a:cubicBezTo>
                <a:cubicBezTo>
                  <a:pt x="2539078" y="1480204"/>
                  <a:pt x="2595368" y="1656336"/>
                  <a:pt x="2586098" y="1777629"/>
                </a:cubicBezTo>
                <a:cubicBezTo>
                  <a:pt x="2575376" y="1917797"/>
                  <a:pt x="2517522" y="2017311"/>
                  <a:pt x="2408961" y="2102418"/>
                </a:cubicBezTo>
                <a:cubicBezTo>
                  <a:pt x="2396563" y="2112134"/>
                  <a:pt x="2407621" y="2133913"/>
                  <a:pt x="2422698" y="2130004"/>
                </a:cubicBezTo>
                <a:cubicBezTo>
                  <a:pt x="2562085" y="2093929"/>
                  <a:pt x="2631444" y="1882280"/>
                  <a:pt x="2624854" y="1754174"/>
                </a:cubicBezTo>
                <a:cubicBezTo>
                  <a:pt x="2623290" y="1723461"/>
                  <a:pt x="2619269" y="1691071"/>
                  <a:pt x="2613350" y="1658234"/>
                </a:cubicBezTo>
                <a:cubicBezTo>
                  <a:pt x="2613796" y="1654102"/>
                  <a:pt x="2613908" y="1650305"/>
                  <a:pt x="2614243" y="1646172"/>
                </a:cubicBezTo>
                <a:cubicBezTo>
                  <a:pt x="2626529" y="1570224"/>
                  <a:pt x="2659700" y="1509243"/>
                  <a:pt x="2695216" y="1439325"/>
                </a:cubicBezTo>
                <a:cubicBezTo>
                  <a:pt x="2701249" y="1448262"/>
                  <a:pt x="2707503" y="1457084"/>
                  <a:pt x="2713311" y="1466131"/>
                </a:cubicBezTo>
                <a:cubicBezTo>
                  <a:pt x="2713422" y="1476406"/>
                  <a:pt x="2713757" y="1486570"/>
                  <a:pt x="2714204" y="1496064"/>
                </a:cubicBezTo>
                <a:cubicBezTo>
                  <a:pt x="2715991" y="1529347"/>
                  <a:pt x="2718894" y="1562629"/>
                  <a:pt x="2741903" y="1588206"/>
                </a:cubicBezTo>
                <a:cubicBezTo>
                  <a:pt x="2748380" y="1595354"/>
                  <a:pt x="2760108" y="1589881"/>
                  <a:pt x="2760331" y="1580834"/>
                </a:cubicBezTo>
                <a:cubicBezTo>
                  <a:pt x="2760889" y="1550679"/>
                  <a:pt x="2751285" y="1521081"/>
                  <a:pt x="2749720" y="1490814"/>
                </a:cubicBezTo>
                <a:cubicBezTo>
                  <a:pt x="2749498" y="1486458"/>
                  <a:pt x="2749386" y="1481991"/>
                  <a:pt x="2749274" y="1477635"/>
                </a:cubicBezTo>
                <a:cubicBezTo>
                  <a:pt x="2752289" y="1474843"/>
                  <a:pt x="2754301" y="1470934"/>
                  <a:pt x="2754077" y="1465461"/>
                </a:cubicBezTo>
                <a:cubicBezTo>
                  <a:pt x="2753518" y="1437539"/>
                  <a:pt x="2761560" y="1412633"/>
                  <a:pt x="2774292" y="1389960"/>
                </a:cubicBezTo>
                <a:cubicBezTo>
                  <a:pt x="2761895" y="1426370"/>
                  <a:pt x="2757874" y="1466354"/>
                  <a:pt x="2764016" y="1501871"/>
                </a:cubicBezTo>
                <a:cubicBezTo>
                  <a:pt x="2766698" y="1517060"/>
                  <a:pt x="2787024" y="1515944"/>
                  <a:pt x="2787918" y="1500419"/>
                </a:cubicBezTo>
                <a:cubicBezTo>
                  <a:pt x="2789594" y="1469035"/>
                  <a:pt x="2789036" y="1437651"/>
                  <a:pt x="2798529" y="1407159"/>
                </a:cubicBezTo>
                <a:cubicBezTo>
                  <a:pt x="2802550" y="1394204"/>
                  <a:pt x="2806793" y="1381136"/>
                  <a:pt x="2810479" y="1367845"/>
                </a:cubicBezTo>
                <a:cubicBezTo>
                  <a:pt x="2818856" y="1358463"/>
                  <a:pt x="2825445" y="1347183"/>
                  <a:pt x="2832482" y="1336685"/>
                </a:cubicBezTo>
                <a:cubicBezTo>
                  <a:pt x="2838737" y="1327303"/>
                  <a:pt x="2846554" y="1317922"/>
                  <a:pt x="2852697" y="1307869"/>
                </a:cubicBezTo>
                <a:cubicBezTo>
                  <a:pt x="2855601" y="1311890"/>
                  <a:pt x="2858505" y="1315799"/>
                  <a:pt x="2861186" y="1319932"/>
                </a:cubicBezTo>
                <a:cubicBezTo>
                  <a:pt x="2837284" y="1400347"/>
                  <a:pt x="2807798" y="1503770"/>
                  <a:pt x="2848899" y="1572793"/>
                </a:cubicBezTo>
                <a:cubicBezTo>
                  <a:pt x="2853926" y="1581170"/>
                  <a:pt x="2864535" y="1576702"/>
                  <a:pt x="2865653" y="1568325"/>
                </a:cubicBezTo>
                <a:cubicBezTo>
                  <a:pt x="2872243" y="1519182"/>
                  <a:pt x="2866993" y="1470040"/>
                  <a:pt x="2876822" y="1420786"/>
                </a:cubicBezTo>
                <a:cubicBezTo>
                  <a:pt x="2884417" y="1382588"/>
                  <a:pt x="2894357" y="1344838"/>
                  <a:pt x="2902622" y="1306864"/>
                </a:cubicBezTo>
                <a:cubicBezTo>
                  <a:pt x="2903738" y="1305077"/>
                  <a:pt x="2904743" y="1303513"/>
                  <a:pt x="2905861" y="1301839"/>
                </a:cubicBezTo>
                <a:cubicBezTo>
                  <a:pt x="2927081" y="1384041"/>
                  <a:pt x="2946626" y="1472609"/>
                  <a:pt x="2935793" y="1556374"/>
                </a:cubicBezTo>
                <a:cubicBezTo>
                  <a:pt x="2932108" y="1572011"/>
                  <a:pt x="2929092" y="1587871"/>
                  <a:pt x="2926747" y="1603843"/>
                </a:cubicBezTo>
                <a:cubicBezTo>
                  <a:pt x="2907201" y="1680796"/>
                  <a:pt x="2868222" y="1745128"/>
                  <a:pt x="2832593" y="1818059"/>
                </a:cubicBezTo>
                <a:cubicBezTo>
                  <a:pt x="2824999" y="1833585"/>
                  <a:pt x="2845660" y="1848774"/>
                  <a:pt x="2857611" y="1835594"/>
                </a:cubicBezTo>
                <a:cubicBezTo>
                  <a:pt x="2934230" y="1749930"/>
                  <a:pt x="2966061" y="1653432"/>
                  <a:pt x="2972203" y="1552578"/>
                </a:cubicBezTo>
                <a:cubicBezTo>
                  <a:pt x="3002135" y="1476294"/>
                  <a:pt x="3034636" y="1403138"/>
                  <a:pt x="3078083" y="1332664"/>
                </a:cubicBezTo>
                <a:cubicBezTo>
                  <a:pt x="3083444" y="1352209"/>
                  <a:pt x="3088471" y="1371978"/>
                  <a:pt x="3093385" y="1391858"/>
                </a:cubicBezTo>
                <a:cubicBezTo>
                  <a:pt x="3097740" y="1409505"/>
                  <a:pt x="3125774" y="1411180"/>
                  <a:pt x="3130019" y="1392417"/>
                </a:cubicBezTo>
                <a:cubicBezTo>
                  <a:pt x="3151350" y="1299716"/>
                  <a:pt x="3223390" y="1279054"/>
                  <a:pt x="3303470" y="1263194"/>
                </a:cubicBezTo>
                <a:cubicBezTo>
                  <a:pt x="3291854" y="1369856"/>
                  <a:pt x="3274207" y="1464232"/>
                  <a:pt x="3233552" y="1566427"/>
                </a:cubicBezTo>
                <a:cubicBezTo>
                  <a:pt x="3227857" y="1580723"/>
                  <a:pt x="3249971" y="1593902"/>
                  <a:pt x="3259688" y="1581839"/>
                </a:cubicBezTo>
                <a:cubicBezTo>
                  <a:pt x="3298667" y="1533143"/>
                  <a:pt x="3317319" y="1473614"/>
                  <a:pt x="3327929" y="1411739"/>
                </a:cubicBezTo>
                <a:cubicBezTo>
                  <a:pt x="3349151" y="1367287"/>
                  <a:pt x="3380534" y="1335791"/>
                  <a:pt x="3447324" y="1318033"/>
                </a:cubicBezTo>
                <a:cubicBezTo>
                  <a:pt x="3488425" y="1307087"/>
                  <a:pt x="3529749" y="1297929"/>
                  <a:pt x="3570403" y="1285643"/>
                </a:cubicBezTo>
                <a:cubicBezTo>
                  <a:pt x="3570739" y="1286202"/>
                  <a:pt x="3570962" y="1286760"/>
                  <a:pt x="3571185" y="1287430"/>
                </a:cubicBezTo>
                <a:cubicBezTo>
                  <a:pt x="3575653" y="1295807"/>
                  <a:pt x="3583025" y="1299158"/>
                  <a:pt x="3592294" y="1298487"/>
                </a:cubicBezTo>
                <a:cubicBezTo>
                  <a:pt x="3594305" y="1298376"/>
                  <a:pt x="3596092" y="1298487"/>
                  <a:pt x="3598102" y="1298376"/>
                </a:cubicBezTo>
                <a:cubicBezTo>
                  <a:pt x="3596539" y="1299045"/>
                  <a:pt x="3594752" y="1299939"/>
                  <a:pt x="3593301" y="1300609"/>
                </a:cubicBezTo>
                <a:cubicBezTo>
                  <a:pt x="3547619" y="1321942"/>
                  <a:pt x="3504731" y="1347965"/>
                  <a:pt x="3472342" y="1387168"/>
                </a:cubicBezTo>
                <a:cubicBezTo>
                  <a:pt x="3460391" y="1401576"/>
                  <a:pt x="3482506" y="1420339"/>
                  <a:pt x="3496131" y="1408612"/>
                </a:cubicBezTo>
                <a:cubicBezTo>
                  <a:pt x="3532876" y="1377004"/>
                  <a:pt x="3574759" y="1349863"/>
                  <a:pt x="3620106" y="1332440"/>
                </a:cubicBezTo>
                <a:cubicBezTo>
                  <a:pt x="3642889" y="1323729"/>
                  <a:pt x="3666343" y="1316246"/>
                  <a:pt x="3690580" y="1312560"/>
                </a:cubicBezTo>
                <a:cubicBezTo>
                  <a:pt x="3710684" y="1318144"/>
                  <a:pt x="3734921" y="1321607"/>
                  <a:pt x="3751227" y="1317809"/>
                </a:cubicBezTo>
                <a:cubicBezTo>
                  <a:pt x="3693148" y="1416653"/>
                  <a:pt x="3606925" y="1475736"/>
                  <a:pt x="3524612" y="1557156"/>
                </a:cubicBezTo>
                <a:cubicBezTo>
                  <a:pt x="3514112" y="1567543"/>
                  <a:pt x="3527962" y="1586866"/>
                  <a:pt x="3541253" y="1580946"/>
                </a:cubicBezTo>
                <a:cubicBezTo>
                  <a:pt x="3554097" y="1575250"/>
                  <a:pt x="3566495" y="1568325"/>
                  <a:pt x="3578669" y="1561177"/>
                </a:cubicBezTo>
                <a:cubicBezTo>
                  <a:pt x="3580791" y="1561401"/>
                  <a:pt x="3583137" y="1560842"/>
                  <a:pt x="3585370" y="1559055"/>
                </a:cubicBezTo>
                <a:cubicBezTo>
                  <a:pt x="3602012" y="1544760"/>
                  <a:pt x="3622897" y="1539064"/>
                  <a:pt x="3642219" y="1530016"/>
                </a:cubicBezTo>
                <a:cubicBezTo>
                  <a:pt x="3644006" y="1529904"/>
                  <a:pt x="3645570" y="1530240"/>
                  <a:pt x="3647469" y="1529235"/>
                </a:cubicBezTo>
                <a:cubicBezTo>
                  <a:pt x="3733356" y="1487463"/>
                  <a:pt x="3816899" y="1441559"/>
                  <a:pt x="3916078" y="1456079"/>
                </a:cubicBezTo>
                <a:cubicBezTo>
                  <a:pt x="3960753" y="1462669"/>
                  <a:pt x="4004201" y="1470264"/>
                  <a:pt x="4048652" y="1471492"/>
                </a:cubicBezTo>
                <a:cubicBezTo>
                  <a:pt x="4011124" y="1536606"/>
                  <a:pt x="3971028" y="1570894"/>
                  <a:pt x="3890501" y="1595577"/>
                </a:cubicBezTo>
                <a:cubicBezTo>
                  <a:pt x="3873414" y="1600827"/>
                  <a:pt x="3872632" y="1624728"/>
                  <a:pt x="3891730" y="1627521"/>
                </a:cubicBezTo>
                <a:cubicBezTo>
                  <a:pt x="3914402" y="1630871"/>
                  <a:pt x="3934953" y="1628525"/>
                  <a:pt x="3953941" y="1622494"/>
                </a:cubicBezTo>
                <a:cubicBezTo>
                  <a:pt x="3962987" y="1623053"/>
                  <a:pt x="3972035" y="1622047"/>
                  <a:pt x="3979628" y="1620484"/>
                </a:cubicBezTo>
                <a:cubicBezTo>
                  <a:pt x="3980634" y="1620595"/>
                  <a:pt x="3981527" y="1620037"/>
                  <a:pt x="3982532" y="1619926"/>
                </a:cubicBezTo>
                <a:cubicBezTo>
                  <a:pt x="3982979" y="1619814"/>
                  <a:pt x="3983761" y="1619702"/>
                  <a:pt x="3984208" y="1619590"/>
                </a:cubicBezTo>
                <a:cubicBezTo>
                  <a:pt x="4001520" y="1615011"/>
                  <a:pt x="4018496" y="1608868"/>
                  <a:pt x="4035249" y="1602614"/>
                </a:cubicBezTo>
                <a:cubicBezTo>
                  <a:pt x="4045636" y="1598704"/>
                  <a:pt x="4053454" y="1596917"/>
                  <a:pt x="4059150" y="1587536"/>
                </a:cubicBezTo>
                <a:cubicBezTo>
                  <a:pt x="4059932" y="1586308"/>
                  <a:pt x="4058815" y="1585302"/>
                  <a:pt x="4058705" y="1584297"/>
                </a:cubicBezTo>
                <a:cubicBezTo>
                  <a:pt x="4092098" y="1579159"/>
                  <a:pt x="4128062" y="1585749"/>
                  <a:pt x="4164249" y="1596359"/>
                </a:cubicBezTo>
                <a:cubicBezTo>
                  <a:pt x="4146715" y="1600938"/>
                  <a:pt x="4129402" y="1606188"/>
                  <a:pt x="4112762" y="1613559"/>
                </a:cubicBezTo>
                <a:cubicBezTo>
                  <a:pt x="4098912" y="1619702"/>
                  <a:pt x="4105836" y="1644273"/>
                  <a:pt x="4120803" y="1642486"/>
                </a:cubicBezTo>
                <a:cubicBezTo>
                  <a:pt x="4155649" y="1638242"/>
                  <a:pt x="4190272" y="1631429"/>
                  <a:pt x="4224896" y="1625733"/>
                </a:cubicBezTo>
                <a:cubicBezTo>
                  <a:pt x="4231262" y="1624727"/>
                  <a:pt x="4237739" y="1623723"/>
                  <a:pt x="4243993" y="1622718"/>
                </a:cubicBezTo>
                <a:cubicBezTo>
                  <a:pt x="4258961" y="1627632"/>
                  <a:pt x="4273704" y="1632322"/>
                  <a:pt x="4288000" y="1635785"/>
                </a:cubicBezTo>
                <a:cubicBezTo>
                  <a:pt x="4268789" y="1664601"/>
                  <a:pt x="4243883" y="1680013"/>
                  <a:pt x="4215848" y="1690846"/>
                </a:cubicBezTo>
                <a:cubicBezTo>
                  <a:pt x="4219311" y="1675546"/>
                  <a:pt x="4197309" y="1661361"/>
                  <a:pt x="4186810" y="1676775"/>
                </a:cubicBezTo>
                <a:cubicBezTo>
                  <a:pt x="4180779" y="1685598"/>
                  <a:pt x="4171956" y="1691964"/>
                  <a:pt x="4165366" y="1700452"/>
                </a:cubicBezTo>
                <a:cubicBezTo>
                  <a:pt x="4164025" y="1702128"/>
                  <a:pt x="4164137" y="1704473"/>
                  <a:pt x="4164025" y="1706707"/>
                </a:cubicBezTo>
                <a:cubicBezTo>
                  <a:pt x="4149507" y="1710281"/>
                  <a:pt x="4134764" y="1713744"/>
                  <a:pt x="4119239" y="1717987"/>
                </a:cubicBezTo>
                <a:cubicBezTo>
                  <a:pt x="4109745" y="1719998"/>
                  <a:pt x="4101480" y="1721003"/>
                  <a:pt x="4092991" y="1720221"/>
                </a:cubicBezTo>
                <a:cubicBezTo>
                  <a:pt x="4070542" y="1718322"/>
                  <a:pt x="4046530" y="1711063"/>
                  <a:pt x="4024527" y="1717764"/>
                </a:cubicBezTo>
                <a:cubicBezTo>
                  <a:pt x="4019836" y="1719216"/>
                  <a:pt x="4018719" y="1726364"/>
                  <a:pt x="4022740" y="1729156"/>
                </a:cubicBezTo>
                <a:cubicBezTo>
                  <a:pt x="4044296" y="1744234"/>
                  <a:pt x="4075679" y="1746579"/>
                  <a:pt x="4101480" y="1749148"/>
                </a:cubicBezTo>
                <a:cubicBezTo>
                  <a:pt x="4113095" y="1750265"/>
                  <a:pt x="4125493" y="1751718"/>
                  <a:pt x="4137555" y="1751047"/>
                </a:cubicBezTo>
                <a:cubicBezTo>
                  <a:pt x="4171285" y="1757079"/>
                  <a:pt x="4205685" y="1750264"/>
                  <a:pt x="4237181" y="1734630"/>
                </a:cubicBezTo>
                <a:cubicBezTo>
                  <a:pt x="4257731" y="1742223"/>
                  <a:pt x="4277166" y="1750042"/>
                  <a:pt x="4296153" y="1758306"/>
                </a:cubicBezTo>
                <a:cubicBezTo>
                  <a:pt x="4265662" y="1759535"/>
                  <a:pt x="4236510" y="1763220"/>
                  <a:pt x="4207249" y="1773609"/>
                </a:cubicBezTo>
                <a:cubicBezTo>
                  <a:pt x="4196638" y="1777405"/>
                  <a:pt x="4198649" y="1795052"/>
                  <a:pt x="4210153" y="1795611"/>
                </a:cubicBezTo>
                <a:cubicBezTo>
                  <a:pt x="4243771" y="1797398"/>
                  <a:pt x="4277388" y="1794046"/>
                  <a:pt x="4311007" y="1795833"/>
                </a:cubicBezTo>
                <a:cubicBezTo>
                  <a:pt x="4332562" y="1796951"/>
                  <a:pt x="4355235" y="1801194"/>
                  <a:pt x="4377126" y="1800414"/>
                </a:cubicBezTo>
                <a:cubicBezTo>
                  <a:pt x="4387178" y="1806779"/>
                  <a:pt x="4397007" y="1813816"/>
                  <a:pt x="4406724" y="1821075"/>
                </a:cubicBezTo>
                <a:cubicBezTo>
                  <a:pt x="4403708" y="1820853"/>
                  <a:pt x="4400692" y="1820629"/>
                  <a:pt x="4397788" y="1820293"/>
                </a:cubicBezTo>
                <a:cubicBezTo>
                  <a:pt x="4372882" y="1817948"/>
                  <a:pt x="4348646" y="1816832"/>
                  <a:pt x="4324409" y="1824425"/>
                </a:cubicBezTo>
                <a:cubicBezTo>
                  <a:pt x="4308103" y="1829564"/>
                  <a:pt x="4307099" y="1855251"/>
                  <a:pt x="4326420" y="1856034"/>
                </a:cubicBezTo>
                <a:cubicBezTo>
                  <a:pt x="4362383" y="1857598"/>
                  <a:pt x="4397787" y="1861841"/>
                  <a:pt x="4433417" y="1867202"/>
                </a:cubicBezTo>
                <a:cubicBezTo>
                  <a:pt x="4442575" y="1868542"/>
                  <a:pt x="4449388" y="1867649"/>
                  <a:pt x="4455978" y="1865193"/>
                </a:cubicBezTo>
                <a:cubicBezTo>
                  <a:pt x="4469827" y="1879376"/>
                  <a:pt x="4483341" y="1894565"/>
                  <a:pt x="4496520" y="1912101"/>
                </a:cubicBezTo>
                <a:cubicBezTo>
                  <a:pt x="4516959" y="1939241"/>
                  <a:pt x="4537956" y="1963365"/>
                  <a:pt x="4563087" y="1982241"/>
                </a:cubicBezTo>
                <a:cubicBezTo>
                  <a:pt x="4479768" y="2003015"/>
                  <a:pt x="4365510" y="1929189"/>
                  <a:pt x="4300396" y="1893225"/>
                </a:cubicBezTo>
                <a:cubicBezTo>
                  <a:pt x="4225677" y="1851901"/>
                  <a:pt x="4152969" y="1804657"/>
                  <a:pt x="4070208" y="1781091"/>
                </a:cubicBezTo>
                <a:cubicBezTo>
                  <a:pt x="3982644" y="1756185"/>
                  <a:pt x="3893851" y="1742336"/>
                  <a:pt x="3804167" y="1736639"/>
                </a:cubicBezTo>
                <a:cubicBezTo>
                  <a:pt x="3829296" y="1730831"/>
                  <a:pt x="3857218" y="1723237"/>
                  <a:pt x="3879222" y="1710281"/>
                </a:cubicBezTo>
                <a:cubicBezTo>
                  <a:pt x="3890502" y="1705702"/>
                  <a:pt x="3901782" y="1701123"/>
                  <a:pt x="3913174" y="1697214"/>
                </a:cubicBezTo>
                <a:cubicBezTo>
                  <a:pt x="3956286" y="1682358"/>
                  <a:pt x="3995266" y="1672196"/>
                  <a:pt x="4040052" y="1665159"/>
                </a:cubicBezTo>
                <a:cubicBezTo>
                  <a:pt x="4052337" y="1663261"/>
                  <a:pt x="4059709" y="1662590"/>
                  <a:pt x="4068978" y="1654548"/>
                </a:cubicBezTo>
                <a:cubicBezTo>
                  <a:pt x="4074117" y="1650192"/>
                  <a:pt x="4072888" y="1641704"/>
                  <a:pt x="4068644" y="1637460"/>
                </a:cubicBezTo>
                <a:cubicBezTo>
                  <a:pt x="4043180" y="1611884"/>
                  <a:pt x="3978511" y="1638465"/>
                  <a:pt x="3950813" y="1647289"/>
                </a:cubicBezTo>
                <a:cubicBezTo>
                  <a:pt x="3925906" y="1655331"/>
                  <a:pt x="3898432" y="1664601"/>
                  <a:pt x="3871850" y="1675546"/>
                </a:cubicBezTo>
                <a:cubicBezTo>
                  <a:pt x="3865483" y="1676328"/>
                  <a:pt x="3859229" y="1678003"/>
                  <a:pt x="3852863" y="1680013"/>
                </a:cubicBezTo>
                <a:cubicBezTo>
                  <a:pt x="3853199" y="1677779"/>
                  <a:pt x="3852975" y="1675658"/>
                  <a:pt x="3850964" y="1673983"/>
                </a:cubicBezTo>
                <a:cubicBezTo>
                  <a:pt x="3821702" y="1649188"/>
                  <a:pt x="3771108" y="1665495"/>
                  <a:pt x="3738606" y="1676997"/>
                </a:cubicBezTo>
                <a:cubicBezTo>
                  <a:pt x="3701749" y="1689954"/>
                  <a:pt x="3665115" y="1705478"/>
                  <a:pt x="3637975" y="1734182"/>
                </a:cubicBezTo>
                <a:cubicBezTo>
                  <a:pt x="3622004" y="1734964"/>
                  <a:pt x="3605697" y="1735634"/>
                  <a:pt x="3589503" y="1736304"/>
                </a:cubicBezTo>
                <a:cubicBezTo>
                  <a:pt x="3631833" y="1707265"/>
                  <a:pt x="3673380" y="1677110"/>
                  <a:pt x="3718725" y="1652873"/>
                </a:cubicBezTo>
                <a:cubicBezTo>
                  <a:pt x="3752455" y="1634891"/>
                  <a:pt x="3802939" y="1624951"/>
                  <a:pt x="3830190" y="1599040"/>
                </a:cubicBezTo>
                <a:cubicBezTo>
                  <a:pt x="3837897" y="1591668"/>
                  <a:pt x="3830972" y="1579047"/>
                  <a:pt x="3822037" y="1577372"/>
                </a:cubicBezTo>
                <a:cubicBezTo>
                  <a:pt x="3801374" y="1573351"/>
                  <a:pt x="3776468" y="1581505"/>
                  <a:pt x="3752456" y="1593232"/>
                </a:cubicBezTo>
                <a:cubicBezTo>
                  <a:pt x="3792999" y="1559279"/>
                  <a:pt x="3833429" y="1525214"/>
                  <a:pt x="3873525" y="1491595"/>
                </a:cubicBezTo>
                <a:cubicBezTo>
                  <a:pt x="3883911" y="1482884"/>
                  <a:pt x="3873190" y="1468811"/>
                  <a:pt x="3862021" y="1470487"/>
                </a:cubicBezTo>
                <a:cubicBezTo>
                  <a:pt x="3778256" y="1482996"/>
                  <a:pt x="3717832" y="1567767"/>
                  <a:pt x="3657855" y="1620819"/>
                </a:cubicBezTo>
                <a:cubicBezTo>
                  <a:pt x="3590843" y="1680125"/>
                  <a:pt x="3525170" y="1707601"/>
                  <a:pt x="3437942" y="1723237"/>
                </a:cubicBezTo>
                <a:cubicBezTo>
                  <a:pt x="3406334" y="1728933"/>
                  <a:pt x="3378524" y="1736081"/>
                  <a:pt x="3351495" y="1749707"/>
                </a:cubicBezTo>
                <a:cubicBezTo>
                  <a:pt x="3347140" y="1750042"/>
                  <a:pt x="3342672" y="1750153"/>
                  <a:pt x="3338316" y="1750600"/>
                </a:cubicBezTo>
                <a:cubicBezTo>
                  <a:pt x="3358756" y="1737533"/>
                  <a:pt x="3379306" y="1724466"/>
                  <a:pt x="3399857" y="1711397"/>
                </a:cubicBezTo>
                <a:cubicBezTo>
                  <a:pt x="3442298" y="1684481"/>
                  <a:pt x="3491441" y="1653321"/>
                  <a:pt x="3517353" y="1609204"/>
                </a:cubicBezTo>
                <a:cubicBezTo>
                  <a:pt x="3527292" y="1592339"/>
                  <a:pt x="3505513" y="1572793"/>
                  <a:pt x="3490659" y="1586866"/>
                </a:cubicBezTo>
                <a:cubicBezTo>
                  <a:pt x="3447324" y="1627855"/>
                  <a:pt x="3405105" y="1663148"/>
                  <a:pt x="3355069" y="1696320"/>
                </a:cubicBezTo>
                <a:cubicBezTo>
                  <a:pt x="3324803" y="1716424"/>
                  <a:pt x="3293530" y="1735635"/>
                  <a:pt x="3265942" y="1759200"/>
                </a:cubicBezTo>
                <a:cubicBezTo>
                  <a:pt x="3250753" y="1761211"/>
                  <a:pt x="3235339" y="1762551"/>
                  <a:pt x="3220374" y="1765120"/>
                </a:cubicBezTo>
                <a:cubicBezTo>
                  <a:pt x="3208423" y="1767130"/>
                  <a:pt x="3196919" y="1769922"/>
                  <a:pt x="3185303" y="1772602"/>
                </a:cubicBezTo>
                <a:cubicBezTo>
                  <a:pt x="3236121" y="1737868"/>
                  <a:pt x="3286382" y="1699559"/>
                  <a:pt x="3331057" y="1660803"/>
                </a:cubicBezTo>
                <a:cubicBezTo>
                  <a:pt x="3382880" y="1615905"/>
                  <a:pt x="3444308" y="1559167"/>
                  <a:pt x="3456817" y="1488804"/>
                </a:cubicBezTo>
                <a:cubicBezTo>
                  <a:pt x="3458939" y="1476741"/>
                  <a:pt x="3442298" y="1464009"/>
                  <a:pt x="3433363" y="1475959"/>
                </a:cubicBezTo>
                <a:cubicBezTo>
                  <a:pt x="3383549" y="1543307"/>
                  <a:pt x="3345576" y="1604847"/>
                  <a:pt x="3277670" y="1657118"/>
                </a:cubicBezTo>
                <a:cubicBezTo>
                  <a:pt x="3225735" y="1697102"/>
                  <a:pt x="3164753" y="1736415"/>
                  <a:pt x="3123875" y="1789132"/>
                </a:cubicBezTo>
                <a:cubicBezTo>
                  <a:pt x="3119631" y="1790474"/>
                  <a:pt x="3115163" y="1791590"/>
                  <a:pt x="3110920" y="1793042"/>
                </a:cubicBezTo>
                <a:cubicBezTo>
                  <a:pt x="3158945" y="1741889"/>
                  <a:pt x="3198930" y="1673647"/>
                  <a:pt x="3215906" y="1614787"/>
                </a:cubicBezTo>
                <a:cubicBezTo>
                  <a:pt x="3219145" y="1603619"/>
                  <a:pt x="3203173" y="1593456"/>
                  <a:pt x="3195356" y="1603060"/>
                </a:cubicBezTo>
                <a:cubicBezTo>
                  <a:pt x="3168997" y="1635449"/>
                  <a:pt x="3155037" y="1676886"/>
                  <a:pt x="3133369" y="1712515"/>
                </a:cubicBezTo>
                <a:cubicBezTo>
                  <a:pt x="3109468" y="1751829"/>
                  <a:pt x="3080763" y="1783883"/>
                  <a:pt x="3050161" y="1816943"/>
                </a:cubicBezTo>
                <a:cubicBezTo>
                  <a:pt x="3033520" y="1824314"/>
                  <a:pt x="3017214" y="1832133"/>
                  <a:pt x="3001130" y="1840509"/>
                </a:cubicBezTo>
                <a:cubicBezTo>
                  <a:pt x="3069148" y="1745463"/>
                  <a:pt x="3150792" y="1627743"/>
                  <a:pt x="3151127" y="1516614"/>
                </a:cubicBezTo>
                <a:cubicBezTo>
                  <a:pt x="3151127" y="1505891"/>
                  <a:pt x="3136943" y="1504217"/>
                  <a:pt x="3133257" y="1513710"/>
                </a:cubicBezTo>
                <a:cubicBezTo>
                  <a:pt x="3104441" y="1585637"/>
                  <a:pt x="3082774" y="1654660"/>
                  <a:pt x="3042120" y="1721785"/>
                </a:cubicBezTo>
                <a:cubicBezTo>
                  <a:pt x="3014197" y="1767912"/>
                  <a:pt x="2984600" y="1812699"/>
                  <a:pt x="2962263" y="1861619"/>
                </a:cubicBezTo>
                <a:cubicBezTo>
                  <a:pt x="2942159" y="1873345"/>
                  <a:pt x="2922167" y="1885408"/>
                  <a:pt x="2902845" y="1898475"/>
                </a:cubicBezTo>
                <a:cubicBezTo>
                  <a:pt x="2851804" y="1915452"/>
                  <a:pt x="2808022" y="1941921"/>
                  <a:pt x="2789705" y="1984251"/>
                </a:cubicBezTo>
                <a:cubicBezTo>
                  <a:pt x="2708396" y="2051711"/>
                  <a:pt x="2631108" y="2126430"/>
                  <a:pt x="2551251" y="2197463"/>
                </a:cubicBezTo>
                <a:cubicBezTo>
                  <a:pt x="2454417" y="2283575"/>
                  <a:pt x="2359148" y="2356955"/>
                  <a:pt x="2246008" y="2410899"/>
                </a:cubicBezTo>
                <a:cubicBezTo>
                  <a:pt x="2260080" y="2387779"/>
                  <a:pt x="2273484" y="2364549"/>
                  <a:pt x="2286551" y="2343440"/>
                </a:cubicBezTo>
                <a:cubicBezTo>
                  <a:pt x="2321285" y="2287260"/>
                  <a:pt x="2369534" y="2233092"/>
                  <a:pt x="2386400" y="2168425"/>
                </a:cubicBezTo>
                <a:cubicBezTo>
                  <a:pt x="2387851" y="2163065"/>
                  <a:pt x="2381485" y="2156028"/>
                  <a:pt x="2376460" y="2161165"/>
                </a:cubicBezTo>
                <a:cubicBezTo>
                  <a:pt x="2330220" y="2208074"/>
                  <a:pt x="2294033" y="2269279"/>
                  <a:pt x="2254385" y="2322220"/>
                </a:cubicBezTo>
                <a:cubicBezTo>
                  <a:pt x="2226909" y="2358965"/>
                  <a:pt x="2192398" y="2399395"/>
                  <a:pt x="2170730" y="2443066"/>
                </a:cubicBezTo>
                <a:cubicBezTo>
                  <a:pt x="2166598" y="2444629"/>
                  <a:pt x="2162688" y="2446416"/>
                  <a:pt x="2158445" y="2447868"/>
                </a:cubicBezTo>
                <a:cubicBezTo>
                  <a:pt x="2112876" y="2464063"/>
                  <a:pt x="2064180" y="2478136"/>
                  <a:pt x="2016042" y="2494219"/>
                </a:cubicBezTo>
                <a:cubicBezTo>
                  <a:pt x="2034583" y="2463058"/>
                  <a:pt x="2049549" y="2431674"/>
                  <a:pt x="2060271" y="2406990"/>
                </a:cubicBezTo>
                <a:cubicBezTo>
                  <a:pt x="2130300" y="2245490"/>
                  <a:pt x="2174416" y="2047021"/>
                  <a:pt x="2101037" y="1878148"/>
                </a:cubicBezTo>
                <a:cubicBezTo>
                  <a:pt x="2095788" y="1866086"/>
                  <a:pt x="2078365" y="1872676"/>
                  <a:pt x="2079928" y="1884961"/>
                </a:cubicBezTo>
                <a:cubicBezTo>
                  <a:pt x="2098803" y="2033394"/>
                  <a:pt x="2114663" y="2173116"/>
                  <a:pt x="2058484" y="2316970"/>
                </a:cubicBezTo>
                <a:cubicBezTo>
                  <a:pt x="2033466" y="2381191"/>
                  <a:pt x="2001635" y="2457139"/>
                  <a:pt x="1953386" y="2512089"/>
                </a:cubicBezTo>
                <a:cubicBezTo>
                  <a:pt x="1938420" y="2514770"/>
                  <a:pt x="1924124" y="2525714"/>
                  <a:pt x="1911280" y="2536214"/>
                </a:cubicBezTo>
                <a:cubicBezTo>
                  <a:pt x="1909493" y="2537107"/>
                  <a:pt x="1907706" y="2537889"/>
                  <a:pt x="1905918" y="2538670"/>
                </a:cubicBezTo>
                <a:cubicBezTo>
                  <a:pt x="1921442" y="2523928"/>
                  <a:pt x="1936074" y="2508404"/>
                  <a:pt x="1947578" y="2489528"/>
                </a:cubicBezTo>
                <a:cubicBezTo>
                  <a:pt x="1967458" y="2456803"/>
                  <a:pt x="1992923" y="2421174"/>
                  <a:pt x="1988902" y="2381525"/>
                </a:cubicBezTo>
                <a:cubicBezTo>
                  <a:pt x="1988121" y="2374154"/>
                  <a:pt x="1978626" y="2373930"/>
                  <a:pt x="1974830" y="2378733"/>
                </a:cubicBezTo>
                <a:cubicBezTo>
                  <a:pt x="1944786" y="2416931"/>
                  <a:pt x="1935738" y="2468754"/>
                  <a:pt x="1901227" y="2504717"/>
                </a:cubicBezTo>
                <a:cubicBezTo>
                  <a:pt x="1881123" y="2525714"/>
                  <a:pt x="1858786" y="2544813"/>
                  <a:pt x="1843932" y="2569385"/>
                </a:cubicBezTo>
                <a:cubicBezTo>
                  <a:pt x="1821147" y="2581112"/>
                  <a:pt x="1798363" y="2592616"/>
                  <a:pt x="1775467" y="2603896"/>
                </a:cubicBezTo>
                <a:cubicBezTo>
                  <a:pt x="1739615" y="2610709"/>
                  <a:pt x="1700413" y="2615065"/>
                  <a:pt x="1671708" y="2633047"/>
                </a:cubicBezTo>
                <a:cubicBezTo>
                  <a:pt x="1667576" y="2635615"/>
                  <a:pt x="1668358" y="2641981"/>
                  <a:pt x="1673161" y="2643323"/>
                </a:cubicBezTo>
                <a:cubicBezTo>
                  <a:pt x="1717277" y="2654603"/>
                  <a:pt x="1767760" y="2638854"/>
                  <a:pt x="1811095" y="2629138"/>
                </a:cubicBezTo>
                <a:cubicBezTo>
                  <a:pt x="1829858" y="2624894"/>
                  <a:pt x="1850522" y="2622771"/>
                  <a:pt x="1870736" y="2619421"/>
                </a:cubicBezTo>
                <a:cubicBezTo>
                  <a:pt x="1928703" y="2615512"/>
                  <a:pt x="1986557" y="2602891"/>
                  <a:pt x="2044412" y="2611937"/>
                </a:cubicBezTo>
                <a:cubicBezTo>
                  <a:pt x="2120360" y="2623777"/>
                  <a:pt x="2186590" y="2654268"/>
                  <a:pt x="2253156" y="2691906"/>
                </a:cubicBezTo>
                <a:cubicBezTo>
                  <a:pt x="2341278" y="2741831"/>
                  <a:pt x="2429512" y="2791197"/>
                  <a:pt x="2520650" y="2835649"/>
                </a:cubicBezTo>
                <a:cubicBezTo>
                  <a:pt x="2590565" y="2869714"/>
                  <a:pt x="2783451" y="2976264"/>
                  <a:pt x="2912338" y="2972579"/>
                </a:cubicBezTo>
                <a:cubicBezTo>
                  <a:pt x="2832705" y="3006197"/>
                  <a:pt x="2756534" y="3049754"/>
                  <a:pt x="2670869" y="3062487"/>
                </a:cubicBezTo>
                <a:cubicBezTo>
                  <a:pt x="2592352" y="3074103"/>
                  <a:pt x="2523777" y="3057015"/>
                  <a:pt x="2461454" y="3024736"/>
                </a:cubicBezTo>
                <a:cubicBezTo>
                  <a:pt x="2485021" y="3031215"/>
                  <a:pt x="2509816" y="3034565"/>
                  <a:pt x="2534052" y="3034453"/>
                </a:cubicBezTo>
                <a:cubicBezTo>
                  <a:pt x="2575041" y="3034118"/>
                  <a:pt x="2656238" y="3036017"/>
                  <a:pt x="2675561" y="2990114"/>
                </a:cubicBezTo>
                <a:cubicBezTo>
                  <a:pt x="2679357" y="2981178"/>
                  <a:pt x="2672767" y="2967999"/>
                  <a:pt x="2662269" y="2967999"/>
                </a:cubicBezTo>
                <a:cubicBezTo>
                  <a:pt x="2627758" y="2967887"/>
                  <a:pt x="2593581" y="2990672"/>
                  <a:pt x="2557841" y="2995028"/>
                </a:cubicBezTo>
                <a:cubicBezTo>
                  <a:pt x="2519867" y="2999607"/>
                  <a:pt x="2473181" y="2997931"/>
                  <a:pt x="2432973" y="2985422"/>
                </a:cubicBezTo>
                <a:cubicBezTo>
                  <a:pt x="2433979" y="2982407"/>
                  <a:pt x="2434649" y="2979168"/>
                  <a:pt x="2433308" y="2976040"/>
                </a:cubicBezTo>
                <a:cubicBezTo>
                  <a:pt x="2432751" y="2974700"/>
                  <a:pt x="2431410" y="2973918"/>
                  <a:pt x="2430739" y="2972579"/>
                </a:cubicBezTo>
                <a:cubicBezTo>
                  <a:pt x="2483456" y="2986316"/>
                  <a:pt x="2538072" y="2991677"/>
                  <a:pt x="2591347" y="2983970"/>
                </a:cubicBezTo>
                <a:cubicBezTo>
                  <a:pt x="2618264" y="2980061"/>
                  <a:pt x="2609217" y="2939965"/>
                  <a:pt x="2582748" y="2942981"/>
                </a:cubicBezTo>
                <a:cubicBezTo>
                  <a:pt x="2448498" y="2958283"/>
                  <a:pt x="2335023" y="2905342"/>
                  <a:pt x="2226909" y="2833304"/>
                </a:cubicBezTo>
                <a:cubicBezTo>
                  <a:pt x="2222554" y="2828947"/>
                  <a:pt x="2218086" y="2824703"/>
                  <a:pt x="2213618" y="2820348"/>
                </a:cubicBezTo>
                <a:cubicBezTo>
                  <a:pt x="2238636" y="2832745"/>
                  <a:pt x="2263767" y="2844584"/>
                  <a:pt x="2287779" y="2855306"/>
                </a:cubicBezTo>
                <a:cubicBezTo>
                  <a:pt x="2341949" y="2879542"/>
                  <a:pt x="2432304" y="2924552"/>
                  <a:pt x="2488706" y="2883004"/>
                </a:cubicBezTo>
                <a:cubicBezTo>
                  <a:pt x="2503113" y="2872394"/>
                  <a:pt x="2489152" y="2848940"/>
                  <a:pt x="2472958" y="2852961"/>
                </a:cubicBezTo>
                <a:cubicBezTo>
                  <a:pt x="2338486" y="2886914"/>
                  <a:pt x="2219761" y="2765174"/>
                  <a:pt x="2099249" y="2721727"/>
                </a:cubicBezTo>
                <a:cubicBezTo>
                  <a:pt x="2089980" y="2715137"/>
                  <a:pt x="2080710" y="2708324"/>
                  <a:pt x="2071104" y="2702517"/>
                </a:cubicBezTo>
                <a:cubicBezTo>
                  <a:pt x="2105728" y="2710670"/>
                  <a:pt x="2139904" y="2719940"/>
                  <a:pt x="2173857" y="2733901"/>
                </a:cubicBezTo>
                <a:cubicBezTo>
                  <a:pt x="2215518" y="2750990"/>
                  <a:pt x="2271361" y="2792202"/>
                  <a:pt x="2317824" y="2789969"/>
                </a:cubicBezTo>
                <a:cubicBezTo>
                  <a:pt x="2327652" y="2789522"/>
                  <a:pt x="2332454" y="2779805"/>
                  <a:pt x="2326759" y="2771652"/>
                </a:cubicBezTo>
                <a:cubicBezTo>
                  <a:pt x="2297161" y="2730438"/>
                  <a:pt x="2217192" y="2709887"/>
                  <a:pt x="2171959" y="2693804"/>
                </a:cubicBezTo>
                <a:cubicBezTo>
                  <a:pt x="2128177" y="2678281"/>
                  <a:pt x="2068201" y="2654491"/>
                  <a:pt x="2018834" y="2665660"/>
                </a:cubicBezTo>
                <a:cubicBezTo>
                  <a:pt x="2018276" y="2664543"/>
                  <a:pt x="2017718" y="2663426"/>
                  <a:pt x="2016936" y="2662532"/>
                </a:cubicBezTo>
                <a:cubicBezTo>
                  <a:pt x="2029109" y="2659629"/>
                  <a:pt x="2040167" y="2654268"/>
                  <a:pt x="2047762" y="2642205"/>
                </a:cubicBezTo>
                <a:cubicBezTo>
                  <a:pt x="2051895" y="2635616"/>
                  <a:pt x="2048544" y="2624335"/>
                  <a:pt x="2041284" y="2621432"/>
                </a:cubicBezTo>
                <a:cubicBezTo>
                  <a:pt x="2021850" y="2613725"/>
                  <a:pt x="2010793" y="2619979"/>
                  <a:pt x="1990355" y="2624335"/>
                </a:cubicBezTo>
                <a:cubicBezTo>
                  <a:pt x="1989237" y="2624559"/>
                  <a:pt x="1988121" y="2624670"/>
                  <a:pt x="1987003" y="2624893"/>
                </a:cubicBezTo>
                <a:cubicBezTo>
                  <a:pt x="1943668" y="2603561"/>
                  <a:pt x="1887043" y="2626569"/>
                  <a:pt x="1842367" y="2633270"/>
                </a:cubicBezTo>
                <a:cubicBezTo>
                  <a:pt x="1763516" y="2645221"/>
                  <a:pt x="1685223" y="2656837"/>
                  <a:pt x="1606706" y="2670351"/>
                </a:cubicBezTo>
                <a:cubicBezTo>
                  <a:pt x="1590735" y="2671356"/>
                  <a:pt x="1574763" y="2672696"/>
                  <a:pt x="1558680" y="2672696"/>
                </a:cubicBezTo>
                <a:cubicBezTo>
                  <a:pt x="1557005" y="2672696"/>
                  <a:pt x="1556223" y="2674260"/>
                  <a:pt x="1554883" y="2675042"/>
                </a:cubicBezTo>
                <a:cubicBezTo>
                  <a:pt x="1547288" y="2676270"/>
                  <a:pt x="1539694" y="2677610"/>
                  <a:pt x="1532322" y="2678281"/>
                </a:cubicBezTo>
                <a:cubicBezTo>
                  <a:pt x="1518472" y="2679397"/>
                  <a:pt x="1518138" y="2697491"/>
                  <a:pt x="1529530" y="2701065"/>
                </a:cubicBezTo>
                <a:cubicBezTo>
                  <a:pt x="1530981" y="2704080"/>
                  <a:pt x="1533774" y="2706426"/>
                  <a:pt x="1537460" y="2706091"/>
                </a:cubicBezTo>
                <a:cubicBezTo>
                  <a:pt x="1675395" y="2692688"/>
                  <a:pt x="1801601" y="2775673"/>
                  <a:pt x="1914741" y="2845477"/>
                </a:cubicBezTo>
                <a:cubicBezTo>
                  <a:pt x="1995827" y="2895513"/>
                  <a:pt x="2078365" y="2943427"/>
                  <a:pt x="2156547" y="2998044"/>
                </a:cubicBezTo>
                <a:cubicBezTo>
                  <a:pt x="2324972" y="3115538"/>
                  <a:pt x="2485802" y="3263079"/>
                  <a:pt x="2673996" y="3348967"/>
                </a:cubicBezTo>
                <a:cubicBezTo>
                  <a:pt x="2779541" y="3397104"/>
                  <a:pt x="2899606" y="3428264"/>
                  <a:pt x="3006826" y="3384371"/>
                </a:cubicBezTo>
                <a:cubicBezTo>
                  <a:pt x="3021458" y="3383144"/>
                  <a:pt x="3036201" y="3382138"/>
                  <a:pt x="3050720" y="3380017"/>
                </a:cubicBezTo>
                <a:cubicBezTo>
                  <a:pt x="3077971" y="3376107"/>
                  <a:pt x="3111813" y="3371416"/>
                  <a:pt x="3131023" y="3349860"/>
                </a:cubicBezTo>
                <a:cubicBezTo>
                  <a:pt x="3134709" y="3345616"/>
                  <a:pt x="3131359" y="3338914"/>
                  <a:pt x="3125551" y="3340255"/>
                </a:cubicBezTo>
                <a:cubicBezTo>
                  <a:pt x="3105559" y="3344723"/>
                  <a:pt x="3087688" y="3355110"/>
                  <a:pt x="3067138" y="3358684"/>
                </a:cubicBezTo>
                <a:cubicBezTo>
                  <a:pt x="3062000" y="3359577"/>
                  <a:pt x="3056863" y="3359911"/>
                  <a:pt x="3051724" y="3360694"/>
                </a:cubicBezTo>
                <a:cubicBezTo>
                  <a:pt x="3056416" y="3357679"/>
                  <a:pt x="3061219" y="3355556"/>
                  <a:pt x="3065909" y="3352206"/>
                </a:cubicBezTo>
                <a:cubicBezTo>
                  <a:pt x="3084337" y="3338580"/>
                  <a:pt x="3101873" y="3323726"/>
                  <a:pt x="3118850" y="3308201"/>
                </a:cubicBezTo>
                <a:cubicBezTo>
                  <a:pt x="3132699" y="3301276"/>
                  <a:pt x="3146549" y="3294463"/>
                  <a:pt x="3160956" y="3288209"/>
                </a:cubicBezTo>
                <a:cubicBezTo>
                  <a:pt x="3189213" y="3275924"/>
                  <a:pt x="3226517" y="3267658"/>
                  <a:pt x="3245503" y="3241635"/>
                </a:cubicBezTo>
                <a:cubicBezTo>
                  <a:pt x="3248966" y="3236832"/>
                  <a:pt x="3245504" y="3230578"/>
                  <a:pt x="3239696" y="3230800"/>
                </a:cubicBezTo>
                <a:cubicBezTo>
                  <a:pt x="3215460" y="3231918"/>
                  <a:pt x="3191000" y="3244650"/>
                  <a:pt x="3168327" y="3257160"/>
                </a:cubicBezTo>
                <a:cubicBezTo>
                  <a:pt x="3169555" y="3255818"/>
                  <a:pt x="3170561" y="3254255"/>
                  <a:pt x="3171789" y="3252915"/>
                </a:cubicBezTo>
                <a:cubicBezTo>
                  <a:pt x="3216800" y="3234710"/>
                  <a:pt x="3247068" y="3195284"/>
                  <a:pt x="3296657" y="3185120"/>
                </a:cubicBezTo>
                <a:cubicBezTo>
                  <a:pt x="3328711" y="3178643"/>
                  <a:pt x="3372716" y="3178978"/>
                  <a:pt x="3392373" y="3148822"/>
                </a:cubicBezTo>
                <a:cubicBezTo>
                  <a:pt x="3395389" y="3144243"/>
                  <a:pt x="3392374" y="3137765"/>
                  <a:pt x="3386454" y="3138435"/>
                </a:cubicBezTo>
                <a:cubicBezTo>
                  <a:pt x="3348814" y="3142679"/>
                  <a:pt x="3303916" y="3150051"/>
                  <a:pt x="3268623" y="3163229"/>
                </a:cubicBezTo>
                <a:cubicBezTo>
                  <a:pt x="3250864" y="3169819"/>
                  <a:pt x="3234670" y="3179536"/>
                  <a:pt x="3219369" y="3190481"/>
                </a:cubicBezTo>
                <a:cubicBezTo>
                  <a:pt x="3222384" y="3186014"/>
                  <a:pt x="3225623" y="3181770"/>
                  <a:pt x="3228527" y="3177191"/>
                </a:cubicBezTo>
                <a:cubicBezTo>
                  <a:pt x="3231432" y="3172500"/>
                  <a:pt x="3237126" y="3163787"/>
                  <a:pt x="3244499" y="3152731"/>
                </a:cubicBezTo>
                <a:cubicBezTo>
                  <a:pt x="3249301" y="3152396"/>
                  <a:pt x="3253880" y="3150385"/>
                  <a:pt x="3255668" y="3145248"/>
                </a:cubicBezTo>
                <a:cubicBezTo>
                  <a:pt x="3265496" y="3118107"/>
                  <a:pt x="3305479" y="3109061"/>
                  <a:pt x="3330275" y="3101578"/>
                </a:cubicBezTo>
                <a:cubicBezTo>
                  <a:pt x="3346247" y="3096775"/>
                  <a:pt x="3386566" y="3092420"/>
                  <a:pt x="3391256" y="3072092"/>
                </a:cubicBezTo>
                <a:cubicBezTo>
                  <a:pt x="3392485" y="3067066"/>
                  <a:pt x="3391256" y="3062599"/>
                  <a:pt x="3386901" y="3059471"/>
                </a:cubicBezTo>
                <a:cubicBezTo>
                  <a:pt x="3368026" y="3045734"/>
                  <a:pt x="3324467" y="3065168"/>
                  <a:pt x="3302018" y="3074773"/>
                </a:cubicBezTo>
                <a:cubicBezTo>
                  <a:pt x="3310953" y="3063716"/>
                  <a:pt x="3320446" y="3052770"/>
                  <a:pt x="3330051" y="3042048"/>
                </a:cubicBezTo>
                <a:cubicBezTo>
                  <a:pt x="3331279" y="3042495"/>
                  <a:pt x="3332620" y="3042830"/>
                  <a:pt x="3334296" y="3042384"/>
                </a:cubicBezTo>
                <a:cubicBezTo>
                  <a:pt x="3375285" y="3030544"/>
                  <a:pt x="3423422" y="3031102"/>
                  <a:pt x="3456706" y="3001618"/>
                </a:cubicBezTo>
                <a:cubicBezTo>
                  <a:pt x="3460280" y="2998378"/>
                  <a:pt x="3458492" y="2990783"/>
                  <a:pt x="3453020" y="2991119"/>
                </a:cubicBezTo>
                <a:cubicBezTo>
                  <a:pt x="3417838" y="2992794"/>
                  <a:pt x="3383550" y="3005079"/>
                  <a:pt x="3351272" y="3019711"/>
                </a:cubicBezTo>
                <a:cubicBezTo>
                  <a:pt x="3393378" y="2977716"/>
                  <a:pt x="3437049" y="2949347"/>
                  <a:pt x="3466199" y="2971461"/>
                </a:cubicBezTo>
                <a:cubicBezTo>
                  <a:pt x="3468657" y="2973360"/>
                  <a:pt x="3471895" y="2973918"/>
                  <a:pt x="3475134" y="2974366"/>
                </a:cubicBezTo>
                <a:cubicBezTo>
                  <a:pt x="3471448" y="2991565"/>
                  <a:pt x="3472678" y="3012005"/>
                  <a:pt x="3468433" y="3026747"/>
                </a:cubicBezTo>
                <a:cubicBezTo>
                  <a:pt x="3458715" y="3059918"/>
                  <a:pt x="3431687" y="3089181"/>
                  <a:pt x="3427108" y="3122687"/>
                </a:cubicBezTo>
                <a:cubicBezTo>
                  <a:pt x="3426884" y="3124028"/>
                  <a:pt x="3428113" y="3124362"/>
                  <a:pt x="3428560" y="3125367"/>
                </a:cubicBezTo>
                <a:cubicBezTo>
                  <a:pt x="3391927" y="3165352"/>
                  <a:pt x="3354957" y="3204330"/>
                  <a:pt x="3315308" y="3237726"/>
                </a:cubicBezTo>
                <a:cubicBezTo>
                  <a:pt x="3254774" y="3288879"/>
                  <a:pt x="3201275" y="3353323"/>
                  <a:pt x="3133927" y="3395987"/>
                </a:cubicBezTo>
                <a:cubicBezTo>
                  <a:pt x="3082663" y="3428489"/>
                  <a:pt x="3030504" y="3411177"/>
                  <a:pt x="2988287" y="3439099"/>
                </a:cubicBezTo>
                <a:cubicBezTo>
                  <a:pt x="2932219" y="3428489"/>
                  <a:pt x="2876263" y="3421676"/>
                  <a:pt x="2820420" y="3410954"/>
                </a:cubicBezTo>
                <a:cubicBezTo>
                  <a:pt x="2813830" y="3409725"/>
                  <a:pt x="2807128" y="3408496"/>
                  <a:pt x="2800650" y="3409836"/>
                </a:cubicBezTo>
                <a:cubicBezTo>
                  <a:pt x="2794173" y="3411289"/>
                  <a:pt x="2787918" y="3416091"/>
                  <a:pt x="2786913" y="3422681"/>
                </a:cubicBezTo>
                <a:cubicBezTo>
                  <a:pt x="2785907" y="3429829"/>
                  <a:pt x="2791157" y="3436306"/>
                  <a:pt x="2796071" y="3441668"/>
                </a:cubicBezTo>
                <a:cubicBezTo>
                  <a:pt x="2954221" y="3614449"/>
                  <a:pt x="3148894" y="3745905"/>
                  <a:pt x="3325808" y="3897467"/>
                </a:cubicBezTo>
                <a:cubicBezTo>
                  <a:pt x="3480384" y="4029928"/>
                  <a:pt x="3659866" y="4154796"/>
                  <a:pt x="3871403" y="4161720"/>
                </a:cubicBezTo>
                <a:cubicBezTo>
                  <a:pt x="3950255" y="4164289"/>
                  <a:pt x="4066968" y="4169650"/>
                  <a:pt x="4135657" y="4119837"/>
                </a:cubicBezTo>
                <a:cubicBezTo>
                  <a:pt x="4189267" y="4080969"/>
                  <a:pt x="4211046" y="4019430"/>
                  <a:pt x="4248685" y="3966936"/>
                </a:cubicBezTo>
                <a:cubicBezTo>
                  <a:pt x="4282192" y="3920140"/>
                  <a:pt x="4327761" y="3861280"/>
                  <a:pt x="4378913" y="3824981"/>
                </a:cubicBezTo>
                <a:cubicBezTo>
                  <a:pt x="4372100" y="3833804"/>
                  <a:pt x="4365846" y="3842628"/>
                  <a:pt x="4360373" y="3850334"/>
                </a:cubicBezTo>
                <a:cubicBezTo>
                  <a:pt x="4334909" y="3886074"/>
                  <a:pt x="4309555" y="3920921"/>
                  <a:pt x="4281745" y="3954651"/>
                </a:cubicBezTo>
                <a:cubicBezTo>
                  <a:pt x="4274597" y="3963250"/>
                  <a:pt x="4286882" y="3975313"/>
                  <a:pt x="4295481" y="3968389"/>
                </a:cubicBezTo>
                <a:cubicBezTo>
                  <a:pt x="4327425" y="3942365"/>
                  <a:pt x="4349651" y="3906290"/>
                  <a:pt x="4374446" y="3873900"/>
                </a:cubicBezTo>
                <a:cubicBezTo>
                  <a:pt x="4388406" y="3855583"/>
                  <a:pt x="4402815" y="3836708"/>
                  <a:pt x="4419567" y="3820848"/>
                </a:cubicBezTo>
                <a:cubicBezTo>
                  <a:pt x="4421578" y="3818950"/>
                  <a:pt x="4423588" y="3817274"/>
                  <a:pt x="4425599" y="3815487"/>
                </a:cubicBezTo>
                <a:cubicBezTo>
                  <a:pt x="4401921" y="3858488"/>
                  <a:pt x="4371542" y="3897690"/>
                  <a:pt x="4347193" y="3940689"/>
                </a:cubicBezTo>
                <a:cubicBezTo>
                  <a:pt x="4319161" y="3990167"/>
                  <a:pt x="4289787" y="4035624"/>
                  <a:pt x="4253042" y="4079071"/>
                </a:cubicBezTo>
                <a:cubicBezTo>
                  <a:pt x="4249579" y="4083204"/>
                  <a:pt x="4255945" y="4087112"/>
                  <a:pt x="4259630" y="4084656"/>
                </a:cubicBezTo>
                <a:cubicBezTo>
                  <a:pt x="4315140" y="4046570"/>
                  <a:pt x="4339041" y="3987152"/>
                  <a:pt x="4376345" y="3933318"/>
                </a:cubicBezTo>
                <a:cubicBezTo>
                  <a:pt x="4403708" y="3893781"/>
                  <a:pt x="4436990" y="3860386"/>
                  <a:pt x="4459886" y="3819173"/>
                </a:cubicBezTo>
                <a:cubicBezTo>
                  <a:pt x="4465806" y="3855806"/>
                  <a:pt x="4436544" y="3927957"/>
                  <a:pt x="4431518" y="3937786"/>
                </a:cubicBezTo>
                <a:cubicBezTo>
                  <a:pt x="4412643" y="3974866"/>
                  <a:pt x="4391646" y="4010606"/>
                  <a:pt x="4367744" y="4044671"/>
                </a:cubicBezTo>
                <a:cubicBezTo>
                  <a:pt x="4355012" y="4062876"/>
                  <a:pt x="4376233" y="4086442"/>
                  <a:pt x="4395108" y="4073040"/>
                </a:cubicBezTo>
                <a:cubicBezTo>
                  <a:pt x="4471950" y="4018312"/>
                  <a:pt x="4495739" y="3934212"/>
                  <a:pt x="4551359" y="3862396"/>
                </a:cubicBezTo>
                <a:cubicBezTo>
                  <a:pt x="4618149" y="3776062"/>
                  <a:pt x="4719562" y="3738646"/>
                  <a:pt x="4805115" y="3676771"/>
                </a:cubicBezTo>
                <a:cubicBezTo>
                  <a:pt x="4758541" y="3729711"/>
                  <a:pt x="4706606" y="3779859"/>
                  <a:pt x="4666287" y="3837491"/>
                </a:cubicBezTo>
                <a:cubicBezTo>
                  <a:pt x="4658356" y="3848882"/>
                  <a:pt x="4676338" y="3863514"/>
                  <a:pt x="4685497" y="3852903"/>
                </a:cubicBezTo>
                <a:cubicBezTo>
                  <a:pt x="4707500" y="3827327"/>
                  <a:pt x="4730953" y="3802420"/>
                  <a:pt x="4754186" y="3777067"/>
                </a:cubicBezTo>
                <a:cubicBezTo>
                  <a:pt x="4726486" y="3820960"/>
                  <a:pt x="4702920" y="3868762"/>
                  <a:pt x="4676562" y="3911092"/>
                </a:cubicBezTo>
                <a:cubicBezTo>
                  <a:pt x="4625855" y="3992289"/>
                  <a:pt x="4566214" y="4056175"/>
                  <a:pt x="4499647" y="4124081"/>
                </a:cubicBezTo>
                <a:cubicBezTo>
                  <a:pt x="4498531" y="4125199"/>
                  <a:pt x="4498755" y="4126426"/>
                  <a:pt x="4499536" y="4127320"/>
                </a:cubicBezTo>
                <a:cubicBezTo>
                  <a:pt x="4492388" y="4131229"/>
                  <a:pt x="4485017" y="4134803"/>
                  <a:pt x="4477869" y="4138712"/>
                </a:cubicBezTo>
                <a:cubicBezTo>
                  <a:pt x="4500318" y="4115258"/>
                  <a:pt x="4519752" y="4088118"/>
                  <a:pt x="4537845" y="4063881"/>
                </a:cubicBezTo>
                <a:cubicBezTo>
                  <a:pt x="4580845" y="4006363"/>
                  <a:pt x="4633450" y="3942588"/>
                  <a:pt x="4662154" y="3876357"/>
                </a:cubicBezTo>
                <a:cubicBezTo>
                  <a:pt x="4665505" y="3868539"/>
                  <a:pt x="4656681" y="3861280"/>
                  <a:pt x="4649644" y="3865970"/>
                </a:cubicBezTo>
                <a:cubicBezTo>
                  <a:pt x="4590339" y="3906513"/>
                  <a:pt x="4557837" y="3986481"/>
                  <a:pt x="4515172" y="4042996"/>
                </a:cubicBezTo>
                <a:cubicBezTo>
                  <a:pt x="4475523" y="4095378"/>
                  <a:pt x="4440564" y="4143067"/>
                  <a:pt x="4381259" y="4174006"/>
                </a:cubicBezTo>
                <a:cubicBezTo>
                  <a:pt x="4376568" y="4176463"/>
                  <a:pt x="4374669" y="4181936"/>
                  <a:pt x="4375450" y="4186403"/>
                </a:cubicBezTo>
                <a:cubicBezTo>
                  <a:pt x="4354677" y="4193105"/>
                  <a:pt x="4334350" y="4196455"/>
                  <a:pt x="4314357" y="4198242"/>
                </a:cubicBezTo>
                <a:cubicBezTo>
                  <a:pt x="4323739" y="4194332"/>
                  <a:pt x="4332450" y="4188637"/>
                  <a:pt x="4341944" y="4181042"/>
                </a:cubicBezTo>
                <a:cubicBezTo>
                  <a:pt x="4359256" y="4167305"/>
                  <a:pt x="4389523" y="4143180"/>
                  <a:pt x="4386061" y="4117827"/>
                </a:cubicBezTo>
                <a:cubicBezTo>
                  <a:pt x="4385614" y="4114364"/>
                  <a:pt x="4381371" y="4111908"/>
                  <a:pt x="4378355" y="4111125"/>
                </a:cubicBezTo>
                <a:cubicBezTo>
                  <a:pt x="4361043" y="4106658"/>
                  <a:pt x="4349985" y="4124304"/>
                  <a:pt x="4340157" y="4135808"/>
                </a:cubicBezTo>
                <a:cubicBezTo>
                  <a:pt x="4323293" y="4155465"/>
                  <a:pt x="4304418" y="4179590"/>
                  <a:pt x="4279958" y="4190201"/>
                </a:cubicBezTo>
                <a:cubicBezTo>
                  <a:pt x="4276384" y="4191765"/>
                  <a:pt x="4275043" y="4196343"/>
                  <a:pt x="4276384" y="4199694"/>
                </a:cubicBezTo>
                <a:cubicBezTo>
                  <a:pt x="4234054" y="4199806"/>
                  <a:pt x="4192170" y="4196119"/>
                  <a:pt x="4148055" y="4203268"/>
                </a:cubicBezTo>
                <a:cubicBezTo>
                  <a:pt x="4146155" y="4203603"/>
                  <a:pt x="4146043" y="4206395"/>
                  <a:pt x="4147942" y="4206619"/>
                </a:cubicBezTo>
                <a:cubicBezTo>
                  <a:pt x="4214396" y="4216223"/>
                  <a:pt x="4280851" y="4224489"/>
                  <a:pt x="4347640" y="4216001"/>
                </a:cubicBezTo>
                <a:cubicBezTo>
                  <a:pt x="4400692" y="4209300"/>
                  <a:pt x="4452180" y="4169985"/>
                  <a:pt x="4499201" y="4147870"/>
                </a:cubicBezTo>
                <a:cubicBezTo>
                  <a:pt x="4566437" y="4116151"/>
                  <a:pt x="4639704" y="4105318"/>
                  <a:pt x="4707164" y="4075050"/>
                </a:cubicBezTo>
                <a:cubicBezTo>
                  <a:pt x="4737432" y="4061425"/>
                  <a:pt x="4765242" y="4039981"/>
                  <a:pt x="4793610" y="4020211"/>
                </a:cubicBezTo>
                <a:cubicBezTo>
                  <a:pt x="4825218" y="4021328"/>
                  <a:pt x="4861069" y="3997873"/>
                  <a:pt x="4892231" y="3972632"/>
                </a:cubicBezTo>
                <a:cubicBezTo>
                  <a:pt x="4913340" y="3965931"/>
                  <a:pt x="4934003" y="3958225"/>
                  <a:pt x="4954441" y="3949401"/>
                </a:cubicBezTo>
                <a:cubicBezTo>
                  <a:pt x="4993532" y="3963362"/>
                  <a:pt x="5034075" y="3976206"/>
                  <a:pt x="5075176" y="3986370"/>
                </a:cubicBezTo>
                <a:cubicBezTo>
                  <a:pt x="5110357" y="4021217"/>
                  <a:pt x="5153469" y="4053048"/>
                  <a:pt x="5195799" y="4070918"/>
                </a:cubicBezTo>
                <a:cubicBezTo>
                  <a:pt x="5250749" y="4094037"/>
                  <a:pt x="5169663" y="4121401"/>
                  <a:pt x="5140737" y="4125644"/>
                </a:cubicBezTo>
                <a:cubicBezTo>
                  <a:pt x="5035527" y="4141281"/>
                  <a:pt x="4948187" y="4104089"/>
                  <a:pt x="4847555" y="4088006"/>
                </a:cubicBezTo>
                <a:cubicBezTo>
                  <a:pt x="4836834" y="4086331"/>
                  <a:pt x="4825553" y="4098505"/>
                  <a:pt x="4833148" y="4108669"/>
                </a:cubicBezTo>
                <a:cubicBezTo>
                  <a:pt x="4837282" y="4114253"/>
                  <a:pt x="4842977" y="4118832"/>
                  <a:pt x="4848561" y="4123523"/>
                </a:cubicBezTo>
                <a:cubicBezTo>
                  <a:pt x="4886312" y="4180819"/>
                  <a:pt x="4932438" y="4229961"/>
                  <a:pt x="4994314" y="4253863"/>
                </a:cubicBezTo>
                <a:cubicBezTo>
                  <a:pt x="4910325" y="4297868"/>
                  <a:pt x="4827676" y="4296974"/>
                  <a:pt x="4733187" y="4262127"/>
                </a:cubicBezTo>
                <a:cubicBezTo>
                  <a:pt x="4761779" y="4252857"/>
                  <a:pt x="4792271" y="4241019"/>
                  <a:pt x="4805896" y="4213767"/>
                </a:cubicBezTo>
                <a:cubicBezTo>
                  <a:pt x="4809359" y="4206731"/>
                  <a:pt x="4801987" y="4200029"/>
                  <a:pt x="4795286" y="4200811"/>
                </a:cubicBezTo>
                <a:cubicBezTo>
                  <a:pt x="4763119" y="4204496"/>
                  <a:pt x="4730731" y="4230186"/>
                  <a:pt x="4707835" y="4252076"/>
                </a:cubicBezTo>
                <a:cubicBezTo>
                  <a:pt x="4691752" y="4246380"/>
                  <a:pt x="4675892" y="4240126"/>
                  <a:pt x="4659809" y="4233982"/>
                </a:cubicBezTo>
                <a:cubicBezTo>
                  <a:pt x="4681811" y="4226722"/>
                  <a:pt x="4701467" y="4213767"/>
                  <a:pt x="4704930" y="4196232"/>
                </a:cubicBezTo>
                <a:cubicBezTo>
                  <a:pt x="4706048" y="4190870"/>
                  <a:pt x="4701692" y="4185844"/>
                  <a:pt x="4696553" y="4184951"/>
                </a:cubicBezTo>
                <a:cubicBezTo>
                  <a:pt x="4667067" y="4179925"/>
                  <a:pt x="4638587" y="4210751"/>
                  <a:pt x="4608096" y="4211644"/>
                </a:cubicBezTo>
                <a:cubicBezTo>
                  <a:pt x="4605640" y="4211756"/>
                  <a:pt x="4604189" y="4213096"/>
                  <a:pt x="4602402" y="4213990"/>
                </a:cubicBezTo>
                <a:cubicBezTo>
                  <a:pt x="4588886" y="4209969"/>
                  <a:pt x="4575372" y="4206283"/>
                  <a:pt x="4561634" y="4203491"/>
                </a:cubicBezTo>
                <a:cubicBezTo>
                  <a:pt x="4569900" y="4200811"/>
                  <a:pt x="4577828" y="4198019"/>
                  <a:pt x="4584865" y="4195114"/>
                </a:cubicBezTo>
                <a:cubicBezTo>
                  <a:pt x="4609437" y="4185286"/>
                  <a:pt x="4637360" y="4176351"/>
                  <a:pt x="4656457" y="4157252"/>
                </a:cubicBezTo>
                <a:cubicBezTo>
                  <a:pt x="4661037" y="4152673"/>
                  <a:pt x="4657463" y="4145079"/>
                  <a:pt x="4651320" y="4144854"/>
                </a:cubicBezTo>
                <a:cubicBezTo>
                  <a:pt x="4624404" y="4143627"/>
                  <a:pt x="4600167" y="4160045"/>
                  <a:pt x="4576154" y="4169650"/>
                </a:cubicBezTo>
                <a:cubicBezTo>
                  <a:pt x="4553259" y="4178920"/>
                  <a:pt x="4527794" y="4182048"/>
                  <a:pt x="4505679" y="4191988"/>
                </a:cubicBezTo>
                <a:cubicBezTo>
                  <a:pt x="4503556" y="4192881"/>
                  <a:pt x="4502775" y="4194892"/>
                  <a:pt x="4502217" y="4196791"/>
                </a:cubicBezTo>
                <a:cubicBezTo>
                  <a:pt x="4489820" y="4196679"/>
                  <a:pt x="4477309" y="4197348"/>
                  <a:pt x="4464689" y="4199136"/>
                </a:cubicBezTo>
                <a:cubicBezTo>
                  <a:pt x="4456759" y="4200252"/>
                  <a:pt x="4455084" y="4210639"/>
                  <a:pt x="4463126" y="4213208"/>
                </a:cubicBezTo>
                <a:cubicBezTo>
                  <a:pt x="4519081" y="4231190"/>
                  <a:pt x="4575596" y="4253750"/>
                  <a:pt x="4632221" y="4273854"/>
                </a:cubicBezTo>
                <a:cubicBezTo>
                  <a:pt x="4678683" y="4327018"/>
                  <a:pt x="4704259" y="4398163"/>
                  <a:pt x="4759322" y="4442392"/>
                </a:cubicBezTo>
                <a:cubicBezTo>
                  <a:pt x="4651320" y="4464617"/>
                  <a:pt x="4553928" y="4442615"/>
                  <a:pt x="4458323" y="4407322"/>
                </a:cubicBezTo>
                <a:cubicBezTo>
                  <a:pt x="4462568" y="4406428"/>
                  <a:pt x="4466923" y="4405535"/>
                  <a:pt x="4470944" y="4404195"/>
                </a:cubicBezTo>
                <a:cubicBezTo>
                  <a:pt x="4491718" y="4397829"/>
                  <a:pt x="4521315" y="4390346"/>
                  <a:pt x="4531590" y="4369236"/>
                </a:cubicBezTo>
                <a:cubicBezTo>
                  <a:pt x="4533713" y="4364880"/>
                  <a:pt x="4530474" y="4358291"/>
                  <a:pt x="4525000" y="4359072"/>
                </a:cubicBezTo>
                <a:cubicBezTo>
                  <a:pt x="4506797" y="4361865"/>
                  <a:pt x="4491830" y="4374821"/>
                  <a:pt x="4474183" y="4380294"/>
                </a:cubicBezTo>
                <a:cubicBezTo>
                  <a:pt x="4455866" y="4385989"/>
                  <a:pt x="4437326" y="4389005"/>
                  <a:pt x="4418563" y="4391908"/>
                </a:cubicBezTo>
                <a:cubicBezTo>
                  <a:pt x="4393880" y="4381969"/>
                  <a:pt x="4369084" y="4371582"/>
                  <a:pt x="4344290" y="4360971"/>
                </a:cubicBezTo>
                <a:cubicBezTo>
                  <a:pt x="4346858" y="4360748"/>
                  <a:pt x="4349316" y="4361084"/>
                  <a:pt x="4351885" y="4360859"/>
                </a:cubicBezTo>
                <a:cubicBezTo>
                  <a:pt x="4377126" y="4358179"/>
                  <a:pt x="4405829" y="4359854"/>
                  <a:pt x="4429731" y="4351478"/>
                </a:cubicBezTo>
                <a:cubicBezTo>
                  <a:pt x="4436991" y="4348909"/>
                  <a:pt x="4437661" y="4339973"/>
                  <a:pt x="4430402" y="4336846"/>
                </a:cubicBezTo>
                <a:cubicBezTo>
                  <a:pt x="4410744" y="4328358"/>
                  <a:pt x="4389188" y="4332825"/>
                  <a:pt x="4368526" y="4335506"/>
                </a:cubicBezTo>
                <a:cubicBezTo>
                  <a:pt x="4346635" y="4338411"/>
                  <a:pt x="4324745" y="4341203"/>
                  <a:pt x="4302742" y="4343325"/>
                </a:cubicBezTo>
                <a:cubicBezTo>
                  <a:pt x="4282415" y="4334724"/>
                  <a:pt x="4261864" y="4326237"/>
                  <a:pt x="4241202" y="4318195"/>
                </a:cubicBezTo>
                <a:cubicBezTo>
                  <a:pt x="4238075" y="4316967"/>
                  <a:pt x="4234947" y="4316073"/>
                  <a:pt x="4231820" y="4314956"/>
                </a:cubicBezTo>
                <a:cubicBezTo>
                  <a:pt x="4259183" y="4315849"/>
                  <a:pt x="4288893" y="4314398"/>
                  <a:pt x="4307657" y="4292618"/>
                </a:cubicBezTo>
                <a:cubicBezTo>
                  <a:pt x="4310337" y="4289490"/>
                  <a:pt x="4307768" y="4283347"/>
                  <a:pt x="4303301" y="4284243"/>
                </a:cubicBezTo>
                <a:cubicBezTo>
                  <a:pt x="4271023" y="4290943"/>
                  <a:pt x="4242542" y="4297979"/>
                  <a:pt x="4208925" y="4294963"/>
                </a:cubicBezTo>
                <a:cubicBezTo>
                  <a:pt x="4190943" y="4293289"/>
                  <a:pt x="4170168" y="4287592"/>
                  <a:pt x="4150735" y="4286810"/>
                </a:cubicBezTo>
                <a:cubicBezTo>
                  <a:pt x="4095560" y="4268493"/>
                  <a:pt x="4039941" y="4251406"/>
                  <a:pt x="3984097" y="4235769"/>
                </a:cubicBezTo>
                <a:cubicBezTo>
                  <a:pt x="3916413" y="4216894"/>
                  <a:pt x="3849958" y="4197348"/>
                  <a:pt x="3783393" y="4175011"/>
                </a:cubicBezTo>
                <a:cubicBezTo>
                  <a:pt x="3776692" y="4172777"/>
                  <a:pt x="3768427" y="4170767"/>
                  <a:pt x="3763066" y="4175346"/>
                </a:cubicBezTo>
                <a:cubicBezTo>
                  <a:pt x="3758375" y="4179367"/>
                  <a:pt x="3758263" y="4186962"/>
                  <a:pt x="3761279" y="4192434"/>
                </a:cubicBezTo>
                <a:cubicBezTo>
                  <a:pt x="3764182" y="4197906"/>
                  <a:pt x="3769432" y="4201705"/>
                  <a:pt x="3774458" y="4205390"/>
                </a:cubicBezTo>
                <a:cubicBezTo>
                  <a:pt x="3859229" y="4266372"/>
                  <a:pt x="3946346" y="4324003"/>
                  <a:pt x="4035584" y="4378394"/>
                </a:cubicBezTo>
                <a:cubicBezTo>
                  <a:pt x="4122143" y="4431111"/>
                  <a:pt x="4211605" y="4489748"/>
                  <a:pt x="4304641" y="4530290"/>
                </a:cubicBezTo>
                <a:cubicBezTo>
                  <a:pt x="4363054" y="4555755"/>
                  <a:pt x="4425152" y="4571951"/>
                  <a:pt x="4479097" y="4606573"/>
                </a:cubicBezTo>
                <a:cubicBezTo>
                  <a:pt x="4482224" y="4608584"/>
                  <a:pt x="4485239" y="4609253"/>
                  <a:pt x="4488144" y="4609253"/>
                </a:cubicBezTo>
                <a:cubicBezTo>
                  <a:pt x="4597263" y="4677382"/>
                  <a:pt x="4796179" y="4574519"/>
                  <a:pt x="4884636" y="4521355"/>
                </a:cubicBezTo>
                <a:cubicBezTo>
                  <a:pt x="4974991" y="4467075"/>
                  <a:pt x="5043568" y="4410226"/>
                  <a:pt x="5103544" y="4323109"/>
                </a:cubicBezTo>
                <a:cubicBezTo>
                  <a:pt x="5108458" y="4315962"/>
                  <a:pt x="5143863" y="4277317"/>
                  <a:pt x="5173462" y="4251517"/>
                </a:cubicBezTo>
                <a:cubicBezTo>
                  <a:pt x="5166536" y="4264920"/>
                  <a:pt x="5159835" y="4278322"/>
                  <a:pt x="5152240" y="4289044"/>
                </a:cubicBezTo>
                <a:cubicBezTo>
                  <a:pt x="5124877" y="4327688"/>
                  <a:pt x="5091482" y="4361529"/>
                  <a:pt x="5064230" y="4400063"/>
                </a:cubicBezTo>
                <a:cubicBezTo>
                  <a:pt x="5057642" y="4409444"/>
                  <a:pt x="5068251" y="4420500"/>
                  <a:pt x="5077856" y="4414358"/>
                </a:cubicBezTo>
                <a:cubicBezTo>
                  <a:pt x="5117618" y="4389005"/>
                  <a:pt x="5148443" y="4347010"/>
                  <a:pt x="5175360" y="4308813"/>
                </a:cubicBezTo>
                <a:cubicBezTo>
                  <a:pt x="5187198" y="4292060"/>
                  <a:pt x="5205069" y="4271509"/>
                  <a:pt x="5217466" y="4249841"/>
                </a:cubicBezTo>
                <a:cubicBezTo>
                  <a:pt x="5222269" y="4285247"/>
                  <a:pt x="5220817" y="4311048"/>
                  <a:pt x="5222827" y="4346564"/>
                </a:cubicBezTo>
                <a:cubicBezTo>
                  <a:pt x="5223385" y="4355274"/>
                  <a:pt x="5234778" y="4359520"/>
                  <a:pt x="5239692" y="4351366"/>
                </a:cubicBezTo>
                <a:cubicBezTo>
                  <a:pt x="5277219" y="4288375"/>
                  <a:pt x="5327814" y="4236998"/>
                  <a:pt x="5381759" y="4187967"/>
                </a:cubicBezTo>
                <a:cubicBezTo>
                  <a:pt x="5359533" y="4221584"/>
                  <a:pt x="5337866" y="4258777"/>
                  <a:pt x="5325804" y="4296862"/>
                </a:cubicBezTo>
                <a:cubicBezTo>
                  <a:pt x="5322119" y="4308590"/>
                  <a:pt x="5339318" y="4313726"/>
                  <a:pt x="5345125" y="4304122"/>
                </a:cubicBezTo>
                <a:cubicBezTo>
                  <a:pt x="5366905" y="4268159"/>
                  <a:pt x="5382095" y="4229179"/>
                  <a:pt x="5407894" y="4195339"/>
                </a:cubicBezTo>
                <a:cubicBezTo>
                  <a:pt x="5415043" y="4185956"/>
                  <a:pt x="5422972" y="4176574"/>
                  <a:pt x="5431460" y="4167974"/>
                </a:cubicBezTo>
                <a:cubicBezTo>
                  <a:pt x="5418058" y="4185956"/>
                  <a:pt x="5407112" y="4206060"/>
                  <a:pt x="5402086" y="4225494"/>
                </a:cubicBezTo>
                <a:cubicBezTo>
                  <a:pt x="5400969" y="4230073"/>
                  <a:pt x="5405437" y="4236328"/>
                  <a:pt x="5410574" y="4233200"/>
                </a:cubicBezTo>
                <a:cubicBezTo>
                  <a:pt x="5436374" y="4217787"/>
                  <a:pt x="5454245" y="4189754"/>
                  <a:pt x="5475130" y="4167081"/>
                </a:cubicBezTo>
                <a:cubicBezTo>
                  <a:pt x="5474572" y="4170543"/>
                  <a:pt x="5474013" y="4173112"/>
                  <a:pt x="5473344" y="4176128"/>
                </a:cubicBezTo>
                <a:cubicBezTo>
                  <a:pt x="5472672" y="4179255"/>
                  <a:pt x="5474572" y="4181601"/>
                  <a:pt x="5477029" y="4183052"/>
                </a:cubicBezTo>
                <a:cubicBezTo>
                  <a:pt x="5476582" y="4191094"/>
                  <a:pt x="5474237" y="4200140"/>
                  <a:pt x="5468318" y="4210863"/>
                </a:cubicBezTo>
                <a:cubicBezTo>
                  <a:pt x="5459829" y="4228063"/>
                  <a:pt x="5486970" y="4238450"/>
                  <a:pt x="5495681" y="4221920"/>
                </a:cubicBezTo>
                <a:cubicBezTo>
                  <a:pt x="5543930" y="4130112"/>
                  <a:pt x="5613401" y="4089570"/>
                  <a:pt x="5710904" y="4059079"/>
                </a:cubicBezTo>
                <a:cubicBezTo>
                  <a:pt x="5742846" y="4049138"/>
                  <a:pt x="5777358" y="4039421"/>
                  <a:pt x="5806062" y="4021440"/>
                </a:cubicBezTo>
                <a:cubicBezTo>
                  <a:pt x="5847610" y="3995305"/>
                  <a:pt x="5874526" y="3966936"/>
                  <a:pt x="5891056" y="3925723"/>
                </a:cubicBezTo>
                <a:cubicBezTo>
                  <a:pt x="5949805" y="4001895"/>
                  <a:pt x="5854200" y="4094373"/>
                  <a:pt x="5782273" y="4103084"/>
                </a:cubicBezTo>
                <a:cubicBezTo>
                  <a:pt x="5760827" y="4105653"/>
                  <a:pt x="5763174" y="4138935"/>
                  <a:pt x="5784618" y="4136590"/>
                </a:cubicBezTo>
                <a:cubicBezTo>
                  <a:pt x="5798132" y="4135026"/>
                  <a:pt x="5811311" y="4131565"/>
                  <a:pt x="5823820" y="4126650"/>
                </a:cubicBezTo>
                <a:cubicBezTo>
                  <a:pt x="5826166" y="4128213"/>
                  <a:pt x="5828734" y="4129442"/>
                  <a:pt x="5832420" y="4129107"/>
                </a:cubicBezTo>
                <a:cubicBezTo>
                  <a:pt x="5851295" y="4127655"/>
                  <a:pt x="5865145" y="4128660"/>
                  <a:pt x="5878883" y="4127208"/>
                </a:cubicBezTo>
                <a:cubicBezTo>
                  <a:pt x="5854646" y="4192099"/>
                  <a:pt x="5796010" y="4307027"/>
                  <a:pt x="5729444" y="4332715"/>
                </a:cubicBezTo>
                <a:cubicBezTo>
                  <a:pt x="5708782" y="4329810"/>
                  <a:pt x="5688008" y="4329029"/>
                  <a:pt x="5664665" y="4331263"/>
                </a:cubicBezTo>
                <a:cubicBezTo>
                  <a:pt x="5643556" y="4333272"/>
                  <a:pt x="5647800" y="4361529"/>
                  <a:pt x="5662877" y="4368343"/>
                </a:cubicBezTo>
                <a:cubicBezTo>
                  <a:pt x="5687673" y="4379512"/>
                  <a:pt x="5712020" y="4378841"/>
                  <a:pt x="5735140" y="4370577"/>
                </a:cubicBezTo>
                <a:cubicBezTo>
                  <a:pt x="5741394" y="4371357"/>
                  <a:pt x="5747760" y="4372140"/>
                  <a:pt x="5754015" y="4373034"/>
                </a:cubicBezTo>
                <a:cubicBezTo>
                  <a:pt x="5666676" y="4504825"/>
                  <a:pt x="5504393" y="4598867"/>
                  <a:pt x="5344232" y="4575300"/>
                </a:cubicBezTo>
                <a:cubicBezTo>
                  <a:pt x="5322677" y="4572062"/>
                  <a:pt x="5314075" y="4606909"/>
                  <a:pt x="5335408" y="4612939"/>
                </a:cubicBezTo>
                <a:cubicBezTo>
                  <a:pt x="5387679" y="4627906"/>
                  <a:pt x="5442741" y="4662529"/>
                  <a:pt x="5497357" y="4662417"/>
                </a:cubicBezTo>
                <a:cubicBezTo>
                  <a:pt x="5563922" y="4662305"/>
                  <a:pt x="5498808" y="4719155"/>
                  <a:pt x="5471110" y="4730324"/>
                </a:cubicBezTo>
                <a:cubicBezTo>
                  <a:pt x="5450559" y="4738587"/>
                  <a:pt x="5429451" y="4744955"/>
                  <a:pt x="5408230" y="4750427"/>
                </a:cubicBezTo>
                <a:cubicBezTo>
                  <a:pt x="5414483" y="4744842"/>
                  <a:pt x="5419621" y="4738476"/>
                  <a:pt x="5421298" y="4730324"/>
                </a:cubicBezTo>
                <a:cubicBezTo>
                  <a:pt x="5422414" y="4724627"/>
                  <a:pt x="5418058" y="4716921"/>
                  <a:pt x="5411803" y="4716586"/>
                </a:cubicBezTo>
                <a:cubicBezTo>
                  <a:pt x="5388349" y="4715469"/>
                  <a:pt x="5368357" y="4735909"/>
                  <a:pt x="5348253" y="4745402"/>
                </a:cubicBezTo>
                <a:cubicBezTo>
                  <a:pt x="5338201" y="4750092"/>
                  <a:pt x="5321448" y="4753890"/>
                  <a:pt x="5315976" y="4764501"/>
                </a:cubicBezTo>
                <a:cubicBezTo>
                  <a:pt x="5297435" y="4765282"/>
                  <a:pt x="5278784" y="4764948"/>
                  <a:pt x="5260132" y="4763271"/>
                </a:cubicBezTo>
                <a:cubicBezTo>
                  <a:pt x="5247623" y="4762154"/>
                  <a:pt x="5235113" y="4760256"/>
                  <a:pt x="5222716" y="4759027"/>
                </a:cubicBezTo>
                <a:cubicBezTo>
                  <a:pt x="5239358" y="4752550"/>
                  <a:pt x="5254770" y="4742721"/>
                  <a:pt x="5268508" y="4730770"/>
                </a:cubicBezTo>
                <a:cubicBezTo>
                  <a:pt x="5286265" y="4715469"/>
                  <a:pt x="5309050" y="4700503"/>
                  <a:pt x="5311619" y="4675373"/>
                </a:cubicBezTo>
                <a:cubicBezTo>
                  <a:pt x="5312066" y="4671128"/>
                  <a:pt x="5309832" y="4665769"/>
                  <a:pt x="5304918" y="4665321"/>
                </a:cubicBezTo>
                <a:cubicBezTo>
                  <a:pt x="5283362" y="4663310"/>
                  <a:pt x="5270407" y="4675038"/>
                  <a:pt x="5254993" y="4689222"/>
                </a:cubicBezTo>
                <a:cubicBezTo>
                  <a:pt x="5232991" y="4709326"/>
                  <a:pt x="5209424" y="4723622"/>
                  <a:pt x="5184407" y="4739594"/>
                </a:cubicBezTo>
                <a:cubicBezTo>
                  <a:pt x="5179716" y="4742610"/>
                  <a:pt x="5177594" y="4748418"/>
                  <a:pt x="5177594" y="4753890"/>
                </a:cubicBezTo>
                <a:cubicBezTo>
                  <a:pt x="5158160" y="4751544"/>
                  <a:pt x="5138615" y="4749869"/>
                  <a:pt x="5119181" y="4747189"/>
                </a:cubicBezTo>
                <a:cubicBezTo>
                  <a:pt x="5150008" y="4739259"/>
                  <a:pt x="5177929" y="4722729"/>
                  <a:pt x="5174243" y="4695141"/>
                </a:cubicBezTo>
                <a:cubicBezTo>
                  <a:pt x="5173462" y="4689558"/>
                  <a:pt x="5168212" y="4686430"/>
                  <a:pt x="5162962" y="4688106"/>
                </a:cubicBezTo>
                <a:cubicBezTo>
                  <a:pt x="5141071" y="4695141"/>
                  <a:pt x="5124654" y="4714240"/>
                  <a:pt x="5102650" y="4722728"/>
                </a:cubicBezTo>
                <a:cubicBezTo>
                  <a:pt x="5088801" y="4728089"/>
                  <a:pt x="5075288" y="4731775"/>
                  <a:pt x="5062555" y="4738587"/>
                </a:cubicBezTo>
                <a:cubicBezTo>
                  <a:pt x="4943496" y="4720717"/>
                  <a:pt x="4824771" y="4698380"/>
                  <a:pt x="4707164" y="4674926"/>
                </a:cubicBezTo>
                <a:cubicBezTo>
                  <a:pt x="4722801" y="4675262"/>
                  <a:pt x="4738214" y="4674702"/>
                  <a:pt x="4753179" y="4672246"/>
                </a:cubicBezTo>
                <a:cubicBezTo>
                  <a:pt x="4803885" y="4663758"/>
                  <a:pt x="4851242" y="4644101"/>
                  <a:pt x="4902059" y="4636394"/>
                </a:cubicBezTo>
                <a:cubicBezTo>
                  <a:pt x="4919036" y="4637399"/>
                  <a:pt x="4938804" y="4633825"/>
                  <a:pt x="4958463" y="4628576"/>
                </a:cubicBezTo>
                <a:cubicBezTo>
                  <a:pt x="5050046" y="4615619"/>
                  <a:pt x="5125994" y="4595851"/>
                  <a:pt x="5207638" y="4538667"/>
                </a:cubicBezTo>
                <a:cubicBezTo>
                  <a:pt x="5308827" y="4467968"/>
                  <a:pt x="5404432" y="4363651"/>
                  <a:pt x="5520028" y="4318307"/>
                </a:cubicBezTo>
                <a:cubicBezTo>
                  <a:pt x="5626021" y="4276647"/>
                  <a:pt x="5669914" y="4214325"/>
                  <a:pt x="5754015" y="4142063"/>
                </a:cubicBezTo>
                <a:cubicBezTo>
                  <a:pt x="5771549" y="4126984"/>
                  <a:pt x="5749659" y="4099174"/>
                  <a:pt x="5731566" y="4113917"/>
                </a:cubicBezTo>
                <a:cubicBezTo>
                  <a:pt x="5687784" y="4149546"/>
                  <a:pt x="5656512" y="4203603"/>
                  <a:pt x="5610161" y="4234876"/>
                </a:cubicBezTo>
                <a:cubicBezTo>
                  <a:pt x="5608039" y="4236328"/>
                  <a:pt x="5605917" y="4237221"/>
                  <a:pt x="5603795" y="4238561"/>
                </a:cubicBezTo>
                <a:cubicBezTo>
                  <a:pt x="5608374" y="4231077"/>
                  <a:pt x="5612619" y="4223260"/>
                  <a:pt x="5616751" y="4215442"/>
                </a:cubicBezTo>
                <a:cubicBezTo>
                  <a:pt x="5630712" y="4188638"/>
                  <a:pt x="5647130" y="4161944"/>
                  <a:pt x="5648358" y="4131118"/>
                </a:cubicBezTo>
                <a:cubicBezTo>
                  <a:pt x="5648693" y="4122517"/>
                  <a:pt x="5638530" y="4120730"/>
                  <a:pt x="5633169" y="4125199"/>
                </a:cubicBezTo>
                <a:cubicBezTo>
                  <a:pt x="5610161" y="4144185"/>
                  <a:pt x="5602566" y="4173895"/>
                  <a:pt x="5589723" y="4199806"/>
                </a:cubicBezTo>
                <a:cubicBezTo>
                  <a:pt x="5578442" y="4222590"/>
                  <a:pt x="5564927" y="4243810"/>
                  <a:pt x="5552194" y="4265590"/>
                </a:cubicBezTo>
                <a:cubicBezTo>
                  <a:pt x="5526953" y="4276870"/>
                  <a:pt x="5501489" y="4287370"/>
                  <a:pt x="5477476" y="4302112"/>
                </a:cubicBezTo>
                <a:cubicBezTo>
                  <a:pt x="5460052" y="4312834"/>
                  <a:pt x="5443411" y="4324672"/>
                  <a:pt x="5426657" y="4336624"/>
                </a:cubicBezTo>
                <a:cubicBezTo>
                  <a:pt x="5439837" y="4320205"/>
                  <a:pt x="5450559" y="4301331"/>
                  <a:pt x="5458489" y="4284353"/>
                </a:cubicBezTo>
                <a:cubicBezTo>
                  <a:pt x="5466530" y="4267153"/>
                  <a:pt x="5439055" y="4256096"/>
                  <a:pt x="5431126" y="4273296"/>
                </a:cubicBezTo>
                <a:cubicBezTo>
                  <a:pt x="5414708" y="4308701"/>
                  <a:pt x="5385668" y="4337070"/>
                  <a:pt x="5370479" y="4372364"/>
                </a:cubicBezTo>
                <a:cubicBezTo>
                  <a:pt x="5369697" y="4374151"/>
                  <a:pt x="5371819" y="4376160"/>
                  <a:pt x="5373606" y="4375714"/>
                </a:cubicBezTo>
                <a:cubicBezTo>
                  <a:pt x="5321337" y="4416257"/>
                  <a:pt x="5269848" y="4459145"/>
                  <a:pt x="5215009" y="4496672"/>
                </a:cubicBezTo>
                <a:cubicBezTo>
                  <a:pt x="5177817" y="4522137"/>
                  <a:pt x="5137609" y="4549835"/>
                  <a:pt x="5094722" y="4568711"/>
                </a:cubicBezTo>
                <a:cubicBezTo>
                  <a:pt x="5134147" y="4543916"/>
                  <a:pt x="5171339" y="4509405"/>
                  <a:pt x="5165196" y="4466405"/>
                </a:cubicBezTo>
                <a:cubicBezTo>
                  <a:pt x="5163744" y="4456018"/>
                  <a:pt x="5147326" y="4451886"/>
                  <a:pt x="5142189" y="4461714"/>
                </a:cubicBezTo>
                <a:cubicBezTo>
                  <a:pt x="5114267" y="4514543"/>
                  <a:pt x="5078861" y="4545479"/>
                  <a:pt x="5022571" y="4568041"/>
                </a:cubicBezTo>
                <a:cubicBezTo>
                  <a:pt x="4991298" y="4580550"/>
                  <a:pt x="4958574" y="4592613"/>
                  <a:pt x="4925068" y="4597974"/>
                </a:cubicBezTo>
                <a:cubicBezTo>
                  <a:pt x="4906638" y="4600877"/>
                  <a:pt x="4882626" y="4599090"/>
                  <a:pt x="4867772" y="4611712"/>
                </a:cubicBezTo>
                <a:cubicBezTo>
                  <a:pt x="4773283" y="4635389"/>
                  <a:pt x="4694431" y="4650466"/>
                  <a:pt x="4595812" y="4648457"/>
                </a:cubicBezTo>
                <a:cubicBezTo>
                  <a:pt x="4586206" y="4648233"/>
                  <a:pt x="4585090" y="4664763"/>
                  <a:pt x="4594694" y="4665321"/>
                </a:cubicBezTo>
                <a:cubicBezTo>
                  <a:pt x="4599162" y="4665656"/>
                  <a:pt x="4603964" y="4666214"/>
                  <a:pt x="4608543" y="4666660"/>
                </a:cubicBezTo>
                <a:cubicBezTo>
                  <a:pt x="4626860" y="4680510"/>
                  <a:pt x="4663271" y="4697711"/>
                  <a:pt x="4687060" y="4694583"/>
                </a:cubicBezTo>
                <a:cubicBezTo>
                  <a:pt x="4712078" y="4699497"/>
                  <a:pt x="4736985" y="4704412"/>
                  <a:pt x="4762003" y="4709549"/>
                </a:cubicBezTo>
                <a:cubicBezTo>
                  <a:pt x="4808576" y="4726749"/>
                  <a:pt x="4857943" y="4737583"/>
                  <a:pt x="4903958" y="4756570"/>
                </a:cubicBezTo>
                <a:cubicBezTo>
                  <a:pt x="4974433" y="4785609"/>
                  <a:pt x="5043904" y="4817776"/>
                  <a:pt x="5116724" y="4841006"/>
                </a:cubicBezTo>
                <a:cubicBezTo>
                  <a:pt x="5232768" y="4877975"/>
                  <a:pt x="5382877" y="4936834"/>
                  <a:pt x="5501824" y="4878198"/>
                </a:cubicBezTo>
                <a:cubicBezTo>
                  <a:pt x="5551302" y="4853851"/>
                  <a:pt x="5602119" y="4823472"/>
                  <a:pt x="5630153" y="4773434"/>
                </a:cubicBezTo>
                <a:cubicBezTo>
                  <a:pt x="5665112" y="4711001"/>
                  <a:pt x="5667011" y="4635723"/>
                  <a:pt x="5715036" y="4580215"/>
                </a:cubicBezTo>
                <a:cubicBezTo>
                  <a:pt x="5753346" y="4536098"/>
                  <a:pt x="5803382" y="4514765"/>
                  <a:pt x="5846493" y="4479361"/>
                </a:cubicBezTo>
                <a:cubicBezTo>
                  <a:pt x="5829629" y="4493210"/>
                  <a:pt x="5822927" y="4549166"/>
                  <a:pt x="5818124" y="4572174"/>
                </a:cubicBezTo>
                <a:cubicBezTo>
                  <a:pt x="5814439" y="4589932"/>
                  <a:pt x="5837558" y="4603446"/>
                  <a:pt x="5850066" y="4588814"/>
                </a:cubicBezTo>
                <a:cubicBezTo>
                  <a:pt x="5853865" y="4584347"/>
                  <a:pt x="5859673" y="4573514"/>
                  <a:pt x="5865480" y="4559776"/>
                </a:cubicBezTo>
                <a:cubicBezTo>
                  <a:pt x="5911719" y="4504043"/>
                  <a:pt x="5941316" y="4437925"/>
                  <a:pt x="6006654" y="4402408"/>
                </a:cubicBezTo>
                <a:cubicBezTo>
                  <a:pt x="6001962" y="4407991"/>
                  <a:pt x="5997718" y="4413576"/>
                  <a:pt x="5994703" y="4418156"/>
                </a:cubicBezTo>
                <a:cubicBezTo>
                  <a:pt x="5970467" y="4454342"/>
                  <a:pt x="5954161" y="4494550"/>
                  <a:pt x="5938970" y="4535205"/>
                </a:cubicBezTo>
                <a:cubicBezTo>
                  <a:pt x="5933833" y="4549054"/>
                  <a:pt x="5954384" y="4557766"/>
                  <a:pt x="5960191" y="4544028"/>
                </a:cubicBezTo>
                <a:cubicBezTo>
                  <a:pt x="5974376" y="4510857"/>
                  <a:pt x="5987444" y="4476568"/>
                  <a:pt x="6006653" y="4445854"/>
                </a:cubicBezTo>
                <a:cubicBezTo>
                  <a:pt x="6017934" y="4427873"/>
                  <a:pt x="6030555" y="4406651"/>
                  <a:pt x="6049653" y="4395817"/>
                </a:cubicBezTo>
                <a:cubicBezTo>
                  <a:pt x="6056690" y="4391797"/>
                  <a:pt x="6063167" y="4389563"/>
                  <a:pt x="6069199" y="4385095"/>
                </a:cubicBezTo>
                <a:cubicBezTo>
                  <a:pt x="6065513" y="4390680"/>
                  <a:pt x="6061827" y="4396265"/>
                  <a:pt x="6059259" y="4401403"/>
                </a:cubicBezTo>
                <a:cubicBezTo>
                  <a:pt x="6043957" y="4432005"/>
                  <a:pt x="6021061" y="4471765"/>
                  <a:pt x="6030331" y="4506723"/>
                </a:cubicBezTo>
                <a:cubicBezTo>
                  <a:pt x="6031225" y="4510075"/>
                  <a:pt x="6035469" y="4509516"/>
                  <a:pt x="6036922" y="4507171"/>
                </a:cubicBezTo>
                <a:cubicBezTo>
                  <a:pt x="6054903" y="4477462"/>
                  <a:pt x="6064173" y="4442615"/>
                  <a:pt x="6083607" y="4413688"/>
                </a:cubicBezTo>
                <a:cubicBezTo>
                  <a:pt x="6097791" y="4392579"/>
                  <a:pt x="6123703" y="4377948"/>
                  <a:pt x="6137328" y="4357174"/>
                </a:cubicBezTo>
                <a:cubicBezTo>
                  <a:pt x="6160671" y="4357509"/>
                  <a:pt x="6168600" y="4373815"/>
                  <a:pt x="6132862" y="4428097"/>
                </a:cubicBezTo>
                <a:cubicBezTo>
                  <a:pt x="6132414" y="4429101"/>
                  <a:pt x="6131631" y="4429883"/>
                  <a:pt x="6131074" y="4430777"/>
                </a:cubicBezTo>
                <a:cubicBezTo>
                  <a:pt x="6123814" y="4442057"/>
                  <a:pt x="6142689" y="4454231"/>
                  <a:pt x="6150619" y="4443620"/>
                </a:cubicBezTo>
                <a:cubicBezTo>
                  <a:pt x="6151289" y="4442727"/>
                  <a:pt x="6151513" y="4441833"/>
                  <a:pt x="6152184" y="4440828"/>
                </a:cubicBezTo>
                <a:cubicBezTo>
                  <a:pt x="6173515" y="4405646"/>
                  <a:pt x="6212047" y="4380070"/>
                  <a:pt x="6250356" y="4365774"/>
                </a:cubicBezTo>
                <a:cubicBezTo>
                  <a:pt x="6259626" y="4362311"/>
                  <a:pt x="6337026" y="4337293"/>
                  <a:pt x="6328762" y="4360637"/>
                </a:cubicBezTo>
                <a:cubicBezTo>
                  <a:pt x="6325299" y="4370465"/>
                  <a:pt x="6335016" y="4380852"/>
                  <a:pt x="6345068" y="4378729"/>
                </a:cubicBezTo>
                <a:cubicBezTo>
                  <a:pt x="6350876" y="4376832"/>
                  <a:pt x="6414650" y="4359519"/>
                  <a:pt x="6444135" y="4364657"/>
                </a:cubicBezTo>
                <a:cubicBezTo>
                  <a:pt x="6397561" y="4389563"/>
                  <a:pt x="6356683" y="4422064"/>
                  <a:pt x="6304525" y="4440717"/>
                </a:cubicBezTo>
                <a:cubicBezTo>
                  <a:pt x="6251249" y="4459816"/>
                  <a:pt x="6198310" y="4482264"/>
                  <a:pt x="6148274" y="4509181"/>
                </a:cubicBezTo>
                <a:cubicBezTo>
                  <a:pt x="6070315" y="4551065"/>
                  <a:pt x="6009110" y="4605791"/>
                  <a:pt x="5938188" y="4656832"/>
                </a:cubicBezTo>
                <a:cubicBezTo>
                  <a:pt x="5892508" y="4689669"/>
                  <a:pt x="5837669" y="4702513"/>
                  <a:pt x="5792324" y="4734568"/>
                </a:cubicBezTo>
                <a:cubicBezTo>
                  <a:pt x="5761721" y="4756235"/>
                  <a:pt x="5735251" y="4782705"/>
                  <a:pt x="5705096" y="4804708"/>
                </a:cubicBezTo>
                <a:cubicBezTo>
                  <a:pt x="5703644" y="4805825"/>
                  <a:pt x="5701969" y="4807054"/>
                  <a:pt x="5700517" y="4808169"/>
                </a:cubicBezTo>
                <a:cubicBezTo>
                  <a:pt x="5729110" y="4737696"/>
                  <a:pt x="5762727" y="4659959"/>
                  <a:pt x="5763174" y="4585687"/>
                </a:cubicBezTo>
                <a:cubicBezTo>
                  <a:pt x="5763174" y="4578428"/>
                  <a:pt x="5753122" y="4574965"/>
                  <a:pt x="5749324" y="4581666"/>
                </a:cubicBezTo>
                <a:cubicBezTo>
                  <a:pt x="5729110" y="4617742"/>
                  <a:pt x="5722520" y="4660406"/>
                  <a:pt x="5712691" y="4700391"/>
                </a:cubicBezTo>
                <a:cubicBezTo>
                  <a:pt x="5702416" y="4742497"/>
                  <a:pt x="5680078" y="4783934"/>
                  <a:pt x="5675833" y="4827268"/>
                </a:cubicBezTo>
                <a:cubicBezTo>
                  <a:pt x="5592961" y="4893834"/>
                  <a:pt x="5479040" y="4999492"/>
                  <a:pt x="5375952" y="4970899"/>
                </a:cubicBezTo>
                <a:cubicBezTo>
                  <a:pt x="5360315" y="4966543"/>
                  <a:pt x="5352945" y="4990333"/>
                  <a:pt x="5368580" y="4994912"/>
                </a:cubicBezTo>
                <a:cubicBezTo>
                  <a:pt x="5450783" y="5018925"/>
                  <a:pt x="5530416" y="4980393"/>
                  <a:pt x="5594302" y="4928123"/>
                </a:cubicBezTo>
                <a:cubicBezTo>
                  <a:pt x="5701187" y="4840783"/>
                  <a:pt x="5809301" y="4766175"/>
                  <a:pt x="5930482" y="4701620"/>
                </a:cubicBezTo>
                <a:cubicBezTo>
                  <a:pt x="5954495" y="4688776"/>
                  <a:pt x="5975381" y="4670570"/>
                  <a:pt x="5996043" y="4652030"/>
                </a:cubicBezTo>
                <a:cubicBezTo>
                  <a:pt x="6030554" y="4655157"/>
                  <a:pt x="6066741" y="4644771"/>
                  <a:pt x="6101923" y="4647339"/>
                </a:cubicBezTo>
                <a:cubicBezTo>
                  <a:pt x="6130850" y="4649350"/>
                  <a:pt x="6155309" y="4653259"/>
                  <a:pt x="6183792" y="4646446"/>
                </a:cubicBezTo>
                <a:cubicBezTo>
                  <a:pt x="6190156" y="4644994"/>
                  <a:pt x="6190827" y="4636170"/>
                  <a:pt x="6185466" y="4633043"/>
                </a:cubicBezTo>
                <a:cubicBezTo>
                  <a:pt x="6153299" y="4614392"/>
                  <a:pt x="6090979" y="4606127"/>
                  <a:pt x="6040718" y="4614614"/>
                </a:cubicBezTo>
                <a:cubicBezTo>
                  <a:pt x="6044739" y="4611599"/>
                  <a:pt x="6048648" y="4608137"/>
                  <a:pt x="6052781" y="4605345"/>
                </a:cubicBezTo>
                <a:cubicBezTo>
                  <a:pt x="6074224" y="4591159"/>
                  <a:pt x="6096227" y="4577423"/>
                  <a:pt x="6118229" y="4563797"/>
                </a:cubicBezTo>
                <a:cubicBezTo>
                  <a:pt x="6137440" y="4564690"/>
                  <a:pt x="6156762" y="4566701"/>
                  <a:pt x="6174967" y="4571169"/>
                </a:cubicBezTo>
                <a:cubicBezTo>
                  <a:pt x="6193730" y="4575859"/>
                  <a:pt x="6211602" y="4586247"/>
                  <a:pt x="6231034" y="4587140"/>
                </a:cubicBezTo>
                <a:cubicBezTo>
                  <a:pt x="6237065" y="4587363"/>
                  <a:pt x="6239746" y="4580550"/>
                  <a:pt x="6238518" y="4575747"/>
                </a:cubicBezTo>
                <a:cubicBezTo>
                  <a:pt x="6231481" y="4548272"/>
                  <a:pt x="6197863" y="4538220"/>
                  <a:pt x="6164133" y="4537326"/>
                </a:cubicBezTo>
                <a:cubicBezTo>
                  <a:pt x="6182450" y="4527052"/>
                  <a:pt x="6200544" y="4516330"/>
                  <a:pt x="6219308" y="4507283"/>
                </a:cubicBezTo>
                <a:cubicBezTo>
                  <a:pt x="6270348" y="4482600"/>
                  <a:pt x="6328650" y="4470202"/>
                  <a:pt x="6378127" y="4443732"/>
                </a:cubicBezTo>
                <a:cubicBezTo>
                  <a:pt x="6401916" y="4430999"/>
                  <a:pt x="6423473" y="4415588"/>
                  <a:pt x="6445588" y="4400956"/>
                </a:cubicBezTo>
                <a:cubicBezTo>
                  <a:pt x="6436318" y="4412683"/>
                  <a:pt x="6426823" y="4424523"/>
                  <a:pt x="6419005" y="4437143"/>
                </a:cubicBezTo>
                <a:cubicBezTo>
                  <a:pt x="6382484" y="4495779"/>
                  <a:pt x="6329096" y="4523477"/>
                  <a:pt x="6274592" y="4561787"/>
                </a:cubicBezTo>
                <a:cubicBezTo>
                  <a:pt x="6269455" y="4565360"/>
                  <a:pt x="6267110" y="4572844"/>
                  <a:pt x="6271019" y="4578316"/>
                </a:cubicBezTo>
                <a:cubicBezTo>
                  <a:pt x="6305418" y="4626677"/>
                  <a:pt x="6139785" y="4709997"/>
                  <a:pt x="6114097" y="4727867"/>
                </a:cubicBezTo>
                <a:cubicBezTo>
                  <a:pt x="6060040" y="4765393"/>
                  <a:pt x="6008552" y="4810068"/>
                  <a:pt x="5937072" y="4802139"/>
                </a:cubicBezTo>
                <a:cubicBezTo>
                  <a:pt x="5920095" y="4800240"/>
                  <a:pt x="5911829" y="4822131"/>
                  <a:pt x="5927467" y="4830731"/>
                </a:cubicBezTo>
                <a:cubicBezTo>
                  <a:pt x="5918979" y="4826039"/>
                  <a:pt x="5820246" y="4842347"/>
                  <a:pt x="5800254" y="4849048"/>
                </a:cubicBezTo>
                <a:cubicBezTo>
                  <a:pt x="5753123" y="4864796"/>
                  <a:pt x="5711126" y="4884899"/>
                  <a:pt x="5669691" y="4912263"/>
                </a:cubicBezTo>
                <a:cubicBezTo>
                  <a:pt x="5658968" y="4919300"/>
                  <a:pt x="5661315" y="4933596"/>
                  <a:pt x="5672930" y="4937951"/>
                </a:cubicBezTo>
                <a:cubicBezTo>
                  <a:pt x="5801594" y="4986536"/>
                  <a:pt x="5932940" y="4983520"/>
                  <a:pt x="6046972" y="4899307"/>
                </a:cubicBezTo>
                <a:cubicBezTo>
                  <a:pt x="6106502" y="4855302"/>
                  <a:pt x="6149390" y="4794431"/>
                  <a:pt x="6213722" y="4754112"/>
                </a:cubicBezTo>
                <a:cubicBezTo>
                  <a:pt x="6231146" y="4743168"/>
                  <a:pt x="6380585" y="4645552"/>
                  <a:pt x="6373995" y="4712454"/>
                </a:cubicBezTo>
                <a:cubicBezTo>
                  <a:pt x="6372990" y="4722840"/>
                  <a:pt x="6382707" y="4731441"/>
                  <a:pt x="6392870" y="4729654"/>
                </a:cubicBezTo>
                <a:cubicBezTo>
                  <a:pt x="6463234" y="4717591"/>
                  <a:pt x="6495288" y="4686430"/>
                  <a:pt x="6581623" y="4699162"/>
                </a:cubicBezTo>
                <a:cubicBezTo>
                  <a:pt x="6607200" y="4702960"/>
                  <a:pt x="6639590" y="4702290"/>
                  <a:pt x="6671421" y="4703295"/>
                </a:cubicBezTo>
                <a:cubicBezTo>
                  <a:pt x="6617139" y="4721388"/>
                  <a:pt x="6567663" y="4756235"/>
                  <a:pt x="6512711" y="4773882"/>
                </a:cubicBezTo>
                <a:cubicBezTo>
                  <a:pt x="6433747" y="4799347"/>
                  <a:pt x="6361933" y="4825593"/>
                  <a:pt x="6290117" y="4862897"/>
                </a:cubicBezTo>
                <a:cubicBezTo>
                  <a:pt x="6295031" y="4855414"/>
                  <a:pt x="6299834" y="4847931"/>
                  <a:pt x="6304860" y="4840895"/>
                </a:cubicBezTo>
                <a:cubicBezTo>
                  <a:pt x="6324741" y="4812861"/>
                  <a:pt x="6357130" y="4781589"/>
                  <a:pt x="6363273" y="4746965"/>
                </a:cubicBezTo>
                <a:cubicBezTo>
                  <a:pt x="6364390" y="4740487"/>
                  <a:pt x="6358694" y="4735349"/>
                  <a:pt x="6352440" y="4738365"/>
                </a:cubicBezTo>
                <a:cubicBezTo>
                  <a:pt x="6320161" y="4753666"/>
                  <a:pt x="6300504" y="4794209"/>
                  <a:pt x="6281294" y="4823024"/>
                </a:cubicBezTo>
                <a:cubicBezTo>
                  <a:pt x="6267110" y="4844245"/>
                  <a:pt x="6249129" y="4866136"/>
                  <a:pt x="6237736" y="4890037"/>
                </a:cubicBezTo>
                <a:cubicBezTo>
                  <a:pt x="6214393" y="4902658"/>
                  <a:pt x="6191050" y="4914944"/>
                  <a:pt x="6167149" y="4925778"/>
                </a:cubicBezTo>
                <a:cubicBezTo>
                  <a:pt x="6179435" y="4911927"/>
                  <a:pt x="6190827" y="4897186"/>
                  <a:pt x="6202553" y="4882443"/>
                </a:cubicBezTo>
                <a:cubicBezTo>
                  <a:pt x="6228018" y="4850164"/>
                  <a:pt x="6262531" y="4816323"/>
                  <a:pt x="6262642" y="4772876"/>
                </a:cubicBezTo>
                <a:cubicBezTo>
                  <a:pt x="6262642" y="4765058"/>
                  <a:pt x="6253148" y="4762154"/>
                  <a:pt x="6248681" y="4768408"/>
                </a:cubicBezTo>
                <a:cubicBezTo>
                  <a:pt x="6225673" y="4800016"/>
                  <a:pt x="6205234" y="4833301"/>
                  <a:pt x="6182227" y="4865019"/>
                </a:cubicBezTo>
                <a:cubicBezTo>
                  <a:pt x="6162235" y="4892494"/>
                  <a:pt x="6139227" y="4918406"/>
                  <a:pt x="6119904" y="4946328"/>
                </a:cubicBezTo>
                <a:cubicBezTo>
                  <a:pt x="6100583" y="4954370"/>
                  <a:pt x="6081261" y="4962187"/>
                  <a:pt x="6061827" y="4969894"/>
                </a:cubicBezTo>
                <a:cubicBezTo>
                  <a:pt x="6079027" y="4952470"/>
                  <a:pt x="6094775" y="4933595"/>
                  <a:pt x="6107508" y="4916731"/>
                </a:cubicBezTo>
                <a:cubicBezTo>
                  <a:pt x="6130850" y="4886128"/>
                  <a:pt x="6162234" y="4857759"/>
                  <a:pt x="6182450" y="4825704"/>
                </a:cubicBezTo>
                <a:cubicBezTo>
                  <a:pt x="6185801" y="4820345"/>
                  <a:pt x="6181334" y="4811855"/>
                  <a:pt x="6174521" y="4813755"/>
                </a:cubicBezTo>
                <a:cubicBezTo>
                  <a:pt x="6132414" y="4825259"/>
                  <a:pt x="6110747" y="4880990"/>
                  <a:pt x="6084611" y="4912152"/>
                </a:cubicBezTo>
                <a:cubicBezTo>
                  <a:pt x="6062497" y="4938398"/>
                  <a:pt x="6031001" y="4962634"/>
                  <a:pt x="6008888" y="4990891"/>
                </a:cubicBezTo>
                <a:cubicBezTo>
                  <a:pt x="5990571" y="4998039"/>
                  <a:pt x="5972365" y="5005187"/>
                  <a:pt x="5954049" y="5012671"/>
                </a:cubicBezTo>
                <a:cubicBezTo>
                  <a:pt x="5950139" y="5014235"/>
                  <a:pt x="5946342" y="5015798"/>
                  <a:pt x="5942433" y="5017362"/>
                </a:cubicBezTo>
                <a:cubicBezTo>
                  <a:pt x="5961866" y="4998486"/>
                  <a:pt x="5988113" y="4968889"/>
                  <a:pt x="5969350" y="4962188"/>
                </a:cubicBezTo>
                <a:cubicBezTo>
                  <a:pt x="5963095" y="4959954"/>
                  <a:pt x="5958180" y="4960736"/>
                  <a:pt x="5953155" y="4965315"/>
                </a:cubicBezTo>
                <a:cubicBezTo>
                  <a:pt x="5935396" y="4981286"/>
                  <a:pt x="5920989" y="5002284"/>
                  <a:pt x="5903789" y="5019260"/>
                </a:cubicBezTo>
                <a:cubicBezTo>
                  <a:pt x="5895524" y="5027414"/>
                  <a:pt x="5886700" y="5035567"/>
                  <a:pt x="5877207" y="5042827"/>
                </a:cubicBezTo>
                <a:cubicBezTo>
                  <a:pt x="5794894" y="5072982"/>
                  <a:pt x="5711797" y="5094203"/>
                  <a:pt x="5621218" y="5088730"/>
                </a:cubicBezTo>
                <a:cubicBezTo>
                  <a:pt x="5610943" y="5085826"/>
                  <a:pt x="5600667" y="5082923"/>
                  <a:pt x="5589610" y="5081917"/>
                </a:cubicBezTo>
                <a:cubicBezTo>
                  <a:pt x="5579224" y="5081024"/>
                  <a:pt x="5576879" y="5096996"/>
                  <a:pt x="5586707" y="5099787"/>
                </a:cubicBezTo>
                <a:cubicBezTo>
                  <a:pt x="5650928" y="5118662"/>
                  <a:pt x="5696384" y="5153175"/>
                  <a:pt x="5743070" y="5200306"/>
                </a:cubicBezTo>
                <a:cubicBezTo>
                  <a:pt x="5776241" y="5233812"/>
                  <a:pt x="5809300" y="5276365"/>
                  <a:pt x="5855652" y="5290774"/>
                </a:cubicBezTo>
                <a:cubicBezTo>
                  <a:pt x="5859896" y="5292114"/>
                  <a:pt x="5865144" y="5287423"/>
                  <a:pt x="5861571" y="5283291"/>
                </a:cubicBezTo>
                <a:cubicBezTo>
                  <a:pt x="5823485" y="5239509"/>
                  <a:pt x="5777023" y="5198744"/>
                  <a:pt x="5734358" y="5159317"/>
                </a:cubicBezTo>
                <a:cubicBezTo>
                  <a:pt x="5714812" y="5141335"/>
                  <a:pt x="5694039" y="5124247"/>
                  <a:pt x="5671590" y="5110509"/>
                </a:cubicBezTo>
                <a:cubicBezTo>
                  <a:pt x="5734024" y="5108611"/>
                  <a:pt x="5794000" y="5094873"/>
                  <a:pt x="5854312" y="5075663"/>
                </a:cubicBezTo>
                <a:cubicBezTo>
                  <a:pt x="5886253" y="5081247"/>
                  <a:pt x="5918866" y="5076220"/>
                  <a:pt x="5951368" y="5074993"/>
                </a:cubicBezTo>
                <a:cubicBezTo>
                  <a:pt x="5983757" y="5073764"/>
                  <a:pt x="6018269" y="5082699"/>
                  <a:pt x="6049542" y="5076891"/>
                </a:cubicBezTo>
                <a:cubicBezTo>
                  <a:pt x="6054903" y="5075887"/>
                  <a:pt x="6055461" y="5068962"/>
                  <a:pt x="6051329" y="5066170"/>
                </a:cubicBezTo>
                <a:cubicBezTo>
                  <a:pt x="6023853" y="5047071"/>
                  <a:pt x="5981635" y="5052320"/>
                  <a:pt x="5949692" y="5054777"/>
                </a:cubicBezTo>
                <a:cubicBezTo>
                  <a:pt x="5935843" y="5055783"/>
                  <a:pt x="5921995" y="5056899"/>
                  <a:pt x="5908145" y="5058128"/>
                </a:cubicBezTo>
                <a:cubicBezTo>
                  <a:pt x="5991576" y="5030318"/>
                  <a:pt x="6076236" y="5002842"/>
                  <a:pt x="6157209" y="4969113"/>
                </a:cubicBezTo>
                <a:cubicBezTo>
                  <a:pt x="6208921" y="4967437"/>
                  <a:pt x="6298494" y="4972127"/>
                  <a:pt x="6307876" y="4972909"/>
                </a:cubicBezTo>
                <a:cubicBezTo>
                  <a:pt x="6330549" y="4974921"/>
                  <a:pt x="6353445" y="4978941"/>
                  <a:pt x="6376340" y="4982404"/>
                </a:cubicBezTo>
                <a:cubicBezTo>
                  <a:pt x="6355455" y="4989216"/>
                  <a:pt x="6334123" y="4995025"/>
                  <a:pt x="6312232" y="4999157"/>
                </a:cubicBezTo>
                <a:cubicBezTo>
                  <a:pt x="6291681" y="5003066"/>
                  <a:pt x="6298271" y="5032663"/>
                  <a:pt x="6318375" y="5030540"/>
                </a:cubicBezTo>
                <a:cubicBezTo>
                  <a:pt x="6370421" y="5025180"/>
                  <a:pt x="6418112" y="5009544"/>
                  <a:pt x="6463011" y="4987205"/>
                </a:cubicBezTo>
                <a:cubicBezTo>
                  <a:pt x="6463457" y="4987206"/>
                  <a:pt x="6464351" y="4987206"/>
                  <a:pt x="6464351" y="4987206"/>
                </a:cubicBezTo>
                <a:cubicBezTo>
                  <a:pt x="6466695" y="4986983"/>
                  <a:pt x="6468371" y="4985531"/>
                  <a:pt x="6469600" y="4983743"/>
                </a:cubicBezTo>
                <a:cubicBezTo>
                  <a:pt x="6500426" y="4967884"/>
                  <a:pt x="6530134" y="4949343"/>
                  <a:pt x="6558168" y="4927005"/>
                </a:cubicBezTo>
                <a:cubicBezTo>
                  <a:pt x="6586091" y="4904668"/>
                  <a:pt x="6621943" y="4885682"/>
                  <a:pt x="6652433" y="4863344"/>
                </a:cubicBezTo>
                <a:cubicBezTo>
                  <a:pt x="6727823" y="4855750"/>
                  <a:pt x="6915569" y="4828833"/>
                  <a:pt x="6919479" y="4861333"/>
                </a:cubicBezTo>
                <a:cubicBezTo>
                  <a:pt x="6920484" y="4869487"/>
                  <a:pt x="6926180" y="4876858"/>
                  <a:pt x="6935226" y="4876411"/>
                </a:cubicBezTo>
                <a:cubicBezTo>
                  <a:pt x="6925511" y="4876858"/>
                  <a:pt x="7004027" y="4876858"/>
                  <a:pt x="7054398" y="4884564"/>
                </a:cubicBezTo>
                <a:cubicBezTo>
                  <a:pt x="7007489" y="4889479"/>
                  <a:pt x="6960356" y="4906567"/>
                  <a:pt x="6917021" y="4920975"/>
                </a:cubicBezTo>
                <a:cubicBezTo>
                  <a:pt x="6832027" y="4949009"/>
                  <a:pt x="6742565" y="4982627"/>
                  <a:pt x="6666059" y="5029536"/>
                </a:cubicBezTo>
                <a:cubicBezTo>
                  <a:pt x="6657571" y="5034786"/>
                  <a:pt x="6664719" y="5047517"/>
                  <a:pt x="6673766" y="5044614"/>
                </a:cubicBezTo>
                <a:cubicBezTo>
                  <a:pt x="6803993" y="5002954"/>
                  <a:pt x="6938131" y="4925778"/>
                  <a:pt x="7077629" y="4919411"/>
                </a:cubicBezTo>
                <a:cubicBezTo>
                  <a:pt x="7064785" y="4930468"/>
                  <a:pt x="7052275" y="4941972"/>
                  <a:pt x="7040213" y="4953923"/>
                </a:cubicBezTo>
                <a:cubicBezTo>
                  <a:pt x="7037421" y="4953811"/>
                  <a:pt x="7034852" y="4953810"/>
                  <a:pt x="7030498" y="4954035"/>
                </a:cubicBezTo>
                <a:cubicBezTo>
                  <a:pt x="7015642" y="4954704"/>
                  <a:pt x="7001458" y="4951690"/>
                  <a:pt x="6986714" y="4952247"/>
                </a:cubicBezTo>
                <a:cubicBezTo>
                  <a:pt x="6977222" y="4952583"/>
                  <a:pt x="6974094" y="4963863"/>
                  <a:pt x="6980014" y="4970229"/>
                </a:cubicBezTo>
                <a:cubicBezTo>
                  <a:pt x="6981690" y="4972016"/>
                  <a:pt x="6984258" y="4973021"/>
                  <a:pt x="6986269" y="4974586"/>
                </a:cubicBezTo>
                <a:cubicBezTo>
                  <a:pt x="6965271" y="4979053"/>
                  <a:pt x="6944162" y="4984972"/>
                  <a:pt x="6923500" y="4990221"/>
                </a:cubicBezTo>
                <a:cubicBezTo>
                  <a:pt x="6910656" y="4993573"/>
                  <a:pt x="6908981" y="5014905"/>
                  <a:pt x="6923389" y="5017250"/>
                </a:cubicBezTo>
                <a:cubicBezTo>
                  <a:pt x="6933886" y="5018925"/>
                  <a:pt x="6968175" y="5017920"/>
                  <a:pt x="6993081" y="5010772"/>
                </a:cubicBezTo>
                <a:cubicBezTo>
                  <a:pt x="6981913" y="5025404"/>
                  <a:pt x="6970298" y="5039587"/>
                  <a:pt x="6957230" y="5051985"/>
                </a:cubicBezTo>
                <a:cubicBezTo>
                  <a:pt x="6949524" y="5046177"/>
                  <a:pt x="6940365" y="5046959"/>
                  <a:pt x="6927409" y="5046513"/>
                </a:cubicBezTo>
                <a:cubicBezTo>
                  <a:pt x="6898147" y="5045619"/>
                  <a:pt x="6869330" y="5044167"/>
                  <a:pt x="6840069" y="5044614"/>
                </a:cubicBezTo>
                <a:cubicBezTo>
                  <a:pt x="6827784" y="5044837"/>
                  <a:pt x="6826555" y="5061925"/>
                  <a:pt x="6837724" y="5065387"/>
                </a:cubicBezTo>
                <a:cubicBezTo>
                  <a:pt x="6863077" y="5073429"/>
                  <a:pt x="6888429" y="5078343"/>
                  <a:pt x="6914678" y="5081135"/>
                </a:cubicBezTo>
                <a:cubicBezTo>
                  <a:pt x="6911996" y="5082364"/>
                  <a:pt x="6909986" y="5084151"/>
                  <a:pt x="6907193" y="5085156"/>
                </a:cubicBezTo>
                <a:cubicBezTo>
                  <a:pt x="6895690" y="5089624"/>
                  <a:pt x="6883963" y="5093421"/>
                  <a:pt x="6872346" y="5097330"/>
                </a:cubicBezTo>
                <a:cubicBezTo>
                  <a:pt x="6852355" y="5096437"/>
                  <a:pt x="6832585" y="5095766"/>
                  <a:pt x="6812483" y="5092304"/>
                </a:cubicBezTo>
                <a:cubicBezTo>
                  <a:pt x="6794613" y="5089289"/>
                  <a:pt x="6771827" y="5087837"/>
                  <a:pt x="6755299" y="5080242"/>
                </a:cubicBezTo>
                <a:cubicBezTo>
                  <a:pt x="6749714" y="5077674"/>
                  <a:pt x="6745916" y="5084933"/>
                  <a:pt x="6749937" y="5088842"/>
                </a:cubicBezTo>
                <a:cubicBezTo>
                  <a:pt x="6763898" y="5102692"/>
                  <a:pt x="6785007" y="5113748"/>
                  <a:pt x="6807455" y="5121008"/>
                </a:cubicBezTo>
                <a:cubicBezTo>
                  <a:pt x="6805446" y="5121902"/>
                  <a:pt x="6804775" y="5123576"/>
                  <a:pt x="6803547" y="5125029"/>
                </a:cubicBezTo>
                <a:cubicBezTo>
                  <a:pt x="6799079" y="5126145"/>
                  <a:pt x="6794500" y="5126817"/>
                  <a:pt x="6790032" y="5127821"/>
                </a:cubicBezTo>
                <a:cubicBezTo>
                  <a:pt x="6781880" y="5127486"/>
                  <a:pt x="6773726" y="5127151"/>
                  <a:pt x="6766579" y="5126146"/>
                </a:cubicBezTo>
                <a:cubicBezTo>
                  <a:pt x="6736087" y="5121455"/>
                  <a:pt x="6701240" y="5116430"/>
                  <a:pt x="6671867" y="5107382"/>
                </a:cubicBezTo>
                <a:cubicBezTo>
                  <a:pt x="6666953" y="5105819"/>
                  <a:pt x="6663155" y="5112296"/>
                  <a:pt x="6667511" y="5115535"/>
                </a:cubicBezTo>
                <a:cubicBezTo>
                  <a:pt x="6684711" y="5128044"/>
                  <a:pt x="6702357" y="5136309"/>
                  <a:pt x="6721233" y="5142340"/>
                </a:cubicBezTo>
                <a:cubicBezTo>
                  <a:pt x="6586202" y="5168922"/>
                  <a:pt x="6447709" y="5180426"/>
                  <a:pt x="6308992" y="5183106"/>
                </a:cubicBezTo>
                <a:cubicBezTo>
                  <a:pt x="6369305" y="5168476"/>
                  <a:pt x="6424142" y="5143458"/>
                  <a:pt x="6484119" y="5115312"/>
                </a:cubicBezTo>
                <a:cubicBezTo>
                  <a:pt x="6530582" y="5093422"/>
                  <a:pt x="6590334" y="5095990"/>
                  <a:pt x="6627973" y="5059691"/>
                </a:cubicBezTo>
                <a:cubicBezTo>
                  <a:pt x="6634227" y="5053660"/>
                  <a:pt x="6626410" y="5043161"/>
                  <a:pt x="6618704" y="5046066"/>
                </a:cubicBezTo>
                <a:cubicBezTo>
                  <a:pt x="6546999" y="5073093"/>
                  <a:pt x="6481773" y="5109615"/>
                  <a:pt x="6407948" y="5132289"/>
                </a:cubicBezTo>
                <a:cubicBezTo>
                  <a:pt x="6344287" y="5151722"/>
                  <a:pt x="6282522" y="5166353"/>
                  <a:pt x="6216403" y="5176405"/>
                </a:cubicBezTo>
                <a:cubicBezTo>
                  <a:pt x="6211489" y="5177186"/>
                  <a:pt x="6209367" y="5180426"/>
                  <a:pt x="6208473" y="5184000"/>
                </a:cubicBezTo>
                <a:cubicBezTo>
                  <a:pt x="6164133" y="5183776"/>
                  <a:pt x="6119905" y="5183106"/>
                  <a:pt x="6076011" y="5181878"/>
                </a:cubicBezTo>
                <a:cubicBezTo>
                  <a:pt x="6074895" y="5181878"/>
                  <a:pt x="6074224" y="5182547"/>
                  <a:pt x="6073331" y="5182994"/>
                </a:cubicBezTo>
                <a:cubicBezTo>
                  <a:pt x="6055572" y="5177186"/>
                  <a:pt x="6037591" y="5174395"/>
                  <a:pt x="6019609" y="5177857"/>
                </a:cubicBezTo>
                <a:cubicBezTo>
                  <a:pt x="6016260" y="5178528"/>
                  <a:pt x="6015365" y="5183777"/>
                  <a:pt x="6018603" y="5185228"/>
                </a:cubicBezTo>
                <a:cubicBezTo>
                  <a:pt x="6063056" y="5205109"/>
                  <a:pt x="6104827" y="5224319"/>
                  <a:pt x="6148497" y="5246992"/>
                </a:cubicBezTo>
                <a:cubicBezTo>
                  <a:pt x="6188370" y="5267766"/>
                  <a:pt x="6227349" y="5294682"/>
                  <a:pt x="6268450" y="5311994"/>
                </a:cubicBezTo>
                <a:cubicBezTo>
                  <a:pt x="6273588" y="5314117"/>
                  <a:pt x="6279284" y="5308756"/>
                  <a:pt x="6277050" y="5303506"/>
                </a:cubicBezTo>
                <a:cubicBezTo>
                  <a:pt x="6257951" y="5260283"/>
                  <a:pt x="6200767" y="5244759"/>
                  <a:pt x="6161341" y="5225771"/>
                </a:cubicBezTo>
                <a:cubicBezTo>
                  <a:pt x="6148386" y="5219517"/>
                  <a:pt x="6134760" y="5211922"/>
                  <a:pt x="6120798" y="5204438"/>
                </a:cubicBezTo>
                <a:cubicBezTo>
                  <a:pt x="6131073" y="5205332"/>
                  <a:pt x="6141572" y="5205109"/>
                  <a:pt x="6151848" y="5205443"/>
                </a:cubicBezTo>
                <a:cubicBezTo>
                  <a:pt x="6151624" y="5208348"/>
                  <a:pt x="6153411" y="5211475"/>
                  <a:pt x="6157097" y="5211810"/>
                </a:cubicBezTo>
                <a:cubicBezTo>
                  <a:pt x="6279619" y="5220745"/>
                  <a:pt x="6349759" y="5349857"/>
                  <a:pt x="6457985" y="5388947"/>
                </a:cubicBezTo>
                <a:cubicBezTo>
                  <a:pt x="6466808" y="5392075"/>
                  <a:pt x="6471387" y="5380571"/>
                  <a:pt x="6464910" y="5375211"/>
                </a:cubicBezTo>
                <a:cubicBezTo>
                  <a:pt x="6410182" y="5329976"/>
                  <a:pt x="6350317" y="5281168"/>
                  <a:pt x="6289112" y="5244981"/>
                </a:cubicBezTo>
                <a:cubicBezTo>
                  <a:pt x="6266774" y="5231803"/>
                  <a:pt x="6241868" y="5215160"/>
                  <a:pt x="6215845" y="5205556"/>
                </a:cubicBezTo>
                <a:cubicBezTo>
                  <a:pt x="6274705" y="5203322"/>
                  <a:pt x="6333787" y="5197626"/>
                  <a:pt x="6392201" y="5197850"/>
                </a:cubicBezTo>
                <a:cubicBezTo>
                  <a:pt x="6503331" y="5198408"/>
                  <a:pt x="6609210" y="5195392"/>
                  <a:pt x="6718329" y="5172273"/>
                </a:cubicBezTo>
                <a:cubicBezTo>
                  <a:pt x="6743459" y="5166911"/>
                  <a:pt x="6768701" y="5162332"/>
                  <a:pt x="6793942" y="5157418"/>
                </a:cubicBezTo>
                <a:cubicBezTo>
                  <a:pt x="6805892" y="5158535"/>
                  <a:pt x="6817061" y="5156972"/>
                  <a:pt x="6825885" y="5151163"/>
                </a:cubicBezTo>
                <a:cubicBezTo>
                  <a:pt x="6891558" y="5138655"/>
                  <a:pt x="6957342" y="5126593"/>
                  <a:pt x="7023014" y="5114083"/>
                </a:cubicBezTo>
                <a:cubicBezTo>
                  <a:pt x="7067466" y="5105595"/>
                  <a:pt x="7105328" y="5092639"/>
                  <a:pt x="7145982" y="5072200"/>
                </a:cubicBezTo>
                <a:cubicBezTo>
                  <a:pt x="7215675" y="5037242"/>
                  <a:pt x="7288832" y="5035120"/>
                  <a:pt x="7363103" y="5046177"/>
                </a:cubicBezTo>
                <a:cubicBezTo>
                  <a:pt x="7326692" y="5101463"/>
                  <a:pt x="7300335" y="5155408"/>
                  <a:pt x="7238124" y="5191595"/>
                </a:cubicBezTo>
                <a:cubicBezTo>
                  <a:pt x="7220143" y="5202093"/>
                  <a:pt x="7231088" y="5228563"/>
                  <a:pt x="7251191" y="5221415"/>
                </a:cubicBezTo>
                <a:cubicBezTo>
                  <a:pt x="7259568" y="5218400"/>
                  <a:pt x="7266829" y="5214714"/>
                  <a:pt x="7274089" y="5210917"/>
                </a:cubicBezTo>
                <a:cubicBezTo>
                  <a:pt x="7277551" y="5212592"/>
                  <a:pt x="7281348" y="5213040"/>
                  <a:pt x="7284811" y="5209688"/>
                </a:cubicBezTo>
                <a:cubicBezTo>
                  <a:pt x="7355398" y="5139883"/>
                  <a:pt x="7499698" y="5107271"/>
                  <a:pt x="7595750" y="5116093"/>
                </a:cubicBezTo>
                <a:cubicBezTo>
                  <a:pt x="7630708" y="5119333"/>
                  <a:pt x="7667788" y="5120002"/>
                  <a:pt x="7702412" y="5125252"/>
                </a:cubicBezTo>
                <a:cubicBezTo>
                  <a:pt x="7701630" y="5125140"/>
                  <a:pt x="7653939" y="5174284"/>
                  <a:pt x="7649918" y="5178193"/>
                </a:cubicBezTo>
                <a:cubicBezTo>
                  <a:pt x="7645339" y="5182660"/>
                  <a:pt x="7642435" y="5191818"/>
                  <a:pt x="7640314" y="5199860"/>
                </a:cubicBezTo>
                <a:cubicBezTo>
                  <a:pt x="7639085" y="5202987"/>
                  <a:pt x="7637633" y="5206114"/>
                  <a:pt x="7636851" y="5209800"/>
                </a:cubicBezTo>
                <a:cubicBezTo>
                  <a:pt x="7636738" y="5210581"/>
                  <a:pt x="7637185" y="5211140"/>
                  <a:pt x="7637185" y="5211811"/>
                </a:cubicBezTo>
                <a:cubicBezTo>
                  <a:pt x="7635287" y="5218288"/>
                  <a:pt x="7639308" y="5222644"/>
                  <a:pt x="7644446" y="5224542"/>
                </a:cubicBezTo>
                <a:cubicBezTo>
                  <a:pt x="7650365" y="5228005"/>
                  <a:pt x="7658295" y="5228563"/>
                  <a:pt x="7663432" y="5223538"/>
                </a:cubicBezTo>
                <a:cubicBezTo>
                  <a:pt x="7693142" y="5194834"/>
                  <a:pt x="7763058" y="5211140"/>
                  <a:pt x="7799692" y="5217394"/>
                </a:cubicBezTo>
                <a:cubicBezTo>
                  <a:pt x="7832751" y="5222756"/>
                  <a:pt x="7859669" y="5221751"/>
                  <a:pt x="7889154" y="5217841"/>
                </a:cubicBezTo>
                <a:cubicBezTo>
                  <a:pt x="7885356" y="5224319"/>
                  <a:pt x="7879884" y="5229569"/>
                  <a:pt x="7874746" y="5234930"/>
                </a:cubicBezTo>
                <a:cubicBezTo>
                  <a:pt x="7872736" y="5233812"/>
                  <a:pt x="7870614" y="5233031"/>
                  <a:pt x="7868269" y="5233366"/>
                </a:cubicBezTo>
                <a:cubicBezTo>
                  <a:pt x="7840346" y="5237498"/>
                  <a:pt x="7819460" y="5263298"/>
                  <a:pt x="7791427" y="5272010"/>
                </a:cubicBezTo>
                <a:cubicBezTo>
                  <a:pt x="7766632" y="5279828"/>
                  <a:pt x="7741056" y="5285525"/>
                  <a:pt x="7715926" y="5275807"/>
                </a:cubicBezTo>
                <a:cubicBezTo>
                  <a:pt x="7703864" y="5271117"/>
                  <a:pt x="7693811" y="5286306"/>
                  <a:pt x="7701518" y="5296022"/>
                </a:cubicBezTo>
                <a:cubicBezTo>
                  <a:pt x="7720394" y="5319700"/>
                  <a:pt x="7754681" y="5317802"/>
                  <a:pt x="7782268" y="5312776"/>
                </a:cubicBezTo>
                <a:cubicBezTo>
                  <a:pt x="7768196" y="5325509"/>
                  <a:pt x="7753677" y="5337459"/>
                  <a:pt x="7736923" y="5345612"/>
                </a:cubicBezTo>
                <a:cubicBezTo>
                  <a:pt x="7731227" y="5346618"/>
                  <a:pt x="7725419" y="5347512"/>
                  <a:pt x="7719834" y="5347735"/>
                </a:cubicBezTo>
                <a:cubicBezTo>
                  <a:pt x="7705651" y="5348516"/>
                  <a:pt x="7690797" y="5345725"/>
                  <a:pt x="7676054" y="5343603"/>
                </a:cubicBezTo>
                <a:cubicBezTo>
                  <a:pt x="7671251" y="5342709"/>
                  <a:pt x="7666448" y="5341927"/>
                  <a:pt x="7661757" y="5340810"/>
                </a:cubicBezTo>
                <a:cubicBezTo>
                  <a:pt x="7627023" y="5332098"/>
                  <a:pt x="7592399" y="5322158"/>
                  <a:pt x="7556771" y="5318473"/>
                </a:cubicBezTo>
                <a:cubicBezTo>
                  <a:pt x="7543814" y="5317131"/>
                  <a:pt x="7538677" y="5335784"/>
                  <a:pt x="7552191" y="5338800"/>
                </a:cubicBezTo>
                <a:cubicBezTo>
                  <a:pt x="7591505" y="5347623"/>
                  <a:pt x="7629926" y="5358904"/>
                  <a:pt x="7668906" y="5368732"/>
                </a:cubicBezTo>
                <a:cubicBezTo>
                  <a:pt x="7700848" y="5376774"/>
                  <a:pt x="7733238" y="5387496"/>
                  <a:pt x="7765850" y="5379678"/>
                </a:cubicBezTo>
                <a:cubicBezTo>
                  <a:pt x="7769760" y="5378785"/>
                  <a:pt x="7771211" y="5376104"/>
                  <a:pt x="7771546" y="5373199"/>
                </a:cubicBezTo>
                <a:cubicBezTo>
                  <a:pt x="7780034" y="5375433"/>
                  <a:pt x="7785508" y="5378784"/>
                  <a:pt x="7789528" y="5382581"/>
                </a:cubicBezTo>
                <a:cubicBezTo>
                  <a:pt x="7777131" y="5384926"/>
                  <a:pt x="7764846" y="5387608"/>
                  <a:pt x="7751778" y="5386155"/>
                </a:cubicBezTo>
                <a:cubicBezTo>
                  <a:pt x="7738040" y="5384592"/>
                  <a:pt x="7725531" y="5383252"/>
                  <a:pt x="7711681" y="5384926"/>
                </a:cubicBezTo>
                <a:cubicBezTo>
                  <a:pt x="7703193" y="5385933"/>
                  <a:pt x="7704980" y="5396766"/>
                  <a:pt x="7711012" y="5399557"/>
                </a:cubicBezTo>
                <a:cubicBezTo>
                  <a:pt x="7731785" y="5409275"/>
                  <a:pt x="7764287" y="5416311"/>
                  <a:pt x="7791092" y="5412402"/>
                </a:cubicBezTo>
                <a:cubicBezTo>
                  <a:pt x="7790087" y="5414189"/>
                  <a:pt x="7789640" y="5415865"/>
                  <a:pt x="7788411" y="5417763"/>
                </a:cubicBezTo>
                <a:cubicBezTo>
                  <a:pt x="7776238" y="5418545"/>
                  <a:pt x="7763729" y="5421337"/>
                  <a:pt x="7751442" y="5422342"/>
                </a:cubicBezTo>
                <a:cubicBezTo>
                  <a:pt x="7725977" y="5424464"/>
                  <a:pt x="7702300" y="5420444"/>
                  <a:pt x="7677282" y="5416088"/>
                </a:cubicBezTo>
                <a:cubicBezTo>
                  <a:pt x="7670245" y="5414858"/>
                  <a:pt x="7668124" y="5423571"/>
                  <a:pt x="7672367" y="5427703"/>
                </a:cubicBezTo>
                <a:cubicBezTo>
                  <a:pt x="7686441" y="5441217"/>
                  <a:pt x="7703193" y="5446579"/>
                  <a:pt x="7721287" y="5448254"/>
                </a:cubicBezTo>
                <a:cubicBezTo>
                  <a:pt x="7716149" y="5448589"/>
                  <a:pt x="7710900" y="5448812"/>
                  <a:pt x="7705986" y="5449147"/>
                </a:cubicBezTo>
                <a:cubicBezTo>
                  <a:pt x="7669129" y="5451828"/>
                  <a:pt x="7638191" y="5451493"/>
                  <a:pt x="7601446" y="5445126"/>
                </a:cubicBezTo>
                <a:cubicBezTo>
                  <a:pt x="7596197" y="5444233"/>
                  <a:pt x="7592399" y="5450599"/>
                  <a:pt x="7596532" y="5454397"/>
                </a:cubicBezTo>
                <a:cubicBezTo>
                  <a:pt x="7620321" y="5476399"/>
                  <a:pt x="7653268" y="5476176"/>
                  <a:pt x="7683983" y="5476623"/>
                </a:cubicBezTo>
                <a:cubicBezTo>
                  <a:pt x="7693029" y="5476734"/>
                  <a:pt x="7702077" y="5476064"/>
                  <a:pt x="7711123" y="5475394"/>
                </a:cubicBezTo>
                <a:cubicBezTo>
                  <a:pt x="7704311" y="5478186"/>
                  <a:pt x="7697721" y="5480644"/>
                  <a:pt x="7691355" y="5482318"/>
                </a:cubicBezTo>
                <a:cubicBezTo>
                  <a:pt x="7649472" y="5493264"/>
                  <a:pt x="7605690" y="5501528"/>
                  <a:pt x="7562243" y="5502199"/>
                </a:cubicBezTo>
                <a:cubicBezTo>
                  <a:pt x="7479148" y="5503540"/>
                  <a:pt x="7402976" y="5509123"/>
                  <a:pt x="7341771" y="5442557"/>
                </a:cubicBezTo>
                <a:cubicBezTo>
                  <a:pt x="7341435" y="5440770"/>
                  <a:pt x="7340208" y="5439207"/>
                  <a:pt x="7339761" y="5437420"/>
                </a:cubicBezTo>
                <a:cubicBezTo>
                  <a:pt x="7382425" y="5467799"/>
                  <a:pt x="7446199" y="5487121"/>
                  <a:pt x="7486407" y="5479080"/>
                </a:cubicBezTo>
                <a:cubicBezTo>
                  <a:pt x="7492773" y="5477851"/>
                  <a:pt x="7494337" y="5469475"/>
                  <a:pt x="7488194" y="5466570"/>
                </a:cubicBezTo>
                <a:cubicBezTo>
                  <a:pt x="7458038" y="5452721"/>
                  <a:pt x="7423750" y="5451939"/>
                  <a:pt x="7392701" y="5440325"/>
                </a:cubicBezTo>
                <a:cubicBezTo>
                  <a:pt x="7368242" y="5431166"/>
                  <a:pt x="7345904" y="5418545"/>
                  <a:pt x="7322896" y="5407041"/>
                </a:cubicBezTo>
                <a:cubicBezTo>
                  <a:pt x="7320215" y="5403914"/>
                  <a:pt x="7318094" y="5400451"/>
                  <a:pt x="7315189" y="5397548"/>
                </a:cubicBezTo>
                <a:cubicBezTo>
                  <a:pt x="7323678" y="5401234"/>
                  <a:pt x="7331831" y="5405366"/>
                  <a:pt x="7340542" y="5408716"/>
                </a:cubicBezTo>
                <a:cubicBezTo>
                  <a:pt x="7371033" y="5420555"/>
                  <a:pt x="7400742" y="5435744"/>
                  <a:pt x="7433690" y="5438872"/>
                </a:cubicBezTo>
                <a:cubicBezTo>
                  <a:pt x="7440503" y="5439542"/>
                  <a:pt x="7442625" y="5431501"/>
                  <a:pt x="7438158" y="5427368"/>
                </a:cubicBezTo>
                <a:cubicBezTo>
                  <a:pt x="7413140" y="5404249"/>
                  <a:pt x="7380638" y="5398217"/>
                  <a:pt x="7349030" y="5387608"/>
                </a:cubicBezTo>
                <a:cubicBezTo>
                  <a:pt x="7314407" y="5375880"/>
                  <a:pt x="7282465" y="5362030"/>
                  <a:pt x="7250857" y="5343602"/>
                </a:cubicBezTo>
                <a:cubicBezTo>
                  <a:pt x="7246837" y="5341257"/>
                  <a:pt x="7242927" y="5342597"/>
                  <a:pt x="7240471" y="5345165"/>
                </a:cubicBezTo>
                <a:cubicBezTo>
                  <a:pt x="7224387" y="5336789"/>
                  <a:pt x="7207970" y="5328971"/>
                  <a:pt x="7191215" y="5321600"/>
                </a:cubicBezTo>
                <a:cubicBezTo>
                  <a:pt x="7179824" y="5316573"/>
                  <a:pt x="7174016" y="5334220"/>
                  <a:pt x="7184738" y="5339357"/>
                </a:cubicBezTo>
                <a:cubicBezTo>
                  <a:pt x="7213106" y="5353207"/>
                  <a:pt x="7242592" y="5366833"/>
                  <a:pt x="7268057" y="5385709"/>
                </a:cubicBezTo>
                <a:cubicBezTo>
                  <a:pt x="7282688" y="5396542"/>
                  <a:pt x="7296649" y="5408381"/>
                  <a:pt x="7307818" y="5422900"/>
                </a:cubicBezTo>
                <a:cubicBezTo>
                  <a:pt x="7313961" y="5430831"/>
                  <a:pt x="7319322" y="5438202"/>
                  <a:pt x="7325688" y="5445015"/>
                </a:cubicBezTo>
                <a:cubicBezTo>
                  <a:pt x="7326470" y="5446131"/>
                  <a:pt x="7327363" y="5447471"/>
                  <a:pt x="7328145" y="5448478"/>
                </a:cubicBezTo>
                <a:cubicBezTo>
                  <a:pt x="7355955" y="5483324"/>
                  <a:pt x="7386670" y="5514597"/>
                  <a:pt x="7422298" y="5541736"/>
                </a:cubicBezTo>
                <a:cubicBezTo>
                  <a:pt x="7454799" y="5566420"/>
                  <a:pt x="7465521" y="5582838"/>
                  <a:pt x="7463623" y="5594006"/>
                </a:cubicBezTo>
                <a:cubicBezTo>
                  <a:pt x="7447428" y="5585964"/>
                  <a:pt x="7428329" y="5582615"/>
                  <a:pt x="7411017" y="5577477"/>
                </a:cubicBezTo>
                <a:cubicBezTo>
                  <a:pt x="7381309" y="5568765"/>
                  <a:pt x="7352381" y="5557372"/>
                  <a:pt x="7321444" y="5554023"/>
                </a:cubicBezTo>
                <a:cubicBezTo>
                  <a:pt x="7316641" y="5553464"/>
                  <a:pt x="7314072" y="5559719"/>
                  <a:pt x="7317981" y="5562622"/>
                </a:cubicBezTo>
                <a:cubicBezTo>
                  <a:pt x="7343782" y="5582614"/>
                  <a:pt x="7374942" y="5590879"/>
                  <a:pt x="7405545" y="5601154"/>
                </a:cubicBezTo>
                <a:cubicBezTo>
                  <a:pt x="7415820" y="5604617"/>
                  <a:pt x="7426207" y="5608861"/>
                  <a:pt x="7436706" y="5612435"/>
                </a:cubicBezTo>
                <a:cubicBezTo>
                  <a:pt x="7425091" y="5615004"/>
                  <a:pt x="7410795" y="5616344"/>
                  <a:pt x="7395939" y="5617014"/>
                </a:cubicBezTo>
                <a:cubicBezTo>
                  <a:pt x="7370698" y="5607520"/>
                  <a:pt x="7341659" y="5607074"/>
                  <a:pt x="7315748" y="5599145"/>
                </a:cubicBezTo>
                <a:cubicBezTo>
                  <a:pt x="7281348" y="5588758"/>
                  <a:pt x="7250410" y="5568542"/>
                  <a:pt x="7216345" y="5559495"/>
                </a:cubicBezTo>
                <a:cubicBezTo>
                  <a:pt x="7208863" y="5557485"/>
                  <a:pt x="7204842" y="5566420"/>
                  <a:pt x="7209310" y="5571781"/>
                </a:cubicBezTo>
                <a:cubicBezTo>
                  <a:pt x="7231870" y="5598251"/>
                  <a:pt x="7273530" y="5610649"/>
                  <a:pt x="7306477" y="5619583"/>
                </a:cubicBezTo>
                <a:cubicBezTo>
                  <a:pt x="7294751" y="5620365"/>
                  <a:pt x="7283247" y="5621147"/>
                  <a:pt x="7271966" y="5621928"/>
                </a:cubicBezTo>
                <a:cubicBezTo>
                  <a:pt x="7235557" y="5610872"/>
                  <a:pt x="7201380" y="5597246"/>
                  <a:pt x="7164857" y="5581051"/>
                </a:cubicBezTo>
                <a:cubicBezTo>
                  <a:pt x="7128559" y="5564967"/>
                  <a:pt x="7094271" y="5547099"/>
                  <a:pt x="7054062" y="5546203"/>
                </a:cubicBezTo>
                <a:cubicBezTo>
                  <a:pt x="7048591" y="5546093"/>
                  <a:pt x="7046357" y="5554245"/>
                  <a:pt x="7051382" y="5556703"/>
                </a:cubicBezTo>
                <a:cubicBezTo>
                  <a:pt x="7101977" y="5581386"/>
                  <a:pt x="7160278" y="5595459"/>
                  <a:pt x="7213553" y="5613440"/>
                </a:cubicBezTo>
                <a:cubicBezTo>
                  <a:pt x="7223381" y="5616679"/>
                  <a:pt x="7232987" y="5620253"/>
                  <a:pt x="7242592" y="5623715"/>
                </a:cubicBezTo>
                <a:cubicBezTo>
                  <a:pt x="7179265" y="5626843"/>
                  <a:pt x="7121299" y="5624944"/>
                  <a:pt x="7055291" y="5598362"/>
                </a:cubicBezTo>
                <a:cubicBezTo>
                  <a:pt x="7032730" y="5589316"/>
                  <a:pt x="7002464" y="5569436"/>
                  <a:pt x="6976105" y="5564633"/>
                </a:cubicBezTo>
                <a:cubicBezTo>
                  <a:pt x="6921824" y="5493040"/>
                  <a:pt x="6842750" y="5419326"/>
                  <a:pt x="6755633" y="5395873"/>
                </a:cubicBezTo>
                <a:cubicBezTo>
                  <a:pt x="6746697" y="5393414"/>
                  <a:pt x="6741561" y="5404584"/>
                  <a:pt x="6747368" y="5410838"/>
                </a:cubicBezTo>
                <a:cubicBezTo>
                  <a:pt x="6845318" y="5516384"/>
                  <a:pt x="7015084" y="5573233"/>
                  <a:pt x="6993528" y="5752156"/>
                </a:cubicBezTo>
                <a:cubicBezTo>
                  <a:pt x="6989843" y="5782759"/>
                  <a:pt x="6984482" y="5812579"/>
                  <a:pt x="6977668" y="5842624"/>
                </a:cubicBezTo>
                <a:cubicBezTo>
                  <a:pt x="6977446" y="5843740"/>
                  <a:pt x="6976999" y="5843741"/>
                  <a:pt x="6976776" y="5844635"/>
                </a:cubicBezTo>
                <a:cubicBezTo>
                  <a:pt x="6965607" y="5825312"/>
                  <a:pt x="6948853" y="5806884"/>
                  <a:pt x="6937573" y="5791359"/>
                </a:cubicBezTo>
                <a:cubicBezTo>
                  <a:pt x="6918809" y="5765671"/>
                  <a:pt x="6897812" y="5729931"/>
                  <a:pt x="6868214" y="5715858"/>
                </a:cubicBezTo>
                <a:cubicBezTo>
                  <a:pt x="6865198" y="5714406"/>
                  <a:pt x="6860396" y="5716304"/>
                  <a:pt x="6861625" y="5720437"/>
                </a:cubicBezTo>
                <a:cubicBezTo>
                  <a:pt x="6872794" y="5757852"/>
                  <a:pt x="6910208" y="5795045"/>
                  <a:pt x="6930871" y="5825090"/>
                </a:cubicBezTo>
                <a:cubicBezTo>
                  <a:pt x="6931652" y="5826205"/>
                  <a:pt x="6932435" y="5827546"/>
                  <a:pt x="6933104" y="5828662"/>
                </a:cubicBezTo>
                <a:cubicBezTo>
                  <a:pt x="6877931" y="5800741"/>
                  <a:pt x="6831692" y="5766341"/>
                  <a:pt x="6790591" y="5717981"/>
                </a:cubicBezTo>
                <a:cubicBezTo>
                  <a:pt x="6784336" y="5710609"/>
                  <a:pt x="6771157" y="5712730"/>
                  <a:pt x="6769928" y="5723341"/>
                </a:cubicBezTo>
                <a:cubicBezTo>
                  <a:pt x="6768701" y="5734397"/>
                  <a:pt x="6765014" y="5748583"/>
                  <a:pt x="6761217" y="5762767"/>
                </a:cubicBezTo>
                <a:cubicBezTo>
                  <a:pt x="6749825" y="5751934"/>
                  <a:pt x="6736646" y="5741994"/>
                  <a:pt x="6727375" y="5730936"/>
                </a:cubicBezTo>
                <a:cubicBezTo>
                  <a:pt x="6708389" y="5708710"/>
                  <a:pt x="6690629" y="5686038"/>
                  <a:pt x="6670749" y="5664705"/>
                </a:cubicBezTo>
                <a:cubicBezTo>
                  <a:pt x="6667176" y="5660796"/>
                  <a:pt x="6659916" y="5663812"/>
                  <a:pt x="6662150" y="5669396"/>
                </a:cubicBezTo>
                <a:cubicBezTo>
                  <a:pt x="6672090" y="5694302"/>
                  <a:pt x="6686497" y="5715522"/>
                  <a:pt x="6702580" y="5736073"/>
                </a:cubicBezTo>
                <a:cubicBezTo>
                  <a:pt x="6702135" y="5735851"/>
                  <a:pt x="6701576" y="5735628"/>
                  <a:pt x="6701018" y="5735404"/>
                </a:cubicBezTo>
                <a:cubicBezTo>
                  <a:pt x="6693981" y="5726916"/>
                  <a:pt x="6686274" y="5719208"/>
                  <a:pt x="6678233" y="5711055"/>
                </a:cubicBezTo>
                <a:cubicBezTo>
                  <a:pt x="6657123" y="5689946"/>
                  <a:pt x="6638808" y="5666828"/>
                  <a:pt x="6622500" y="5641808"/>
                </a:cubicBezTo>
                <a:cubicBezTo>
                  <a:pt x="6604295" y="5614111"/>
                  <a:pt x="6585644" y="5582279"/>
                  <a:pt x="6557946" y="5563293"/>
                </a:cubicBezTo>
                <a:cubicBezTo>
                  <a:pt x="6550686" y="5558267"/>
                  <a:pt x="6538177" y="5566196"/>
                  <a:pt x="6543537" y="5575020"/>
                </a:cubicBezTo>
                <a:cubicBezTo>
                  <a:pt x="6566099" y="5612212"/>
                  <a:pt x="6595361" y="5651303"/>
                  <a:pt x="6624512" y="5683581"/>
                </a:cubicBezTo>
                <a:cubicBezTo>
                  <a:pt x="6639031" y="5699664"/>
                  <a:pt x="6655225" y="5716752"/>
                  <a:pt x="6672648" y="5731717"/>
                </a:cubicBezTo>
                <a:cubicBezTo>
                  <a:pt x="6655113" y="5721219"/>
                  <a:pt x="6637914" y="5710050"/>
                  <a:pt x="6622836" y="5696090"/>
                </a:cubicBezTo>
                <a:cubicBezTo>
                  <a:pt x="6598711" y="5673974"/>
                  <a:pt x="6574251" y="5653536"/>
                  <a:pt x="6548787" y="5633544"/>
                </a:cubicBezTo>
                <a:cubicBezTo>
                  <a:pt x="6505340" y="5529675"/>
                  <a:pt x="6436093" y="5441887"/>
                  <a:pt x="6343505" y="5417763"/>
                </a:cubicBezTo>
                <a:cubicBezTo>
                  <a:pt x="6330325" y="5414301"/>
                  <a:pt x="6320496" y="5431948"/>
                  <a:pt x="6330660" y="5441217"/>
                </a:cubicBezTo>
                <a:cubicBezTo>
                  <a:pt x="6419453" y="5521521"/>
                  <a:pt x="6486129" y="5580716"/>
                  <a:pt x="6530134" y="5697876"/>
                </a:cubicBezTo>
                <a:cubicBezTo>
                  <a:pt x="6536388" y="5714406"/>
                  <a:pt x="6573469" y="5861834"/>
                  <a:pt x="6570901" y="5923375"/>
                </a:cubicBezTo>
                <a:cubicBezTo>
                  <a:pt x="6518631" y="5792812"/>
                  <a:pt x="6411187" y="5683580"/>
                  <a:pt x="6292575" y="5610648"/>
                </a:cubicBezTo>
                <a:cubicBezTo>
                  <a:pt x="6285427" y="5606181"/>
                  <a:pt x="6274928" y="5615674"/>
                  <a:pt x="6281964" y="5622152"/>
                </a:cubicBezTo>
                <a:cubicBezTo>
                  <a:pt x="6384830" y="5717869"/>
                  <a:pt x="6502435" y="5810011"/>
                  <a:pt x="6550574" y="5947053"/>
                </a:cubicBezTo>
                <a:cubicBezTo>
                  <a:pt x="6544877" y="5944372"/>
                  <a:pt x="6539851" y="5940798"/>
                  <a:pt x="6534491" y="5937558"/>
                </a:cubicBezTo>
                <a:cubicBezTo>
                  <a:pt x="6534715" y="5936778"/>
                  <a:pt x="6535161" y="5935884"/>
                  <a:pt x="6535048" y="5935101"/>
                </a:cubicBezTo>
                <a:cubicBezTo>
                  <a:pt x="6534490" y="5907514"/>
                  <a:pt x="6508914" y="5880374"/>
                  <a:pt x="6493166" y="5858930"/>
                </a:cubicBezTo>
                <a:cubicBezTo>
                  <a:pt x="6474850" y="5833912"/>
                  <a:pt x="6457426" y="5807555"/>
                  <a:pt x="6435759" y="5785440"/>
                </a:cubicBezTo>
                <a:cubicBezTo>
                  <a:pt x="6428164" y="5777733"/>
                  <a:pt x="6416325" y="5786221"/>
                  <a:pt x="6420569" y="5795938"/>
                </a:cubicBezTo>
                <a:cubicBezTo>
                  <a:pt x="6433077" y="5824642"/>
                  <a:pt x="6453963" y="5848878"/>
                  <a:pt x="6471722" y="5874455"/>
                </a:cubicBezTo>
                <a:cubicBezTo>
                  <a:pt x="6478422" y="5884060"/>
                  <a:pt x="6484678" y="5895341"/>
                  <a:pt x="6491380" y="5906398"/>
                </a:cubicBezTo>
                <a:cubicBezTo>
                  <a:pt x="6471275" y="5888528"/>
                  <a:pt x="6452512" y="5868871"/>
                  <a:pt x="6432855" y="5850108"/>
                </a:cubicBezTo>
                <a:cubicBezTo>
                  <a:pt x="6428275" y="5832125"/>
                  <a:pt x="6413980" y="5812579"/>
                  <a:pt x="6406050" y="5801300"/>
                </a:cubicBezTo>
                <a:cubicBezTo>
                  <a:pt x="6385052" y="5771368"/>
                  <a:pt x="6360145" y="5744338"/>
                  <a:pt x="6339148" y="5714517"/>
                </a:cubicBezTo>
                <a:cubicBezTo>
                  <a:pt x="6332894" y="5705694"/>
                  <a:pt x="6318263" y="5715523"/>
                  <a:pt x="6323401" y="5724793"/>
                </a:cubicBezTo>
                <a:cubicBezTo>
                  <a:pt x="6339149" y="5753051"/>
                  <a:pt x="6358694" y="5777399"/>
                  <a:pt x="6376787" y="5804092"/>
                </a:cubicBezTo>
                <a:cubicBezTo>
                  <a:pt x="6383154" y="5813361"/>
                  <a:pt x="6389072" y="5823078"/>
                  <a:pt x="6394434" y="5833018"/>
                </a:cubicBezTo>
                <a:cubicBezTo>
                  <a:pt x="6393428" y="5834247"/>
                  <a:pt x="6392536" y="5835476"/>
                  <a:pt x="6391976" y="5836816"/>
                </a:cubicBezTo>
                <a:cubicBezTo>
                  <a:pt x="6389967" y="5842065"/>
                  <a:pt x="6386058" y="5844187"/>
                  <a:pt x="6381255" y="5844970"/>
                </a:cubicBezTo>
                <a:cubicBezTo>
                  <a:pt x="6365953" y="5813920"/>
                  <a:pt x="6327422" y="5790466"/>
                  <a:pt x="6306200" y="5765223"/>
                </a:cubicBezTo>
                <a:cubicBezTo>
                  <a:pt x="6274816" y="5727809"/>
                  <a:pt x="6252032" y="5686372"/>
                  <a:pt x="6226902" y="5644824"/>
                </a:cubicBezTo>
                <a:cubicBezTo>
                  <a:pt x="6222770" y="5638012"/>
                  <a:pt x="6210596" y="5643484"/>
                  <a:pt x="6212606" y="5650967"/>
                </a:cubicBezTo>
                <a:cubicBezTo>
                  <a:pt x="6224892" y="5698212"/>
                  <a:pt x="6253819" y="5744562"/>
                  <a:pt x="6285874" y="5781307"/>
                </a:cubicBezTo>
                <a:cubicBezTo>
                  <a:pt x="6292909" y="5789349"/>
                  <a:pt x="6300169" y="5796944"/>
                  <a:pt x="6307541" y="5804650"/>
                </a:cubicBezTo>
                <a:cubicBezTo>
                  <a:pt x="6288330" y="5788791"/>
                  <a:pt x="6268562" y="5770920"/>
                  <a:pt x="6251585" y="5754837"/>
                </a:cubicBezTo>
                <a:cubicBezTo>
                  <a:pt x="6251808" y="5753385"/>
                  <a:pt x="6251696" y="5751822"/>
                  <a:pt x="6251249" y="5750370"/>
                </a:cubicBezTo>
                <a:cubicBezTo>
                  <a:pt x="6239076" y="5718539"/>
                  <a:pt x="6208250" y="5693298"/>
                  <a:pt x="6188706" y="5665375"/>
                </a:cubicBezTo>
                <a:cubicBezTo>
                  <a:pt x="6163239" y="5628965"/>
                  <a:pt x="6139004" y="5590992"/>
                  <a:pt x="6115773" y="5553129"/>
                </a:cubicBezTo>
                <a:cubicBezTo>
                  <a:pt x="6114208" y="5550560"/>
                  <a:pt x="6109071" y="5551342"/>
                  <a:pt x="6110188" y="5554805"/>
                </a:cubicBezTo>
                <a:cubicBezTo>
                  <a:pt x="6122474" y="5595793"/>
                  <a:pt x="6137664" y="5633991"/>
                  <a:pt x="6161341" y="5669955"/>
                </a:cubicBezTo>
                <a:cubicBezTo>
                  <a:pt x="6162124" y="5671072"/>
                  <a:pt x="6162904" y="5672523"/>
                  <a:pt x="6163687" y="5673641"/>
                </a:cubicBezTo>
                <a:cubicBezTo>
                  <a:pt x="6111528" y="5626507"/>
                  <a:pt x="6061827" y="5578482"/>
                  <a:pt x="6018716" y="5521410"/>
                </a:cubicBezTo>
                <a:cubicBezTo>
                  <a:pt x="5997830" y="5486451"/>
                  <a:pt x="5973483" y="5452275"/>
                  <a:pt x="5941539" y="5417987"/>
                </a:cubicBezTo>
                <a:cubicBezTo>
                  <a:pt x="5932157" y="5407934"/>
                  <a:pt x="5911943" y="5418210"/>
                  <a:pt x="5919760" y="5431389"/>
                </a:cubicBezTo>
                <a:cubicBezTo>
                  <a:pt x="5949134" y="5481202"/>
                  <a:pt x="5989789" y="5522973"/>
                  <a:pt x="6019052" y="5572786"/>
                </a:cubicBezTo>
                <a:cubicBezTo>
                  <a:pt x="6049766" y="5625056"/>
                  <a:pt x="6068305" y="5679559"/>
                  <a:pt x="6087292" y="5736073"/>
                </a:cubicBezTo>
                <a:cubicBezTo>
                  <a:pt x="6074448" y="5733840"/>
                  <a:pt x="6061380" y="5732388"/>
                  <a:pt x="6048202" y="5732499"/>
                </a:cubicBezTo>
                <a:cubicBezTo>
                  <a:pt x="6035804" y="5731605"/>
                  <a:pt x="6031561" y="5748806"/>
                  <a:pt x="6039601" y="5756290"/>
                </a:cubicBezTo>
                <a:cubicBezTo>
                  <a:pt x="6077352" y="5791024"/>
                  <a:pt x="6211489" y="5905839"/>
                  <a:pt x="6093211" y="5881267"/>
                </a:cubicBezTo>
                <a:cubicBezTo>
                  <a:pt x="6080032" y="5878475"/>
                  <a:pt x="6071321" y="5894335"/>
                  <a:pt x="6078468" y="5904723"/>
                </a:cubicBezTo>
                <a:cubicBezTo>
                  <a:pt x="6113316" y="5956433"/>
                  <a:pt x="6143583" y="6003455"/>
                  <a:pt x="6154082" y="6062538"/>
                </a:cubicBezTo>
                <a:cubicBezTo>
                  <a:pt x="6144811" y="6058740"/>
                  <a:pt x="6135876" y="6055054"/>
                  <a:pt x="6126830" y="6051257"/>
                </a:cubicBezTo>
                <a:cubicBezTo>
                  <a:pt x="6110411" y="6040088"/>
                  <a:pt x="6094886" y="6027802"/>
                  <a:pt x="6080591" y="6013953"/>
                </a:cubicBezTo>
                <a:cubicBezTo>
                  <a:pt x="6057360" y="5991504"/>
                  <a:pt x="6037927" y="5960120"/>
                  <a:pt x="6009557" y="5944037"/>
                </a:cubicBezTo>
                <a:cubicBezTo>
                  <a:pt x="6006653" y="5942361"/>
                  <a:pt x="6003415" y="5945488"/>
                  <a:pt x="6004309" y="5948505"/>
                </a:cubicBezTo>
                <a:cubicBezTo>
                  <a:pt x="6011680" y="5973857"/>
                  <a:pt x="6033235" y="5998540"/>
                  <a:pt x="6055684" y="6019873"/>
                </a:cubicBezTo>
                <a:cubicBezTo>
                  <a:pt x="6044852" y="6014735"/>
                  <a:pt x="6034129" y="6009263"/>
                  <a:pt x="6023741" y="6003678"/>
                </a:cubicBezTo>
                <a:cubicBezTo>
                  <a:pt x="6024189" y="6002673"/>
                  <a:pt x="6025194" y="6001891"/>
                  <a:pt x="6024858" y="6000663"/>
                </a:cubicBezTo>
                <a:cubicBezTo>
                  <a:pt x="6016929" y="5973187"/>
                  <a:pt x="5985433" y="5953194"/>
                  <a:pt x="5966334" y="5932756"/>
                </a:cubicBezTo>
                <a:cubicBezTo>
                  <a:pt x="5941762" y="5906285"/>
                  <a:pt x="5922441" y="5876800"/>
                  <a:pt x="5903118" y="5846533"/>
                </a:cubicBezTo>
                <a:cubicBezTo>
                  <a:pt x="5900327" y="5842178"/>
                  <a:pt x="5892173" y="5843629"/>
                  <a:pt x="5892732" y="5849437"/>
                </a:cubicBezTo>
                <a:cubicBezTo>
                  <a:pt x="5896082" y="5884730"/>
                  <a:pt x="5915628" y="5911424"/>
                  <a:pt x="5938636" y="5937447"/>
                </a:cubicBezTo>
                <a:cubicBezTo>
                  <a:pt x="5946342" y="5946159"/>
                  <a:pt x="5955277" y="5956881"/>
                  <a:pt x="5964771" y="5967492"/>
                </a:cubicBezTo>
                <a:cubicBezTo>
                  <a:pt x="5926238" y="5940127"/>
                  <a:pt x="5890832" y="5906398"/>
                  <a:pt x="5859337" y="5860270"/>
                </a:cubicBezTo>
                <a:cubicBezTo>
                  <a:pt x="5850291" y="5847203"/>
                  <a:pt x="5826390" y="5854239"/>
                  <a:pt x="5828846" y="5870993"/>
                </a:cubicBezTo>
                <a:cubicBezTo>
                  <a:pt x="5832421" y="5895452"/>
                  <a:pt x="5824379" y="5916673"/>
                  <a:pt x="5816337" y="5938229"/>
                </a:cubicBezTo>
                <a:cubicBezTo>
                  <a:pt x="5788192" y="5911424"/>
                  <a:pt x="5756807" y="5886517"/>
                  <a:pt x="5735587" y="5855133"/>
                </a:cubicBezTo>
                <a:cubicBezTo>
                  <a:pt x="5708781" y="5815595"/>
                  <a:pt x="5697502" y="5770475"/>
                  <a:pt x="5675051" y="5730043"/>
                </a:cubicBezTo>
                <a:cubicBezTo>
                  <a:pt x="5679184" y="5709492"/>
                  <a:pt x="5677398" y="5688048"/>
                  <a:pt x="5663100" y="5664146"/>
                </a:cubicBezTo>
                <a:cubicBezTo>
                  <a:pt x="5655842" y="5651973"/>
                  <a:pt x="5640093" y="5663924"/>
                  <a:pt x="5643333" y="5675427"/>
                </a:cubicBezTo>
                <a:cubicBezTo>
                  <a:pt x="5646459" y="5686597"/>
                  <a:pt x="5647577" y="5697207"/>
                  <a:pt x="5647800" y="5707705"/>
                </a:cubicBezTo>
                <a:cubicBezTo>
                  <a:pt x="5645567" y="5709604"/>
                  <a:pt x="5644002" y="5712172"/>
                  <a:pt x="5644896" y="5715635"/>
                </a:cubicBezTo>
                <a:cubicBezTo>
                  <a:pt x="5645567" y="5718315"/>
                  <a:pt x="5646348" y="5721219"/>
                  <a:pt x="5647130" y="5723900"/>
                </a:cubicBezTo>
                <a:cubicBezTo>
                  <a:pt x="5643333" y="5759417"/>
                  <a:pt x="5625574" y="5791694"/>
                  <a:pt x="5605135" y="5823078"/>
                </a:cubicBezTo>
                <a:cubicBezTo>
                  <a:pt x="5602455" y="5827212"/>
                  <a:pt x="5567050" y="5753720"/>
                  <a:pt x="5564034" y="5740765"/>
                </a:cubicBezTo>
                <a:cubicBezTo>
                  <a:pt x="5551861" y="5690282"/>
                  <a:pt x="5548621" y="5638234"/>
                  <a:pt x="5542032" y="5586636"/>
                </a:cubicBezTo>
                <a:cubicBezTo>
                  <a:pt x="5549514" y="5613329"/>
                  <a:pt x="5559120" y="5639017"/>
                  <a:pt x="5576766" y="5659232"/>
                </a:cubicBezTo>
                <a:cubicBezTo>
                  <a:pt x="5579671" y="5662583"/>
                  <a:pt x="5587153" y="5661465"/>
                  <a:pt x="5586036" y="5655882"/>
                </a:cubicBezTo>
                <a:cubicBezTo>
                  <a:pt x="5574980" y="5599926"/>
                  <a:pt x="5558561" y="5538721"/>
                  <a:pt x="5537787" y="5485445"/>
                </a:cubicBezTo>
                <a:cubicBezTo>
                  <a:pt x="5519581" y="5438872"/>
                  <a:pt x="5505510" y="5384368"/>
                  <a:pt x="5481608" y="5338688"/>
                </a:cubicBezTo>
                <a:cubicBezTo>
                  <a:pt x="5528294" y="5410503"/>
                  <a:pt x="5571851" y="5489355"/>
                  <a:pt x="5627696" y="5554581"/>
                </a:cubicBezTo>
                <a:cubicBezTo>
                  <a:pt x="5632387" y="5560053"/>
                  <a:pt x="5642885" y="5554581"/>
                  <a:pt x="5640317" y="5547657"/>
                </a:cubicBezTo>
                <a:cubicBezTo>
                  <a:pt x="5607256" y="5457635"/>
                  <a:pt x="5544377" y="5374539"/>
                  <a:pt x="5490431" y="5295800"/>
                </a:cubicBezTo>
                <a:cubicBezTo>
                  <a:pt x="5453239" y="5241519"/>
                  <a:pt x="5415713" y="5187239"/>
                  <a:pt x="5376063" y="5134745"/>
                </a:cubicBezTo>
                <a:cubicBezTo>
                  <a:pt x="5386003" y="5144574"/>
                  <a:pt x="5396166" y="5154068"/>
                  <a:pt x="5405772" y="5164343"/>
                </a:cubicBezTo>
                <a:cubicBezTo>
                  <a:pt x="5481274" y="5244870"/>
                  <a:pt x="5541138" y="5334891"/>
                  <a:pt x="5612394" y="5418210"/>
                </a:cubicBezTo>
                <a:cubicBezTo>
                  <a:pt x="5617198" y="5423794"/>
                  <a:pt x="5626691" y="5419215"/>
                  <a:pt x="5624010" y="5411844"/>
                </a:cubicBezTo>
                <a:cubicBezTo>
                  <a:pt x="5586036" y="5308978"/>
                  <a:pt x="5503053" y="5216725"/>
                  <a:pt x="5427439" y="5138654"/>
                </a:cubicBezTo>
                <a:cubicBezTo>
                  <a:pt x="5400634" y="5110956"/>
                  <a:pt x="5372824" y="5082587"/>
                  <a:pt x="5343897" y="5055224"/>
                </a:cubicBezTo>
                <a:cubicBezTo>
                  <a:pt x="5376845" y="5076221"/>
                  <a:pt x="5408675" y="5098782"/>
                  <a:pt x="5438050" y="5124806"/>
                </a:cubicBezTo>
                <a:cubicBezTo>
                  <a:pt x="5515338" y="5193047"/>
                  <a:pt x="5570958" y="5275696"/>
                  <a:pt x="5642104" y="5348516"/>
                </a:cubicBezTo>
                <a:cubicBezTo>
                  <a:pt x="5646795" y="5353320"/>
                  <a:pt x="5655507" y="5347065"/>
                  <a:pt x="5652937" y="5341033"/>
                </a:cubicBezTo>
                <a:cubicBezTo>
                  <a:pt x="5602455" y="5222868"/>
                  <a:pt x="5481720" y="5111291"/>
                  <a:pt x="5375058" y="5043608"/>
                </a:cubicBezTo>
                <a:cubicBezTo>
                  <a:pt x="5323123" y="5010661"/>
                  <a:pt x="5265380" y="4967772"/>
                  <a:pt x="5205292" y="4937392"/>
                </a:cubicBezTo>
                <a:cubicBezTo>
                  <a:pt x="5181056" y="4916172"/>
                  <a:pt x="5144981" y="4904668"/>
                  <a:pt x="5116724" y="4894504"/>
                </a:cubicBezTo>
                <a:cubicBezTo>
                  <a:pt x="5087350" y="4884006"/>
                  <a:pt x="5060209" y="4871497"/>
                  <a:pt x="5029719" y="4869152"/>
                </a:cubicBezTo>
                <a:cubicBezTo>
                  <a:pt x="5002579" y="4856530"/>
                  <a:pt x="4974210" y="4844914"/>
                  <a:pt x="4943384" y="4835198"/>
                </a:cubicBezTo>
                <a:cubicBezTo>
                  <a:pt x="4872573" y="4812861"/>
                  <a:pt x="4807907" y="4788959"/>
                  <a:pt x="4742569" y="4754448"/>
                </a:cubicBezTo>
                <a:cubicBezTo>
                  <a:pt x="4708282" y="4736354"/>
                  <a:pt x="4667068" y="4708991"/>
                  <a:pt x="4626191" y="4706981"/>
                </a:cubicBezTo>
                <a:cubicBezTo>
                  <a:pt x="4612453" y="4692126"/>
                  <a:pt x="4582409" y="4702736"/>
                  <a:pt x="4591120" y="4724740"/>
                </a:cubicBezTo>
                <a:cubicBezTo>
                  <a:pt x="4593912" y="4731775"/>
                  <a:pt x="4597375" y="4738030"/>
                  <a:pt x="4600502" y="4744731"/>
                </a:cubicBezTo>
                <a:cubicBezTo>
                  <a:pt x="4610777" y="4787396"/>
                  <a:pt x="4638700" y="4822801"/>
                  <a:pt x="4660702" y="4860887"/>
                </a:cubicBezTo>
                <a:cubicBezTo>
                  <a:pt x="4682704" y="4898973"/>
                  <a:pt x="4703254" y="4959618"/>
                  <a:pt x="4746367" y="4976931"/>
                </a:cubicBezTo>
                <a:cubicBezTo>
                  <a:pt x="4752175" y="4979276"/>
                  <a:pt x="4756307" y="4973021"/>
                  <a:pt x="4755748" y="4967995"/>
                </a:cubicBezTo>
                <a:cubicBezTo>
                  <a:pt x="4751504" y="4933595"/>
                  <a:pt x="4723918" y="4897409"/>
                  <a:pt x="4701915" y="4865801"/>
                </a:cubicBezTo>
                <a:cubicBezTo>
                  <a:pt x="4715094" y="4874736"/>
                  <a:pt x="4729390" y="4882330"/>
                  <a:pt x="4744245" y="4889367"/>
                </a:cubicBezTo>
                <a:cubicBezTo>
                  <a:pt x="4744244" y="4891265"/>
                  <a:pt x="4743909" y="4893164"/>
                  <a:pt x="4744580" y="4894951"/>
                </a:cubicBezTo>
                <a:cubicBezTo>
                  <a:pt x="4749494" y="4908354"/>
                  <a:pt x="4758205" y="4919970"/>
                  <a:pt x="4765577" y="4932144"/>
                </a:cubicBezTo>
                <a:cubicBezTo>
                  <a:pt x="4775629" y="4948785"/>
                  <a:pt x="4783001" y="4968554"/>
                  <a:pt x="4798971" y="4980393"/>
                </a:cubicBezTo>
                <a:cubicBezTo>
                  <a:pt x="4804667" y="4984525"/>
                  <a:pt x="4813938" y="4982516"/>
                  <a:pt x="4816284" y="4975479"/>
                </a:cubicBezTo>
                <a:cubicBezTo>
                  <a:pt x="4823096" y="4954704"/>
                  <a:pt x="4812933" y="4930022"/>
                  <a:pt x="4797966" y="4909582"/>
                </a:cubicBezTo>
                <a:cubicBezTo>
                  <a:pt x="4811480" y="4913380"/>
                  <a:pt x="4825330" y="4916619"/>
                  <a:pt x="4839961" y="4919077"/>
                </a:cubicBezTo>
                <a:cubicBezTo>
                  <a:pt x="4851465" y="4932815"/>
                  <a:pt x="4862633" y="4946440"/>
                  <a:pt x="4871904" y="4962188"/>
                </a:cubicBezTo>
                <a:cubicBezTo>
                  <a:pt x="4878941" y="4974250"/>
                  <a:pt x="4886758" y="4986312"/>
                  <a:pt x="4898598" y="4994131"/>
                </a:cubicBezTo>
                <a:cubicBezTo>
                  <a:pt x="4903288" y="4997258"/>
                  <a:pt x="4911329" y="4995694"/>
                  <a:pt x="4912893" y="4989551"/>
                </a:cubicBezTo>
                <a:cubicBezTo>
                  <a:pt x="4917472" y="4971569"/>
                  <a:pt x="4910883" y="4947669"/>
                  <a:pt x="4898262" y="4927787"/>
                </a:cubicBezTo>
                <a:cubicBezTo>
                  <a:pt x="4910436" y="4929463"/>
                  <a:pt x="4922498" y="4931361"/>
                  <a:pt x="4934450" y="4933373"/>
                </a:cubicBezTo>
                <a:cubicBezTo>
                  <a:pt x="4937801" y="4939404"/>
                  <a:pt x="4941485" y="4945211"/>
                  <a:pt x="4945059" y="4950908"/>
                </a:cubicBezTo>
                <a:cubicBezTo>
                  <a:pt x="4956675" y="4970007"/>
                  <a:pt x="4962817" y="4985642"/>
                  <a:pt x="4980576" y="4999268"/>
                </a:cubicBezTo>
                <a:cubicBezTo>
                  <a:pt x="4986831" y="5003960"/>
                  <a:pt x="4993978" y="4998263"/>
                  <a:pt x="4994985" y="4992009"/>
                </a:cubicBezTo>
                <a:cubicBezTo>
                  <a:pt x="4997328" y="4977824"/>
                  <a:pt x="4992750" y="4959730"/>
                  <a:pt x="4984039" y="4943760"/>
                </a:cubicBezTo>
                <a:cubicBezTo>
                  <a:pt x="5037425" y="4957498"/>
                  <a:pt x="5086679" y="4981062"/>
                  <a:pt x="5125099" y="5031323"/>
                </a:cubicBezTo>
                <a:cubicBezTo>
                  <a:pt x="5168100" y="5087836"/>
                  <a:pt x="5201607" y="5152057"/>
                  <a:pt x="5244383" y="5208572"/>
                </a:cubicBezTo>
                <a:cubicBezTo>
                  <a:pt x="5212217" y="5214267"/>
                  <a:pt x="5182061" y="5228563"/>
                  <a:pt x="5149002" y="5236158"/>
                </a:cubicBezTo>
                <a:cubicBezTo>
                  <a:pt x="5099524" y="5247440"/>
                  <a:pt x="5052838" y="5254810"/>
                  <a:pt x="5002691" y="5256039"/>
                </a:cubicBezTo>
                <a:cubicBezTo>
                  <a:pt x="4995654" y="5253805"/>
                  <a:pt x="4989065" y="5250790"/>
                  <a:pt x="4981917" y="5248780"/>
                </a:cubicBezTo>
                <a:cubicBezTo>
                  <a:pt x="4963153" y="5243306"/>
                  <a:pt x="4946287" y="5236828"/>
                  <a:pt x="4930205" y="5229792"/>
                </a:cubicBezTo>
                <a:cubicBezTo>
                  <a:pt x="4920488" y="5216949"/>
                  <a:pt x="4908873" y="5206338"/>
                  <a:pt x="4896364" y="5201424"/>
                </a:cubicBezTo>
                <a:cubicBezTo>
                  <a:pt x="4891673" y="5199524"/>
                  <a:pt x="4885753" y="5201424"/>
                  <a:pt x="4882738" y="5205332"/>
                </a:cubicBezTo>
                <a:cubicBezTo>
                  <a:pt x="4836722" y="5177075"/>
                  <a:pt x="4798412" y="5141112"/>
                  <a:pt x="4754186" y="5099229"/>
                </a:cubicBezTo>
                <a:cubicBezTo>
                  <a:pt x="4742793" y="5088507"/>
                  <a:pt x="4726151" y="5104255"/>
                  <a:pt x="4734081" y="5116875"/>
                </a:cubicBezTo>
                <a:cubicBezTo>
                  <a:pt x="4777192" y="5185341"/>
                  <a:pt x="4834377" y="5224542"/>
                  <a:pt x="4900050" y="5254699"/>
                </a:cubicBezTo>
                <a:cubicBezTo>
                  <a:pt x="4910549" y="5275696"/>
                  <a:pt x="4923392" y="5296247"/>
                  <a:pt x="4939922" y="5307080"/>
                </a:cubicBezTo>
                <a:cubicBezTo>
                  <a:pt x="4948634" y="5312777"/>
                  <a:pt x="4958127" y="5305628"/>
                  <a:pt x="4957345" y="5295911"/>
                </a:cubicBezTo>
                <a:cubicBezTo>
                  <a:pt x="4956898" y="5290103"/>
                  <a:pt x="4955447" y="5283625"/>
                  <a:pt x="4953660" y="5277148"/>
                </a:cubicBezTo>
                <a:cubicBezTo>
                  <a:pt x="4969632" y="5283180"/>
                  <a:pt x="4985825" y="5289210"/>
                  <a:pt x="5002467" y="5295017"/>
                </a:cubicBezTo>
                <a:cubicBezTo>
                  <a:pt x="5005705" y="5296135"/>
                  <a:pt x="5009057" y="5297476"/>
                  <a:pt x="5012295" y="5298703"/>
                </a:cubicBezTo>
                <a:cubicBezTo>
                  <a:pt x="5018103" y="5320595"/>
                  <a:pt x="5024023" y="5344943"/>
                  <a:pt x="5041669" y="5359014"/>
                </a:cubicBezTo>
                <a:cubicBezTo>
                  <a:pt x="5046024" y="5362477"/>
                  <a:pt x="5053508" y="5358457"/>
                  <a:pt x="5053396" y="5352984"/>
                </a:cubicBezTo>
                <a:cubicBezTo>
                  <a:pt x="5052839" y="5337906"/>
                  <a:pt x="5047142" y="5322717"/>
                  <a:pt x="5039436" y="5308867"/>
                </a:cubicBezTo>
                <a:cubicBezTo>
                  <a:pt x="5049598" y="5312888"/>
                  <a:pt x="5059540" y="5317579"/>
                  <a:pt x="5069703" y="5321934"/>
                </a:cubicBezTo>
                <a:cubicBezTo>
                  <a:pt x="5074618" y="5333885"/>
                  <a:pt x="5081989" y="5344831"/>
                  <a:pt x="5088132" y="5356111"/>
                </a:cubicBezTo>
                <a:cubicBezTo>
                  <a:pt x="5097067" y="5372530"/>
                  <a:pt x="5103657" y="5391181"/>
                  <a:pt x="5119293" y="5402573"/>
                </a:cubicBezTo>
                <a:cubicBezTo>
                  <a:pt x="5125213" y="5406930"/>
                  <a:pt x="5133812" y="5404025"/>
                  <a:pt x="5136269" y="5397213"/>
                </a:cubicBezTo>
                <a:cubicBezTo>
                  <a:pt x="5140625" y="5385262"/>
                  <a:pt x="5138726" y="5368843"/>
                  <a:pt x="5132694" y="5352872"/>
                </a:cubicBezTo>
                <a:cubicBezTo>
                  <a:pt x="5139173" y="5356447"/>
                  <a:pt x="5145428" y="5360468"/>
                  <a:pt x="5151793" y="5364265"/>
                </a:cubicBezTo>
                <a:cubicBezTo>
                  <a:pt x="5158272" y="5383586"/>
                  <a:pt x="5164638" y="5402685"/>
                  <a:pt x="5171673" y="5421895"/>
                </a:cubicBezTo>
                <a:cubicBezTo>
                  <a:pt x="5178934" y="5441441"/>
                  <a:pt x="5183960" y="5462885"/>
                  <a:pt x="5199373" y="5477739"/>
                </a:cubicBezTo>
                <a:cubicBezTo>
                  <a:pt x="5204957" y="5483100"/>
                  <a:pt x="5215679" y="5481984"/>
                  <a:pt x="5217802" y="5473607"/>
                </a:cubicBezTo>
                <a:cubicBezTo>
                  <a:pt x="5224279" y="5447472"/>
                  <a:pt x="5214450" y="5419662"/>
                  <a:pt x="5198703" y="5395873"/>
                </a:cubicBezTo>
                <a:cubicBezTo>
                  <a:pt x="5210876" y="5405365"/>
                  <a:pt x="5222269" y="5415641"/>
                  <a:pt x="5233214" y="5426587"/>
                </a:cubicBezTo>
                <a:cubicBezTo>
                  <a:pt x="5233326" y="5427367"/>
                  <a:pt x="5232879" y="5428038"/>
                  <a:pt x="5233214" y="5428932"/>
                </a:cubicBezTo>
                <a:cubicBezTo>
                  <a:pt x="5243155" y="5453614"/>
                  <a:pt x="5245946" y="5490919"/>
                  <a:pt x="5269736" y="5506443"/>
                </a:cubicBezTo>
                <a:cubicBezTo>
                  <a:pt x="5275544" y="5510241"/>
                  <a:pt x="5283920" y="5506331"/>
                  <a:pt x="5284143" y="5499183"/>
                </a:cubicBezTo>
                <a:cubicBezTo>
                  <a:pt x="5284256" y="5496614"/>
                  <a:pt x="5283362" y="5493823"/>
                  <a:pt x="5283139" y="5491142"/>
                </a:cubicBezTo>
                <a:cubicBezTo>
                  <a:pt x="5298775" y="5515713"/>
                  <a:pt x="5313853" y="5540508"/>
                  <a:pt x="5331723" y="5563069"/>
                </a:cubicBezTo>
                <a:cubicBezTo>
                  <a:pt x="5295424" y="5573009"/>
                  <a:pt x="5260132" y="5592332"/>
                  <a:pt x="5224056" y="5592554"/>
                </a:cubicBezTo>
                <a:cubicBezTo>
                  <a:pt x="5205180" y="5592666"/>
                  <a:pt x="5186418" y="5591661"/>
                  <a:pt x="5167653" y="5590656"/>
                </a:cubicBezTo>
                <a:cubicBezTo>
                  <a:pt x="5106560" y="5576471"/>
                  <a:pt x="5040664" y="5575020"/>
                  <a:pt x="4994090" y="5540508"/>
                </a:cubicBezTo>
                <a:cubicBezTo>
                  <a:pt x="4953771" y="5510687"/>
                  <a:pt x="4920936" y="5474165"/>
                  <a:pt x="4883519" y="5441217"/>
                </a:cubicBezTo>
                <a:cubicBezTo>
                  <a:pt x="4874584" y="5433399"/>
                  <a:pt x="4862745" y="5445238"/>
                  <a:pt x="4868665" y="5454732"/>
                </a:cubicBezTo>
                <a:cubicBezTo>
                  <a:pt x="4922276" y="5540173"/>
                  <a:pt x="5003137" y="5603612"/>
                  <a:pt x="5105890" y="5608749"/>
                </a:cubicBezTo>
                <a:cubicBezTo>
                  <a:pt x="5110693" y="5608973"/>
                  <a:pt x="5115048" y="5610202"/>
                  <a:pt x="5119740" y="5610648"/>
                </a:cubicBezTo>
                <a:cubicBezTo>
                  <a:pt x="5127893" y="5630082"/>
                  <a:pt x="5141518" y="5647505"/>
                  <a:pt x="5150342" y="5666828"/>
                </a:cubicBezTo>
                <a:cubicBezTo>
                  <a:pt x="5156038" y="5679336"/>
                  <a:pt x="5161735" y="5688271"/>
                  <a:pt x="5171897" y="5697207"/>
                </a:cubicBezTo>
                <a:cubicBezTo>
                  <a:pt x="5176700" y="5701451"/>
                  <a:pt x="5184295" y="5698993"/>
                  <a:pt x="5184742" y="5692180"/>
                </a:cubicBezTo>
                <a:cubicBezTo>
                  <a:pt x="5185858" y="5670290"/>
                  <a:pt x="5173686" y="5636225"/>
                  <a:pt x="5154251" y="5615450"/>
                </a:cubicBezTo>
                <a:cubicBezTo>
                  <a:pt x="5165642" y="5617796"/>
                  <a:pt x="5176365" y="5621482"/>
                  <a:pt x="5187198" y="5625056"/>
                </a:cubicBezTo>
                <a:cubicBezTo>
                  <a:pt x="5203281" y="5655435"/>
                  <a:pt x="5215232" y="5692293"/>
                  <a:pt x="5240028" y="5716082"/>
                </a:cubicBezTo>
                <a:cubicBezTo>
                  <a:pt x="5244606" y="5720437"/>
                  <a:pt x="5253765" y="5719096"/>
                  <a:pt x="5255106" y="5712173"/>
                </a:cubicBezTo>
                <a:cubicBezTo>
                  <a:pt x="5259460" y="5689277"/>
                  <a:pt x="5250527" y="5665487"/>
                  <a:pt x="5236230" y="5645271"/>
                </a:cubicBezTo>
                <a:cubicBezTo>
                  <a:pt x="5255999" y="5655435"/>
                  <a:pt x="5274539" y="5667609"/>
                  <a:pt x="5292520" y="5680900"/>
                </a:cubicBezTo>
                <a:cubicBezTo>
                  <a:pt x="5291180" y="5683580"/>
                  <a:pt x="5290287" y="5686484"/>
                  <a:pt x="5291180" y="5689277"/>
                </a:cubicBezTo>
                <a:cubicBezTo>
                  <a:pt x="5298775" y="5713736"/>
                  <a:pt x="5308939" y="5746237"/>
                  <a:pt x="5324910" y="5766229"/>
                </a:cubicBezTo>
                <a:cubicBezTo>
                  <a:pt x="5329936" y="5772484"/>
                  <a:pt x="5340994" y="5768575"/>
                  <a:pt x="5342556" y="5761315"/>
                </a:cubicBezTo>
                <a:cubicBezTo>
                  <a:pt x="5345461" y="5747913"/>
                  <a:pt x="5342780" y="5732723"/>
                  <a:pt x="5337195" y="5718538"/>
                </a:cubicBezTo>
                <a:cubicBezTo>
                  <a:pt x="5379526" y="5758077"/>
                  <a:pt x="5417277" y="5804426"/>
                  <a:pt x="5452235" y="5851113"/>
                </a:cubicBezTo>
                <a:cubicBezTo>
                  <a:pt x="5398400" y="5845863"/>
                  <a:pt x="5344120" y="5845416"/>
                  <a:pt x="5289952" y="5841730"/>
                </a:cubicBezTo>
                <a:cubicBezTo>
                  <a:pt x="5243266" y="5814926"/>
                  <a:pt x="5195129" y="5791248"/>
                  <a:pt x="5140513" y="5786668"/>
                </a:cubicBezTo>
                <a:cubicBezTo>
                  <a:pt x="5134035" y="5786110"/>
                  <a:pt x="5130350" y="5794933"/>
                  <a:pt x="5134928" y="5799289"/>
                </a:cubicBezTo>
                <a:cubicBezTo>
                  <a:pt x="5162851" y="5825982"/>
                  <a:pt x="5182284" y="5828886"/>
                  <a:pt x="5220482" y="5841061"/>
                </a:cubicBezTo>
                <a:cubicBezTo>
                  <a:pt x="5266833" y="5855914"/>
                  <a:pt x="5304918" y="5882385"/>
                  <a:pt x="5344790" y="5908855"/>
                </a:cubicBezTo>
                <a:cubicBezTo>
                  <a:pt x="5400858" y="5946047"/>
                  <a:pt x="5463626" y="5976650"/>
                  <a:pt x="5508526" y="6028026"/>
                </a:cubicBezTo>
                <a:cubicBezTo>
                  <a:pt x="5528629" y="6051146"/>
                  <a:pt x="5548620" y="6074265"/>
                  <a:pt x="5568837" y="6097048"/>
                </a:cubicBezTo>
                <a:cubicBezTo>
                  <a:pt x="5532650" y="6096379"/>
                  <a:pt x="5496350" y="6095597"/>
                  <a:pt x="5460163" y="6094145"/>
                </a:cubicBezTo>
                <a:cubicBezTo>
                  <a:pt x="5442853" y="6084875"/>
                  <a:pt x="5424424" y="6078285"/>
                  <a:pt x="5404097" y="6076834"/>
                </a:cubicBezTo>
                <a:cubicBezTo>
                  <a:pt x="5396390" y="6076275"/>
                  <a:pt x="5393264" y="6087333"/>
                  <a:pt x="5398625" y="6091912"/>
                </a:cubicBezTo>
                <a:cubicBezTo>
                  <a:pt x="5429337" y="6118270"/>
                  <a:pt x="5467089" y="6132566"/>
                  <a:pt x="5498362" y="6158031"/>
                </a:cubicBezTo>
                <a:cubicBezTo>
                  <a:pt x="5524051" y="6179028"/>
                  <a:pt x="5547728" y="6201813"/>
                  <a:pt x="5569841" y="6226384"/>
                </a:cubicBezTo>
                <a:cubicBezTo>
                  <a:pt x="5591733" y="6250620"/>
                  <a:pt x="5612507" y="6275862"/>
                  <a:pt x="5633392" y="6300992"/>
                </a:cubicBezTo>
                <a:cubicBezTo>
                  <a:pt x="5626468" y="6300433"/>
                  <a:pt x="5619542" y="6299762"/>
                  <a:pt x="5612842" y="6298200"/>
                </a:cubicBezTo>
                <a:cubicBezTo>
                  <a:pt x="5591845" y="6293508"/>
                  <a:pt x="5571629" y="6285355"/>
                  <a:pt x="5550520" y="6281223"/>
                </a:cubicBezTo>
                <a:cubicBezTo>
                  <a:pt x="5540692" y="6279324"/>
                  <a:pt x="5538345" y="6292615"/>
                  <a:pt x="5546053" y="6296860"/>
                </a:cubicBezTo>
                <a:cubicBezTo>
                  <a:pt x="5570958" y="6310708"/>
                  <a:pt x="5618873" y="6327462"/>
                  <a:pt x="5653944" y="6324894"/>
                </a:cubicBezTo>
                <a:cubicBezTo>
                  <a:pt x="5655060" y="6326233"/>
                  <a:pt x="5656176" y="6327574"/>
                  <a:pt x="5657294" y="6328802"/>
                </a:cubicBezTo>
                <a:cubicBezTo>
                  <a:pt x="5582239" y="6341757"/>
                  <a:pt x="5483730" y="6344438"/>
                  <a:pt x="5423307" y="6310038"/>
                </a:cubicBezTo>
                <a:cubicBezTo>
                  <a:pt x="5424983" y="6289376"/>
                  <a:pt x="5422637" y="6269049"/>
                  <a:pt x="5414037" y="6251290"/>
                </a:cubicBezTo>
                <a:cubicBezTo>
                  <a:pt x="5407894" y="6238558"/>
                  <a:pt x="5387902" y="6247492"/>
                  <a:pt x="5391588" y="6260673"/>
                </a:cubicBezTo>
                <a:cubicBezTo>
                  <a:pt x="5392705" y="6264804"/>
                  <a:pt x="5394046" y="6283791"/>
                  <a:pt x="5393710" y="6304901"/>
                </a:cubicBezTo>
                <a:cubicBezTo>
                  <a:pt x="5383099" y="6285020"/>
                  <a:pt x="5363331" y="6269719"/>
                  <a:pt x="5340993" y="6267485"/>
                </a:cubicBezTo>
                <a:cubicBezTo>
                  <a:pt x="5334403" y="6266816"/>
                  <a:pt x="5328931" y="6275414"/>
                  <a:pt x="5332728" y="6280999"/>
                </a:cubicBezTo>
                <a:cubicBezTo>
                  <a:pt x="5346132" y="6300656"/>
                  <a:pt x="5366569" y="6321430"/>
                  <a:pt x="5388237" y="6331371"/>
                </a:cubicBezTo>
                <a:cubicBezTo>
                  <a:pt x="5389465" y="6331929"/>
                  <a:pt x="5390695" y="6331818"/>
                  <a:pt x="5391923" y="6331706"/>
                </a:cubicBezTo>
                <a:cubicBezTo>
                  <a:pt x="5390917" y="6340306"/>
                  <a:pt x="5389242" y="6347676"/>
                  <a:pt x="5387232" y="6354267"/>
                </a:cubicBezTo>
                <a:cubicBezTo>
                  <a:pt x="5377962" y="6344438"/>
                  <a:pt x="5366681" y="6336172"/>
                  <a:pt x="5356629" y="6327796"/>
                </a:cubicBezTo>
                <a:cubicBezTo>
                  <a:pt x="5348923" y="6321319"/>
                  <a:pt x="5338535" y="6331148"/>
                  <a:pt x="5342221" y="6339523"/>
                </a:cubicBezTo>
                <a:cubicBezTo>
                  <a:pt x="5346131" y="6348571"/>
                  <a:pt x="5351939" y="6357505"/>
                  <a:pt x="5358975" y="6365100"/>
                </a:cubicBezTo>
                <a:cubicBezTo>
                  <a:pt x="5318098" y="6346114"/>
                  <a:pt x="5277889" y="6323664"/>
                  <a:pt x="5243155" y="6295183"/>
                </a:cubicBezTo>
                <a:cubicBezTo>
                  <a:pt x="5196581" y="6256986"/>
                  <a:pt x="5145763" y="6220465"/>
                  <a:pt x="5129121" y="6160488"/>
                </a:cubicBezTo>
                <a:cubicBezTo>
                  <a:pt x="5124206" y="6142841"/>
                  <a:pt x="5120298" y="6129327"/>
                  <a:pt x="5110469" y="6115589"/>
                </a:cubicBezTo>
                <a:cubicBezTo>
                  <a:pt x="5120521" y="6066558"/>
                  <a:pt x="5139620" y="6011050"/>
                  <a:pt x="5103097" y="5970060"/>
                </a:cubicBezTo>
                <a:cubicBezTo>
                  <a:pt x="5098966" y="5965481"/>
                  <a:pt x="5091706" y="5969502"/>
                  <a:pt x="5092599" y="5975309"/>
                </a:cubicBezTo>
                <a:cubicBezTo>
                  <a:pt x="5101311" y="6031154"/>
                  <a:pt x="5093046" y="6078509"/>
                  <a:pt x="5082771" y="6133571"/>
                </a:cubicBezTo>
                <a:cubicBezTo>
                  <a:pt x="5077857" y="6159930"/>
                  <a:pt x="5073947" y="6191314"/>
                  <a:pt x="5060544" y="6214880"/>
                </a:cubicBezTo>
                <a:cubicBezTo>
                  <a:pt x="5047142" y="6238446"/>
                  <a:pt x="5013747" y="6196005"/>
                  <a:pt x="5002467" y="6185506"/>
                </a:cubicBezTo>
                <a:cubicBezTo>
                  <a:pt x="4956116" y="6142171"/>
                  <a:pt x="4910883" y="6096714"/>
                  <a:pt x="4887429" y="6036515"/>
                </a:cubicBezTo>
                <a:cubicBezTo>
                  <a:pt x="4870453" y="5992622"/>
                  <a:pt x="4846775" y="5935436"/>
                  <a:pt x="4858389" y="5888080"/>
                </a:cubicBezTo>
                <a:cubicBezTo>
                  <a:pt x="4859729" y="5882721"/>
                  <a:pt x="4856379" y="5879258"/>
                  <a:pt x="4852247" y="5878251"/>
                </a:cubicBezTo>
                <a:cubicBezTo>
                  <a:pt x="4874249" y="5824978"/>
                  <a:pt x="4880281" y="5768686"/>
                  <a:pt x="4847556" y="5739760"/>
                </a:cubicBezTo>
                <a:cubicBezTo>
                  <a:pt x="4843312" y="5735962"/>
                  <a:pt x="4834823" y="5738642"/>
                  <a:pt x="4835493" y="5745121"/>
                </a:cubicBezTo>
                <a:cubicBezTo>
                  <a:pt x="4843424" y="5814590"/>
                  <a:pt x="4824883" y="5927507"/>
                  <a:pt x="4758205" y="5970618"/>
                </a:cubicBezTo>
                <a:cubicBezTo>
                  <a:pt x="4740671" y="5922482"/>
                  <a:pt x="4708169" y="5881492"/>
                  <a:pt x="4689406" y="5833467"/>
                </a:cubicBezTo>
                <a:cubicBezTo>
                  <a:pt x="4663829" y="5767794"/>
                  <a:pt x="4661037" y="5697765"/>
                  <a:pt x="4642385" y="5631086"/>
                </a:cubicBezTo>
                <a:cubicBezTo>
                  <a:pt x="4661931" y="5594342"/>
                  <a:pt x="4692980" y="5565861"/>
                  <a:pt x="4710069" y="5527553"/>
                </a:cubicBezTo>
                <a:cubicBezTo>
                  <a:pt x="4734304" y="5473494"/>
                  <a:pt x="4721907" y="5395426"/>
                  <a:pt x="4695884" y="5344496"/>
                </a:cubicBezTo>
                <a:cubicBezTo>
                  <a:pt x="4686166" y="5325508"/>
                  <a:pt x="4654224" y="5338576"/>
                  <a:pt x="4661260" y="5359014"/>
                </a:cubicBezTo>
                <a:cubicBezTo>
                  <a:pt x="4675220" y="5399669"/>
                  <a:pt x="4687171" y="5449371"/>
                  <a:pt x="4677455" y="5492482"/>
                </a:cubicBezTo>
                <a:cubicBezTo>
                  <a:pt x="4665394" y="5545646"/>
                  <a:pt x="4622058" y="5573232"/>
                  <a:pt x="4602959" y="5620924"/>
                </a:cubicBezTo>
                <a:cubicBezTo>
                  <a:pt x="4575149" y="5690728"/>
                  <a:pt x="4569787" y="5627736"/>
                  <a:pt x="4554486" y="5587418"/>
                </a:cubicBezTo>
                <a:cubicBezTo>
                  <a:pt x="4544323" y="5560500"/>
                  <a:pt x="4534718" y="5533360"/>
                  <a:pt x="4525782" y="5505996"/>
                </a:cubicBezTo>
                <a:cubicBezTo>
                  <a:pt x="4532373" y="5515378"/>
                  <a:pt x="4539521" y="5524090"/>
                  <a:pt x="4547338" y="5531461"/>
                </a:cubicBezTo>
                <a:cubicBezTo>
                  <a:pt x="4552812" y="5536599"/>
                  <a:pt x="4562081" y="5531685"/>
                  <a:pt x="4561523" y="5524425"/>
                </a:cubicBezTo>
                <a:cubicBezTo>
                  <a:pt x="4559065" y="5494157"/>
                  <a:pt x="4538850" y="5468469"/>
                  <a:pt x="4521651" y="5444457"/>
                </a:cubicBezTo>
                <a:cubicBezTo>
                  <a:pt x="4513497" y="5433064"/>
                  <a:pt x="4506684" y="5421560"/>
                  <a:pt x="4500542" y="5409945"/>
                </a:cubicBezTo>
                <a:cubicBezTo>
                  <a:pt x="4494957" y="5379007"/>
                  <a:pt x="4492165" y="5348181"/>
                  <a:pt x="4492947" y="5317468"/>
                </a:cubicBezTo>
                <a:cubicBezTo>
                  <a:pt x="4514390" y="5378561"/>
                  <a:pt x="4551919" y="5436750"/>
                  <a:pt x="4584418" y="5471149"/>
                </a:cubicBezTo>
                <a:cubicBezTo>
                  <a:pt x="4589444" y="5476510"/>
                  <a:pt x="4600613" y="5473495"/>
                  <a:pt x="4598715" y="5465008"/>
                </a:cubicBezTo>
                <a:cubicBezTo>
                  <a:pt x="4586429" y="5408157"/>
                  <a:pt x="4544657" y="5362366"/>
                  <a:pt x="4524889" y="5307751"/>
                </a:cubicBezTo>
                <a:cubicBezTo>
                  <a:pt x="4509030" y="5263969"/>
                  <a:pt x="4510370" y="5228117"/>
                  <a:pt x="4514390" y="5188133"/>
                </a:cubicBezTo>
                <a:cubicBezTo>
                  <a:pt x="4524889" y="5244758"/>
                  <a:pt x="4548121" y="5300268"/>
                  <a:pt x="4575372" y="5336901"/>
                </a:cubicBezTo>
                <a:cubicBezTo>
                  <a:pt x="4580286" y="5343491"/>
                  <a:pt x="4591679" y="5340251"/>
                  <a:pt x="4590897" y="5331429"/>
                </a:cubicBezTo>
                <a:cubicBezTo>
                  <a:pt x="4587657" y="5295576"/>
                  <a:pt x="4569900" y="5263523"/>
                  <a:pt x="4556273" y="5230574"/>
                </a:cubicBezTo>
                <a:cubicBezTo>
                  <a:pt x="4533489" y="5174953"/>
                  <a:pt x="4529021" y="5130613"/>
                  <a:pt x="4535389" y="5077674"/>
                </a:cubicBezTo>
                <a:cubicBezTo>
                  <a:pt x="4537622" y="5068961"/>
                  <a:pt x="4539743" y="5060362"/>
                  <a:pt x="4541977" y="5051649"/>
                </a:cubicBezTo>
                <a:cubicBezTo>
                  <a:pt x="4547338" y="5116987"/>
                  <a:pt x="4566548" y="5180985"/>
                  <a:pt x="4608990" y="5220076"/>
                </a:cubicBezTo>
                <a:cubicBezTo>
                  <a:pt x="4614686" y="5225325"/>
                  <a:pt x="4623063" y="5220968"/>
                  <a:pt x="4621946" y="5213262"/>
                </a:cubicBezTo>
                <a:cubicBezTo>
                  <a:pt x="4614686" y="5160099"/>
                  <a:pt x="4580398" y="5113413"/>
                  <a:pt x="4570794" y="5059357"/>
                </a:cubicBezTo>
                <a:cubicBezTo>
                  <a:pt x="4566215" y="5033445"/>
                  <a:pt x="4564204" y="5007421"/>
                  <a:pt x="4563533" y="4981398"/>
                </a:cubicBezTo>
                <a:cubicBezTo>
                  <a:pt x="4572692" y="5019372"/>
                  <a:pt x="4587546" y="5056899"/>
                  <a:pt x="4617031" y="5078901"/>
                </a:cubicBezTo>
                <a:cubicBezTo>
                  <a:pt x="4624068" y="5084151"/>
                  <a:pt x="4631440" y="5076444"/>
                  <a:pt x="4629205" y="5069185"/>
                </a:cubicBezTo>
                <a:cubicBezTo>
                  <a:pt x="4612230" y="5013676"/>
                  <a:pt x="4582073" y="4965203"/>
                  <a:pt x="4570905" y="4906679"/>
                </a:cubicBezTo>
                <a:cubicBezTo>
                  <a:pt x="4570793" y="4905897"/>
                  <a:pt x="4570569" y="4905115"/>
                  <a:pt x="4570458" y="4904333"/>
                </a:cubicBezTo>
                <a:cubicBezTo>
                  <a:pt x="4572356" y="4887357"/>
                  <a:pt x="4573809" y="4870380"/>
                  <a:pt x="4574256" y="4853291"/>
                </a:cubicBezTo>
                <a:cubicBezTo>
                  <a:pt x="4586318" y="4883670"/>
                  <a:pt x="4597599" y="4913603"/>
                  <a:pt x="4622281" y="4936834"/>
                </a:cubicBezTo>
                <a:cubicBezTo>
                  <a:pt x="4626078" y="4940408"/>
                  <a:pt x="4630994" y="4935271"/>
                  <a:pt x="4629653" y="4931139"/>
                </a:cubicBezTo>
                <a:cubicBezTo>
                  <a:pt x="4616026" y="4891601"/>
                  <a:pt x="4603517" y="4849606"/>
                  <a:pt x="4586987" y="4811297"/>
                </a:cubicBezTo>
                <a:cubicBezTo>
                  <a:pt x="4579840" y="4794767"/>
                  <a:pt x="4573809" y="4777344"/>
                  <a:pt x="4567442" y="4760033"/>
                </a:cubicBezTo>
                <a:cubicBezTo>
                  <a:pt x="4566660" y="4755900"/>
                  <a:pt x="4566326" y="4751768"/>
                  <a:pt x="4565432" y="4747636"/>
                </a:cubicBezTo>
                <a:cubicBezTo>
                  <a:pt x="4550912" y="4679282"/>
                  <a:pt x="4489038" y="4658285"/>
                  <a:pt x="4428279" y="4638181"/>
                </a:cubicBezTo>
                <a:cubicBezTo>
                  <a:pt x="4328542" y="4605121"/>
                  <a:pt x="4228917" y="4554526"/>
                  <a:pt x="4138114" y="4501698"/>
                </a:cubicBezTo>
                <a:cubicBezTo>
                  <a:pt x="4030447" y="4439153"/>
                  <a:pt x="3935177" y="4360637"/>
                  <a:pt x="3829408" y="4295858"/>
                </a:cubicBezTo>
                <a:cubicBezTo>
                  <a:pt x="3727773" y="4233536"/>
                  <a:pt x="3625354" y="4175682"/>
                  <a:pt x="3536116" y="4095489"/>
                </a:cubicBezTo>
                <a:cubicBezTo>
                  <a:pt x="3535445" y="4094819"/>
                  <a:pt x="3534663" y="4095154"/>
                  <a:pt x="3533994" y="4094707"/>
                </a:cubicBezTo>
                <a:cubicBezTo>
                  <a:pt x="3529749" y="4085214"/>
                  <a:pt x="3513666" y="4085325"/>
                  <a:pt x="3514001" y="4097834"/>
                </a:cubicBezTo>
                <a:cubicBezTo>
                  <a:pt x="3514113" y="4100292"/>
                  <a:pt x="3514448" y="4102749"/>
                  <a:pt x="3514559" y="4105206"/>
                </a:cubicBezTo>
                <a:cubicBezTo>
                  <a:pt x="3516459" y="4147312"/>
                  <a:pt x="3522266" y="4186850"/>
                  <a:pt x="3529526" y="4226163"/>
                </a:cubicBezTo>
                <a:cubicBezTo>
                  <a:pt x="3527515" y="4227392"/>
                  <a:pt x="3525728" y="4229179"/>
                  <a:pt x="3525506" y="4231637"/>
                </a:cubicBezTo>
                <a:cubicBezTo>
                  <a:pt x="3519921" y="4276648"/>
                  <a:pt x="3535334" y="4321657"/>
                  <a:pt x="3556666" y="4364545"/>
                </a:cubicBezTo>
                <a:cubicBezTo>
                  <a:pt x="3561803" y="4393137"/>
                  <a:pt x="3566718" y="4421842"/>
                  <a:pt x="3570851" y="4450992"/>
                </a:cubicBezTo>
                <a:cubicBezTo>
                  <a:pt x="3550635" y="4513760"/>
                  <a:pt x="3551081" y="4584905"/>
                  <a:pt x="3543711" y="4649908"/>
                </a:cubicBezTo>
                <a:cubicBezTo>
                  <a:pt x="3536674" y="4711671"/>
                  <a:pt x="3523607" y="4775222"/>
                  <a:pt x="3536228" y="4836873"/>
                </a:cubicBezTo>
                <a:cubicBezTo>
                  <a:pt x="3538684" y="4849160"/>
                  <a:pt x="3555773" y="4843463"/>
                  <a:pt x="3556107" y="4832853"/>
                </a:cubicBezTo>
                <a:cubicBezTo>
                  <a:pt x="3559123" y="4754672"/>
                  <a:pt x="3564931" y="4679059"/>
                  <a:pt x="3575653" y="4601548"/>
                </a:cubicBezTo>
                <a:cubicBezTo>
                  <a:pt x="3578110" y="4583565"/>
                  <a:pt x="3581572" y="4565361"/>
                  <a:pt x="3584365" y="4547044"/>
                </a:cubicBezTo>
                <a:cubicBezTo>
                  <a:pt x="3587380" y="4568377"/>
                  <a:pt x="3590507" y="4589597"/>
                  <a:pt x="3594081" y="4610706"/>
                </a:cubicBezTo>
                <a:cubicBezTo>
                  <a:pt x="3589614" y="4644547"/>
                  <a:pt x="3591067" y="4679729"/>
                  <a:pt x="3588609" y="4713458"/>
                </a:cubicBezTo>
                <a:cubicBezTo>
                  <a:pt x="3585593" y="4755230"/>
                  <a:pt x="3574424" y="4797559"/>
                  <a:pt x="3575988" y="4839331"/>
                </a:cubicBezTo>
                <a:cubicBezTo>
                  <a:pt x="3576211" y="4844914"/>
                  <a:pt x="3583248" y="4844580"/>
                  <a:pt x="3585482" y="4840783"/>
                </a:cubicBezTo>
                <a:cubicBezTo>
                  <a:pt x="3600783" y="4814313"/>
                  <a:pt x="3607819" y="4782482"/>
                  <a:pt x="3612286" y="4751209"/>
                </a:cubicBezTo>
                <a:cubicBezTo>
                  <a:pt x="3614745" y="4765170"/>
                  <a:pt x="3617537" y="4779131"/>
                  <a:pt x="3620328" y="4793093"/>
                </a:cubicBezTo>
                <a:cubicBezTo>
                  <a:pt x="3610835" y="4819227"/>
                  <a:pt x="3617090" y="4852064"/>
                  <a:pt x="3615302" y="4879427"/>
                </a:cubicBezTo>
                <a:lnTo>
                  <a:pt x="3611126" y="4918915"/>
                </a:lnTo>
                <a:lnTo>
                  <a:pt x="3635139" y="4943379"/>
                </a:lnTo>
                <a:lnTo>
                  <a:pt x="3638604" y="4932102"/>
                </a:lnTo>
                <a:cubicBezTo>
                  <a:pt x="3640824" y="4918238"/>
                  <a:pt x="3641661" y="4903942"/>
                  <a:pt x="3642330" y="4890372"/>
                </a:cubicBezTo>
                <a:lnTo>
                  <a:pt x="3665487" y="4974297"/>
                </a:lnTo>
                <a:lnTo>
                  <a:pt x="3699529" y="5008977"/>
                </a:lnTo>
                <a:lnTo>
                  <a:pt x="3656403" y="4852622"/>
                </a:lnTo>
                <a:cubicBezTo>
                  <a:pt x="3641214" y="4790747"/>
                  <a:pt x="3630045" y="4728872"/>
                  <a:pt x="3620663" y="4666549"/>
                </a:cubicBezTo>
                <a:cubicBezTo>
                  <a:pt x="3620664" y="4666327"/>
                  <a:pt x="3620663" y="4665768"/>
                  <a:pt x="3620663" y="4665768"/>
                </a:cubicBezTo>
                <a:cubicBezTo>
                  <a:pt x="3623344" y="4671687"/>
                  <a:pt x="3625913" y="4677942"/>
                  <a:pt x="3628705" y="4683415"/>
                </a:cubicBezTo>
                <a:cubicBezTo>
                  <a:pt x="3647357" y="4719936"/>
                  <a:pt x="3665897" y="4769638"/>
                  <a:pt x="3703090" y="4790635"/>
                </a:cubicBezTo>
                <a:cubicBezTo>
                  <a:pt x="3708562" y="4793762"/>
                  <a:pt x="3717274" y="4789966"/>
                  <a:pt x="3716715" y="4782929"/>
                </a:cubicBezTo>
                <a:cubicBezTo>
                  <a:pt x="3712695" y="4739705"/>
                  <a:pt x="3674163" y="4707539"/>
                  <a:pt x="3654058" y="4670458"/>
                </a:cubicBezTo>
                <a:cubicBezTo>
                  <a:pt x="3634848" y="4635054"/>
                  <a:pt x="3627476" y="4589820"/>
                  <a:pt x="3609384" y="4553074"/>
                </a:cubicBezTo>
                <a:cubicBezTo>
                  <a:pt x="3603240" y="4508176"/>
                  <a:pt x="3595534" y="4463613"/>
                  <a:pt x="3586599" y="4419272"/>
                </a:cubicBezTo>
                <a:cubicBezTo>
                  <a:pt x="3596986" y="4436808"/>
                  <a:pt x="3607261" y="4453784"/>
                  <a:pt x="3616532" y="4469979"/>
                </a:cubicBezTo>
                <a:cubicBezTo>
                  <a:pt x="3658973" y="4544810"/>
                  <a:pt x="3719619" y="4602553"/>
                  <a:pt x="3782723" y="4660295"/>
                </a:cubicBezTo>
                <a:cubicBezTo>
                  <a:pt x="3787637" y="4664762"/>
                  <a:pt x="3798471" y="4661412"/>
                  <a:pt x="3795790" y="4653482"/>
                </a:cubicBezTo>
                <a:cubicBezTo>
                  <a:pt x="3771108" y="4581778"/>
                  <a:pt x="3687899" y="4544363"/>
                  <a:pt x="3649703" y="4478244"/>
                </a:cubicBezTo>
                <a:cubicBezTo>
                  <a:pt x="3612286" y="4413353"/>
                  <a:pt x="3584477" y="4348686"/>
                  <a:pt x="3559012" y="4280445"/>
                </a:cubicBezTo>
                <a:cubicBezTo>
                  <a:pt x="3551641" y="4240908"/>
                  <a:pt x="3545051" y="4201146"/>
                  <a:pt x="3540806" y="4161050"/>
                </a:cubicBezTo>
                <a:cubicBezTo>
                  <a:pt x="3571521" y="4247943"/>
                  <a:pt x="3583136" y="4346787"/>
                  <a:pt x="3658973" y="4405423"/>
                </a:cubicBezTo>
                <a:cubicBezTo>
                  <a:pt x="3717384" y="4450545"/>
                  <a:pt x="3803496" y="4482711"/>
                  <a:pt x="3872409" y="4506836"/>
                </a:cubicBezTo>
                <a:cubicBezTo>
                  <a:pt x="3888715" y="4512533"/>
                  <a:pt x="3905244" y="4518005"/>
                  <a:pt x="3921663" y="4523589"/>
                </a:cubicBezTo>
                <a:cubicBezTo>
                  <a:pt x="3922109" y="4524035"/>
                  <a:pt x="3921997" y="4524929"/>
                  <a:pt x="3922668" y="4525153"/>
                </a:cubicBezTo>
                <a:cubicBezTo>
                  <a:pt x="3926242" y="4526046"/>
                  <a:pt x="3930038" y="4526828"/>
                  <a:pt x="3933725" y="4527721"/>
                </a:cubicBezTo>
                <a:cubicBezTo>
                  <a:pt x="3937075" y="4528839"/>
                  <a:pt x="3940315" y="4530178"/>
                  <a:pt x="3943776" y="4531296"/>
                </a:cubicBezTo>
                <a:cubicBezTo>
                  <a:pt x="3949361" y="4536321"/>
                  <a:pt x="3955839" y="4540676"/>
                  <a:pt x="3961535" y="4546708"/>
                </a:cubicBezTo>
                <a:cubicBezTo>
                  <a:pt x="3971587" y="4557095"/>
                  <a:pt x="3980968" y="4568041"/>
                  <a:pt x="3988005" y="4580773"/>
                </a:cubicBezTo>
                <a:cubicBezTo>
                  <a:pt x="3999509" y="4601771"/>
                  <a:pt x="4004647" y="4624890"/>
                  <a:pt x="4015034" y="4646334"/>
                </a:cubicBezTo>
                <a:cubicBezTo>
                  <a:pt x="4019948" y="4656498"/>
                  <a:pt x="4034021" y="4649686"/>
                  <a:pt x="4034244" y="4640303"/>
                </a:cubicBezTo>
                <a:cubicBezTo>
                  <a:pt x="4034914" y="4610594"/>
                  <a:pt x="4021064" y="4579991"/>
                  <a:pt x="4004534" y="4555086"/>
                </a:cubicBezTo>
                <a:cubicBezTo>
                  <a:pt x="4012129" y="4558435"/>
                  <a:pt x="4019836" y="4561340"/>
                  <a:pt x="4027208" y="4565025"/>
                </a:cubicBezTo>
                <a:cubicBezTo>
                  <a:pt x="4034245" y="4571056"/>
                  <a:pt x="4040722" y="4577870"/>
                  <a:pt x="4046082" y="4586358"/>
                </a:cubicBezTo>
                <a:cubicBezTo>
                  <a:pt x="4074898" y="4632373"/>
                  <a:pt x="4073670" y="4685313"/>
                  <a:pt x="4094109" y="4733898"/>
                </a:cubicBezTo>
                <a:cubicBezTo>
                  <a:pt x="4096119" y="4738700"/>
                  <a:pt x="4104049" y="4738588"/>
                  <a:pt x="4105612" y="4733340"/>
                </a:cubicBezTo>
                <a:cubicBezTo>
                  <a:pt x="4112426" y="4709773"/>
                  <a:pt x="4112313" y="4681405"/>
                  <a:pt x="4107399" y="4653371"/>
                </a:cubicBezTo>
                <a:cubicBezTo>
                  <a:pt x="4109410" y="4657950"/>
                  <a:pt x="4111644" y="4662528"/>
                  <a:pt x="4112873" y="4666996"/>
                </a:cubicBezTo>
                <a:cubicBezTo>
                  <a:pt x="4121472" y="4697040"/>
                  <a:pt x="4121361" y="4723845"/>
                  <a:pt x="4123371" y="4754672"/>
                </a:cubicBezTo>
                <a:cubicBezTo>
                  <a:pt x="4124264" y="4769191"/>
                  <a:pt x="4142693" y="4770307"/>
                  <a:pt x="4147495" y="4757576"/>
                </a:cubicBezTo>
                <a:cubicBezTo>
                  <a:pt x="4158218" y="4729542"/>
                  <a:pt x="4153639" y="4694472"/>
                  <a:pt x="4144927" y="4665544"/>
                </a:cubicBezTo>
                <a:cubicBezTo>
                  <a:pt x="4145039" y="4665768"/>
                  <a:pt x="4145262" y="4665991"/>
                  <a:pt x="4145262" y="4665991"/>
                </a:cubicBezTo>
                <a:cubicBezTo>
                  <a:pt x="4151963" y="4676602"/>
                  <a:pt x="4157995" y="4688218"/>
                  <a:pt x="4164361" y="4699275"/>
                </a:cubicBezTo>
                <a:cubicBezTo>
                  <a:pt x="4167599" y="4712454"/>
                  <a:pt x="4170279" y="4725967"/>
                  <a:pt x="4171397" y="4740599"/>
                </a:cubicBezTo>
                <a:cubicBezTo>
                  <a:pt x="4173966" y="4775556"/>
                  <a:pt x="4166147" y="4815430"/>
                  <a:pt x="4174860" y="4849160"/>
                </a:cubicBezTo>
                <a:cubicBezTo>
                  <a:pt x="4176423" y="4855191"/>
                  <a:pt x="4185358" y="4858318"/>
                  <a:pt x="4188932" y="4852064"/>
                </a:cubicBezTo>
                <a:cubicBezTo>
                  <a:pt x="4201663" y="4829613"/>
                  <a:pt x="4203786" y="4799794"/>
                  <a:pt x="4201999" y="4770195"/>
                </a:cubicBezTo>
                <a:cubicBezTo>
                  <a:pt x="4212721" y="4792311"/>
                  <a:pt x="4222774" y="4814983"/>
                  <a:pt x="4232825" y="4837544"/>
                </a:cubicBezTo>
                <a:cubicBezTo>
                  <a:pt x="4232267" y="4838102"/>
                  <a:pt x="4231374" y="4837991"/>
                  <a:pt x="4231038" y="4838773"/>
                </a:cubicBezTo>
                <a:cubicBezTo>
                  <a:pt x="4222550" y="4862004"/>
                  <a:pt x="4220316" y="4885123"/>
                  <a:pt x="4208366" y="4907237"/>
                </a:cubicBezTo>
                <a:cubicBezTo>
                  <a:pt x="4203116" y="4917065"/>
                  <a:pt x="4212609" y="4933372"/>
                  <a:pt x="4224449" y="4925778"/>
                </a:cubicBezTo>
                <a:cubicBezTo>
                  <a:pt x="4239973" y="4915950"/>
                  <a:pt x="4249243" y="4897855"/>
                  <a:pt x="4251589" y="4879203"/>
                </a:cubicBezTo>
                <a:cubicBezTo>
                  <a:pt x="4264321" y="4908242"/>
                  <a:pt x="4276831" y="4937281"/>
                  <a:pt x="4289340" y="4965315"/>
                </a:cubicBezTo>
                <a:cubicBezTo>
                  <a:pt x="4234165" y="4975368"/>
                  <a:pt x="4168940" y="5000386"/>
                  <a:pt x="4112648" y="4990891"/>
                </a:cubicBezTo>
                <a:cubicBezTo>
                  <a:pt x="3979852" y="4921198"/>
                  <a:pt x="3928253" y="4845810"/>
                  <a:pt x="3862579" y="4708544"/>
                </a:cubicBezTo>
                <a:cubicBezTo>
                  <a:pt x="3858447" y="4699833"/>
                  <a:pt x="3846720" y="4703518"/>
                  <a:pt x="3846832" y="4712676"/>
                </a:cubicBezTo>
                <a:cubicBezTo>
                  <a:pt x="3847389" y="4777567"/>
                  <a:pt x="3876875" y="4841230"/>
                  <a:pt x="3919316" y="4893164"/>
                </a:cubicBezTo>
                <a:cubicBezTo>
                  <a:pt x="3923003" y="4902212"/>
                  <a:pt x="3926800" y="4911146"/>
                  <a:pt x="3929592" y="4920529"/>
                </a:cubicBezTo>
                <a:cubicBezTo>
                  <a:pt x="3936740" y="4944764"/>
                  <a:pt x="3937522" y="4977712"/>
                  <a:pt x="3956398" y="4996365"/>
                </a:cubicBezTo>
                <a:cubicBezTo>
                  <a:pt x="3961646" y="5001613"/>
                  <a:pt x="3969242" y="4999604"/>
                  <a:pt x="3972146" y="4993125"/>
                </a:cubicBezTo>
                <a:cubicBezTo>
                  <a:pt x="3977953" y="4980057"/>
                  <a:pt x="3976501" y="4963193"/>
                  <a:pt x="3972257" y="4946440"/>
                </a:cubicBezTo>
                <a:cubicBezTo>
                  <a:pt x="3978623" y="4951690"/>
                  <a:pt x="3984990" y="4957050"/>
                  <a:pt x="3991467" y="4961741"/>
                </a:cubicBezTo>
                <a:cubicBezTo>
                  <a:pt x="4003195" y="4980840"/>
                  <a:pt x="4014474" y="5000385"/>
                  <a:pt x="4022740" y="5021383"/>
                </a:cubicBezTo>
                <a:cubicBezTo>
                  <a:pt x="4028884" y="5037242"/>
                  <a:pt x="4032793" y="5052544"/>
                  <a:pt x="4043626" y="5065834"/>
                </a:cubicBezTo>
                <a:cubicBezTo>
                  <a:pt x="4048316" y="5071530"/>
                  <a:pt x="4056022" y="5067398"/>
                  <a:pt x="4057251" y="5061255"/>
                </a:cubicBezTo>
                <a:cubicBezTo>
                  <a:pt x="4061496" y="5039923"/>
                  <a:pt x="4052673" y="5014793"/>
                  <a:pt x="4040834" y="4991338"/>
                </a:cubicBezTo>
                <a:cubicBezTo>
                  <a:pt x="4047870" y="4994912"/>
                  <a:pt x="4055242" y="4998375"/>
                  <a:pt x="4062501" y="5001837"/>
                </a:cubicBezTo>
                <a:cubicBezTo>
                  <a:pt x="4073781" y="5025851"/>
                  <a:pt x="4090199" y="5047628"/>
                  <a:pt x="4099806" y="5072647"/>
                </a:cubicBezTo>
                <a:cubicBezTo>
                  <a:pt x="4110639" y="5100904"/>
                  <a:pt x="4112537" y="5137761"/>
                  <a:pt x="4131636" y="5161550"/>
                </a:cubicBezTo>
                <a:cubicBezTo>
                  <a:pt x="4136550" y="5167693"/>
                  <a:pt x="4144815" y="5166131"/>
                  <a:pt x="4147384" y="5158758"/>
                </a:cubicBezTo>
                <a:cubicBezTo>
                  <a:pt x="4159000" y="5126146"/>
                  <a:pt x="4140013" y="5080912"/>
                  <a:pt x="4125940" y="5051202"/>
                </a:cubicBezTo>
                <a:cubicBezTo>
                  <a:pt x="4122031" y="5042939"/>
                  <a:pt x="4117787" y="5034673"/>
                  <a:pt x="4113319" y="5026408"/>
                </a:cubicBezTo>
                <a:cubicBezTo>
                  <a:pt x="4127280" y="5033110"/>
                  <a:pt x="4140683" y="5040258"/>
                  <a:pt x="4153750" y="5047628"/>
                </a:cubicBezTo>
                <a:cubicBezTo>
                  <a:pt x="4160451" y="5061255"/>
                  <a:pt x="4167265" y="5074882"/>
                  <a:pt x="4172179" y="5089065"/>
                </a:cubicBezTo>
                <a:cubicBezTo>
                  <a:pt x="4179661" y="5110844"/>
                  <a:pt x="4181895" y="5135304"/>
                  <a:pt x="4193734" y="5155296"/>
                </a:cubicBezTo>
                <a:cubicBezTo>
                  <a:pt x="4197085" y="5160992"/>
                  <a:pt x="4205573" y="5160992"/>
                  <a:pt x="4208031" y="5154403"/>
                </a:cubicBezTo>
                <a:cubicBezTo>
                  <a:pt x="4216295" y="5132064"/>
                  <a:pt x="4211716" y="5104590"/>
                  <a:pt x="4200436" y="5079795"/>
                </a:cubicBezTo>
                <a:cubicBezTo>
                  <a:pt x="4206020" y="5084597"/>
                  <a:pt x="4211605" y="5089400"/>
                  <a:pt x="4216519" y="5094873"/>
                </a:cubicBezTo>
                <a:cubicBezTo>
                  <a:pt x="4221880" y="5100792"/>
                  <a:pt x="4226795" y="5106935"/>
                  <a:pt x="4231820" y="5113078"/>
                </a:cubicBezTo>
                <a:cubicBezTo>
                  <a:pt x="4238632" y="5135862"/>
                  <a:pt x="4238521" y="5171156"/>
                  <a:pt x="4260859" y="5182437"/>
                </a:cubicBezTo>
                <a:cubicBezTo>
                  <a:pt x="4265773" y="5184894"/>
                  <a:pt x="4272586" y="5182995"/>
                  <a:pt x="4272921" y="5176629"/>
                </a:cubicBezTo>
                <a:cubicBezTo>
                  <a:pt x="4273144" y="5172497"/>
                  <a:pt x="4272363" y="5167805"/>
                  <a:pt x="4271916" y="5163337"/>
                </a:cubicBezTo>
                <a:cubicBezTo>
                  <a:pt x="4283196" y="5177299"/>
                  <a:pt x="4294701" y="5190925"/>
                  <a:pt x="4307879" y="5203099"/>
                </a:cubicBezTo>
                <a:cubicBezTo>
                  <a:pt x="4243883" y="5226107"/>
                  <a:pt x="4181784" y="5245652"/>
                  <a:pt x="4114771" y="5246657"/>
                </a:cubicBezTo>
                <a:cubicBezTo>
                  <a:pt x="4057922" y="5231021"/>
                  <a:pt x="4001408" y="5217060"/>
                  <a:pt x="3956621" y="5173278"/>
                </a:cubicBezTo>
                <a:cubicBezTo>
                  <a:pt x="3888044" y="5106265"/>
                  <a:pt x="3859787" y="5023170"/>
                  <a:pt x="3810645" y="4944429"/>
                </a:cubicBezTo>
                <a:cubicBezTo>
                  <a:pt x="3803049" y="4932366"/>
                  <a:pt x="3786185" y="4941861"/>
                  <a:pt x="3789201" y="4954593"/>
                </a:cubicBezTo>
                <a:cubicBezTo>
                  <a:pt x="3799029" y="4995694"/>
                  <a:pt x="3816565" y="5040034"/>
                  <a:pt x="3840018" y="5082141"/>
                </a:cubicBezTo>
                <a:cubicBezTo>
                  <a:pt x="3843035" y="5091076"/>
                  <a:pt x="3846385" y="5100011"/>
                  <a:pt x="3849847" y="5109169"/>
                </a:cubicBezTo>
                <a:cubicBezTo>
                  <a:pt x="3857442" y="5129329"/>
                  <a:pt x="3862943" y="5150885"/>
                  <a:pt x="3869951" y="5171644"/>
                </a:cubicBezTo>
                <a:lnTo>
                  <a:pt x="3877331" y="5190116"/>
                </a:lnTo>
                <a:lnTo>
                  <a:pt x="3913863" y="5227333"/>
                </a:lnTo>
                <a:lnTo>
                  <a:pt x="3916749" y="5224431"/>
                </a:lnTo>
                <a:cubicBezTo>
                  <a:pt x="3919205" y="5210359"/>
                  <a:pt x="3917196" y="5196510"/>
                  <a:pt x="3913733" y="5182772"/>
                </a:cubicBezTo>
                <a:cubicBezTo>
                  <a:pt x="3923226" y="5192489"/>
                  <a:pt x="3933166" y="5201870"/>
                  <a:pt x="3943553" y="5210246"/>
                </a:cubicBezTo>
                <a:cubicBezTo>
                  <a:pt x="3950255" y="5221751"/>
                  <a:pt x="3957290" y="5233030"/>
                  <a:pt x="3962987" y="5245429"/>
                </a:cubicBezTo>
                <a:cubicBezTo>
                  <a:pt x="3969521" y="5259669"/>
                  <a:pt x="3975077" y="5275389"/>
                  <a:pt x="3982058" y="5290146"/>
                </a:cubicBezTo>
                <a:lnTo>
                  <a:pt x="3990778" y="5305692"/>
                </a:lnTo>
                <a:lnTo>
                  <a:pt x="4013720" y="5329065"/>
                </a:lnTo>
                <a:lnTo>
                  <a:pt x="4016109" y="5329055"/>
                </a:lnTo>
                <a:cubicBezTo>
                  <a:pt x="4017910" y="5327575"/>
                  <a:pt x="4019111" y="5325062"/>
                  <a:pt x="4018944" y="5322828"/>
                </a:cubicBezTo>
                <a:cubicBezTo>
                  <a:pt x="4016486" y="5295353"/>
                  <a:pt x="4001408" y="5265979"/>
                  <a:pt x="3987112" y="5239732"/>
                </a:cubicBezTo>
                <a:cubicBezTo>
                  <a:pt x="3992361" y="5242636"/>
                  <a:pt x="3997275" y="5246099"/>
                  <a:pt x="4002525" y="5248555"/>
                </a:cubicBezTo>
                <a:cubicBezTo>
                  <a:pt x="4021176" y="5264751"/>
                  <a:pt x="4039828" y="5281057"/>
                  <a:pt x="4055017" y="5300714"/>
                </a:cubicBezTo>
                <a:cubicBezTo>
                  <a:pt x="4079702" y="5332769"/>
                  <a:pt x="4092211" y="5378114"/>
                  <a:pt x="4123482" y="5403914"/>
                </a:cubicBezTo>
                <a:cubicBezTo>
                  <a:pt x="4127504" y="5407264"/>
                  <a:pt x="4134875" y="5403131"/>
                  <a:pt x="4133535" y="5397882"/>
                </a:cubicBezTo>
                <a:cubicBezTo>
                  <a:pt x="4123260" y="5356334"/>
                  <a:pt x="4093327" y="5307638"/>
                  <a:pt x="4063618" y="5276589"/>
                </a:cubicBezTo>
                <a:cubicBezTo>
                  <a:pt x="4061385" y="5274244"/>
                  <a:pt x="4059039" y="5271676"/>
                  <a:pt x="4056805" y="5269218"/>
                </a:cubicBezTo>
                <a:cubicBezTo>
                  <a:pt x="4074005" y="5274467"/>
                  <a:pt x="4091316" y="5279493"/>
                  <a:pt x="4108628" y="5284743"/>
                </a:cubicBezTo>
                <a:cubicBezTo>
                  <a:pt x="4132530" y="5309649"/>
                  <a:pt x="4148724" y="5339469"/>
                  <a:pt x="4161011" y="5373535"/>
                </a:cubicBezTo>
                <a:cubicBezTo>
                  <a:pt x="4173631" y="5408604"/>
                  <a:pt x="4179997" y="5472043"/>
                  <a:pt x="4213727" y="5493153"/>
                </a:cubicBezTo>
                <a:cubicBezTo>
                  <a:pt x="4217635" y="5495609"/>
                  <a:pt x="4223554" y="5494157"/>
                  <a:pt x="4224114" y="5488908"/>
                </a:cubicBezTo>
                <a:cubicBezTo>
                  <a:pt x="4226795" y="5465119"/>
                  <a:pt x="4214732" y="5442781"/>
                  <a:pt x="4207360" y="5420667"/>
                </a:cubicBezTo>
                <a:cubicBezTo>
                  <a:pt x="4197420" y="5390735"/>
                  <a:pt x="4188373" y="5359908"/>
                  <a:pt x="4174078" y="5331652"/>
                </a:cubicBezTo>
                <a:cubicBezTo>
                  <a:pt x="4168605" y="5320818"/>
                  <a:pt x="4162574" y="5310543"/>
                  <a:pt x="4155984" y="5300714"/>
                </a:cubicBezTo>
                <a:cubicBezTo>
                  <a:pt x="4160339" y="5302389"/>
                  <a:pt x="4164584" y="5304399"/>
                  <a:pt x="4168939" y="5306186"/>
                </a:cubicBezTo>
                <a:cubicBezTo>
                  <a:pt x="4194070" y="5330758"/>
                  <a:pt x="4215849" y="5356000"/>
                  <a:pt x="4234277" y="5389282"/>
                </a:cubicBezTo>
                <a:cubicBezTo>
                  <a:pt x="4259854" y="5435633"/>
                  <a:pt x="4258625" y="5492818"/>
                  <a:pt x="4284760" y="5537604"/>
                </a:cubicBezTo>
                <a:cubicBezTo>
                  <a:pt x="4287664" y="5542629"/>
                  <a:pt x="4294812" y="5540061"/>
                  <a:pt x="4295147" y="5534700"/>
                </a:cubicBezTo>
                <a:cubicBezTo>
                  <a:pt x="4297717" y="5491142"/>
                  <a:pt x="4286547" y="5444010"/>
                  <a:pt x="4268453" y="5401456"/>
                </a:cubicBezTo>
                <a:cubicBezTo>
                  <a:pt x="4275043" y="5412625"/>
                  <a:pt x="4282749" y="5423459"/>
                  <a:pt x="4287106" y="5433064"/>
                </a:cubicBezTo>
                <a:cubicBezTo>
                  <a:pt x="4298944" y="5458641"/>
                  <a:pt x="4305423" y="5486005"/>
                  <a:pt x="4308885" y="5513592"/>
                </a:cubicBezTo>
                <a:cubicBezTo>
                  <a:pt x="4309444" y="5517947"/>
                  <a:pt x="4313351" y="5519958"/>
                  <a:pt x="4317149" y="5518058"/>
                </a:cubicBezTo>
                <a:cubicBezTo>
                  <a:pt x="4330441" y="5511581"/>
                  <a:pt x="4333902" y="5498067"/>
                  <a:pt x="4333232" y="5483324"/>
                </a:cubicBezTo>
                <a:cubicBezTo>
                  <a:pt x="4345853" y="5509794"/>
                  <a:pt x="4358027" y="5536375"/>
                  <a:pt x="4371765" y="5562399"/>
                </a:cubicBezTo>
                <a:cubicBezTo>
                  <a:pt x="4361825" y="5563182"/>
                  <a:pt x="4352220" y="5564633"/>
                  <a:pt x="4335802" y="5567871"/>
                </a:cubicBezTo>
                <a:cubicBezTo>
                  <a:pt x="4308494" y="5573177"/>
                  <a:pt x="4282582" y="5574322"/>
                  <a:pt x="4256908" y="5573540"/>
                </a:cubicBezTo>
                <a:lnTo>
                  <a:pt x="4253432" y="5573275"/>
                </a:lnTo>
                <a:lnTo>
                  <a:pt x="4283445" y="5603852"/>
                </a:lnTo>
                <a:lnTo>
                  <a:pt x="4323390" y="5604268"/>
                </a:lnTo>
                <a:cubicBezTo>
                  <a:pt x="4348450" y="5603360"/>
                  <a:pt x="4374277" y="5601825"/>
                  <a:pt x="4401697" y="5601266"/>
                </a:cubicBezTo>
                <a:cubicBezTo>
                  <a:pt x="4414877" y="5600932"/>
                  <a:pt x="4429173" y="5587418"/>
                  <a:pt x="4420796" y="5573456"/>
                </a:cubicBezTo>
                <a:cubicBezTo>
                  <a:pt x="4352779" y="5459869"/>
                  <a:pt x="4319719" y="5335450"/>
                  <a:pt x="4194628" y="5276478"/>
                </a:cubicBezTo>
                <a:cubicBezTo>
                  <a:pt x="4248127" y="5266761"/>
                  <a:pt x="4302742" y="5243306"/>
                  <a:pt x="4345741" y="5227223"/>
                </a:cubicBezTo>
                <a:cubicBezTo>
                  <a:pt x="4359591" y="5221974"/>
                  <a:pt x="4364170" y="5204327"/>
                  <a:pt x="4350544" y="5195503"/>
                </a:cubicBezTo>
                <a:cubicBezTo>
                  <a:pt x="4301290" y="5163450"/>
                  <a:pt x="4284202" y="5108611"/>
                  <a:pt x="4241313" y="5071866"/>
                </a:cubicBezTo>
                <a:cubicBezTo>
                  <a:pt x="4219535" y="5053214"/>
                  <a:pt x="4195744" y="5038135"/>
                  <a:pt x="4171173" y="5024063"/>
                </a:cubicBezTo>
                <a:cubicBezTo>
                  <a:pt x="4222103" y="5017920"/>
                  <a:pt x="4276607" y="4999045"/>
                  <a:pt x="4314916" y="4995694"/>
                </a:cubicBezTo>
                <a:cubicBezTo>
                  <a:pt x="4325415" y="4994800"/>
                  <a:pt x="4332228" y="4982627"/>
                  <a:pt x="4327983" y="4973134"/>
                </a:cubicBezTo>
                <a:cubicBezTo>
                  <a:pt x="4284426" y="4875407"/>
                  <a:pt x="4246004" y="4749310"/>
                  <a:pt x="4178768" y="4653036"/>
                </a:cubicBezTo>
                <a:cubicBezTo>
                  <a:pt x="4171397" y="4635612"/>
                  <a:pt x="4160787" y="4620199"/>
                  <a:pt x="4145820" y="4611152"/>
                </a:cubicBezTo>
                <a:cubicBezTo>
                  <a:pt x="4117787" y="4579880"/>
                  <a:pt x="4085285" y="4553633"/>
                  <a:pt x="4046418" y="4535539"/>
                </a:cubicBezTo>
                <a:cubicBezTo>
                  <a:pt x="4026314" y="4526158"/>
                  <a:pt x="4005652" y="4517892"/>
                  <a:pt x="3984766" y="4509963"/>
                </a:cubicBezTo>
                <a:cubicBezTo>
                  <a:pt x="3983761" y="4509516"/>
                  <a:pt x="3982756" y="4509182"/>
                  <a:pt x="3981751" y="4508846"/>
                </a:cubicBezTo>
                <a:cubicBezTo>
                  <a:pt x="3886927" y="4472883"/>
                  <a:pt x="3786855" y="4446972"/>
                  <a:pt x="3699514" y="4395036"/>
                </a:cubicBezTo>
                <a:cubicBezTo>
                  <a:pt x="3631274" y="4354493"/>
                  <a:pt x="3594975" y="4250959"/>
                  <a:pt x="3572415" y="4166858"/>
                </a:cubicBezTo>
                <a:cubicBezTo>
                  <a:pt x="3687006" y="4262686"/>
                  <a:pt x="3829297" y="4329252"/>
                  <a:pt x="3948915" y="4416704"/>
                </a:cubicBezTo>
                <a:cubicBezTo>
                  <a:pt x="4087072" y="4517669"/>
                  <a:pt x="4255610" y="4614839"/>
                  <a:pt x="4417222" y="4672804"/>
                </a:cubicBezTo>
                <a:cubicBezTo>
                  <a:pt x="4492723" y="4699833"/>
                  <a:pt x="4526899" y="4749423"/>
                  <a:pt x="4537845" y="4810068"/>
                </a:cubicBezTo>
                <a:cubicBezTo>
                  <a:pt x="4537510" y="4827046"/>
                  <a:pt x="4539297" y="4844134"/>
                  <a:pt x="4541754" y="4861110"/>
                </a:cubicBezTo>
                <a:cubicBezTo>
                  <a:pt x="4540750" y="4993237"/>
                  <a:pt x="4464242" y="5158535"/>
                  <a:pt x="4450728" y="5269217"/>
                </a:cubicBezTo>
                <a:cubicBezTo>
                  <a:pt x="4439002" y="5365493"/>
                  <a:pt x="4461227" y="5452610"/>
                  <a:pt x="4493728" y="5543189"/>
                </a:cubicBezTo>
                <a:cubicBezTo>
                  <a:pt x="4512045" y="5594230"/>
                  <a:pt x="4523326" y="5673417"/>
                  <a:pt x="4560294" y="5713401"/>
                </a:cubicBezTo>
                <a:cubicBezTo>
                  <a:pt x="4566884" y="5720548"/>
                  <a:pt x="4577159" y="5719879"/>
                  <a:pt x="4585089" y="5715969"/>
                </a:cubicBezTo>
                <a:cubicBezTo>
                  <a:pt x="4603629" y="5706812"/>
                  <a:pt x="4612899" y="5694414"/>
                  <a:pt x="4620159" y="5680007"/>
                </a:cubicBezTo>
                <a:cubicBezTo>
                  <a:pt x="4620159" y="5791137"/>
                  <a:pt x="4687396" y="5909078"/>
                  <a:pt x="4741117" y="5996642"/>
                </a:cubicBezTo>
                <a:cubicBezTo>
                  <a:pt x="4744802" y="6002672"/>
                  <a:pt x="4751728" y="6004125"/>
                  <a:pt x="4757870" y="6001109"/>
                </a:cubicBezTo>
                <a:cubicBezTo>
                  <a:pt x="4780765" y="5990163"/>
                  <a:pt x="4807459" y="5960455"/>
                  <a:pt x="4829016" y="5924379"/>
                </a:cubicBezTo>
                <a:cubicBezTo>
                  <a:pt x="4824659" y="5974416"/>
                  <a:pt x="4850460" y="6034839"/>
                  <a:pt x="4869781" y="6072925"/>
                </a:cubicBezTo>
                <a:cubicBezTo>
                  <a:pt x="4909878" y="6151776"/>
                  <a:pt x="4981134" y="6198350"/>
                  <a:pt x="5044797" y="6256427"/>
                </a:cubicBezTo>
                <a:cubicBezTo>
                  <a:pt x="5049376" y="6260561"/>
                  <a:pt x="5057641" y="6261119"/>
                  <a:pt x="5061885" y="6255869"/>
                </a:cubicBezTo>
                <a:cubicBezTo>
                  <a:pt x="5086791" y="6224932"/>
                  <a:pt x="5095950" y="6188746"/>
                  <a:pt x="5103321" y="6151107"/>
                </a:cubicBezTo>
                <a:cubicBezTo>
                  <a:pt x="5129011" y="6273964"/>
                  <a:pt x="5268619" y="6358175"/>
                  <a:pt x="5377850" y="6402851"/>
                </a:cubicBezTo>
                <a:cubicBezTo>
                  <a:pt x="5382988" y="6404974"/>
                  <a:pt x="5389801" y="6402962"/>
                  <a:pt x="5392928" y="6398271"/>
                </a:cubicBezTo>
                <a:cubicBezTo>
                  <a:pt x="5404655" y="6380289"/>
                  <a:pt x="5414148" y="6357952"/>
                  <a:pt x="5419399" y="6334721"/>
                </a:cubicBezTo>
                <a:cubicBezTo>
                  <a:pt x="5445980" y="6361414"/>
                  <a:pt x="5479151" y="6367334"/>
                  <a:pt x="5519024" y="6365213"/>
                </a:cubicBezTo>
                <a:cubicBezTo>
                  <a:pt x="5576207" y="6362197"/>
                  <a:pt x="5633392" y="6369344"/>
                  <a:pt x="5689794" y="6356836"/>
                </a:cubicBezTo>
                <a:cubicBezTo>
                  <a:pt x="5701187" y="6354266"/>
                  <a:pt x="5708893" y="6340417"/>
                  <a:pt x="5700070" y="6330365"/>
                </a:cubicBezTo>
                <a:cubicBezTo>
                  <a:pt x="5650369" y="6274187"/>
                  <a:pt x="5602119" y="6214880"/>
                  <a:pt x="5546834" y="6164061"/>
                </a:cubicBezTo>
                <a:cubicBezTo>
                  <a:pt x="5535330" y="6153452"/>
                  <a:pt x="5523379" y="6142394"/>
                  <a:pt x="5511094" y="6131784"/>
                </a:cubicBezTo>
                <a:cubicBezTo>
                  <a:pt x="5542590" y="6136140"/>
                  <a:pt x="5574198" y="6134688"/>
                  <a:pt x="5612172" y="6135582"/>
                </a:cubicBezTo>
                <a:cubicBezTo>
                  <a:pt x="5630042" y="6136028"/>
                  <a:pt x="5631717" y="6113021"/>
                  <a:pt x="5622001" y="6103192"/>
                </a:cubicBezTo>
                <a:cubicBezTo>
                  <a:pt x="5534660" y="6014847"/>
                  <a:pt x="5467313" y="5944148"/>
                  <a:pt x="5357858" y="5882496"/>
                </a:cubicBezTo>
                <a:cubicBezTo>
                  <a:pt x="5354619" y="5880710"/>
                  <a:pt x="5351492" y="5878811"/>
                  <a:pt x="5348364" y="5877024"/>
                </a:cubicBezTo>
                <a:cubicBezTo>
                  <a:pt x="5392481" y="5884954"/>
                  <a:pt x="5439279" y="5883390"/>
                  <a:pt x="5484847" y="5890315"/>
                </a:cubicBezTo>
                <a:cubicBezTo>
                  <a:pt x="5502495" y="5892994"/>
                  <a:pt x="5512769" y="5875348"/>
                  <a:pt x="5501489" y="5861388"/>
                </a:cubicBezTo>
                <a:cubicBezTo>
                  <a:pt x="5429337" y="5771813"/>
                  <a:pt x="5337642" y="5679559"/>
                  <a:pt x="5238798" y="5618689"/>
                </a:cubicBezTo>
                <a:cubicBezTo>
                  <a:pt x="5237683" y="5618020"/>
                  <a:pt x="5236454" y="5617573"/>
                  <a:pt x="5235225" y="5616903"/>
                </a:cubicBezTo>
                <a:cubicBezTo>
                  <a:pt x="5272752" y="5610872"/>
                  <a:pt x="5310167" y="5597915"/>
                  <a:pt x="5360092" y="5588646"/>
                </a:cubicBezTo>
                <a:cubicBezTo>
                  <a:pt x="5372378" y="5586412"/>
                  <a:pt x="5380307" y="5571445"/>
                  <a:pt x="5369139" y="5561952"/>
                </a:cubicBezTo>
                <a:cubicBezTo>
                  <a:pt x="5322119" y="5521968"/>
                  <a:pt x="5303801" y="5451605"/>
                  <a:pt x="5258232" y="5406929"/>
                </a:cubicBezTo>
                <a:cubicBezTo>
                  <a:pt x="5220147" y="5369514"/>
                  <a:pt x="5178822" y="5335783"/>
                  <a:pt x="5131354" y="5310878"/>
                </a:cubicBezTo>
                <a:cubicBezTo>
                  <a:pt x="5113485" y="5301496"/>
                  <a:pt x="5095392" y="5293455"/>
                  <a:pt x="5077186" y="5285524"/>
                </a:cubicBezTo>
                <a:cubicBezTo>
                  <a:pt x="5102540" y="5283402"/>
                  <a:pt x="5127893" y="5278824"/>
                  <a:pt x="5154920" y="5272456"/>
                </a:cubicBezTo>
                <a:cubicBezTo>
                  <a:pt x="5188874" y="5264527"/>
                  <a:pt x="5245612" y="5240402"/>
                  <a:pt x="5277555" y="5239621"/>
                </a:cubicBezTo>
                <a:cubicBezTo>
                  <a:pt x="5289617" y="5239286"/>
                  <a:pt x="5295871" y="5221415"/>
                  <a:pt x="5287717" y="5213151"/>
                </a:cubicBezTo>
                <a:cubicBezTo>
                  <a:pt x="5230646" y="5155855"/>
                  <a:pt x="5209536" y="5067063"/>
                  <a:pt x="5153804" y="5006751"/>
                </a:cubicBezTo>
                <a:cubicBezTo>
                  <a:pt x="5105891" y="4954928"/>
                  <a:pt x="5052391" y="4917401"/>
                  <a:pt x="4985044" y="4896515"/>
                </a:cubicBezTo>
                <a:cubicBezTo>
                  <a:pt x="4852805" y="4855525"/>
                  <a:pt x="4711074" y="4873396"/>
                  <a:pt x="4639927" y="4734233"/>
                </a:cubicBezTo>
                <a:cubicBezTo>
                  <a:pt x="4693539" y="4747636"/>
                  <a:pt x="4749382" y="4794321"/>
                  <a:pt x="4796290" y="4815317"/>
                </a:cubicBezTo>
                <a:cubicBezTo>
                  <a:pt x="4851689" y="4840113"/>
                  <a:pt x="4912892" y="4851170"/>
                  <a:pt x="4969854" y="4871162"/>
                </a:cubicBezTo>
                <a:cubicBezTo>
                  <a:pt x="5131578" y="4927787"/>
                  <a:pt x="5248404" y="5047406"/>
                  <a:pt x="5353390" y="5177969"/>
                </a:cubicBezTo>
                <a:cubicBezTo>
                  <a:pt x="5443076" y="5289434"/>
                  <a:pt x="5481273" y="5430607"/>
                  <a:pt x="5500595" y="5570888"/>
                </a:cubicBezTo>
                <a:cubicBezTo>
                  <a:pt x="5514333" y="5670848"/>
                  <a:pt x="5522040" y="5783206"/>
                  <a:pt x="5593966" y="5860494"/>
                </a:cubicBezTo>
                <a:cubicBezTo>
                  <a:pt x="5601561" y="5868647"/>
                  <a:pt x="5614405" y="5864626"/>
                  <a:pt x="5617755" y="5854686"/>
                </a:cubicBezTo>
                <a:cubicBezTo>
                  <a:pt x="5627920" y="5824754"/>
                  <a:pt x="5646125" y="5798285"/>
                  <a:pt x="5659751" y="5771926"/>
                </a:cubicBezTo>
                <a:cubicBezTo>
                  <a:pt x="5668016" y="5800518"/>
                  <a:pt x="5678067" y="5828775"/>
                  <a:pt x="5693704" y="5852118"/>
                </a:cubicBezTo>
                <a:cubicBezTo>
                  <a:pt x="5726540" y="5901037"/>
                  <a:pt x="5770769" y="5935884"/>
                  <a:pt x="5809971" y="5979442"/>
                </a:cubicBezTo>
                <a:cubicBezTo>
                  <a:pt x="5820023" y="5990610"/>
                  <a:pt x="5835659" y="5986367"/>
                  <a:pt x="5839569" y="5972071"/>
                </a:cubicBezTo>
                <a:cubicBezTo>
                  <a:pt x="5846381" y="5947500"/>
                  <a:pt x="5853976" y="5931975"/>
                  <a:pt x="5858779" y="5916003"/>
                </a:cubicBezTo>
                <a:cubicBezTo>
                  <a:pt x="5941986" y="6016969"/>
                  <a:pt x="6046191" y="6057177"/>
                  <a:pt x="6169829" y="6108888"/>
                </a:cubicBezTo>
                <a:cubicBezTo>
                  <a:pt x="6183456" y="6114585"/>
                  <a:pt x="6194512" y="6101963"/>
                  <a:pt x="6193842" y="6089231"/>
                </a:cubicBezTo>
                <a:cubicBezTo>
                  <a:pt x="6189934" y="6022554"/>
                  <a:pt x="6161788" y="5968720"/>
                  <a:pt x="6124037" y="5917121"/>
                </a:cubicBezTo>
                <a:cubicBezTo>
                  <a:pt x="6134202" y="5919354"/>
                  <a:pt x="6144253" y="5922146"/>
                  <a:pt x="6154082" y="5925720"/>
                </a:cubicBezTo>
                <a:cubicBezTo>
                  <a:pt x="6163464" y="5928400"/>
                  <a:pt x="6171616" y="5920359"/>
                  <a:pt x="6170052" y="5910977"/>
                </a:cubicBezTo>
                <a:cubicBezTo>
                  <a:pt x="6156540" y="5833131"/>
                  <a:pt x="6137775" y="5809341"/>
                  <a:pt x="6094329" y="5769915"/>
                </a:cubicBezTo>
                <a:cubicBezTo>
                  <a:pt x="6098573" y="5771032"/>
                  <a:pt x="6102817" y="5771926"/>
                  <a:pt x="6106949" y="5773153"/>
                </a:cubicBezTo>
                <a:cubicBezTo>
                  <a:pt x="6117113" y="5775834"/>
                  <a:pt x="6130180" y="5764778"/>
                  <a:pt x="6125377" y="5753832"/>
                </a:cubicBezTo>
                <a:cubicBezTo>
                  <a:pt x="6103152" y="5703126"/>
                  <a:pt x="6084722" y="5656217"/>
                  <a:pt x="6064619" y="5611542"/>
                </a:cubicBezTo>
                <a:cubicBezTo>
                  <a:pt x="6096227" y="5647393"/>
                  <a:pt x="6132526" y="5679559"/>
                  <a:pt x="6168154" y="5712061"/>
                </a:cubicBezTo>
                <a:cubicBezTo>
                  <a:pt x="6238294" y="5776058"/>
                  <a:pt x="6301286" y="5841619"/>
                  <a:pt x="6385164" y="5887969"/>
                </a:cubicBezTo>
                <a:cubicBezTo>
                  <a:pt x="6392647" y="5892102"/>
                  <a:pt x="6400018" y="5886964"/>
                  <a:pt x="6402476" y="5879816"/>
                </a:cubicBezTo>
                <a:cubicBezTo>
                  <a:pt x="6405267" y="5871774"/>
                  <a:pt x="6560626" y="5976090"/>
                  <a:pt x="6573693" y="5983798"/>
                </a:cubicBezTo>
                <a:cubicBezTo>
                  <a:pt x="6580394" y="5987707"/>
                  <a:pt x="6590110" y="5984244"/>
                  <a:pt x="6591898" y="5976427"/>
                </a:cubicBezTo>
                <a:cubicBezTo>
                  <a:pt x="6610774" y="5893889"/>
                  <a:pt x="6599269" y="5775276"/>
                  <a:pt x="6561296" y="5667944"/>
                </a:cubicBezTo>
                <a:cubicBezTo>
                  <a:pt x="6589329" y="5698212"/>
                  <a:pt x="6617363" y="5727585"/>
                  <a:pt x="6651763" y="5752380"/>
                </a:cubicBezTo>
                <a:cubicBezTo>
                  <a:pt x="6683817" y="5775500"/>
                  <a:pt x="6722573" y="5789460"/>
                  <a:pt x="6755857" y="5810905"/>
                </a:cubicBezTo>
                <a:cubicBezTo>
                  <a:pt x="6764234" y="5816266"/>
                  <a:pt x="6775289" y="5813027"/>
                  <a:pt x="6777188" y="5802416"/>
                </a:cubicBezTo>
                <a:cubicBezTo>
                  <a:pt x="6777524" y="5800630"/>
                  <a:pt x="6777970" y="5799065"/>
                  <a:pt x="6778306" y="5797390"/>
                </a:cubicBezTo>
                <a:cubicBezTo>
                  <a:pt x="6780428" y="5795046"/>
                  <a:pt x="6781544" y="5792030"/>
                  <a:pt x="6780317" y="5788902"/>
                </a:cubicBezTo>
                <a:cubicBezTo>
                  <a:pt x="6782884" y="5775611"/>
                  <a:pt x="6785676" y="5762656"/>
                  <a:pt x="6788357" y="5749811"/>
                </a:cubicBezTo>
                <a:cubicBezTo>
                  <a:pt x="6844983" y="5806884"/>
                  <a:pt x="6913225" y="5832907"/>
                  <a:pt x="6973425" y="5885513"/>
                </a:cubicBezTo>
                <a:cubicBezTo>
                  <a:pt x="6979791" y="5891096"/>
                  <a:pt x="6992523" y="5890650"/>
                  <a:pt x="6994422" y="5880374"/>
                </a:cubicBezTo>
                <a:cubicBezTo>
                  <a:pt x="7012961" y="5780190"/>
                  <a:pt x="7048925" y="5670960"/>
                  <a:pt x="6985599" y="5579152"/>
                </a:cubicBezTo>
                <a:cubicBezTo>
                  <a:pt x="7026252" y="5597580"/>
                  <a:pt x="7062328" y="5623604"/>
                  <a:pt x="7108566" y="5631868"/>
                </a:cubicBezTo>
                <a:cubicBezTo>
                  <a:pt x="7157821" y="5640692"/>
                  <a:pt x="7199593" y="5645160"/>
                  <a:pt x="7249851" y="5643484"/>
                </a:cubicBezTo>
                <a:cubicBezTo>
                  <a:pt x="7269286" y="5642815"/>
                  <a:pt x="7289725" y="5643373"/>
                  <a:pt x="7310387" y="5643931"/>
                </a:cubicBezTo>
                <a:cubicBezTo>
                  <a:pt x="7315859" y="5644936"/>
                  <a:pt x="7321220" y="5646164"/>
                  <a:pt x="7326805" y="5646723"/>
                </a:cubicBezTo>
                <a:cubicBezTo>
                  <a:pt x="7328481" y="5646835"/>
                  <a:pt x="7328703" y="5645383"/>
                  <a:pt x="7329597" y="5644490"/>
                </a:cubicBezTo>
                <a:cubicBezTo>
                  <a:pt x="7379856" y="5645718"/>
                  <a:pt x="7431121" y="5645495"/>
                  <a:pt x="7476020" y="5628295"/>
                </a:cubicBezTo>
                <a:cubicBezTo>
                  <a:pt x="7492103" y="5622153"/>
                  <a:pt x="7507182" y="5598809"/>
                  <a:pt x="7493444" y="5582503"/>
                </a:cubicBezTo>
                <a:cubicBezTo>
                  <a:pt x="7461948" y="5544976"/>
                  <a:pt x="7416378" y="5523085"/>
                  <a:pt x="7381309" y="5488797"/>
                </a:cubicBezTo>
                <a:cubicBezTo>
                  <a:pt x="7380751" y="5488350"/>
                  <a:pt x="7380303" y="5487679"/>
                  <a:pt x="7379856" y="5487233"/>
                </a:cubicBezTo>
                <a:cubicBezTo>
                  <a:pt x="7444301" y="5528111"/>
                  <a:pt x="7522929" y="5538722"/>
                  <a:pt x="7616412" y="5525319"/>
                </a:cubicBezTo>
                <a:cubicBezTo>
                  <a:pt x="7691913" y="5514485"/>
                  <a:pt x="7851181" y="5486563"/>
                  <a:pt x="7831859" y="5380348"/>
                </a:cubicBezTo>
                <a:cubicBezTo>
                  <a:pt x="7831077" y="5375991"/>
                  <a:pt x="7827725" y="5372864"/>
                  <a:pt x="7823369" y="5372194"/>
                </a:cubicBezTo>
                <a:cubicBezTo>
                  <a:pt x="7807957" y="5369849"/>
                  <a:pt x="7793884" y="5365047"/>
                  <a:pt x="7779923" y="5360690"/>
                </a:cubicBezTo>
                <a:cubicBezTo>
                  <a:pt x="7781487" y="5359239"/>
                  <a:pt x="7782268" y="5357674"/>
                  <a:pt x="7781933" y="5355776"/>
                </a:cubicBezTo>
                <a:cubicBezTo>
                  <a:pt x="7818344" y="5338018"/>
                  <a:pt x="7851292" y="5310989"/>
                  <a:pt x="7883123" y="5289434"/>
                </a:cubicBezTo>
                <a:cubicBezTo>
                  <a:pt x="7922325" y="5262851"/>
                  <a:pt x="7946115" y="5235489"/>
                  <a:pt x="7953598" y="5188132"/>
                </a:cubicBezTo>
                <a:cubicBezTo>
                  <a:pt x="7956279" y="5171267"/>
                  <a:pt x="7939078" y="5157418"/>
                  <a:pt x="7923219" y="5160098"/>
                </a:cubicBezTo>
                <a:cubicBezTo>
                  <a:pt x="7895632" y="5164678"/>
                  <a:pt x="7868938" y="5176293"/>
                  <a:pt x="7840346" y="5172497"/>
                </a:cubicBezTo>
                <a:cubicBezTo>
                  <a:pt x="7822364" y="5170151"/>
                  <a:pt x="7804383" y="5167024"/>
                  <a:pt x="7786178" y="5166242"/>
                </a:cubicBezTo>
                <a:cubicBezTo>
                  <a:pt x="7768196" y="5165460"/>
                  <a:pt x="7750215" y="5164232"/>
                  <a:pt x="7732121" y="5163450"/>
                </a:cubicBezTo>
                <a:cubicBezTo>
                  <a:pt x="7744965" y="5145691"/>
                  <a:pt x="7750996" y="5125364"/>
                  <a:pt x="7742172" y="5102356"/>
                </a:cubicBezTo>
                <a:cubicBezTo>
                  <a:pt x="7731340" y="5074322"/>
                  <a:pt x="7642212" y="5079684"/>
                  <a:pt x="7618757" y="5079907"/>
                </a:cubicBezTo>
                <a:cubicBezTo>
                  <a:pt x="7546943" y="5080689"/>
                  <a:pt x="7440056" y="5089624"/>
                  <a:pt x="7357743" y="5126146"/>
                </a:cubicBezTo>
                <a:cubicBezTo>
                  <a:pt x="7375166" y="5099117"/>
                  <a:pt x="7391025" y="5069855"/>
                  <a:pt x="7410459" y="5041710"/>
                </a:cubicBezTo>
                <a:cubicBezTo>
                  <a:pt x="7416938" y="5032328"/>
                  <a:pt x="7411353" y="5015687"/>
                  <a:pt x="7399515" y="5013676"/>
                </a:cubicBezTo>
                <a:cubicBezTo>
                  <a:pt x="7304132" y="4997481"/>
                  <a:pt x="7221259" y="4995024"/>
                  <a:pt x="7133249" y="5040258"/>
                </a:cubicBezTo>
                <a:cubicBezTo>
                  <a:pt x="7082209" y="5066505"/>
                  <a:pt x="7027593" y="5078009"/>
                  <a:pt x="6972307" y="5088060"/>
                </a:cubicBezTo>
                <a:cubicBezTo>
                  <a:pt x="6978339" y="5083034"/>
                  <a:pt x="6983923" y="5077674"/>
                  <a:pt x="6988837" y="5071866"/>
                </a:cubicBezTo>
                <a:cubicBezTo>
                  <a:pt x="7018546" y="5036572"/>
                  <a:pt x="7040549" y="4994577"/>
                  <a:pt x="7076177" y="4964421"/>
                </a:cubicBezTo>
                <a:cubicBezTo>
                  <a:pt x="7104547" y="4940408"/>
                  <a:pt x="7128001" y="4919635"/>
                  <a:pt x="7146206" y="4887244"/>
                </a:cubicBezTo>
                <a:cubicBezTo>
                  <a:pt x="7150339" y="4879874"/>
                  <a:pt x="7146875" y="4867699"/>
                  <a:pt x="7138611" y="4864684"/>
                </a:cubicBezTo>
                <a:cubicBezTo>
                  <a:pt x="7092261" y="4847931"/>
                  <a:pt x="7051271" y="4843575"/>
                  <a:pt x="7001570" y="4846143"/>
                </a:cubicBezTo>
                <a:cubicBezTo>
                  <a:pt x="6921824" y="4850276"/>
                  <a:pt x="6962256" y="4869822"/>
                  <a:pt x="6944944" y="4841118"/>
                </a:cubicBezTo>
                <a:cubicBezTo>
                  <a:pt x="6932323" y="4820232"/>
                  <a:pt x="6895578" y="4817998"/>
                  <a:pt x="6874357" y="4817217"/>
                </a:cubicBezTo>
                <a:cubicBezTo>
                  <a:pt x="6823651" y="4815318"/>
                  <a:pt x="6753065" y="4812637"/>
                  <a:pt x="6693087" y="4824477"/>
                </a:cubicBezTo>
                <a:cubicBezTo>
                  <a:pt x="6724360" y="4789518"/>
                  <a:pt x="6750048" y="4750204"/>
                  <a:pt x="6781768" y="4715358"/>
                </a:cubicBezTo>
                <a:cubicBezTo>
                  <a:pt x="6789586" y="4706757"/>
                  <a:pt x="6787576" y="4691568"/>
                  <a:pt x="6776630" y="4686319"/>
                </a:cubicBezTo>
                <a:cubicBezTo>
                  <a:pt x="6707942" y="4653370"/>
                  <a:pt x="6627080" y="4669007"/>
                  <a:pt x="6552472" y="4663086"/>
                </a:cubicBezTo>
                <a:cubicBezTo>
                  <a:pt x="6498304" y="4658843"/>
                  <a:pt x="6455862" y="4686207"/>
                  <a:pt x="6406161" y="4694918"/>
                </a:cubicBezTo>
                <a:cubicBezTo>
                  <a:pt x="6401471" y="4616848"/>
                  <a:pt x="6297154" y="4664651"/>
                  <a:pt x="6250245" y="4693466"/>
                </a:cubicBezTo>
                <a:cubicBezTo>
                  <a:pt x="6176307" y="4738923"/>
                  <a:pt x="6112980" y="4798899"/>
                  <a:pt x="6048535" y="4856419"/>
                </a:cubicBezTo>
                <a:cubicBezTo>
                  <a:pt x="5952708" y="4942084"/>
                  <a:pt x="5827617" y="4960848"/>
                  <a:pt x="5709339" y="4920863"/>
                </a:cubicBezTo>
                <a:cubicBezTo>
                  <a:pt x="5760270" y="4892383"/>
                  <a:pt x="5810194" y="4876969"/>
                  <a:pt x="5870841" y="4868816"/>
                </a:cubicBezTo>
                <a:cubicBezTo>
                  <a:pt x="5904236" y="4864349"/>
                  <a:pt x="5930148" y="4858877"/>
                  <a:pt x="5951703" y="4832294"/>
                </a:cubicBezTo>
                <a:cubicBezTo>
                  <a:pt x="6010339" y="4832072"/>
                  <a:pt x="6060599" y="4804820"/>
                  <a:pt x="6110076" y="4771536"/>
                </a:cubicBezTo>
                <a:cubicBezTo>
                  <a:pt x="6170611" y="4730659"/>
                  <a:pt x="6282411" y="4685313"/>
                  <a:pt x="6310780" y="4614503"/>
                </a:cubicBezTo>
                <a:cubicBezTo>
                  <a:pt x="6314131" y="4606015"/>
                  <a:pt x="6310556" y="4592388"/>
                  <a:pt x="6305753" y="4585687"/>
                </a:cubicBezTo>
                <a:cubicBezTo>
                  <a:pt x="6296260" y="4572508"/>
                  <a:pt x="6369305" y="4544699"/>
                  <a:pt x="6380473" y="4534982"/>
                </a:cubicBezTo>
                <a:cubicBezTo>
                  <a:pt x="6429615" y="4492205"/>
                  <a:pt x="6476412" y="4419943"/>
                  <a:pt x="6502324" y="4360748"/>
                </a:cubicBezTo>
                <a:cubicBezTo>
                  <a:pt x="6506122" y="4352036"/>
                  <a:pt x="6498750" y="4342208"/>
                  <a:pt x="6489927" y="4341426"/>
                </a:cubicBezTo>
                <a:cubicBezTo>
                  <a:pt x="6446815" y="4337406"/>
                  <a:pt x="6407501" y="4338633"/>
                  <a:pt x="6366624" y="4345335"/>
                </a:cubicBezTo>
                <a:cubicBezTo>
                  <a:pt x="6366958" y="4344665"/>
                  <a:pt x="6367294" y="4344106"/>
                  <a:pt x="6367517" y="4343437"/>
                </a:cubicBezTo>
                <a:cubicBezTo>
                  <a:pt x="6372208" y="4333049"/>
                  <a:pt x="6363384" y="4323779"/>
                  <a:pt x="6353891" y="4321768"/>
                </a:cubicBezTo>
                <a:cubicBezTo>
                  <a:pt x="6289559" y="4308143"/>
                  <a:pt x="6223328" y="4335172"/>
                  <a:pt x="6174521" y="4378953"/>
                </a:cubicBezTo>
                <a:cubicBezTo>
                  <a:pt x="6176419" y="4364656"/>
                  <a:pt x="6177647" y="4349802"/>
                  <a:pt x="6179435" y="4332937"/>
                </a:cubicBezTo>
                <a:cubicBezTo>
                  <a:pt x="6180328" y="4325008"/>
                  <a:pt x="6170834" y="4319311"/>
                  <a:pt x="6163910" y="4321210"/>
                </a:cubicBezTo>
                <a:cubicBezTo>
                  <a:pt x="6155758" y="4323556"/>
                  <a:pt x="6147269" y="4325678"/>
                  <a:pt x="6138668" y="4327800"/>
                </a:cubicBezTo>
                <a:cubicBezTo>
                  <a:pt x="6135988" y="4326348"/>
                  <a:pt x="6132862" y="4325566"/>
                  <a:pt x="6129175" y="4327131"/>
                </a:cubicBezTo>
                <a:cubicBezTo>
                  <a:pt x="6126606" y="4328247"/>
                  <a:pt x="6124037" y="4330369"/>
                  <a:pt x="6121469" y="4331821"/>
                </a:cubicBezTo>
                <a:cubicBezTo>
                  <a:pt x="6065401" y="4344776"/>
                  <a:pt x="6003749" y="4357844"/>
                  <a:pt x="5961085" y="4393472"/>
                </a:cubicBezTo>
                <a:cubicBezTo>
                  <a:pt x="5930259" y="4419160"/>
                  <a:pt x="5907364" y="4450210"/>
                  <a:pt x="5885473" y="4482154"/>
                </a:cubicBezTo>
                <a:cubicBezTo>
                  <a:pt x="5887371" y="4457470"/>
                  <a:pt x="5881899" y="4437254"/>
                  <a:pt x="5861906" y="4433345"/>
                </a:cubicBezTo>
                <a:cubicBezTo>
                  <a:pt x="5796903" y="4420947"/>
                  <a:pt x="5703978" y="4525934"/>
                  <a:pt x="5669020" y="4571615"/>
                </a:cubicBezTo>
                <a:cubicBezTo>
                  <a:pt x="5622559" y="4632150"/>
                  <a:pt x="5631046" y="4718149"/>
                  <a:pt x="5578777" y="4774329"/>
                </a:cubicBezTo>
                <a:cubicBezTo>
                  <a:pt x="5454468" y="4908019"/>
                  <a:pt x="5305141" y="4880879"/>
                  <a:pt x="5155368" y="4832405"/>
                </a:cubicBezTo>
                <a:cubicBezTo>
                  <a:pt x="5081542" y="4808505"/>
                  <a:pt x="5010955" y="4777902"/>
                  <a:pt x="4939140" y="4748864"/>
                </a:cubicBezTo>
                <a:cubicBezTo>
                  <a:pt x="4932997" y="4746407"/>
                  <a:pt x="4926519" y="4744395"/>
                  <a:pt x="4920264" y="4742163"/>
                </a:cubicBezTo>
                <a:cubicBezTo>
                  <a:pt x="4996995" y="4758358"/>
                  <a:pt x="5073836" y="4773993"/>
                  <a:pt x="5151458" y="4786390"/>
                </a:cubicBezTo>
                <a:cubicBezTo>
                  <a:pt x="5251754" y="4802474"/>
                  <a:pt x="5353725" y="4813195"/>
                  <a:pt x="5449442" y="4773769"/>
                </a:cubicBezTo>
                <a:cubicBezTo>
                  <a:pt x="5478482" y="4761820"/>
                  <a:pt x="5579112" y="4725632"/>
                  <a:pt x="5568277" y="4676378"/>
                </a:cubicBezTo>
                <a:cubicBezTo>
                  <a:pt x="5565039" y="4661635"/>
                  <a:pt x="5553648" y="4642425"/>
                  <a:pt x="5536893" y="4639409"/>
                </a:cubicBezTo>
                <a:cubicBezTo>
                  <a:pt x="5507073" y="4633936"/>
                  <a:pt x="5478704" y="4624108"/>
                  <a:pt x="5450448" y="4613274"/>
                </a:cubicBezTo>
                <a:cubicBezTo>
                  <a:pt x="5592849" y="4591383"/>
                  <a:pt x="5719726" y="4487960"/>
                  <a:pt x="5795004" y="4369459"/>
                </a:cubicBezTo>
                <a:cubicBezTo>
                  <a:pt x="5800142" y="4361418"/>
                  <a:pt x="5798468" y="4347569"/>
                  <a:pt x="5787745" y="4344665"/>
                </a:cubicBezTo>
                <a:cubicBezTo>
                  <a:pt x="5785176" y="4343994"/>
                  <a:pt x="5782943" y="4343437"/>
                  <a:pt x="5780373" y="4342878"/>
                </a:cubicBezTo>
                <a:cubicBezTo>
                  <a:pt x="5852636" y="4283572"/>
                  <a:pt x="5907028" y="4159821"/>
                  <a:pt x="5919425" y="4103977"/>
                </a:cubicBezTo>
                <a:cubicBezTo>
                  <a:pt x="5921995" y="4092362"/>
                  <a:pt x="5906470" y="4082087"/>
                  <a:pt x="5896529" y="4087894"/>
                </a:cubicBezTo>
                <a:cubicBezTo>
                  <a:pt x="5889492" y="4092027"/>
                  <a:pt x="5882234" y="4094038"/>
                  <a:pt x="5874862" y="4095600"/>
                </a:cubicBezTo>
                <a:cubicBezTo>
                  <a:pt x="5940646" y="4040874"/>
                  <a:pt x="5968456" y="3943370"/>
                  <a:pt x="5895077" y="3876581"/>
                </a:cubicBezTo>
                <a:cubicBezTo>
                  <a:pt x="5884132" y="3866529"/>
                  <a:pt x="5868608" y="3874012"/>
                  <a:pt x="5864810" y="3886856"/>
                </a:cubicBezTo>
                <a:cubicBezTo>
                  <a:pt x="5825048" y="4023674"/>
                  <a:pt x="5697055" y="3998879"/>
                  <a:pt x="5598323" y="4053494"/>
                </a:cubicBezTo>
                <a:cubicBezTo>
                  <a:pt x="5561242" y="4074045"/>
                  <a:pt x="5533543" y="4105653"/>
                  <a:pt x="5509865" y="4140499"/>
                </a:cubicBezTo>
                <a:cubicBezTo>
                  <a:pt x="5509642" y="4123746"/>
                  <a:pt x="5505510" y="4106211"/>
                  <a:pt x="5501154" y="4095601"/>
                </a:cubicBezTo>
                <a:cubicBezTo>
                  <a:pt x="5498250" y="4088564"/>
                  <a:pt x="5491772" y="4084320"/>
                  <a:pt x="5484065" y="4086443"/>
                </a:cubicBezTo>
                <a:cubicBezTo>
                  <a:pt x="5473679" y="4089346"/>
                  <a:pt x="5462622" y="4095489"/>
                  <a:pt x="5451788" y="4102526"/>
                </a:cubicBezTo>
                <a:cubicBezTo>
                  <a:pt x="5441847" y="4104424"/>
                  <a:pt x="5430678" y="4109450"/>
                  <a:pt x="5418169" y="4118497"/>
                </a:cubicBezTo>
                <a:cubicBezTo>
                  <a:pt x="5357970" y="4162613"/>
                  <a:pt x="5299892" y="4220468"/>
                  <a:pt x="5258567" y="4283125"/>
                </a:cubicBezTo>
                <a:cubicBezTo>
                  <a:pt x="5259908" y="4261681"/>
                  <a:pt x="5242037" y="4214436"/>
                  <a:pt x="5239916" y="4202262"/>
                </a:cubicBezTo>
                <a:cubicBezTo>
                  <a:pt x="5238128" y="4192211"/>
                  <a:pt x="5230422" y="4186068"/>
                  <a:pt x="5220035" y="4188638"/>
                </a:cubicBezTo>
                <a:cubicBezTo>
                  <a:pt x="5099523" y="4218234"/>
                  <a:pt x="5048594" y="4376160"/>
                  <a:pt x="4945058" y="4441163"/>
                </a:cubicBezTo>
                <a:cubicBezTo>
                  <a:pt x="4813937" y="4523478"/>
                  <a:pt x="4656010" y="4609924"/>
                  <a:pt x="4496968" y="4573960"/>
                </a:cubicBezTo>
                <a:cubicBezTo>
                  <a:pt x="4431742" y="4531743"/>
                  <a:pt x="4356464" y="4516665"/>
                  <a:pt x="4289675" y="4479919"/>
                </a:cubicBezTo>
                <a:cubicBezTo>
                  <a:pt x="4231596" y="4447977"/>
                  <a:pt x="4174524" y="4414470"/>
                  <a:pt x="4116223" y="4383086"/>
                </a:cubicBezTo>
                <a:cubicBezTo>
                  <a:pt x="4037930" y="4340979"/>
                  <a:pt x="3964663" y="4297421"/>
                  <a:pt x="3892735" y="4250065"/>
                </a:cubicBezTo>
                <a:cubicBezTo>
                  <a:pt x="3919876" y="4257549"/>
                  <a:pt x="3947127" y="4264026"/>
                  <a:pt x="3972481" y="4271733"/>
                </a:cubicBezTo>
                <a:cubicBezTo>
                  <a:pt x="4092434" y="4308032"/>
                  <a:pt x="4209705" y="4342432"/>
                  <a:pt x="4322064" y="4398722"/>
                </a:cubicBezTo>
                <a:cubicBezTo>
                  <a:pt x="4467705" y="4471766"/>
                  <a:pt x="4649756" y="4519680"/>
                  <a:pt x="4811593" y="4468080"/>
                </a:cubicBezTo>
                <a:cubicBezTo>
                  <a:pt x="4829685" y="4462272"/>
                  <a:pt x="4832031" y="4438259"/>
                  <a:pt x="4813603" y="4431000"/>
                </a:cubicBezTo>
                <a:cubicBezTo>
                  <a:pt x="4750611" y="4406093"/>
                  <a:pt x="4723023" y="4343437"/>
                  <a:pt x="4685720" y="4291389"/>
                </a:cubicBezTo>
                <a:cubicBezTo>
                  <a:pt x="4808912" y="4330034"/>
                  <a:pt x="4931880" y="4345782"/>
                  <a:pt x="5050381" y="4263691"/>
                </a:cubicBezTo>
                <a:cubicBezTo>
                  <a:pt x="5066464" y="4252523"/>
                  <a:pt x="5061216" y="4230519"/>
                  <a:pt x="5041781" y="4227839"/>
                </a:cubicBezTo>
                <a:cubicBezTo>
                  <a:pt x="4991522" y="4220915"/>
                  <a:pt x="4952542" y="4189530"/>
                  <a:pt x="4915797" y="4155800"/>
                </a:cubicBezTo>
                <a:cubicBezTo>
                  <a:pt x="4973986" y="4171660"/>
                  <a:pt x="5044462" y="4172666"/>
                  <a:pt x="5087014" y="4171101"/>
                </a:cubicBezTo>
                <a:cubicBezTo>
                  <a:pt x="5158941" y="4168309"/>
                  <a:pt x="5250527" y="4153455"/>
                  <a:pt x="5259461" y="4067121"/>
                </a:cubicBezTo>
                <a:cubicBezTo>
                  <a:pt x="5260354" y="4058856"/>
                  <a:pt x="5253430" y="4050703"/>
                  <a:pt x="5245836" y="4048469"/>
                </a:cubicBezTo>
                <a:cubicBezTo>
                  <a:pt x="5210988" y="4038529"/>
                  <a:pt x="5180832" y="4021105"/>
                  <a:pt x="5152018" y="4001001"/>
                </a:cubicBezTo>
                <a:cubicBezTo>
                  <a:pt x="5259349" y="4016749"/>
                  <a:pt x="5367016" y="4007255"/>
                  <a:pt x="5460388" y="3943482"/>
                </a:cubicBezTo>
                <a:cubicBezTo>
                  <a:pt x="5473903" y="3934323"/>
                  <a:pt x="5473902" y="3914332"/>
                  <a:pt x="5457149" y="3908300"/>
                </a:cubicBezTo>
                <a:cubicBezTo>
                  <a:pt x="5431796" y="3899254"/>
                  <a:pt x="5410462" y="3885516"/>
                  <a:pt x="5389912" y="3870549"/>
                </a:cubicBezTo>
                <a:cubicBezTo>
                  <a:pt x="5430902" y="3878032"/>
                  <a:pt x="5471445" y="3876804"/>
                  <a:pt x="5502940" y="3855137"/>
                </a:cubicBezTo>
                <a:cubicBezTo>
                  <a:pt x="5589164" y="3795830"/>
                  <a:pt x="5612730" y="3690061"/>
                  <a:pt x="5601115" y="3590324"/>
                </a:cubicBezTo>
                <a:cubicBezTo>
                  <a:pt x="5599552" y="3576810"/>
                  <a:pt x="5584696" y="3567428"/>
                  <a:pt x="5572299" y="3575805"/>
                </a:cubicBezTo>
                <a:cubicBezTo>
                  <a:pt x="5511429" y="3617242"/>
                  <a:pt x="5457038" y="3644270"/>
                  <a:pt x="5385333" y="3662809"/>
                </a:cubicBezTo>
                <a:cubicBezTo>
                  <a:pt x="5367798" y="3667278"/>
                  <a:pt x="5352832" y="3674091"/>
                  <a:pt x="5338647" y="3682355"/>
                </a:cubicBezTo>
                <a:cubicBezTo>
                  <a:pt x="5342892" y="3644941"/>
                  <a:pt x="5342221" y="3598254"/>
                  <a:pt x="5305476" y="3603392"/>
                </a:cubicBezTo>
                <a:cubicBezTo>
                  <a:pt x="5236342" y="3612997"/>
                  <a:pt x="5169775" y="3656332"/>
                  <a:pt x="5108571" y="3700449"/>
                </a:cubicBezTo>
                <a:cubicBezTo>
                  <a:pt x="5114713" y="3686600"/>
                  <a:pt x="5119628" y="3671746"/>
                  <a:pt x="5121080" y="3653093"/>
                </a:cubicBezTo>
                <a:cubicBezTo>
                  <a:pt x="5122085" y="3639914"/>
                  <a:pt x="5108571" y="3632543"/>
                  <a:pt x="5097178" y="3634665"/>
                </a:cubicBezTo>
                <a:cubicBezTo>
                  <a:pt x="5016316" y="3649184"/>
                  <a:pt x="4920711" y="3658790"/>
                  <a:pt x="4863527" y="3716421"/>
                </a:cubicBezTo>
                <a:cubicBezTo>
                  <a:pt x="4861404" y="3681685"/>
                  <a:pt x="4855150" y="3648848"/>
                  <a:pt x="4846886" y="3624277"/>
                </a:cubicBezTo>
                <a:cubicBezTo>
                  <a:pt x="4842865" y="3612439"/>
                  <a:pt x="4825440" y="3609534"/>
                  <a:pt x="4816730" y="3617242"/>
                </a:cubicBezTo>
                <a:cubicBezTo>
                  <a:pt x="4738884" y="3686264"/>
                  <a:pt x="4638811" y="3720999"/>
                  <a:pt x="4560630" y="3789911"/>
                </a:cubicBezTo>
                <a:cubicBezTo>
                  <a:pt x="4540079" y="3808004"/>
                  <a:pt x="4524107" y="3829113"/>
                  <a:pt x="4509476" y="3851227"/>
                </a:cubicBezTo>
                <a:cubicBezTo>
                  <a:pt x="4510035" y="3848435"/>
                  <a:pt x="4510705" y="3845308"/>
                  <a:pt x="4511263" y="3842739"/>
                </a:cubicBezTo>
                <a:cubicBezTo>
                  <a:pt x="4517630" y="3806887"/>
                  <a:pt x="4516848" y="3770365"/>
                  <a:pt x="4499647" y="3737530"/>
                </a:cubicBezTo>
                <a:cubicBezTo>
                  <a:pt x="4495068" y="3728706"/>
                  <a:pt x="4482337" y="3724574"/>
                  <a:pt x="4473736" y="3730046"/>
                </a:cubicBezTo>
                <a:cubicBezTo>
                  <a:pt x="4460334" y="3738534"/>
                  <a:pt x="4435761" y="3743560"/>
                  <a:pt x="4420460" y="3754618"/>
                </a:cubicBezTo>
                <a:cubicBezTo>
                  <a:pt x="4341386" y="3773046"/>
                  <a:pt x="4242542" y="3906625"/>
                  <a:pt x="4215179" y="3948284"/>
                </a:cubicBezTo>
                <a:cubicBezTo>
                  <a:pt x="4190384" y="3986035"/>
                  <a:pt x="4170615" y="4037634"/>
                  <a:pt x="4137778" y="4069019"/>
                </a:cubicBezTo>
                <a:cubicBezTo>
                  <a:pt x="4087184" y="4117268"/>
                  <a:pt x="4003083" y="4123857"/>
                  <a:pt x="3935959" y="4125199"/>
                </a:cubicBezTo>
                <a:cubicBezTo>
                  <a:pt x="3775798" y="4128213"/>
                  <a:pt x="3623456" y="4077172"/>
                  <a:pt x="3492557" y="3985588"/>
                </a:cubicBezTo>
                <a:cubicBezTo>
                  <a:pt x="3412142" y="3929186"/>
                  <a:pt x="3337645" y="3864965"/>
                  <a:pt x="3262144" y="3802197"/>
                </a:cubicBezTo>
                <a:cubicBezTo>
                  <a:pt x="3186979" y="3739874"/>
                  <a:pt x="3109244" y="3681015"/>
                  <a:pt x="3036870" y="3615231"/>
                </a:cubicBezTo>
                <a:cubicBezTo>
                  <a:pt x="3001801" y="3583288"/>
                  <a:pt x="2962040" y="3554137"/>
                  <a:pt x="2928868" y="3520184"/>
                </a:cubicBezTo>
                <a:cubicBezTo>
                  <a:pt x="2917476" y="3508568"/>
                  <a:pt x="2905525" y="3495501"/>
                  <a:pt x="2893016" y="3482768"/>
                </a:cubicBezTo>
                <a:cubicBezTo>
                  <a:pt x="2983818" y="3498517"/>
                  <a:pt x="3080652" y="3493045"/>
                  <a:pt x="3158164" y="3548442"/>
                </a:cubicBezTo>
                <a:cubicBezTo>
                  <a:pt x="3262592" y="3622937"/>
                  <a:pt x="3339434" y="3733285"/>
                  <a:pt x="3452685" y="3795942"/>
                </a:cubicBezTo>
                <a:cubicBezTo>
                  <a:pt x="3659754" y="3910645"/>
                  <a:pt x="3894634" y="3901376"/>
                  <a:pt x="4106394" y="3803871"/>
                </a:cubicBezTo>
                <a:cubicBezTo>
                  <a:pt x="4121695" y="3796835"/>
                  <a:pt x="4116000" y="3773045"/>
                  <a:pt x="4101257" y="3769583"/>
                </a:cubicBezTo>
                <a:cubicBezTo>
                  <a:pt x="4051110" y="3757745"/>
                  <a:pt x="3994930" y="3711059"/>
                  <a:pt x="3950143" y="3660130"/>
                </a:cubicBezTo>
                <a:cubicBezTo>
                  <a:pt x="3974714" y="3672191"/>
                  <a:pt x="3998727" y="3682579"/>
                  <a:pt x="4019836" y="3690174"/>
                </a:cubicBezTo>
                <a:cubicBezTo>
                  <a:pt x="4159557" y="3740545"/>
                  <a:pt x="4308550" y="3699109"/>
                  <a:pt x="4452851" y="3708155"/>
                </a:cubicBezTo>
                <a:cubicBezTo>
                  <a:pt x="4471614" y="3709384"/>
                  <a:pt x="4485687" y="3687047"/>
                  <a:pt x="4469268" y="3673197"/>
                </a:cubicBezTo>
                <a:cubicBezTo>
                  <a:pt x="4424482" y="3635670"/>
                  <a:pt x="4379584" y="3593340"/>
                  <a:pt x="4332674" y="3553579"/>
                </a:cubicBezTo>
                <a:cubicBezTo>
                  <a:pt x="4360931" y="3562738"/>
                  <a:pt x="4389077" y="3570780"/>
                  <a:pt x="4416440" y="3576028"/>
                </a:cubicBezTo>
                <a:cubicBezTo>
                  <a:pt x="4519305" y="3595796"/>
                  <a:pt x="4622839" y="3573794"/>
                  <a:pt x="4725592" y="3593005"/>
                </a:cubicBezTo>
                <a:cubicBezTo>
                  <a:pt x="4744021" y="3596467"/>
                  <a:pt x="4755860" y="3570332"/>
                  <a:pt x="4737879" y="3561398"/>
                </a:cubicBezTo>
                <a:cubicBezTo>
                  <a:pt x="4667739" y="3526438"/>
                  <a:pt x="4617031" y="3466574"/>
                  <a:pt x="4560964" y="3413076"/>
                </a:cubicBezTo>
                <a:cubicBezTo>
                  <a:pt x="4587881" y="3424579"/>
                  <a:pt x="4614797" y="3436083"/>
                  <a:pt x="4642162" y="3447587"/>
                </a:cubicBezTo>
                <a:cubicBezTo>
                  <a:pt x="4746143" y="3491369"/>
                  <a:pt x="4848561" y="3522195"/>
                  <a:pt x="4961142" y="3496506"/>
                </a:cubicBezTo>
                <a:cubicBezTo>
                  <a:pt x="4968403" y="3494832"/>
                  <a:pt x="4974880" y="3485115"/>
                  <a:pt x="4973428" y="3477854"/>
                </a:cubicBezTo>
                <a:cubicBezTo>
                  <a:pt x="4969408" y="3456523"/>
                  <a:pt x="4960919" y="3438317"/>
                  <a:pt x="4950868" y="3421340"/>
                </a:cubicBezTo>
                <a:cubicBezTo>
                  <a:pt x="4997664" y="3452055"/>
                  <a:pt x="5048816" y="3474392"/>
                  <a:pt x="5105666" y="3478636"/>
                </a:cubicBezTo>
                <a:cubicBezTo>
                  <a:pt x="5111587" y="3479083"/>
                  <a:pt x="5115942" y="3477743"/>
                  <a:pt x="5121192" y="3477409"/>
                </a:cubicBezTo>
                <a:cubicBezTo>
                  <a:pt x="5141631" y="3479307"/>
                  <a:pt x="5162851" y="3478413"/>
                  <a:pt x="5180721" y="3478078"/>
                </a:cubicBezTo>
                <a:cubicBezTo>
                  <a:pt x="5195241" y="3477743"/>
                  <a:pt x="5202947" y="3466351"/>
                  <a:pt x="5198479" y="3452725"/>
                </a:cubicBezTo>
                <a:cubicBezTo>
                  <a:pt x="5195017" y="3442115"/>
                  <a:pt x="5189991" y="3432621"/>
                  <a:pt x="5183848" y="3423910"/>
                </a:cubicBezTo>
                <a:cubicBezTo>
                  <a:pt x="5184295" y="3420336"/>
                  <a:pt x="5185747" y="3417208"/>
                  <a:pt x="5185747" y="3413299"/>
                </a:cubicBezTo>
                <a:cubicBezTo>
                  <a:pt x="5235560" y="3431280"/>
                  <a:pt x="5286377" y="3440104"/>
                  <a:pt x="5338424" y="3420447"/>
                </a:cubicBezTo>
                <a:cubicBezTo>
                  <a:pt x="5351156" y="3415644"/>
                  <a:pt x="5357523" y="3399338"/>
                  <a:pt x="5349146" y="3387723"/>
                </a:cubicBezTo>
                <a:cubicBezTo>
                  <a:pt x="5336302" y="3369964"/>
                  <a:pt x="5322676" y="3353210"/>
                  <a:pt x="5309943" y="3335899"/>
                </a:cubicBezTo>
                <a:cubicBezTo>
                  <a:pt x="5425653" y="3372756"/>
                  <a:pt x="5545159" y="3382697"/>
                  <a:pt x="5666899" y="3359465"/>
                </a:cubicBezTo>
                <a:cubicBezTo>
                  <a:pt x="5685104" y="3356003"/>
                  <a:pt x="5690800" y="3326965"/>
                  <a:pt x="5673153" y="3318588"/>
                </a:cubicBezTo>
                <a:cubicBezTo>
                  <a:pt x="5592738" y="3280502"/>
                  <a:pt x="5541585" y="3206229"/>
                  <a:pt x="5465191" y="3164794"/>
                </a:cubicBezTo>
                <a:cubicBezTo>
                  <a:pt x="5440284" y="3151280"/>
                  <a:pt x="5416383" y="3145025"/>
                  <a:pt x="5392258" y="3141563"/>
                </a:cubicBezTo>
                <a:cubicBezTo>
                  <a:pt x="5410016" y="3127936"/>
                  <a:pt x="5426323" y="3111965"/>
                  <a:pt x="5439837" y="3090744"/>
                </a:cubicBezTo>
                <a:cubicBezTo>
                  <a:pt x="5447543" y="3078793"/>
                  <a:pt x="5440731" y="3061034"/>
                  <a:pt x="5426770" y="3057684"/>
                </a:cubicBezTo>
                <a:cubicBezTo>
                  <a:pt x="5365118" y="3042942"/>
                  <a:pt x="5303801" y="2989109"/>
                  <a:pt x="5238241" y="2989778"/>
                </a:cubicBezTo>
                <a:cubicBezTo>
                  <a:pt x="5190326" y="2990225"/>
                  <a:pt x="5147215" y="3006308"/>
                  <a:pt x="5102762" y="3019152"/>
                </a:cubicBezTo>
                <a:cubicBezTo>
                  <a:pt x="5109799" y="3000612"/>
                  <a:pt x="5112256" y="2979950"/>
                  <a:pt x="5112926" y="2956496"/>
                </a:cubicBezTo>
                <a:cubicBezTo>
                  <a:pt x="5119404" y="2949459"/>
                  <a:pt x="5118400" y="2938737"/>
                  <a:pt x="5112926" y="2931031"/>
                </a:cubicBezTo>
                <a:cubicBezTo>
                  <a:pt x="5112033" y="2918187"/>
                  <a:pt x="5097067" y="2916622"/>
                  <a:pt x="5088802" y="2923882"/>
                </a:cubicBezTo>
                <a:cubicBezTo>
                  <a:pt x="5039100" y="2940077"/>
                  <a:pt x="4987724" y="2931589"/>
                  <a:pt x="4938023" y="2944768"/>
                </a:cubicBezTo>
                <a:cubicBezTo>
                  <a:pt x="4884525" y="2959064"/>
                  <a:pt x="4833930" y="3001729"/>
                  <a:pt x="4776187" y="2999271"/>
                </a:cubicBezTo>
                <a:cubicBezTo>
                  <a:pt x="4788473" y="2973806"/>
                  <a:pt x="4793387" y="2948566"/>
                  <a:pt x="4794616" y="2916846"/>
                </a:cubicBezTo>
                <a:cubicBezTo>
                  <a:pt x="4794950" y="2907240"/>
                  <a:pt x="4789367" y="2894509"/>
                  <a:pt x="4777862" y="2894397"/>
                </a:cubicBezTo>
                <a:cubicBezTo>
                  <a:pt x="4687842" y="2893391"/>
                  <a:pt x="4607538" y="2895960"/>
                  <a:pt x="4530921" y="2948230"/>
                </a:cubicBezTo>
                <a:cubicBezTo>
                  <a:pt x="4472061" y="2988327"/>
                  <a:pt x="4434199" y="3103142"/>
                  <a:pt x="4356464" y="3107721"/>
                </a:cubicBezTo>
                <a:cubicBezTo>
                  <a:pt x="4439113" y="3038810"/>
                  <a:pt x="4632445" y="2865581"/>
                  <a:pt x="4502552" y="2819901"/>
                </a:cubicBezTo>
                <a:cubicBezTo>
                  <a:pt x="4329659" y="2759032"/>
                  <a:pt x="4181115" y="2884010"/>
                  <a:pt x="4044185" y="3002510"/>
                </a:cubicBezTo>
                <a:cubicBezTo>
                  <a:pt x="4058034" y="2950241"/>
                  <a:pt x="4059038" y="2891717"/>
                  <a:pt x="4050216" y="2829172"/>
                </a:cubicBezTo>
                <a:cubicBezTo>
                  <a:pt x="4048317" y="2815657"/>
                  <a:pt x="4035361" y="2809513"/>
                  <a:pt x="4023075" y="2813200"/>
                </a:cubicBezTo>
                <a:cubicBezTo>
                  <a:pt x="3917642" y="2845031"/>
                  <a:pt x="3794115" y="2880771"/>
                  <a:pt x="3714593" y="2960404"/>
                </a:cubicBezTo>
                <a:cubicBezTo>
                  <a:pt x="3718725" y="2923882"/>
                  <a:pt x="3718278" y="2888812"/>
                  <a:pt x="3712359" y="2858880"/>
                </a:cubicBezTo>
                <a:cubicBezTo>
                  <a:pt x="3710014" y="2847153"/>
                  <a:pt x="3697058" y="2838887"/>
                  <a:pt x="3685442" y="2842015"/>
                </a:cubicBezTo>
                <a:cubicBezTo>
                  <a:pt x="3643671" y="2853184"/>
                  <a:pt x="3493451" y="2935610"/>
                  <a:pt x="3464189" y="2913608"/>
                </a:cubicBezTo>
                <a:cubicBezTo>
                  <a:pt x="3458157" y="2909027"/>
                  <a:pt x="3448328" y="2909140"/>
                  <a:pt x="3441852" y="2912713"/>
                </a:cubicBezTo>
                <a:cubicBezTo>
                  <a:pt x="3361771" y="2956272"/>
                  <a:pt x="3294982" y="3006866"/>
                  <a:pt x="3238914" y="3079464"/>
                </a:cubicBezTo>
                <a:cubicBezTo>
                  <a:pt x="3169780" y="3168926"/>
                  <a:pt x="3122200" y="3277598"/>
                  <a:pt x="3017102" y="3334224"/>
                </a:cubicBezTo>
                <a:cubicBezTo>
                  <a:pt x="2789594" y="3456969"/>
                  <a:pt x="2527015" y="3224211"/>
                  <a:pt x="2353117" y="3097223"/>
                </a:cubicBezTo>
                <a:cubicBezTo>
                  <a:pt x="2188377" y="2976934"/>
                  <a:pt x="2017383" y="2860220"/>
                  <a:pt x="1836337" y="2765062"/>
                </a:cubicBezTo>
                <a:cubicBezTo>
                  <a:pt x="1791884" y="2741720"/>
                  <a:pt x="1739950" y="2713797"/>
                  <a:pt x="1686451" y="2696598"/>
                </a:cubicBezTo>
                <a:cubicBezTo>
                  <a:pt x="1793113" y="2688890"/>
                  <a:pt x="1901339" y="2664208"/>
                  <a:pt x="2000964" y="2711341"/>
                </a:cubicBezTo>
                <a:cubicBezTo>
                  <a:pt x="2138229" y="2776231"/>
                  <a:pt x="2218979" y="2903555"/>
                  <a:pt x="2336141" y="2994134"/>
                </a:cubicBezTo>
                <a:cubicBezTo>
                  <a:pt x="2430517" y="3067178"/>
                  <a:pt x="2552256" y="3133297"/>
                  <a:pt x="2676119" y="3104258"/>
                </a:cubicBezTo>
                <a:cubicBezTo>
                  <a:pt x="2804224" y="3074326"/>
                  <a:pt x="2914907" y="2993576"/>
                  <a:pt x="3046029" y="2976040"/>
                </a:cubicBezTo>
                <a:cubicBezTo>
                  <a:pt x="3064793" y="2973471"/>
                  <a:pt x="3072275" y="2950911"/>
                  <a:pt x="3058203" y="2937955"/>
                </a:cubicBezTo>
                <a:cubicBezTo>
                  <a:pt x="2995099" y="2879989"/>
                  <a:pt x="2936575" y="2809626"/>
                  <a:pt x="2864871" y="2762046"/>
                </a:cubicBezTo>
                <a:cubicBezTo>
                  <a:pt x="2845325" y="2749091"/>
                  <a:pt x="2824663" y="2738480"/>
                  <a:pt x="2803554" y="2728652"/>
                </a:cubicBezTo>
                <a:cubicBezTo>
                  <a:pt x="2838959" y="2728317"/>
                  <a:pt x="2872912" y="2726195"/>
                  <a:pt x="2903291" y="2722509"/>
                </a:cubicBezTo>
                <a:cubicBezTo>
                  <a:pt x="3037764" y="2706537"/>
                  <a:pt x="3155930" y="2641423"/>
                  <a:pt x="3284706" y="2604567"/>
                </a:cubicBezTo>
                <a:cubicBezTo>
                  <a:pt x="3300454" y="2600099"/>
                  <a:pt x="3313634" y="2578767"/>
                  <a:pt x="3298891" y="2564693"/>
                </a:cubicBezTo>
                <a:cubicBezTo>
                  <a:pt x="3272533" y="2539788"/>
                  <a:pt x="3240143" y="2512647"/>
                  <a:pt x="3204179" y="2485731"/>
                </a:cubicBezTo>
                <a:cubicBezTo>
                  <a:pt x="3251647" y="2500138"/>
                  <a:pt x="3299785" y="2512089"/>
                  <a:pt x="3344460" y="2519349"/>
                </a:cubicBezTo>
                <a:cubicBezTo>
                  <a:pt x="3429007" y="2532975"/>
                  <a:pt x="3500041" y="2524821"/>
                  <a:pt x="3573084" y="2478805"/>
                </a:cubicBezTo>
                <a:cubicBezTo>
                  <a:pt x="3584812" y="2471435"/>
                  <a:pt x="3586375" y="2449544"/>
                  <a:pt x="3573866" y="2441949"/>
                </a:cubicBezTo>
                <a:cubicBezTo>
                  <a:pt x="3525059" y="2412240"/>
                  <a:pt x="3484963" y="2371138"/>
                  <a:pt x="3444196" y="2330931"/>
                </a:cubicBezTo>
                <a:cubicBezTo>
                  <a:pt x="3447659" y="2331489"/>
                  <a:pt x="3451233" y="2332495"/>
                  <a:pt x="3454583" y="2332942"/>
                </a:cubicBezTo>
                <a:cubicBezTo>
                  <a:pt x="3561804" y="2347014"/>
                  <a:pt x="3667014" y="2310715"/>
                  <a:pt x="3773675" y="2332048"/>
                </a:cubicBezTo>
                <a:cubicBezTo>
                  <a:pt x="3795344" y="2336403"/>
                  <a:pt x="3810198" y="2304126"/>
                  <a:pt x="3788307" y="2294297"/>
                </a:cubicBezTo>
                <a:cubicBezTo>
                  <a:pt x="3741845" y="2273524"/>
                  <a:pt x="3714034" y="2232645"/>
                  <a:pt x="3684103" y="2193667"/>
                </a:cubicBezTo>
                <a:cubicBezTo>
                  <a:pt x="3783839" y="2229853"/>
                  <a:pt x="3890501" y="2249064"/>
                  <a:pt x="3999509" y="2263584"/>
                </a:cubicBezTo>
                <a:cubicBezTo>
                  <a:pt x="4019725" y="2266263"/>
                  <a:pt x="4037930" y="2242921"/>
                  <a:pt x="4020618" y="2226391"/>
                </a:cubicBezTo>
                <a:cubicBezTo>
                  <a:pt x="3975496" y="2183056"/>
                  <a:pt x="3949361" y="2123638"/>
                  <a:pt x="3912951" y="2074719"/>
                </a:cubicBezTo>
                <a:cubicBezTo>
                  <a:pt x="4009003" y="2126430"/>
                  <a:pt x="4117451" y="2155581"/>
                  <a:pt x="4225007" y="2168760"/>
                </a:cubicBezTo>
                <a:cubicBezTo>
                  <a:pt x="4238968" y="2170435"/>
                  <a:pt x="4253933" y="2156697"/>
                  <a:pt x="4247233" y="2142066"/>
                </a:cubicBezTo>
                <a:cubicBezTo>
                  <a:pt x="4228581" y="2101411"/>
                  <a:pt x="4204457" y="2049701"/>
                  <a:pt x="4172402" y="2006477"/>
                </a:cubicBezTo>
                <a:cubicBezTo>
                  <a:pt x="4194070" y="2012843"/>
                  <a:pt x="4215626" y="2019098"/>
                  <a:pt x="4235506" y="2026693"/>
                </a:cubicBezTo>
                <a:cubicBezTo>
                  <a:pt x="4281521" y="2044116"/>
                  <a:pt x="4328096" y="2062433"/>
                  <a:pt x="4376456" y="2072485"/>
                </a:cubicBezTo>
                <a:cubicBezTo>
                  <a:pt x="4480103" y="2094152"/>
                  <a:pt x="4566996" y="2083095"/>
                  <a:pt x="4642385" y="2006030"/>
                </a:cubicBezTo>
                <a:cubicBezTo>
                  <a:pt x="4651656" y="1996538"/>
                  <a:pt x="4647858" y="1976880"/>
                  <a:pt x="4635014" y="1972413"/>
                </a:cubicBezTo>
                <a:cubicBezTo>
                  <a:pt x="4531814" y="1936673"/>
                  <a:pt x="4491941" y="1809236"/>
                  <a:pt x="4396895" y="1755403"/>
                </a:cubicBezTo>
                <a:cubicBezTo>
                  <a:pt x="4359591" y="1734294"/>
                  <a:pt x="4320165" y="1718211"/>
                  <a:pt x="4279398" y="1707154"/>
                </a:cubicBezTo>
                <a:cubicBezTo>
                  <a:pt x="4305870" y="1685374"/>
                  <a:pt x="4327537" y="1658011"/>
                  <a:pt x="4340381" y="1629530"/>
                </a:cubicBezTo>
                <a:cubicBezTo>
                  <a:pt x="4345071" y="1619144"/>
                  <a:pt x="4340716" y="1605852"/>
                  <a:pt x="4330441" y="1600827"/>
                </a:cubicBezTo>
                <a:cubicBezTo>
                  <a:pt x="4328319" y="1599040"/>
                  <a:pt x="4326867" y="1598035"/>
                  <a:pt x="4325415" y="1597141"/>
                </a:cubicBezTo>
                <a:cubicBezTo>
                  <a:pt x="4322511" y="1595242"/>
                  <a:pt x="4319495" y="1594908"/>
                  <a:pt x="4316479" y="1595130"/>
                </a:cubicBezTo>
                <a:cubicBezTo>
                  <a:pt x="4308103" y="1592450"/>
                  <a:pt x="4299950" y="1589435"/>
                  <a:pt x="4292132" y="1585860"/>
                </a:cubicBezTo>
                <a:cubicBezTo>
                  <a:pt x="4271470" y="1576478"/>
                  <a:pt x="4252706" y="1567209"/>
                  <a:pt x="4230369" y="1566650"/>
                </a:cubicBezTo>
                <a:cubicBezTo>
                  <a:pt x="4217636" y="1566316"/>
                  <a:pt x="4203786" y="1563522"/>
                  <a:pt x="4190048" y="1561624"/>
                </a:cubicBezTo>
                <a:cubicBezTo>
                  <a:pt x="4143028" y="1547552"/>
                  <a:pt x="4095338" y="1536270"/>
                  <a:pt x="4052895" y="1542525"/>
                </a:cubicBezTo>
                <a:cubicBezTo>
                  <a:pt x="4072776" y="1515386"/>
                  <a:pt x="4089529" y="1485565"/>
                  <a:pt x="4103491" y="1457642"/>
                </a:cubicBezTo>
                <a:cubicBezTo>
                  <a:pt x="4111197" y="1442230"/>
                  <a:pt x="4096231" y="1426817"/>
                  <a:pt x="4081042" y="1427934"/>
                </a:cubicBezTo>
                <a:cubicBezTo>
                  <a:pt x="3987112" y="1434858"/>
                  <a:pt x="3899883" y="1401576"/>
                  <a:pt x="3805507" y="1418775"/>
                </a:cubicBezTo>
                <a:cubicBezTo>
                  <a:pt x="3768538" y="1425476"/>
                  <a:pt x="3733357" y="1441001"/>
                  <a:pt x="3699850" y="1459430"/>
                </a:cubicBezTo>
                <a:cubicBezTo>
                  <a:pt x="3743073" y="1410510"/>
                  <a:pt x="3778367" y="1354442"/>
                  <a:pt x="3803721" y="1297929"/>
                </a:cubicBezTo>
                <a:cubicBezTo>
                  <a:pt x="3808411" y="1287430"/>
                  <a:pt x="3803049" y="1273581"/>
                  <a:pt x="3790876" y="1271571"/>
                </a:cubicBezTo>
                <a:cubicBezTo>
                  <a:pt x="3770548" y="1268219"/>
                  <a:pt x="3601229" y="1259284"/>
                  <a:pt x="3599889" y="1255152"/>
                </a:cubicBezTo>
                <a:cubicBezTo>
                  <a:pt x="3596427" y="1244541"/>
                  <a:pt x="3585370" y="1238287"/>
                  <a:pt x="3574424" y="1241414"/>
                </a:cubicBezTo>
                <a:cubicBezTo>
                  <a:pt x="3492335" y="1265652"/>
                  <a:pt x="3397063" y="1281511"/>
                  <a:pt x="3337312" y="1331547"/>
                </a:cubicBezTo>
                <a:cubicBezTo>
                  <a:pt x="3340215" y="1300945"/>
                  <a:pt x="3342449" y="1270566"/>
                  <a:pt x="3345241" y="1241527"/>
                </a:cubicBezTo>
                <a:cubicBezTo>
                  <a:pt x="3346358" y="1229687"/>
                  <a:pt x="3337311" y="1215615"/>
                  <a:pt x="3323573" y="1218183"/>
                </a:cubicBezTo>
                <a:cubicBezTo>
                  <a:pt x="3234446" y="1235160"/>
                  <a:pt x="3157158" y="1254929"/>
                  <a:pt x="3115276" y="1326744"/>
                </a:cubicBezTo>
                <a:cubicBezTo>
                  <a:pt x="3111031" y="1311554"/>
                  <a:pt x="3106564" y="1296477"/>
                  <a:pt x="3101091" y="1281622"/>
                </a:cubicBezTo>
                <a:cubicBezTo>
                  <a:pt x="3095395" y="1265874"/>
                  <a:pt x="3075962" y="1263194"/>
                  <a:pt x="3066580" y="1277267"/>
                </a:cubicBezTo>
                <a:cubicBezTo>
                  <a:pt x="3029500" y="1332440"/>
                  <a:pt x="2995434" y="1390742"/>
                  <a:pt x="2969411" y="1452058"/>
                </a:cubicBezTo>
                <a:cubicBezTo>
                  <a:pt x="2963603" y="1383928"/>
                  <a:pt x="2949307" y="1314906"/>
                  <a:pt x="2931772" y="1246888"/>
                </a:cubicBezTo>
                <a:cubicBezTo>
                  <a:pt x="2926858" y="1227901"/>
                  <a:pt x="2902956" y="1232926"/>
                  <a:pt x="2895027" y="1245435"/>
                </a:cubicBezTo>
                <a:cubicBezTo>
                  <a:pt x="2888213" y="1256046"/>
                  <a:pt x="2882183" y="1264534"/>
                  <a:pt x="2876375" y="1272911"/>
                </a:cubicBezTo>
                <a:cubicBezTo>
                  <a:pt x="2873806" y="1269448"/>
                  <a:pt x="2871684" y="1265763"/>
                  <a:pt x="2869003" y="1262412"/>
                </a:cubicBezTo>
                <a:cubicBezTo>
                  <a:pt x="2860515" y="1251132"/>
                  <a:pt x="2847112" y="1251355"/>
                  <a:pt x="2837172" y="1260178"/>
                </a:cubicBezTo>
                <a:cubicBezTo>
                  <a:pt x="2794396" y="1298487"/>
                  <a:pt x="2749944" y="1343498"/>
                  <a:pt x="2728389" y="1397219"/>
                </a:cubicBezTo>
                <a:cubicBezTo>
                  <a:pt x="2724591" y="1396773"/>
                  <a:pt x="2720682" y="1398560"/>
                  <a:pt x="2719118" y="1403474"/>
                </a:cubicBezTo>
                <a:cubicBezTo>
                  <a:pt x="2714986" y="1399231"/>
                  <a:pt x="2711188" y="1393869"/>
                  <a:pt x="2707168" y="1388173"/>
                </a:cubicBezTo>
                <a:cubicBezTo>
                  <a:pt x="2698121" y="1375440"/>
                  <a:pt x="2679580" y="1379908"/>
                  <a:pt x="2673326" y="1392641"/>
                </a:cubicBezTo>
                <a:cubicBezTo>
                  <a:pt x="2646744" y="1446697"/>
                  <a:pt x="2607207" y="1502877"/>
                  <a:pt x="2588332" y="1561513"/>
                </a:cubicBezTo>
                <a:cubicBezTo>
                  <a:pt x="2561415" y="1476630"/>
                  <a:pt x="2518974" y="1396326"/>
                  <a:pt x="2457433" y="1341264"/>
                </a:cubicBezTo>
                <a:cubicBezTo>
                  <a:pt x="2448163" y="1332999"/>
                  <a:pt x="2434984" y="1340259"/>
                  <a:pt x="2430405" y="1349528"/>
                </a:cubicBezTo>
                <a:cubicBezTo>
                  <a:pt x="2411529" y="1387838"/>
                  <a:pt x="2402707" y="1427152"/>
                  <a:pt x="2395335" y="1467806"/>
                </a:cubicBezTo>
                <a:cubicBezTo>
                  <a:pt x="2391314" y="1460769"/>
                  <a:pt x="2387293" y="1453845"/>
                  <a:pt x="2383272" y="1446697"/>
                </a:cubicBezTo>
                <a:cubicBezTo>
                  <a:pt x="2377018" y="1435640"/>
                  <a:pt x="2358812" y="1436087"/>
                  <a:pt x="2351665" y="1445692"/>
                </a:cubicBezTo>
                <a:cubicBezTo>
                  <a:pt x="2313021" y="1497292"/>
                  <a:pt x="2295598" y="1545318"/>
                  <a:pt x="2295598" y="1601720"/>
                </a:cubicBezTo>
                <a:cubicBezTo>
                  <a:pt x="2285769" y="1591221"/>
                  <a:pt x="2275941" y="1580499"/>
                  <a:pt x="2265888" y="1570112"/>
                </a:cubicBezTo>
                <a:cubicBezTo>
                  <a:pt x="2255501" y="1559390"/>
                  <a:pt x="2234504" y="1564082"/>
                  <a:pt x="2231488" y="1579383"/>
                </a:cubicBezTo>
                <a:cubicBezTo>
                  <a:pt x="2220990" y="1632322"/>
                  <a:pt x="2204460" y="1685821"/>
                  <a:pt x="2194296" y="1739767"/>
                </a:cubicBezTo>
                <a:cubicBezTo>
                  <a:pt x="2169278" y="1677110"/>
                  <a:pt x="2131751" y="1615681"/>
                  <a:pt x="2067196" y="1602056"/>
                </a:cubicBezTo>
                <a:cubicBezTo>
                  <a:pt x="2058373" y="1600156"/>
                  <a:pt x="2047204" y="1605630"/>
                  <a:pt x="2043965" y="1614341"/>
                </a:cubicBezTo>
                <a:cubicBezTo>
                  <a:pt x="2010570" y="1704473"/>
                  <a:pt x="1964219" y="1786898"/>
                  <a:pt x="1950034" y="1882950"/>
                </a:cubicBezTo>
                <a:cubicBezTo>
                  <a:pt x="1937079" y="1971073"/>
                  <a:pt x="1957631" y="2063550"/>
                  <a:pt x="1957742" y="2152118"/>
                </a:cubicBezTo>
                <a:cubicBezTo>
                  <a:pt x="1957853" y="2301445"/>
                  <a:pt x="1914072" y="2421399"/>
                  <a:pt x="1791438" y="2512647"/>
                </a:cubicBezTo>
                <a:cubicBezTo>
                  <a:pt x="1719623" y="2566034"/>
                  <a:pt x="1637308" y="2603338"/>
                  <a:pt x="1545837" y="2598648"/>
                </a:cubicBezTo>
                <a:cubicBezTo>
                  <a:pt x="1496080" y="2596078"/>
                  <a:pt x="1448640" y="2586278"/>
                  <a:pt x="1401647" y="2574160"/>
                </a:cubicBezTo>
                <a:close/>
                <a:moveTo>
                  <a:pt x="785303" y="2040057"/>
                </a:moveTo>
                <a:lnTo>
                  <a:pt x="822380" y="2077830"/>
                </a:lnTo>
                <a:lnTo>
                  <a:pt x="841198" y="2076728"/>
                </a:lnTo>
                <a:cubicBezTo>
                  <a:pt x="933451" y="2079968"/>
                  <a:pt x="1029056" y="2110347"/>
                  <a:pt x="1120194" y="2102863"/>
                </a:cubicBezTo>
                <a:cubicBezTo>
                  <a:pt x="1136388" y="2101523"/>
                  <a:pt x="1139739" y="2081419"/>
                  <a:pt x="1124550" y="2075165"/>
                </a:cubicBezTo>
                <a:cubicBezTo>
                  <a:pt x="1058416" y="2047941"/>
                  <a:pt x="978572" y="2032056"/>
                  <a:pt x="897125" y="2030163"/>
                </a:cubicBezTo>
                <a:cubicBezTo>
                  <a:pt x="869976" y="2029532"/>
                  <a:pt x="842649" y="2030454"/>
                  <a:pt x="815593" y="2033031"/>
                </a:cubicBezTo>
                <a:close/>
                <a:moveTo>
                  <a:pt x="627092" y="1878877"/>
                </a:moveTo>
                <a:lnTo>
                  <a:pt x="650512" y="1902737"/>
                </a:lnTo>
                <a:lnTo>
                  <a:pt x="681371" y="1864187"/>
                </a:lnTo>
                <a:cubicBezTo>
                  <a:pt x="693433" y="1852572"/>
                  <a:pt x="705608" y="1845089"/>
                  <a:pt x="703708" y="1827107"/>
                </a:cubicBezTo>
                <a:cubicBezTo>
                  <a:pt x="702928" y="1820071"/>
                  <a:pt x="698460" y="1815379"/>
                  <a:pt x="691312" y="1814932"/>
                </a:cubicBezTo>
                <a:cubicBezTo>
                  <a:pt x="671431" y="1813592"/>
                  <a:pt x="659815" y="1831909"/>
                  <a:pt x="647753" y="1845758"/>
                </a:cubicBezTo>
                <a:close/>
                <a:moveTo>
                  <a:pt x="366246" y="1613135"/>
                </a:moveTo>
                <a:lnTo>
                  <a:pt x="406995" y="1654649"/>
                </a:lnTo>
                <a:lnTo>
                  <a:pt x="410277" y="1627687"/>
                </a:lnTo>
                <a:cubicBezTo>
                  <a:pt x="411617" y="1612693"/>
                  <a:pt x="411868" y="1597698"/>
                  <a:pt x="409187" y="1582955"/>
                </a:cubicBezTo>
                <a:cubicBezTo>
                  <a:pt x="408015" y="1576590"/>
                  <a:pt x="402460" y="1571676"/>
                  <a:pt x="396316" y="1570000"/>
                </a:cubicBezTo>
                <a:cubicBezTo>
                  <a:pt x="390173" y="1568324"/>
                  <a:pt x="383443" y="1569888"/>
                  <a:pt x="379926" y="1576478"/>
                </a:cubicBezTo>
                <a:close/>
                <a:moveTo>
                  <a:pt x="288278" y="1533703"/>
                </a:moveTo>
                <a:lnTo>
                  <a:pt x="339724" y="1586115"/>
                </a:lnTo>
                <a:lnTo>
                  <a:pt x="340137" y="1582580"/>
                </a:lnTo>
                <a:cubicBezTo>
                  <a:pt x="339830" y="1573658"/>
                  <a:pt x="338769" y="1564639"/>
                  <a:pt x="338713" y="1555481"/>
                </a:cubicBezTo>
                <a:cubicBezTo>
                  <a:pt x="338602" y="1531022"/>
                  <a:pt x="341952" y="1507679"/>
                  <a:pt x="346197" y="1483554"/>
                </a:cubicBezTo>
                <a:cubicBezTo>
                  <a:pt x="349631" y="1464539"/>
                  <a:pt x="328376" y="1451493"/>
                  <a:pt x="313528" y="1456901"/>
                </a:cubicBezTo>
                <a:cubicBezTo>
                  <a:pt x="308579" y="1458704"/>
                  <a:pt x="304342" y="1462558"/>
                  <a:pt x="301968" y="1468924"/>
                </a:cubicBezTo>
                <a:cubicBezTo>
                  <a:pt x="298422" y="1478696"/>
                  <a:pt x="294729" y="1491038"/>
                  <a:pt x="291860" y="1504477"/>
                </a:cubicBezTo>
                <a:close/>
                <a:moveTo>
                  <a:pt x="58581" y="1299696"/>
                </a:moveTo>
                <a:lnTo>
                  <a:pt x="97048" y="1338884"/>
                </a:lnTo>
                <a:lnTo>
                  <a:pt x="91436" y="1242196"/>
                </a:lnTo>
                <a:cubicBezTo>
                  <a:pt x="91324" y="1231810"/>
                  <a:pt x="77139" y="1227789"/>
                  <a:pt x="73119" y="1238287"/>
                </a:cubicBezTo>
                <a:close/>
                <a:moveTo>
                  <a:pt x="0" y="1240016"/>
                </a:moveTo>
                <a:lnTo>
                  <a:pt x="31900" y="1272515"/>
                </a:lnTo>
                <a:lnTo>
                  <a:pt x="42405" y="1244821"/>
                </a:lnTo>
                <a:cubicBezTo>
                  <a:pt x="60471" y="1200565"/>
                  <a:pt x="79039" y="1156476"/>
                  <a:pt x="96238" y="1111856"/>
                </a:cubicBezTo>
                <a:cubicBezTo>
                  <a:pt x="136222" y="1172056"/>
                  <a:pt x="151747" y="1244319"/>
                  <a:pt x="206475" y="1296700"/>
                </a:cubicBezTo>
                <a:cubicBezTo>
                  <a:pt x="219318" y="1308987"/>
                  <a:pt x="240762" y="1294467"/>
                  <a:pt x="238194" y="1278384"/>
                </a:cubicBezTo>
                <a:cubicBezTo>
                  <a:pt x="224010" y="1188810"/>
                  <a:pt x="181568" y="1089966"/>
                  <a:pt x="222222" y="1001286"/>
                </a:cubicBezTo>
                <a:cubicBezTo>
                  <a:pt x="256845" y="925785"/>
                  <a:pt x="306770" y="861899"/>
                  <a:pt x="363172" y="802035"/>
                </a:cubicBezTo>
                <a:cubicBezTo>
                  <a:pt x="438897" y="887364"/>
                  <a:pt x="498204" y="978724"/>
                  <a:pt x="515403" y="1095104"/>
                </a:cubicBezTo>
                <a:cubicBezTo>
                  <a:pt x="526236" y="1168260"/>
                  <a:pt x="532491" y="1241080"/>
                  <a:pt x="582527" y="1298823"/>
                </a:cubicBezTo>
                <a:cubicBezTo>
                  <a:pt x="590569" y="1308093"/>
                  <a:pt x="607211" y="1299158"/>
                  <a:pt x="603637" y="1287319"/>
                </a:cubicBezTo>
                <a:cubicBezTo>
                  <a:pt x="596823" y="1264758"/>
                  <a:pt x="591239" y="1241638"/>
                  <a:pt x="586101" y="1218407"/>
                </a:cubicBezTo>
                <a:cubicBezTo>
                  <a:pt x="599393" y="1210142"/>
                  <a:pt x="613019" y="1185459"/>
                  <a:pt x="615922" y="1179540"/>
                </a:cubicBezTo>
                <a:cubicBezTo>
                  <a:pt x="627091" y="1157537"/>
                  <a:pt x="648088" y="1127605"/>
                  <a:pt x="641611" y="1101916"/>
                </a:cubicBezTo>
                <a:cubicBezTo>
                  <a:pt x="639488" y="1093652"/>
                  <a:pt x="631223" y="1090301"/>
                  <a:pt x="623629" y="1093428"/>
                </a:cubicBezTo>
                <a:cubicBezTo>
                  <a:pt x="600621" y="1103034"/>
                  <a:pt x="592244" y="1136428"/>
                  <a:pt x="582863" y="1157091"/>
                </a:cubicBezTo>
                <a:cubicBezTo>
                  <a:pt x="581076" y="1160999"/>
                  <a:pt x="578507" y="1165802"/>
                  <a:pt x="575938" y="1170940"/>
                </a:cubicBezTo>
                <a:cubicBezTo>
                  <a:pt x="569349" y="1137992"/>
                  <a:pt x="562870" y="1105044"/>
                  <a:pt x="554941" y="1072655"/>
                </a:cubicBezTo>
                <a:cubicBezTo>
                  <a:pt x="582751" y="1064948"/>
                  <a:pt x="601291" y="1021166"/>
                  <a:pt x="615029" y="998941"/>
                </a:cubicBezTo>
                <a:cubicBezTo>
                  <a:pt x="631112" y="972917"/>
                  <a:pt x="655125" y="944884"/>
                  <a:pt x="648200" y="912718"/>
                </a:cubicBezTo>
                <a:cubicBezTo>
                  <a:pt x="647195" y="908138"/>
                  <a:pt x="641945" y="904005"/>
                  <a:pt x="637144" y="905681"/>
                </a:cubicBezTo>
                <a:cubicBezTo>
                  <a:pt x="605089" y="916403"/>
                  <a:pt x="592244" y="950803"/>
                  <a:pt x="576273" y="978166"/>
                </a:cubicBezTo>
                <a:cubicBezTo>
                  <a:pt x="567338" y="993580"/>
                  <a:pt x="552372" y="1013013"/>
                  <a:pt x="544219" y="1032781"/>
                </a:cubicBezTo>
                <a:cubicBezTo>
                  <a:pt x="543102" y="1028873"/>
                  <a:pt x="542320" y="1024852"/>
                  <a:pt x="540979" y="1020943"/>
                </a:cubicBezTo>
                <a:cubicBezTo>
                  <a:pt x="544219" y="1018932"/>
                  <a:pt x="546340" y="1014911"/>
                  <a:pt x="544777" y="1010779"/>
                </a:cubicBezTo>
                <a:cubicBezTo>
                  <a:pt x="525902" y="962307"/>
                  <a:pt x="571918" y="899538"/>
                  <a:pt x="601179" y="863798"/>
                </a:cubicBezTo>
                <a:cubicBezTo>
                  <a:pt x="623741" y="836210"/>
                  <a:pt x="673665" y="801699"/>
                  <a:pt x="673442" y="763949"/>
                </a:cubicBezTo>
                <a:cubicBezTo>
                  <a:pt x="673442" y="757248"/>
                  <a:pt x="666405" y="753450"/>
                  <a:pt x="660598" y="753674"/>
                </a:cubicBezTo>
                <a:cubicBezTo>
                  <a:pt x="613242" y="754790"/>
                  <a:pt x="555946" y="847715"/>
                  <a:pt x="535172" y="884684"/>
                </a:cubicBezTo>
                <a:cubicBezTo>
                  <a:pt x="532604" y="889151"/>
                  <a:pt x="530370" y="893842"/>
                  <a:pt x="528024" y="898422"/>
                </a:cubicBezTo>
                <a:cubicBezTo>
                  <a:pt x="530370" y="884906"/>
                  <a:pt x="533944" y="871839"/>
                  <a:pt x="537852" y="859107"/>
                </a:cubicBezTo>
                <a:cubicBezTo>
                  <a:pt x="562647" y="805273"/>
                  <a:pt x="594143" y="773889"/>
                  <a:pt x="642392" y="740159"/>
                </a:cubicBezTo>
                <a:cubicBezTo>
                  <a:pt x="668974" y="721619"/>
                  <a:pt x="719680" y="699282"/>
                  <a:pt x="725041" y="664211"/>
                </a:cubicBezTo>
                <a:cubicBezTo>
                  <a:pt x="726047" y="657510"/>
                  <a:pt x="719457" y="653713"/>
                  <a:pt x="713761" y="654160"/>
                </a:cubicBezTo>
                <a:cubicBezTo>
                  <a:pt x="692317" y="655835"/>
                  <a:pt x="674111" y="674933"/>
                  <a:pt x="657135" y="686773"/>
                </a:cubicBezTo>
                <a:cubicBezTo>
                  <a:pt x="643732" y="696154"/>
                  <a:pt x="630442" y="705872"/>
                  <a:pt x="617151" y="715365"/>
                </a:cubicBezTo>
                <a:cubicBezTo>
                  <a:pt x="653785" y="668456"/>
                  <a:pt x="697008" y="624227"/>
                  <a:pt x="740008" y="579105"/>
                </a:cubicBezTo>
                <a:cubicBezTo>
                  <a:pt x="795181" y="661196"/>
                  <a:pt x="805903" y="765624"/>
                  <a:pt x="870682" y="841572"/>
                </a:cubicBezTo>
                <a:cubicBezTo>
                  <a:pt x="878612" y="863240"/>
                  <a:pt x="885091" y="887587"/>
                  <a:pt x="888999" y="908473"/>
                </a:cubicBezTo>
                <a:cubicBezTo>
                  <a:pt x="889335" y="910149"/>
                  <a:pt x="889781" y="911600"/>
                  <a:pt x="890116" y="913164"/>
                </a:cubicBezTo>
                <a:cubicBezTo>
                  <a:pt x="891345" y="936171"/>
                  <a:pt x="894137" y="959180"/>
                  <a:pt x="894919" y="982299"/>
                </a:cubicBezTo>
                <a:cubicBezTo>
                  <a:pt x="895366" y="996036"/>
                  <a:pt x="894360" y="1008323"/>
                  <a:pt x="892686" y="1020161"/>
                </a:cubicBezTo>
                <a:cubicBezTo>
                  <a:pt x="892573" y="1020608"/>
                  <a:pt x="892462" y="1020943"/>
                  <a:pt x="892350" y="1021390"/>
                </a:cubicBezTo>
                <a:cubicBezTo>
                  <a:pt x="884867" y="1038813"/>
                  <a:pt x="872693" y="1053444"/>
                  <a:pt x="867890" y="1071649"/>
                </a:cubicBezTo>
                <a:cubicBezTo>
                  <a:pt x="866997" y="1075000"/>
                  <a:pt x="867668" y="1077903"/>
                  <a:pt x="868784" y="1080584"/>
                </a:cubicBezTo>
                <a:cubicBezTo>
                  <a:pt x="779211" y="1193278"/>
                  <a:pt x="698125" y="1312672"/>
                  <a:pt x="634575" y="1441225"/>
                </a:cubicBezTo>
                <a:cubicBezTo>
                  <a:pt x="634351" y="1438767"/>
                  <a:pt x="634128" y="1436087"/>
                  <a:pt x="633904" y="1433964"/>
                </a:cubicBezTo>
                <a:cubicBezTo>
                  <a:pt x="631894" y="1411962"/>
                  <a:pt x="632117" y="1371419"/>
                  <a:pt x="610115" y="1359134"/>
                </a:cubicBezTo>
                <a:cubicBezTo>
                  <a:pt x="606318" y="1357012"/>
                  <a:pt x="602408" y="1358017"/>
                  <a:pt x="600397" y="1361926"/>
                </a:cubicBezTo>
                <a:cubicBezTo>
                  <a:pt x="594702" y="1373542"/>
                  <a:pt x="597829" y="1385715"/>
                  <a:pt x="599057" y="1398337"/>
                </a:cubicBezTo>
                <a:cubicBezTo>
                  <a:pt x="601291" y="1421009"/>
                  <a:pt x="601962" y="1443906"/>
                  <a:pt x="600286" y="1466801"/>
                </a:cubicBezTo>
                <a:cubicBezTo>
                  <a:pt x="598946" y="1485565"/>
                  <a:pt x="591462" y="1510694"/>
                  <a:pt x="593696" y="1531469"/>
                </a:cubicBezTo>
                <a:cubicBezTo>
                  <a:pt x="578284" y="1568996"/>
                  <a:pt x="563764" y="1607081"/>
                  <a:pt x="551814" y="1646284"/>
                </a:cubicBezTo>
                <a:lnTo>
                  <a:pt x="522645" y="1772469"/>
                </a:lnTo>
                <a:lnTo>
                  <a:pt x="557102" y="1807573"/>
                </a:lnTo>
                <a:lnTo>
                  <a:pt x="560636" y="1786117"/>
                </a:lnTo>
                <a:cubicBezTo>
                  <a:pt x="625416" y="1505780"/>
                  <a:pt x="770722" y="1253812"/>
                  <a:pt x="954896" y="1034681"/>
                </a:cubicBezTo>
                <a:cubicBezTo>
                  <a:pt x="1037098" y="936842"/>
                  <a:pt x="1108801" y="831856"/>
                  <a:pt x="1189552" y="733458"/>
                </a:cubicBezTo>
                <a:cubicBezTo>
                  <a:pt x="1286608" y="615068"/>
                  <a:pt x="1420411" y="569500"/>
                  <a:pt x="1544608" y="489084"/>
                </a:cubicBezTo>
                <a:cubicBezTo>
                  <a:pt x="1661210" y="413472"/>
                  <a:pt x="1760724" y="312059"/>
                  <a:pt x="1881012" y="242701"/>
                </a:cubicBezTo>
                <a:cubicBezTo>
                  <a:pt x="1950816" y="202494"/>
                  <a:pt x="2024643" y="165302"/>
                  <a:pt x="2076354" y="101639"/>
                </a:cubicBezTo>
                <a:cubicBezTo>
                  <a:pt x="2067308" y="188533"/>
                  <a:pt x="2011575" y="261465"/>
                  <a:pt x="1922113" y="283914"/>
                </a:cubicBezTo>
                <a:cubicBezTo>
                  <a:pt x="1896090" y="290392"/>
                  <a:pt x="1903796" y="326914"/>
                  <a:pt x="1926134" y="332052"/>
                </a:cubicBezTo>
                <a:cubicBezTo>
                  <a:pt x="1957071" y="339088"/>
                  <a:pt x="1983654" y="340540"/>
                  <a:pt x="2011575" y="336742"/>
                </a:cubicBezTo>
                <a:cubicBezTo>
                  <a:pt x="1974272" y="500366"/>
                  <a:pt x="1762623" y="564251"/>
                  <a:pt x="1613966" y="579999"/>
                </a:cubicBezTo>
                <a:cubicBezTo>
                  <a:pt x="1583587" y="583238"/>
                  <a:pt x="1584033" y="626237"/>
                  <a:pt x="1614971" y="627466"/>
                </a:cubicBezTo>
                <a:cubicBezTo>
                  <a:pt x="1664673" y="629477"/>
                  <a:pt x="1720293" y="621211"/>
                  <a:pt x="1775020" y="604459"/>
                </a:cubicBezTo>
                <a:cubicBezTo>
                  <a:pt x="1808750" y="616297"/>
                  <a:pt x="1841809" y="626461"/>
                  <a:pt x="1874199" y="642320"/>
                </a:cubicBezTo>
                <a:cubicBezTo>
                  <a:pt x="1806963" y="686437"/>
                  <a:pt x="1745088" y="741612"/>
                  <a:pt x="1671597" y="772772"/>
                </a:cubicBezTo>
                <a:cubicBezTo>
                  <a:pt x="1665900" y="775230"/>
                  <a:pt x="1660205" y="777017"/>
                  <a:pt x="1654509" y="779139"/>
                </a:cubicBezTo>
                <a:cubicBezTo>
                  <a:pt x="1667353" y="755572"/>
                  <a:pt x="1675729" y="729549"/>
                  <a:pt x="1663333" y="709333"/>
                </a:cubicBezTo>
                <a:cubicBezTo>
                  <a:pt x="1661210" y="705759"/>
                  <a:pt x="1655402" y="703749"/>
                  <a:pt x="1651604" y="705648"/>
                </a:cubicBezTo>
                <a:cubicBezTo>
                  <a:pt x="1623125" y="719497"/>
                  <a:pt x="1618433" y="757582"/>
                  <a:pt x="1603132" y="783606"/>
                </a:cubicBezTo>
                <a:cubicBezTo>
                  <a:pt x="1600116" y="788743"/>
                  <a:pt x="1596878" y="793882"/>
                  <a:pt x="1593639" y="799019"/>
                </a:cubicBezTo>
                <a:cubicBezTo>
                  <a:pt x="1561920" y="807284"/>
                  <a:pt x="1530423" y="813092"/>
                  <a:pt x="1498592" y="816331"/>
                </a:cubicBezTo>
                <a:cubicBezTo>
                  <a:pt x="1527407" y="795444"/>
                  <a:pt x="1550974" y="764283"/>
                  <a:pt x="1563594" y="735804"/>
                </a:cubicBezTo>
                <a:cubicBezTo>
                  <a:pt x="1567504" y="726980"/>
                  <a:pt x="1567728" y="718268"/>
                  <a:pt x="1560802" y="710786"/>
                </a:cubicBezTo>
                <a:cubicBezTo>
                  <a:pt x="1556223" y="705759"/>
                  <a:pt x="1552872" y="704978"/>
                  <a:pt x="1546060" y="704419"/>
                </a:cubicBezTo>
                <a:cubicBezTo>
                  <a:pt x="1539023" y="703860"/>
                  <a:pt x="1531764" y="708552"/>
                  <a:pt x="1528301" y="714360"/>
                </a:cubicBezTo>
                <a:cubicBezTo>
                  <a:pt x="1500715" y="759593"/>
                  <a:pt x="1471563" y="791201"/>
                  <a:pt x="1420858" y="809741"/>
                </a:cubicBezTo>
                <a:cubicBezTo>
                  <a:pt x="1415497" y="811752"/>
                  <a:pt x="1413486" y="815884"/>
                  <a:pt x="1412928" y="820351"/>
                </a:cubicBezTo>
                <a:cubicBezTo>
                  <a:pt x="1383666" y="820351"/>
                  <a:pt x="1353845" y="819234"/>
                  <a:pt x="1323242" y="817447"/>
                </a:cubicBezTo>
                <a:cubicBezTo>
                  <a:pt x="1312632" y="816889"/>
                  <a:pt x="1308276" y="832078"/>
                  <a:pt x="1318775" y="835988"/>
                </a:cubicBezTo>
                <a:cubicBezTo>
                  <a:pt x="1381879" y="859777"/>
                  <a:pt x="1451013" y="863128"/>
                  <a:pt x="1519032" y="855645"/>
                </a:cubicBezTo>
                <a:cubicBezTo>
                  <a:pt x="1520372" y="857879"/>
                  <a:pt x="1522493" y="859888"/>
                  <a:pt x="1525733" y="861006"/>
                </a:cubicBezTo>
                <a:cubicBezTo>
                  <a:pt x="1585485" y="881668"/>
                  <a:pt x="1646690" y="901995"/>
                  <a:pt x="1708454" y="917073"/>
                </a:cubicBezTo>
                <a:cubicBezTo>
                  <a:pt x="1675506" y="989447"/>
                  <a:pt x="1609498" y="1058359"/>
                  <a:pt x="1532210" y="1082706"/>
                </a:cubicBezTo>
                <a:cubicBezTo>
                  <a:pt x="1547400" y="1071426"/>
                  <a:pt x="1561473" y="1058693"/>
                  <a:pt x="1572865" y="1044174"/>
                </a:cubicBezTo>
                <a:cubicBezTo>
                  <a:pt x="1594086" y="1017258"/>
                  <a:pt x="1627926" y="967444"/>
                  <a:pt x="1604026" y="934496"/>
                </a:cubicBezTo>
                <a:cubicBezTo>
                  <a:pt x="1601121" y="930475"/>
                  <a:pt x="1594086" y="930029"/>
                  <a:pt x="1590623" y="933491"/>
                </a:cubicBezTo>
                <a:cubicBezTo>
                  <a:pt x="1569402" y="954600"/>
                  <a:pt x="1569515" y="989112"/>
                  <a:pt x="1550974" y="1013683"/>
                </a:cubicBezTo>
                <a:cubicBezTo>
                  <a:pt x="1525620" y="1047301"/>
                  <a:pt x="1493678" y="1070755"/>
                  <a:pt x="1457603" y="1091306"/>
                </a:cubicBezTo>
                <a:cubicBezTo>
                  <a:pt x="1457380" y="1091306"/>
                  <a:pt x="1457044" y="1091306"/>
                  <a:pt x="1457044" y="1091306"/>
                </a:cubicBezTo>
                <a:cubicBezTo>
                  <a:pt x="1455258" y="1091083"/>
                  <a:pt x="1453471" y="1090972"/>
                  <a:pt x="1451683" y="1090747"/>
                </a:cubicBezTo>
                <a:cubicBezTo>
                  <a:pt x="1459725" y="1083377"/>
                  <a:pt x="1467208" y="1075447"/>
                  <a:pt x="1473686" y="1067070"/>
                </a:cubicBezTo>
                <a:cubicBezTo>
                  <a:pt x="1493231" y="1041605"/>
                  <a:pt x="1513893" y="1003855"/>
                  <a:pt x="1499709" y="971689"/>
                </a:cubicBezTo>
                <a:cubicBezTo>
                  <a:pt x="1497028" y="965546"/>
                  <a:pt x="1487312" y="965099"/>
                  <a:pt x="1483068" y="969678"/>
                </a:cubicBezTo>
                <a:cubicBezTo>
                  <a:pt x="1464528" y="990006"/>
                  <a:pt x="1457491" y="1019491"/>
                  <a:pt x="1439621" y="1041270"/>
                </a:cubicBezTo>
                <a:cubicBezTo>
                  <a:pt x="1424208" y="1060033"/>
                  <a:pt x="1406338" y="1073436"/>
                  <a:pt x="1386681" y="1084940"/>
                </a:cubicBezTo>
                <a:cubicBezTo>
                  <a:pt x="1366130" y="1084493"/>
                  <a:pt x="1346026" y="1086616"/>
                  <a:pt x="1326035" y="1094322"/>
                </a:cubicBezTo>
                <a:cubicBezTo>
                  <a:pt x="1318551" y="1094322"/>
                  <a:pt x="1311180" y="1094210"/>
                  <a:pt x="1303809" y="1094099"/>
                </a:cubicBezTo>
                <a:cubicBezTo>
                  <a:pt x="1332736" y="1079803"/>
                  <a:pt x="1358871" y="1056572"/>
                  <a:pt x="1379980" y="1035686"/>
                </a:cubicBezTo>
                <a:cubicBezTo>
                  <a:pt x="1402876" y="1013013"/>
                  <a:pt x="1460619" y="960967"/>
                  <a:pt x="1440850" y="923216"/>
                </a:cubicBezTo>
                <a:cubicBezTo>
                  <a:pt x="1438616" y="918860"/>
                  <a:pt x="1431580" y="916292"/>
                  <a:pt x="1427112" y="918301"/>
                </a:cubicBezTo>
                <a:cubicBezTo>
                  <a:pt x="1413710" y="924445"/>
                  <a:pt x="1404216" y="940081"/>
                  <a:pt x="1395728" y="951697"/>
                </a:cubicBezTo>
                <a:cubicBezTo>
                  <a:pt x="1380985" y="971800"/>
                  <a:pt x="1364790" y="991793"/>
                  <a:pt x="1346697" y="1008992"/>
                </a:cubicBezTo>
                <a:cubicBezTo>
                  <a:pt x="1325588" y="1029096"/>
                  <a:pt x="1303026" y="1047859"/>
                  <a:pt x="1277786" y="1061820"/>
                </a:cubicBezTo>
                <a:cubicBezTo>
                  <a:pt x="1261256" y="1056572"/>
                  <a:pt x="1241710" y="1062491"/>
                  <a:pt x="1224845" y="1072766"/>
                </a:cubicBezTo>
                <a:cubicBezTo>
                  <a:pt x="1233110" y="1066288"/>
                  <a:pt x="1241486" y="1059922"/>
                  <a:pt x="1249081" y="1051880"/>
                </a:cubicBezTo>
                <a:cubicBezTo>
                  <a:pt x="1275328" y="1024182"/>
                  <a:pt x="1307605" y="982187"/>
                  <a:pt x="1294315" y="942203"/>
                </a:cubicBezTo>
                <a:cubicBezTo>
                  <a:pt x="1291969" y="935278"/>
                  <a:pt x="1281694" y="933156"/>
                  <a:pt x="1277115" y="939187"/>
                </a:cubicBezTo>
                <a:cubicBezTo>
                  <a:pt x="1264159" y="956611"/>
                  <a:pt x="1260027" y="978055"/>
                  <a:pt x="1248411" y="996372"/>
                </a:cubicBezTo>
                <a:cubicBezTo>
                  <a:pt x="1234898" y="1017927"/>
                  <a:pt x="1219261" y="1038366"/>
                  <a:pt x="1199716" y="1054896"/>
                </a:cubicBezTo>
                <a:cubicBezTo>
                  <a:pt x="1176038" y="1074889"/>
                  <a:pt x="1150461" y="1094322"/>
                  <a:pt x="1121757" y="1106384"/>
                </a:cubicBezTo>
                <a:cubicBezTo>
                  <a:pt x="1120529" y="1106942"/>
                  <a:pt x="1120082" y="1107948"/>
                  <a:pt x="1119523" y="1108842"/>
                </a:cubicBezTo>
                <a:cubicBezTo>
                  <a:pt x="1072614" y="1118558"/>
                  <a:pt x="1028721" y="1137545"/>
                  <a:pt x="992758" y="1173174"/>
                </a:cubicBezTo>
                <a:cubicBezTo>
                  <a:pt x="984270" y="1181662"/>
                  <a:pt x="996443" y="1194505"/>
                  <a:pt x="1006048" y="1188586"/>
                </a:cubicBezTo>
                <a:cubicBezTo>
                  <a:pt x="1196700" y="1069974"/>
                  <a:pt x="1389920" y="1184230"/>
                  <a:pt x="1570742" y="1255934"/>
                </a:cubicBezTo>
                <a:cubicBezTo>
                  <a:pt x="1535561" y="1299828"/>
                  <a:pt x="1491891" y="1326521"/>
                  <a:pt x="1443195" y="1342940"/>
                </a:cubicBezTo>
                <a:cubicBezTo>
                  <a:pt x="1452130" y="1326968"/>
                  <a:pt x="1454587" y="1308874"/>
                  <a:pt x="1441408" y="1293126"/>
                </a:cubicBezTo>
                <a:cubicBezTo>
                  <a:pt x="1436494" y="1287207"/>
                  <a:pt x="1426777" y="1288101"/>
                  <a:pt x="1421640" y="1293015"/>
                </a:cubicBezTo>
                <a:cubicBezTo>
                  <a:pt x="1404775" y="1309209"/>
                  <a:pt x="1406561" y="1336350"/>
                  <a:pt x="1392823" y="1356229"/>
                </a:cubicBezTo>
                <a:cubicBezTo>
                  <a:pt x="1372720" y="1360139"/>
                  <a:pt x="1352169" y="1362931"/>
                  <a:pt x="1331061" y="1364718"/>
                </a:cubicBezTo>
                <a:cubicBezTo>
                  <a:pt x="1351053" y="1345285"/>
                  <a:pt x="1367917" y="1322836"/>
                  <a:pt x="1378081" y="1297371"/>
                </a:cubicBezTo>
                <a:cubicBezTo>
                  <a:pt x="1379868" y="1292903"/>
                  <a:pt x="1379645" y="1288770"/>
                  <a:pt x="1378639" y="1284973"/>
                </a:cubicBezTo>
                <a:lnTo>
                  <a:pt x="1378639" y="1284862"/>
                </a:lnTo>
                <a:cubicBezTo>
                  <a:pt x="1377746" y="1281399"/>
                  <a:pt x="1376182" y="1278384"/>
                  <a:pt x="1373725" y="1275703"/>
                </a:cubicBezTo>
                <a:cubicBezTo>
                  <a:pt x="1373278" y="1275256"/>
                  <a:pt x="1373278" y="1274363"/>
                  <a:pt x="1372831" y="1273916"/>
                </a:cubicBezTo>
                <a:cubicBezTo>
                  <a:pt x="1372831" y="1274140"/>
                  <a:pt x="1372944" y="1274474"/>
                  <a:pt x="1373055" y="1274698"/>
                </a:cubicBezTo>
                <a:cubicBezTo>
                  <a:pt x="1362556" y="1264199"/>
                  <a:pt x="1342565" y="1261631"/>
                  <a:pt x="1334635" y="1277379"/>
                </a:cubicBezTo>
                <a:cubicBezTo>
                  <a:pt x="1311626" y="1322947"/>
                  <a:pt x="1274323" y="1353549"/>
                  <a:pt x="1233222" y="1382477"/>
                </a:cubicBezTo>
                <a:cubicBezTo>
                  <a:pt x="1232551" y="1382923"/>
                  <a:pt x="1232217" y="1383594"/>
                  <a:pt x="1231658" y="1384041"/>
                </a:cubicBezTo>
                <a:cubicBezTo>
                  <a:pt x="1215128" y="1378567"/>
                  <a:pt x="1198711" y="1373542"/>
                  <a:pt x="1182068" y="1369409"/>
                </a:cubicBezTo>
                <a:cubicBezTo>
                  <a:pt x="1203066" y="1360921"/>
                  <a:pt x="1223169" y="1347741"/>
                  <a:pt x="1237243" y="1333111"/>
                </a:cubicBezTo>
                <a:cubicBezTo>
                  <a:pt x="1258798" y="1310773"/>
                  <a:pt x="1289401" y="1272353"/>
                  <a:pt x="1267398" y="1241080"/>
                </a:cubicBezTo>
                <a:cubicBezTo>
                  <a:pt x="1262708" y="1234490"/>
                  <a:pt x="1254108" y="1235272"/>
                  <a:pt x="1248970" y="1240410"/>
                </a:cubicBezTo>
                <a:cubicBezTo>
                  <a:pt x="1239030" y="1250349"/>
                  <a:pt x="1234674" y="1264534"/>
                  <a:pt x="1227972" y="1276708"/>
                </a:cubicBezTo>
                <a:cubicBezTo>
                  <a:pt x="1220601" y="1289999"/>
                  <a:pt x="1210214" y="1301615"/>
                  <a:pt x="1198375" y="1311220"/>
                </a:cubicBezTo>
                <a:cubicBezTo>
                  <a:pt x="1178271" y="1327526"/>
                  <a:pt x="1154929" y="1338584"/>
                  <a:pt x="1134825" y="1354331"/>
                </a:cubicBezTo>
                <a:cubicBezTo>
                  <a:pt x="1132926" y="1355783"/>
                  <a:pt x="1132256" y="1357794"/>
                  <a:pt x="1131474" y="1359804"/>
                </a:cubicBezTo>
                <a:cubicBezTo>
                  <a:pt x="1119076" y="1358016"/>
                  <a:pt x="1106567" y="1356565"/>
                  <a:pt x="1094171" y="1356007"/>
                </a:cubicBezTo>
                <a:cubicBezTo>
                  <a:pt x="1096069" y="1354331"/>
                  <a:pt x="1098303" y="1352991"/>
                  <a:pt x="1099979" y="1351204"/>
                </a:cubicBezTo>
                <a:cubicBezTo>
                  <a:pt x="1120416" y="1329871"/>
                  <a:pt x="1146217" y="1298376"/>
                  <a:pt x="1129687" y="1267997"/>
                </a:cubicBezTo>
                <a:cubicBezTo>
                  <a:pt x="1126560" y="1262300"/>
                  <a:pt x="1118183" y="1261518"/>
                  <a:pt x="1113269" y="1264869"/>
                </a:cubicBezTo>
                <a:cubicBezTo>
                  <a:pt x="1096069" y="1276596"/>
                  <a:pt x="1091602" y="1296700"/>
                  <a:pt x="1078981" y="1312448"/>
                </a:cubicBezTo>
                <a:cubicBezTo>
                  <a:pt x="1059435" y="1336685"/>
                  <a:pt x="1033859" y="1350981"/>
                  <a:pt x="1005154" y="1361703"/>
                </a:cubicBezTo>
                <a:cubicBezTo>
                  <a:pt x="1002251" y="1362819"/>
                  <a:pt x="1000353" y="1364718"/>
                  <a:pt x="999235" y="1366952"/>
                </a:cubicBezTo>
                <a:cubicBezTo>
                  <a:pt x="988402" y="1370079"/>
                  <a:pt x="977680" y="1374212"/>
                  <a:pt x="967069" y="1378791"/>
                </a:cubicBezTo>
                <a:cubicBezTo>
                  <a:pt x="964500" y="1378680"/>
                  <a:pt x="961708" y="1378903"/>
                  <a:pt x="958916" y="1379908"/>
                </a:cubicBezTo>
                <a:cubicBezTo>
                  <a:pt x="952215" y="1382141"/>
                  <a:pt x="946519" y="1384935"/>
                  <a:pt x="940375" y="1387502"/>
                </a:cubicBezTo>
                <a:cubicBezTo>
                  <a:pt x="946743" y="1378456"/>
                  <a:pt x="952438" y="1369186"/>
                  <a:pt x="957465" y="1361144"/>
                </a:cubicBezTo>
                <a:cubicBezTo>
                  <a:pt x="968298" y="1343721"/>
                  <a:pt x="978015" y="1325739"/>
                  <a:pt x="986504" y="1307087"/>
                </a:cubicBezTo>
                <a:cubicBezTo>
                  <a:pt x="988513" y="1302732"/>
                  <a:pt x="990747" y="1295807"/>
                  <a:pt x="989518" y="1291004"/>
                </a:cubicBezTo>
                <a:cubicBezTo>
                  <a:pt x="989295" y="1290223"/>
                  <a:pt x="988848" y="1288547"/>
                  <a:pt x="988402" y="1286649"/>
                </a:cubicBezTo>
                <a:cubicBezTo>
                  <a:pt x="985833" y="1276596"/>
                  <a:pt x="975893" y="1273693"/>
                  <a:pt x="967627" y="1279054"/>
                </a:cubicBezTo>
                <a:cubicBezTo>
                  <a:pt x="948417" y="1291450"/>
                  <a:pt x="939706" y="1327973"/>
                  <a:pt x="927532" y="1347183"/>
                </a:cubicBezTo>
                <a:cubicBezTo>
                  <a:pt x="914799" y="1367287"/>
                  <a:pt x="900168" y="1390854"/>
                  <a:pt x="881182" y="1407272"/>
                </a:cubicBezTo>
                <a:cubicBezTo>
                  <a:pt x="869231" y="1406601"/>
                  <a:pt x="859179" y="1412856"/>
                  <a:pt x="847563" y="1420897"/>
                </a:cubicBezTo>
                <a:cubicBezTo>
                  <a:pt x="832039" y="1431731"/>
                  <a:pt x="841309" y="1457755"/>
                  <a:pt x="860854" y="1452394"/>
                </a:cubicBezTo>
                <a:cubicBezTo>
                  <a:pt x="870013" y="1449825"/>
                  <a:pt x="877719" y="1447702"/>
                  <a:pt x="884085" y="1444017"/>
                </a:cubicBezTo>
                <a:cubicBezTo>
                  <a:pt x="913124" y="1446251"/>
                  <a:pt x="941381" y="1430950"/>
                  <a:pt x="968074" y="1418664"/>
                </a:cubicBezTo>
                <a:cubicBezTo>
                  <a:pt x="1067588" y="1399677"/>
                  <a:pt x="1174139" y="1395432"/>
                  <a:pt x="1267733" y="1438098"/>
                </a:cubicBezTo>
                <a:cubicBezTo>
                  <a:pt x="1324695" y="1464009"/>
                  <a:pt x="1378639" y="1494947"/>
                  <a:pt x="1435823" y="1519965"/>
                </a:cubicBezTo>
                <a:cubicBezTo>
                  <a:pt x="1342676" y="1591780"/>
                  <a:pt x="1245954" y="1632100"/>
                  <a:pt x="1137393" y="1655666"/>
                </a:cubicBezTo>
                <a:cubicBezTo>
                  <a:pt x="1141303" y="1650975"/>
                  <a:pt x="1145434" y="1646284"/>
                  <a:pt x="1148786" y="1641481"/>
                </a:cubicBezTo>
                <a:cubicBezTo>
                  <a:pt x="1167102" y="1614787"/>
                  <a:pt x="1195024" y="1575473"/>
                  <a:pt x="1174809" y="1543307"/>
                </a:cubicBezTo>
                <a:cubicBezTo>
                  <a:pt x="1170342" y="1536271"/>
                  <a:pt x="1161630" y="1536159"/>
                  <a:pt x="1155710" y="1541185"/>
                </a:cubicBezTo>
                <a:cubicBezTo>
                  <a:pt x="1134825" y="1559279"/>
                  <a:pt x="1132145" y="1590774"/>
                  <a:pt x="1115949" y="1612889"/>
                </a:cubicBezTo>
                <a:cubicBezTo>
                  <a:pt x="1100425" y="1634222"/>
                  <a:pt x="1083002" y="1651421"/>
                  <a:pt x="1064350" y="1668509"/>
                </a:cubicBezTo>
                <a:cubicBezTo>
                  <a:pt x="1051170" y="1670409"/>
                  <a:pt x="1038103" y="1672418"/>
                  <a:pt x="1024589" y="1674094"/>
                </a:cubicBezTo>
                <a:cubicBezTo>
                  <a:pt x="1024031" y="1674206"/>
                  <a:pt x="1023807" y="1674541"/>
                  <a:pt x="1023248" y="1674652"/>
                </a:cubicBezTo>
                <a:cubicBezTo>
                  <a:pt x="1052845" y="1641146"/>
                  <a:pt x="1071051" y="1601274"/>
                  <a:pt x="1056643" y="1566985"/>
                </a:cubicBezTo>
                <a:cubicBezTo>
                  <a:pt x="1053963" y="1560619"/>
                  <a:pt x="1044357" y="1555481"/>
                  <a:pt x="1038996" y="1562518"/>
                </a:cubicBezTo>
                <a:cubicBezTo>
                  <a:pt x="1019228" y="1588207"/>
                  <a:pt x="1009175" y="1619702"/>
                  <a:pt x="987955" y="1644385"/>
                </a:cubicBezTo>
                <a:cubicBezTo>
                  <a:pt x="971648" y="1663372"/>
                  <a:pt x="953555" y="1678115"/>
                  <a:pt x="934456" y="1692076"/>
                </a:cubicBezTo>
                <a:cubicBezTo>
                  <a:pt x="908656" y="1697772"/>
                  <a:pt x="882410" y="1705925"/>
                  <a:pt x="857168" y="1716535"/>
                </a:cubicBezTo>
                <a:cubicBezTo>
                  <a:pt x="893467" y="1681018"/>
                  <a:pt x="921725" y="1640588"/>
                  <a:pt x="908656" y="1600604"/>
                </a:cubicBezTo>
                <a:cubicBezTo>
                  <a:pt x="905864" y="1592003"/>
                  <a:pt x="894249" y="1590998"/>
                  <a:pt x="888776" y="1597364"/>
                </a:cubicBezTo>
                <a:cubicBezTo>
                  <a:pt x="874592" y="1613894"/>
                  <a:pt x="870124" y="1635562"/>
                  <a:pt x="857615" y="1653321"/>
                </a:cubicBezTo>
                <a:cubicBezTo>
                  <a:pt x="845888" y="1669849"/>
                  <a:pt x="832486" y="1684592"/>
                  <a:pt x="817743" y="1698442"/>
                </a:cubicBezTo>
                <a:cubicBezTo>
                  <a:pt x="808584" y="1707042"/>
                  <a:pt x="799202" y="1715531"/>
                  <a:pt x="789933" y="1724130"/>
                </a:cubicBezTo>
                <a:cubicBezTo>
                  <a:pt x="759218" y="1730720"/>
                  <a:pt x="724930" y="1769699"/>
                  <a:pt x="726828" y="1801418"/>
                </a:cubicBezTo>
                <a:cubicBezTo>
                  <a:pt x="726828" y="1802423"/>
                  <a:pt x="727610" y="1803205"/>
                  <a:pt x="727834" y="1804099"/>
                </a:cubicBezTo>
                <a:cubicBezTo>
                  <a:pt x="727722" y="1804210"/>
                  <a:pt x="727387" y="1804546"/>
                  <a:pt x="727387" y="1804546"/>
                </a:cubicBezTo>
                <a:cubicBezTo>
                  <a:pt x="722026" y="1810576"/>
                  <a:pt x="729397" y="1819735"/>
                  <a:pt x="736434" y="1815490"/>
                </a:cubicBezTo>
                <a:cubicBezTo>
                  <a:pt x="786359" y="1784665"/>
                  <a:pt x="844771" y="1760988"/>
                  <a:pt x="903966" y="1745686"/>
                </a:cubicBezTo>
                <a:cubicBezTo>
                  <a:pt x="905864" y="1746244"/>
                  <a:pt x="907651" y="1747250"/>
                  <a:pt x="909774" y="1746915"/>
                </a:cubicBezTo>
                <a:cubicBezTo>
                  <a:pt x="918597" y="1745575"/>
                  <a:pt x="928426" y="1742447"/>
                  <a:pt x="938588" y="1737980"/>
                </a:cubicBezTo>
                <a:cubicBezTo>
                  <a:pt x="952550" y="1735188"/>
                  <a:pt x="966623" y="1732172"/>
                  <a:pt x="980472" y="1730385"/>
                </a:cubicBezTo>
                <a:cubicBezTo>
                  <a:pt x="1094282" y="1716313"/>
                  <a:pt x="1183408" y="1774836"/>
                  <a:pt x="1272201" y="1834478"/>
                </a:cubicBezTo>
                <a:cubicBezTo>
                  <a:pt x="1260921" y="1836823"/>
                  <a:pt x="1249528" y="1839057"/>
                  <a:pt x="1238248" y="1841402"/>
                </a:cubicBezTo>
                <a:cubicBezTo>
                  <a:pt x="1207980" y="1839615"/>
                  <a:pt x="1200832" y="1878371"/>
                  <a:pt x="1229759" y="1887418"/>
                </a:cubicBezTo>
                <a:cubicBezTo>
                  <a:pt x="1301351" y="1909755"/>
                  <a:pt x="1339102" y="1966828"/>
                  <a:pt x="1384000" y="2019880"/>
                </a:cubicBezTo>
                <a:cubicBezTo>
                  <a:pt x="1252097" y="1985816"/>
                  <a:pt x="1116731" y="1943821"/>
                  <a:pt x="979802" y="1937454"/>
                </a:cubicBezTo>
                <a:cubicBezTo>
                  <a:pt x="923790" y="1934885"/>
                  <a:pt x="857364" y="1935556"/>
                  <a:pt x="795991" y="1949488"/>
                </a:cubicBezTo>
                <a:lnTo>
                  <a:pt x="723030" y="1976616"/>
                </a:lnTo>
                <a:lnTo>
                  <a:pt x="759646" y="2013918"/>
                </a:lnTo>
                <a:lnTo>
                  <a:pt x="851221" y="1991218"/>
                </a:lnTo>
                <a:cubicBezTo>
                  <a:pt x="915525" y="1980091"/>
                  <a:pt x="980919" y="1979170"/>
                  <a:pt x="1056531" y="1991288"/>
                </a:cubicBezTo>
                <a:cubicBezTo>
                  <a:pt x="1160959" y="2008041"/>
                  <a:pt x="1262149" y="2036968"/>
                  <a:pt x="1364789" y="2061539"/>
                </a:cubicBezTo>
                <a:cubicBezTo>
                  <a:pt x="1250617" y="2127463"/>
                  <a:pt x="1094164" y="2109265"/>
                  <a:pt x="954185" y="2098638"/>
                </a:cubicBezTo>
                <a:lnTo>
                  <a:pt x="838773" y="2094531"/>
                </a:lnTo>
                <a:lnTo>
                  <a:pt x="889979" y="2146698"/>
                </a:lnTo>
                <a:lnTo>
                  <a:pt x="1011522" y="2151896"/>
                </a:lnTo>
                <a:cubicBezTo>
                  <a:pt x="1155041" y="2157144"/>
                  <a:pt x="1340331" y="2165297"/>
                  <a:pt x="1451125" y="2056849"/>
                </a:cubicBezTo>
                <a:cubicBezTo>
                  <a:pt x="1460395" y="2047801"/>
                  <a:pt x="1459725" y="2031942"/>
                  <a:pt x="1450566" y="2023230"/>
                </a:cubicBezTo>
                <a:cubicBezTo>
                  <a:pt x="1397627" y="1972636"/>
                  <a:pt x="1364120" y="1918579"/>
                  <a:pt x="1312073" y="1879935"/>
                </a:cubicBezTo>
                <a:cubicBezTo>
                  <a:pt x="1322014" y="1876249"/>
                  <a:pt x="1332065" y="1871447"/>
                  <a:pt x="1342340" y="1864522"/>
                </a:cubicBezTo>
                <a:cubicBezTo>
                  <a:pt x="1353733" y="1856816"/>
                  <a:pt x="1357419" y="1835818"/>
                  <a:pt x="1344352" y="1827330"/>
                </a:cubicBezTo>
                <a:cubicBezTo>
                  <a:pt x="1283594" y="1787792"/>
                  <a:pt x="1226409" y="1747026"/>
                  <a:pt x="1164534" y="1718881"/>
                </a:cubicBezTo>
                <a:cubicBezTo>
                  <a:pt x="1289177" y="1692522"/>
                  <a:pt x="1425325" y="1595801"/>
                  <a:pt x="1499375" y="1531803"/>
                </a:cubicBezTo>
                <a:cubicBezTo>
                  <a:pt x="1513782" y="1519295"/>
                  <a:pt x="1506745" y="1496845"/>
                  <a:pt x="1490104" y="1490926"/>
                </a:cubicBezTo>
                <a:cubicBezTo>
                  <a:pt x="1431244" y="1469929"/>
                  <a:pt x="1369034" y="1439661"/>
                  <a:pt x="1305372" y="1412967"/>
                </a:cubicBezTo>
                <a:cubicBezTo>
                  <a:pt x="1424208" y="1443012"/>
                  <a:pt x="1568844" y="1354667"/>
                  <a:pt x="1629826" y="1258950"/>
                </a:cubicBezTo>
                <a:cubicBezTo>
                  <a:pt x="1638426" y="1245435"/>
                  <a:pt x="1632060" y="1228012"/>
                  <a:pt x="1617205" y="1222540"/>
                </a:cubicBezTo>
                <a:cubicBezTo>
                  <a:pt x="1548405" y="1197299"/>
                  <a:pt x="1487870" y="1167031"/>
                  <a:pt x="1425437" y="1143018"/>
                </a:cubicBezTo>
                <a:cubicBezTo>
                  <a:pt x="1480164" y="1146480"/>
                  <a:pt x="1536008" y="1141901"/>
                  <a:pt x="1579231" y="1116659"/>
                </a:cubicBezTo>
                <a:cubicBezTo>
                  <a:pt x="1662327" y="1068187"/>
                  <a:pt x="1732019" y="1004413"/>
                  <a:pt x="1761618" y="910595"/>
                </a:cubicBezTo>
                <a:cubicBezTo>
                  <a:pt x="1765973" y="896746"/>
                  <a:pt x="1758937" y="880774"/>
                  <a:pt x="1743189" y="878987"/>
                </a:cubicBezTo>
                <a:cubicBezTo>
                  <a:pt x="1695052" y="873403"/>
                  <a:pt x="1649483" y="855087"/>
                  <a:pt x="1602797" y="844476"/>
                </a:cubicBezTo>
                <a:cubicBezTo>
                  <a:pt x="1604695" y="843136"/>
                  <a:pt x="1606482" y="841684"/>
                  <a:pt x="1608382" y="840231"/>
                </a:cubicBezTo>
                <a:cubicBezTo>
                  <a:pt x="1624912" y="836323"/>
                  <a:pt x="1641329" y="832414"/>
                  <a:pt x="1657078" y="827611"/>
                </a:cubicBezTo>
                <a:cubicBezTo>
                  <a:pt x="1759942" y="796896"/>
                  <a:pt x="1838906" y="714136"/>
                  <a:pt x="1931606" y="663877"/>
                </a:cubicBezTo>
                <a:cubicBezTo>
                  <a:pt x="1947354" y="655389"/>
                  <a:pt x="1952492" y="632604"/>
                  <a:pt x="1935963" y="621436"/>
                </a:cubicBezTo>
                <a:cubicBezTo>
                  <a:pt x="1908822" y="603006"/>
                  <a:pt x="1880565" y="587036"/>
                  <a:pt x="1850968" y="575643"/>
                </a:cubicBezTo>
                <a:cubicBezTo>
                  <a:pt x="1964108" y="522256"/>
                  <a:pt x="2058595" y="430448"/>
                  <a:pt x="2066191" y="310272"/>
                </a:cubicBezTo>
                <a:cubicBezTo>
                  <a:pt x="2067308" y="291733"/>
                  <a:pt x="2053347" y="277213"/>
                  <a:pt x="2034471" y="282015"/>
                </a:cubicBezTo>
                <a:cubicBezTo>
                  <a:pt x="2098245" y="228628"/>
                  <a:pt x="2132645" y="144863"/>
                  <a:pt x="2127172" y="57188"/>
                </a:cubicBezTo>
                <a:cubicBezTo>
                  <a:pt x="2125944" y="38200"/>
                  <a:pt x="2103270" y="27925"/>
                  <a:pt x="2087970" y="38758"/>
                </a:cubicBezTo>
                <a:cubicBezTo>
                  <a:pt x="2011240" y="92928"/>
                  <a:pt x="1919768" y="26920"/>
                  <a:pt x="1837453" y="61656"/>
                </a:cubicBezTo>
                <a:cubicBezTo>
                  <a:pt x="1795347" y="79413"/>
                  <a:pt x="1763405" y="107894"/>
                  <a:pt x="1730233" y="136597"/>
                </a:cubicBezTo>
                <a:cubicBezTo>
                  <a:pt x="1726883" y="95385"/>
                  <a:pt x="1720628" y="55512"/>
                  <a:pt x="1706890" y="14969"/>
                </a:cubicBezTo>
                <a:cubicBezTo>
                  <a:pt x="1704210" y="6928"/>
                  <a:pt x="1697844" y="2236"/>
                  <a:pt x="1690584" y="631"/>
                </a:cubicBezTo>
                <a:cubicBezTo>
                  <a:pt x="1683325" y="-974"/>
                  <a:pt x="1675171" y="506"/>
                  <a:pt x="1668916" y="4805"/>
                </a:cubicBezTo>
                <a:cubicBezTo>
                  <a:pt x="1587496" y="60426"/>
                  <a:pt x="1540029" y="135704"/>
                  <a:pt x="1485748" y="213215"/>
                </a:cubicBezTo>
                <a:cubicBezTo>
                  <a:pt x="1472010" y="164631"/>
                  <a:pt x="1459837" y="120291"/>
                  <a:pt x="1423203" y="79079"/>
                </a:cubicBezTo>
                <a:cubicBezTo>
                  <a:pt x="1412928" y="67463"/>
                  <a:pt x="1396062" y="71707"/>
                  <a:pt x="1387909" y="82987"/>
                </a:cubicBezTo>
                <a:cubicBezTo>
                  <a:pt x="1337426" y="152793"/>
                  <a:pt x="1239699" y="186857"/>
                  <a:pt x="1213118" y="274756"/>
                </a:cubicBezTo>
                <a:cubicBezTo>
                  <a:pt x="1210660" y="282909"/>
                  <a:pt x="1209097" y="291286"/>
                  <a:pt x="1207086" y="299550"/>
                </a:cubicBezTo>
                <a:cubicBezTo>
                  <a:pt x="1199380" y="269842"/>
                  <a:pt x="1190110" y="240468"/>
                  <a:pt x="1176820" y="212098"/>
                </a:cubicBezTo>
                <a:cubicBezTo>
                  <a:pt x="1171458" y="200595"/>
                  <a:pt x="1157721" y="196574"/>
                  <a:pt x="1146552" y="201489"/>
                </a:cubicBezTo>
                <a:cubicBezTo>
                  <a:pt x="1042235" y="247280"/>
                  <a:pt x="957911" y="306475"/>
                  <a:pt x="906758" y="410791"/>
                </a:cubicBezTo>
                <a:cubicBezTo>
                  <a:pt x="842761" y="541243"/>
                  <a:pt x="909996" y="672030"/>
                  <a:pt x="891904" y="803486"/>
                </a:cubicBezTo>
                <a:cubicBezTo>
                  <a:pt x="831034" y="723518"/>
                  <a:pt x="821205" y="612612"/>
                  <a:pt x="757096" y="532532"/>
                </a:cubicBezTo>
                <a:cubicBezTo>
                  <a:pt x="750283" y="524044"/>
                  <a:pt x="735094" y="524602"/>
                  <a:pt x="727946" y="532196"/>
                </a:cubicBezTo>
                <a:cubicBezTo>
                  <a:pt x="649540" y="615851"/>
                  <a:pt x="494741" y="753339"/>
                  <a:pt x="478100" y="888704"/>
                </a:cubicBezTo>
                <a:cubicBezTo>
                  <a:pt x="448726" y="842354"/>
                  <a:pt x="414437" y="799354"/>
                  <a:pt x="376017" y="757806"/>
                </a:cubicBezTo>
                <a:cubicBezTo>
                  <a:pt x="368199" y="749429"/>
                  <a:pt x="354684" y="753339"/>
                  <a:pt x="347871" y="760263"/>
                </a:cubicBezTo>
                <a:cubicBezTo>
                  <a:pt x="276391" y="834089"/>
                  <a:pt x="211277" y="914727"/>
                  <a:pt x="176318" y="1012455"/>
                </a:cubicBezTo>
                <a:cubicBezTo>
                  <a:pt x="155432" y="1070868"/>
                  <a:pt x="166043" y="1132966"/>
                  <a:pt x="179670" y="1193725"/>
                </a:cubicBezTo>
                <a:cubicBezTo>
                  <a:pt x="156103" y="1147485"/>
                  <a:pt x="139127" y="1097114"/>
                  <a:pt x="104615" y="1056794"/>
                </a:cubicBezTo>
                <a:cubicBezTo>
                  <a:pt x="93447" y="1043727"/>
                  <a:pt x="75352" y="1053779"/>
                  <a:pt x="70550" y="1066623"/>
                </a:cubicBezTo>
                <a:cubicBezTo>
                  <a:pt x="51646" y="1117720"/>
                  <a:pt x="28744" y="1170165"/>
                  <a:pt x="6232" y="1223620"/>
                </a:cubicBezTo>
                <a:close/>
              </a:path>
            </a:pathLst>
          </a:custGeom>
          <a:solidFill>
            <a:schemeClr val="accent3">
              <a:lumMod val="10000"/>
              <a:alpha val="20000"/>
            </a:schemeClr>
          </a:solidFill>
          <a:ln w="9525"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FE9E034D-C1DD-48C0-BB6B-FDC6F8EBA558}"/>
              </a:ext>
            </a:extLst>
          </p:cNvPr>
          <p:cNvSpPr>
            <a:spLocks noGrp="1"/>
          </p:cNvSpPr>
          <p:nvPr>
            <p:ph type="title"/>
          </p:nvPr>
        </p:nvSpPr>
        <p:spPr>
          <a:xfrm>
            <a:off x="838199" y="1114421"/>
            <a:ext cx="10514011" cy="823913"/>
          </a:xfrm>
        </p:spPr>
        <p:txBody>
          <a:bodyPr>
            <a:normAutofit/>
          </a:bodyPr>
          <a:lstStyle>
            <a:lvl1pPr algn="ctr">
              <a:defRPr sz="3600" spc="150" baseline="0">
                <a:solidFill>
                  <a:schemeClr val="accent3"/>
                </a:solidFill>
              </a:defRPr>
            </a:lvl1pPr>
          </a:lstStyle>
          <a:p>
            <a:r>
              <a:rPr lang="en-US"/>
              <a:t>Click to edit Master title style</a:t>
            </a:r>
            <a:endParaRPr lang="en-US" dirty="0"/>
          </a:p>
        </p:txBody>
      </p:sp>
      <p:sp>
        <p:nvSpPr>
          <p:cNvPr id="340" name="Online Image Placeholder 21">
            <a:extLst>
              <a:ext uri="{FF2B5EF4-FFF2-40B4-BE49-F238E27FC236}">
                <a16:creationId xmlns:a16="http://schemas.microsoft.com/office/drawing/2014/main" id="{965D4B17-A174-4691-B652-4D31A111E8A8}"/>
              </a:ext>
            </a:extLst>
          </p:cNvPr>
          <p:cNvSpPr>
            <a:spLocks noGrp="1"/>
          </p:cNvSpPr>
          <p:nvPr>
            <p:ph type="clipArt" sz="quarter" idx="20"/>
          </p:nvPr>
        </p:nvSpPr>
        <p:spPr>
          <a:xfrm>
            <a:off x="2051149" y="3140315"/>
            <a:ext cx="685158" cy="685159"/>
          </a:xfrm>
        </p:spPr>
        <p:txBody>
          <a:bodyPr>
            <a:normAutofit/>
          </a:bodyPr>
          <a:lstStyle>
            <a:lvl1pPr marL="0" indent="0">
              <a:buNone/>
              <a:defRPr sz="1100"/>
            </a:lvl1pPr>
          </a:lstStyle>
          <a:p>
            <a:r>
              <a:rPr lang="en-US" dirty="0"/>
              <a:t>Click icon to add online image</a:t>
            </a:r>
          </a:p>
        </p:txBody>
      </p:sp>
      <p:sp>
        <p:nvSpPr>
          <p:cNvPr id="15" name="Content Placeholder 14">
            <a:extLst>
              <a:ext uri="{FF2B5EF4-FFF2-40B4-BE49-F238E27FC236}">
                <a16:creationId xmlns:a16="http://schemas.microsoft.com/office/drawing/2014/main" id="{EDDC5831-05A2-450D-80B6-C0B23E4F3F80}"/>
              </a:ext>
            </a:extLst>
          </p:cNvPr>
          <p:cNvSpPr>
            <a:spLocks noGrp="1"/>
          </p:cNvSpPr>
          <p:nvPr>
            <p:ph sz="quarter" idx="15"/>
          </p:nvPr>
        </p:nvSpPr>
        <p:spPr>
          <a:xfrm>
            <a:off x="838199" y="3777849"/>
            <a:ext cx="3145517" cy="673502"/>
          </a:xfrm>
        </p:spPr>
        <p:txBody>
          <a:bodyPr anchor="b">
            <a:noAutofit/>
          </a:bodyPr>
          <a:lstStyle>
            <a:lvl1pPr marL="0" indent="0" algn="ctr">
              <a:buNone/>
              <a:defRPr sz="1800" spc="150" baseline="0">
                <a:solidFill>
                  <a:schemeClr val="accent3"/>
                </a:solidFill>
                <a:latin typeface="+mj-lt"/>
              </a:defRPr>
            </a:lvl1pPr>
          </a:lstStyle>
          <a:p>
            <a:pPr lvl="0"/>
            <a:r>
              <a:rPr lang="en-US"/>
              <a:t>Edit Master text styles</a:t>
            </a:r>
          </a:p>
        </p:txBody>
      </p:sp>
      <p:sp>
        <p:nvSpPr>
          <p:cNvPr id="4" name="Content Placeholder 3">
            <a:extLst>
              <a:ext uri="{FF2B5EF4-FFF2-40B4-BE49-F238E27FC236}">
                <a16:creationId xmlns:a16="http://schemas.microsoft.com/office/drawing/2014/main" id="{A91BC8B9-8F2B-4131-A090-0ACBEEE80BB7}"/>
              </a:ext>
            </a:extLst>
          </p:cNvPr>
          <p:cNvSpPr>
            <a:spLocks noGrp="1"/>
          </p:cNvSpPr>
          <p:nvPr>
            <p:ph sz="half" idx="2"/>
          </p:nvPr>
        </p:nvSpPr>
        <p:spPr>
          <a:xfrm>
            <a:off x="839789" y="4600575"/>
            <a:ext cx="3107878" cy="1504950"/>
          </a:xfrm>
        </p:spPr>
        <p:txBody>
          <a:bodyPr>
            <a:normAutofit/>
          </a:bodyPr>
          <a:lstStyle>
            <a:lvl1pPr marL="0" indent="0" algn="ctr">
              <a:lnSpc>
                <a:spcPts val="1600"/>
              </a:lnSpc>
              <a:buFontTx/>
              <a:buNone/>
              <a:defRPr sz="1200">
                <a:solidFill>
                  <a:schemeClr val="accent3"/>
                </a:solidFill>
              </a:defRPr>
            </a:lvl1pPr>
            <a:lvl2pPr>
              <a:defRPr sz="1200">
                <a:solidFill>
                  <a:schemeClr val="accent2">
                    <a:lumMod val="75000"/>
                  </a:schemeClr>
                </a:solidFill>
              </a:defRPr>
            </a:lvl2pPr>
            <a:lvl3pPr>
              <a:defRPr sz="1200">
                <a:solidFill>
                  <a:schemeClr val="accent2">
                    <a:lumMod val="75000"/>
                  </a:schemeClr>
                </a:solidFill>
              </a:defRPr>
            </a:lvl3pPr>
            <a:lvl4pPr>
              <a:defRPr sz="1200">
                <a:solidFill>
                  <a:schemeClr val="accent2">
                    <a:lumMod val="75000"/>
                  </a:schemeClr>
                </a:solidFill>
              </a:defRPr>
            </a:lvl4pPr>
            <a:lvl5pPr>
              <a:defRPr sz="1200">
                <a:solidFill>
                  <a:schemeClr val="accent2">
                    <a:lumMod val="75000"/>
                  </a:schemeClr>
                </a:solidFill>
              </a:defRPr>
            </a:lvl5pPr>
          </a:lstStyle>
          <a:p>
            <a:pPr lvl="0"/>
            <a:r>
              <a:rPr lang="en-US"/>
              <a:t>Edit Master text styles</a:t>
            </a:r>
          </a:p>
        </p:txBody>
      </p:sp>
      <p:sp>
        <p:nvSpPr>
          <p:cNvPr id="341" name="Online Image Placeholder 21">
            <a:extLst>
              <a:ext uri="{FF2B5EF4-FFF2-40B4-BE49-F238E27FC236}">
                <a16:creationId xmlns:a16="http://schemas.microsoft.com/office/drawing/2014/main" id="{B41F0104-104B-48FE-9807-566FEFA6FDA2}"/>
              </a:ext>
            </a:extLst>
          </p:cNvPr>
          <p:cNvSpPr>
            <a:spLocks noGrp="1"/>
          </p:cNvSpPr>
          <p:nvPr>
            <p:ph type="clipArt" sz="quarter" idx="21"/>
          </p:nvPr>
        </p:nvSpPr>
        <p:spPr>
          <a:xfrm>
            <a:off x="5752625" y="3140315"/>
            <a:ext cx="685158" cy="685159"/>
          </a:xfrm>
        </p:spPr>
        <p:txBody>
          <a:bodyPr>
            <a:normAutofit/>
          </a:bodyPr>
          <a:lstStyle>
            <a:lvl1pPr marL="0" indent="0">
              <a:buNone/>
              <a:defRPr sz="1100"/>
            </a:lvl1pPr>
          </a:lstStyle>
          <a:p>
            <a:r>
              <a:rPr lang="en-US" dirty="0"/>
              <a:t>Click icon to add online image</a:t>
            </a:r>
          </a:p>
        </p:txBody>
      </p:sp>
      <p:sp>
        <p:nvSpPr>
          <p:cNvPr id="17" name="Content Placeholder 14">
            <a:extLst>
              <a:ext uri="{FF2B5EF4-FFF2-40B4-BE49-F238E27FC236}">
                <a16:creationId xmlns:a16="http://schemas.microsoft.com/office/drawing/2014/main" id="{29C2C2C1-0172-4B4B-8C16-A2C93ADD8D8A}"/>
              </a:ext>
            </a:extLst>
          </p:cNvPr>
          <p:cNvSpPr>
            <a:spLocks noGrp="1"/>
          </p:cNvSpPr>
          <p:nvPr>
            <p:ph sz="quarter" idx="17"/>
          </p:nvPr>
        </p:nvSpPr>
        <p:spPr>
          <a:xfrm>
            <a:off x="4523242" y="3777849"/>
            <a:ext cx="3145517" cy="673502"/>
          </a:xfrm>
        </p:spPr>
        <p:txBody>
          <a:bodyPr anchor="b">
            <a:noAutofit/>
          </a:bodyPr>
          <a:lstStyle>
            <a:lvl1pPr marL="0" indent="0" algn="ctr">
              <a:buNone/>
              <a:defRPr sz="1800" spc="150" baseline="0">
                <a:solidFill>
                  <a:schemeClr val="accent3"/>
                </a:solidFill>
                <a:latin typeface="+mj-lt"/>
              </a:defRPr>
            </a:lvl1pPr>
          </a:lstStyle>
          <a:p>
            <a:pPr lvl="0"/>
            <a:r>
              <a:rPr lang="en-US"/>
              <a:t>Edit Master text styles</a:t>
            </a:r>
          </a:p>
        </p:txBody>
      </p:sp>
      <p:sp>
        <p:nvSpPr>
          <p:cNvPr id="6" name="Content Placeholder 5">
            <a:extLst>
              <a:ext uri="{FF2B5EF4-FFF2-40B4-BE49-F238E27FC236}">
                <a16:creationId xmlns:a16="http://schemas.microsoft.com/office/drawing/2014/main" id="{0596ED23-22F0-421E-849C-630BEABF8BD0}"/>
              </a:ext>
            </a:extLst>
          </p:cNvPr>
          <p:cNvSpPr>
            <a:spLocks noGrp="1"/>
          </p:cNvSpPr>
          <p:nvPr>
            <p:ph sz="quarter" idx="4"/>
          </p:nvPr>
        </p:nvSpPr>
        <p:spPr>
          <a:xfrm>
            <a:off x="4534408" y="4600575"/>
            <a:ext cx="3123184" cy="1504950"/>
          </a:xfrm>
        </p:spPr>
        <p:txBody>
          <a:bodyPr>
            <a:normAutofit/>
          </a:bodyPr>
          <a:lstStyle>
            <a:lvl1pPr marL="0" indent="0" algn="ctr">
              <a:lnSpc>
                <a:spcPts val="1600"/>
              </a:lnSpc>
              <a:buNone/>
              <a:defRPr sz="1200">
                <a:solidFill>
                  <a:schemeClr val="accent3"/>
                </a:solidFill>
              </a:defRPr>
            </a:lvl1pPr>
            <a:lvl2pPr>
              <a:defRPr sz="1200">
                <a:solidFill>
                  <a:schemeClr val="accent2">
                    <a:lumMod val="75000"/>
                  </a:schemeClr>
                </a:solidFill>
              </a:defRPr>
            </a:lvl2pPr>
            <a:lvl3pPr>
              <a:defRPr sz="1200">
                <a:solidFill>
                  <a:schemeClr val="accent2">
                    <a:lumMod val="75000"/>
                  </a:schemeClr>
                </a:solidFill>
              </a:defRPr>
            </a:lvl3pPr>
            <a:lvl4pPr>
              <a:defRPr sz="1200">
                <a:solidFill>
                  <a:schemeClr val="accent2">
                    <a:lumMod val="75000"/>
                  </a:schemeClr>
                </a:solidFill>
              </a:defRPr>
            </a:lvl4pPr>
            <a:lvl5pPr>
              <a:defRPr sz="1200">
                <a:solidFill>
                  <a:schemeClr val="accent2">
                    <a:lumMod val="75000"/>
                  </a:schemeClr>
                </a:solidFill>
              </a:defRPr>
            </a:lvl5pPr>
          </a:lstStyle>
          <a:p>
            <a:pPr lvl="0"/>
            <a:r>
              <a:rPr lang="en-US"/>
              <a:t>Edit Master text styles</a:t>
            </a:r>
          </a:p>
        </p:txBody>
      </p:sp>
      <p:sp>
        <p:nvSpPr>
          <p:cNvPr id="342" name="Online Image Placeholder 21">
            <a:extLst>
              <a:ext uri="{FF2B5EF4-FFF2-40B4-BE49-F238E27FC236}">
                <a16:creationId xmlns:a16="http://schemas.microsoft.com/office/drawing/2014/main" id="{7E85FD39-EA9C-4076-8A86-50D041EB087D}"/>
              </a:ext>
            </a:extLst>
          </p:cNvPr>
          <p:cNvSpPr>
            <a:spLocks noGrp="1"/>
          </p:cNvSpPr>
          <p:nvPr>
            <p:ph type="clipArt" sz="quarter" idx="22"/>
          </p:nvPr>
        </p:nvSpPr>
        <p:spPr>
          <a:xfrm>
            <a:off x="9437948" y="3140315"/>
            <a:ext cx="685158" cy="685159"/>
          </a:xfrm>
        </p:spPr>
        <p:txBody>
          <a:bodyPr>
            <a:normAutofit/>
          </a:bodyPr>
          <a:lstStyle>
            <a:lvl1pPr marL="0" indent="0">
              <a:buNone/>
              <a:defRPr sz="1100"/>
            </a:lvl1pPr>
          </a:lstStyle>
          <a:p>
            <a:r>
              <a:rPr lang="en-US" dirty="0"/>
              <a:t>Click icon to add online image</a:t>
            </a:r>
          </a:p>
        </p:txBody>
      </p:sp>
      <p:sp>
        <p:nvSpPr>
          <p:cNvPr id="16" name="Content Placeholder 14">
            <a:extLst>
              <a:ext uri="{FF2B5EF4-FFF2-40B4-BE49-F238E27FC236}">
                <a16:creationId xmlns:a16="http://schemas.microsoft.com/office/drawing/2014/main" id="{62BB1322-9443-457B-BD00-8D224075FBF1}"/>
              </a:ext>
            </a:extLst>
          </p:cNvPr>
          <p:cNvSpPr>
            <a:spLocks noGrp="1"/>
          </p:cNvSpPr>
          <p:nvPr>
            <p:ph sz="quarter" idx="16"/>
          </p:nvPr>
        </p:nvSpPr>
        <p:spPr>
          <a:xfrm>
            <a:off x="8197452" y="3777849"/>
            <a:ext cx="3145517" cy="673502"/>
          </a:xfrm>
        </p:spPr>
        <p:txBody>
          <a:bodyPr anchor="b">
            <a:noAutofit/>
          </a:bodyPr>
          <a:lstStyle>
            <a:lvl1pPr marL="0" indent="0" algn="ctr">
              <a:buNone/>
              <a:defRPr sz="1800" spc="150" baseline="0">
                <a:solidFill>
                  <a:schemeClr val="accent3"/>
                </a:solidFill>
                <a:latin typeface="+mj-lt"/>
              </a:defRPr>
            </a:lvl1pPr>
          </a:lstStyle>
          <a:p>
            <a:pPr lvl="0"/>
            <a:r>
              <a:rPr lang="en-US"/>
              <a:t>Edit Master text styles</a:t>
            </a:r>
          </a:p>
        </p:txBody>
      </p:sp>
      <p:sp>
        <p:nvSpPr>
          <p:cNvPr id="11" name="Content Placeholder 5">
            <a:extLst>
              <a:ext uri="{FF2B5EF4-FFF2-40B4-BE49-F238E27FC236}">
                <a16:creationId xmlns:a16="http://schemas.microsoft.com/office/drawing/2014/main" id="{5880D21F-6C09-4BE6-8A7A-5431EB560B27}"/>
              </a:ext>
            </a:extLst>
          </p:cNvPr>
          <p:cNvSpPr>
            <a:spLocks noGrp="1"/>
          </p:cNvSpPr>
          <p:nvPr>
            <p:ph sz="quarter" idx="14"/>
          </p:nvPr>
        </p:nvSpPr>
        <p:spPr>
          <a:xfrm>
            <a:off x="8218935" y="4600575"/>
            <a:ext cx="3123184" cy="1504950"/>
          </a:xfrm>
        </p:spPr>
        <p:txBody>
          <a:bodyPr>
            <a:normAutofit/>
          </a:bodyPr>
          <a:lstStyle>
            <a:lvl1pPr marL="0" indent="0" algn="ctr">
              <a:lnSpc>
                <a:spcPts val="1600"/>
              </a:lnSpc>
              <a:buNone/>
              <a:defRPr sz="1200">
                <a:solidFill>
                  <a:schemeClr val="accent3"/>
                </a:solidFill>
              </a:defRPr>
            </a:lvl1pPr>
            <a:lvl2pPr>
              <a:defRPr sz="1200">
                <a:solidFill>
                  <a:schemeClr val="accent2">
                    <a:lumMod val="75000"/>
                  </a:schemeClr>
                </a:solidFill>
              </a:defRPr>
            </a:lvl2pPr>
            <a:lvl3pPr>
              <a:defRPr sz="1200">
                <a:solidFill>
                  <a:schemeClr val="accent2">
                    <a:lumMod val="75000"/>
                  </a:schemeClr>
                </a:solidFill>
              </a:defRPr>
            </a:lvl3pPr>
            <a:lvl4pPr>
              <a:defRPr sz="1200">
                <a:solidFill>
                  <a:schemeClr val="accent2">
                    <a:lumMod val="75000"/>
                  </a:schemeClr>
                </a:solidFill>
              </a:defRPr>
            </a:lvl4pPr>
            <a:lvl5pPr>
              <a:defRPr sz="1200">
                <a:solidFill>
                  <a:schemeClr val="accent2">
                    <a:lumMod val="75000"/>
                  </a:schemeClr>
                </a:solidFill>
              </a:defRPr>
            </a:lvl5pPr>
          </a:lstStyle>
          <a:p>
            <a:pPr lvl="0"/>
            <a:r>
              <a:rPr lang="en-US"/>
              <a:t>Edit Master text styles</a:t>
            </a:r>
          </a:p>
        </p:txBody>
      </p:sp>
      <p:sp>
        <p:nvSpPr>
          <p:cNvPr id="7" name="Date Placeholder 6">
            <a:extLst>
              <a:ext uri="{FF2B5EF4-FFF2-40B4-BE49-F238E27FC236}">
                <a16:creationId xmlns:a16="http://schemas.microsoft.com/office/drawing/2014/main" id="{860A2F77-6CFB-4347-9224-EFAA0C0EF3DB}"/>
              </a:ext>
            </a:extLst>
          </p:cNvPr>
          <p:cNvSpPr>
            <a:spLocks noGrp="1"/>
          </p:cNvSpPr>
          <p:nvPr>
            <p:ph type="dt" sz="half" idx="10"/>
          </p:nvPr>
        </p:nvSpPr>
        <p:spPr/>
        <p:txBody>
          <a:bodyPr/>
          <a:lstStyle>
            <a:lvl1pPr>
              <a:defRPr>
                <a:solidFill>
                  <a:schemeClr val="accent2">
                    <a:lumMod val="40000"/>
                    <a:lumOff val="60000"/>
                  </a:schemeClr>
                </a:solidFill>
              </a:defRPr>
            </a:lvl1pPr>
          </a:lstStyle>
          <a:p>
            <a:r>
              <a:rPr lang="en-US" dirty="0"/>
              <a:t>20XX</a:t>
            </a:r>
          </a:p>
        </p:txBody>
      </p:sp>
      <p:sp>
        <p:nvSpPr>
          <p:cNvPr id="8" name="Footer Placeholder 7">
            <a:extLst>
              <a:ext uri="{FF2B5EF4-FFF2-40B4-BE49-F238E27FC236}">
                <a16:creationId xmlns:a16="http://schemas.microsoft.com/office/drawing/2014/main" id="{97C1F45E-8700-4861-AD21-BB7A09E1305A}"/>
              </a:ext>
            </a:extLst>
          </p:cNvPr>
          <p:cNvSpPr>
            <a:spLocks noGrp="1"/>
          </p:cNvSpPr>
          <p:nvPr>
            <p:ph type="ftr" sz="quarter" idx="11"/>
          </p:nvPr>
        </p:nvSpPr>
        <p:spPr/>
        <p:txBody>
          <a:bodyPr/>
          <a:lstStyle>
            <a:lvl1pPr>
              <a:defRPr>
                <a:solidFill>
                  <a:schemeClr val="accent2">
                    <a:lumMod val="40000"/>
                    <a:lumOff val="60000"/>
                  </a:schemeClr>
                </a:solidFill>
              </a:defRPr>
            </a:lvl1pPr>
          </a:lstStyle>
          <a:p>
            <a:r>
              <a:rPr lang="en-US" dirty="0"/>
              <a:t>Presentation title</a:t>
            </a:r>
          </a:p>
        </p:txBody>
      </p:sp>
      <p:sp>
        <p:nvSpPr>
          <p:cNvPr id="9" name="Slide Number Placeholder 8">
            <a:extLst>
              <a:ext uri="{FF2B5EF4-FFF2-40B4-BE49-F238E27FC236}">
                <a16:creationId xmlns:a16="http://schemas.microsoft.com/office/drawing/2014/main" id="{B7283171-31EE-44C7-A031-9F840EDEC10C}"/>
              </a:ext>
            </a:extLst>
          </p:cNvPr>
          <p:cNvSpPr>
            <a:spLocks noGrp="1"/>
          </p:cNvSpPr>
          <p:nvPr>
            <p:ph type="sldNum" sz="quarter" idx="12"/>
          </p:nvPr>
        </p:nvSpPr>
        <p:spPr/>
        <p:txBody>
          <a:bodyPr/>
          <a:lstStyle>
            <a:lvl1pPr>
              <a:defRPr>
                <a:solidFill>
                  <a:schemeClr val="accent2">
                    <a:lumMod val="40000"/>
                    <a:lumOff val="60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625479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mparison 4 column">
    <p:bg>
      <p:bgPr>
        <a:solidFill>
          <a:schemeClr val="accent4"/>
        </a:solidFill>
        <a:effectLst/>
      </p:bgPr>
    </p:bg>
    <p:spTree>
      <p:nvGrpSpPr>
        <p:cNvPr id="1" name=""/>
        <p:cNvGrpSpPr/>
        <p:nvPr/>
      </p:nvGrpSpPr>
      <p:grpSpPr>
        <a:xfrm>
          <a:off x="0" y="0"/>
          <a:ext cx="0" cy="0"/>
          <a:chOff x="0" y="0"/>
          <a:chExt cx="0" cy="0"/>
        </a:xfrm>
      </p:grpSpPr>
      <p:sp>
        <p:nvSpPr>
          <p:cNvPr id="1148" name="Freeform: Shape 1147">
            <a:extLst>
              <a:ext uri="{FF2B5EF4-FFF2-40B4-BE49-F238E27FC236}">
                <a16:creationId xmlns:a16="http://schemas.microsoft.com/office/drawing/2014/main" id="{D42B9502-B746-442D-BDF7-C7699760C192}"/>
              </a:ext>
              <a:ext uri="{C183D7F6-B498-43B3-948B-1728B52AA6E4}">
                <adec:decorative xmlns:adec="http://schemas.microsoft.com/office/drawing/2017/decorative" val="1"/>
              </a:ext>
            </a:extLst>
          </p:cNvPr>
          <p:cNvSpPr/>
          <p:nvPr/>
        </p:nvSpPr>
        <p:spPr>
          <a:xfrm rot="5400000">
            <a:off x="4721218" y="-1753543"/>
            <a:ext cx="3265410" cy="6759197"/>
          </a:xfrm>
          <a:custGeom>
            <a:avLst/>
            <a:gdLst>
              <a:gd name="connsiteX0" fmla="*/ 3077535 w 3265410"/>
              <a:gd name="connsiteY0" fmla="*/ 854812 h 6759197"/>
              <a:gd name="connsiteX1" fmla="*/ 3129435 w 3265410"/>
              <a:gd name="connsiteY1" fmla="*/ 825218 h 6759197"/>
              <a:gd name="connsiteX2" fmla="*/ 3173495 w 3265410"/>
              <a:gd name="connsiteY2" fmla="*/ 796838 h 6759197"/>
              <a:gd name="connsiteX3" fmla="*/ 3176919 w 3265410"/>
              <a:gd name="connsiteY3" fmla="*/ 803906 h 6759197"/>
              <a:gd name="connsiteX4" fmla="*/ 3122699 w 3265410"/>
              <a:gd name="connsiteY4" fmla="*/ 847412 h 6759197"/>
              <a:gd name="connsiteX5" fmla="*/ 3078638 w 3265410"/>
              <a:gd name="connsiteY5" fmla="*/ 864088 h 6759197"/>
              <a:gd name="connsiteX6" fmla="*/ 3077535 w 3265410"/>
              <a:gd name="connsiteY6" fmla="*/ 854812 h 6759197"/>
              <a:gd name="connsiteX7" fmla="*/ 2989303 w 3265410"/>
              <a:gd name="connsiteY7" fmla="*/ 819848 h 6759197"/>
              <a:gd name="connsiteX8" fmla="*/ 2990960 w 3265410"/>
              <a:gd name="connsiteY8" fmla="*/ 813402 h 6759197"/>
              <a:gd name="connsiteX9" fmla="*/ 3040983 w 3265410"/>
              <a:gd name="connsiteY9" fmla="*/ 782482 h 6759197"/>
              <a:gd name="connsiteX10" fmla="*/ 3077313 w 3265410"/>
              <a:gd name="connsiteY10" fmla="*/ 759404 h 6759197"/>
              <a:gd name="connsiteX11" fmla="*/ 3086479 w 3265410"/>
              <a:gd name="connsiteY11" fmla="*/ 768128 h 6759197"/>
              <a:gd name="connsiteX12" fmla="*/ 3044075 w 3265410"/>
              <a:gd name="connsiteY12" fmla="*/ 804238 h 6759197"/>
              <a:gd name="connsiteX13" fmla="*/ 2994935 w 3265410"/>
              <a:gd name="connsiteY13" fmla="*/ 823230 h 6759197"/>
              <a:gd name="connsiteX14" fmla="*/ 2989303 w 3265410"/>
              <a:gd name="connsiteY14" fmla="*/ 819848 h 6759197"/>
              <a:gd name="connsiteX15" fmla="*/ 2984885 w 3265410"/>
              <a:gd name="connsiteY15" fmla="*/ 905276 h 6759197"/>
              <a:gd name="connsiteX16" fmla="*/ 3032038 w 3265410"/>
              <a:gd name="connsiteY16" fmla="*/ 850174 h 6759197"/>
              <a:gd name="connsiteX17" fmla="*/ 3095754 w 3265410"/>
              <a:gd name="connsiteY17" fmla="*/ 811856 h 6759197"/>
              <a:gd name="connsiteX18" fmla="*/ 3099951 w 3265410"/>
              <a:gd name="connsiteY18" fmla="*/ 820358 h 6759197"/>
              <a:gd name="connsiteX19" fmla="*/ 3032038 w 3265410"/>
              <a:gd name="connsiteY19" fmla="*/ 871154 h 6759197"/>
              <a:gd name="connsiteX20" fmla="*/ 2990959 w 3265410"/>
              <a:gd name="connsiteY20" fmla="*/ 909140 h 6759197"/>
              <a:gd name="connsiteX21" fmla="*/ 2984885 w 3265410"/>
              <a:gd name="connsiteY21" fmla="*/ 905276 h 6759197"/>
              <a:gd name="connsiteX22" fmla="*/ 2904399 w 3265410"/>
              <a:gd name="connsiteY22" fmla="*/ 990388 h 6759197"/>
              <a:gd name="connsiteX23" fmla="*/ 2906704 w 3265410"/>
              <a:gd name="connsiteY23" fmla="*/ 984342 h 6759197"/>
              <a:gd name="connsiteX24" fmla="*/ 3016467 w 3265410"/>
              <a:gd name="connsiteY24" fmla="*/ 924490 h 6759197"/>
              <a:gd name="connsiteX25" fmla="*/ 3097521 w 3265410"/>
              <a:gd name="connsiteY25" fmla="*/ 878554 h 6759197"/>
              <a:gd name="connsiteX26" fmla="*/ 3103153 w 3265410"/>
              <a:gd name="connsiteY26" fmla="*/ 886726 h 6759197"/>
              <a:gd name="connsiteX27" fmla="*/ 3007413 w 3265410"/>
              <a:gd name="connsiteY27" fmla="*/ 950440 h 6759197"/>
              <a:gd name="connsiteX28" fmla="*/ 2910128 w 3265410"/>
              <a:gd name="connsiteY28" fmla="*/ 993618 h 6759197"/>
              <a:gd name="connsiteX29" fmla="*/ 2904399 w 3265410"/>
              <a:gd name="connsiteY29" fmla="*/ 990388 h 6759197"/>
              <a:gd name="connsiteX30" fmla="*/ 2884549 w 3265410"/>
              <a:gd name="connsiteY30" fmla="*/ 797210 h 6759197"/>
              <a:gd name="connsiteX31" fmla="*/ 2884618 w 3265410"/>
              <a:gd name="connsiteY31" fmla="*/ 791426 h 6759197"/>
              <a:gd name="connsiteX32" fmla="*/ 2929451 w 3265410"/>
              <a:gd name="connsiteY32" fmla="*/ 755316 h 6759197"/>
              <a:gd name="connsiteX33" fmla="*/ 2934421 w 3265410"/>
              <a:gd name="connsiteY33" fmla="*/ 762162 h 6759197"/>
              <a:gd name="connsiteX34" fmla="*/ 2890361 w 3265410"/>
              <a:gd name="connsiteY34" fmla="*/ 798272 h 6759197"/>
              <a:gd name="connsiteX35" fmla="*/ 2884549 w 3265410"/>
              <a:gd name="connsiteY35" fmla="*/ 797210 h 6759197"/>
              <a:gd name="connsiteX36" fmla="*/ 2843927 w 3265410"/>
              <a:gd name="connsiteY36" fmla="*/ 1073952 h 6759197"/>
              <a:gd name="connsiteX37" fmla="*/ 2844314 w 3265410"/>
              <a:gd name="connsiteY37" fmla="*/ 1068598 h 6759197"/>
              <a:gd name="connsiteX38" fmla="*/ 2920397 w 3265410"/>
              <a:gd name="connsiteY38" fmla="*/ 1024536 h 6759197"/>
              <a:gd name="connsiteX39" fmla="*/ 2924151 w 3265410"/>
              <a:gd name="connsiteY39" fmla="*/ 1032598 h 6759197"/>
              <a:gd name="connsiteX40" fmla="*/ 2849505 w 3265410"/>
              <a:gd name="connsiteY40" fmla="*/ 1075332 h 6759197"/>
              <a:gd name="connsiteX41" fmla="*/ 2843927 w 3265410"/>
              <a:gd name="connsiteY41" fmla="*/ 1073952 h 6759197"/>
              <a:gd name="connsiteX42" fmla="*/ 2785788 w 3265410"/>
              <a:gd name="connsiteY42" fmla="*/ 963044 h 6759197"/>
              <a:gd name="connsiteX43" fmla="*/ 2788327 w 3265410"/>
              <a:gd name="connsiteY43" fmla="*/ 957620 h 6759197"/>
              <a:gd name="connsiteX44" fmla="*/ 2861982 w 3265410"/>
              <a:gd name="connsiteY44" fmla="*/ 920184 h 6759197"/>
              <a:gd name="connsiteX45" fmla="*/ 2922164 w 3265410"/>
              <a:gd name="connsiteY45" fmla="*/ 881094 h 6759197"/>
              <a:gd name="connsiteX46" fmla="*/ 2927355 w 3265410"/>
              <a:gd name="connsiteY46" fmla="*/ 888272 h 6759197"/>
              <a:gd name="connsiteX47" fmla="*/ 2871590 w 3265410"/>
              <a:gd name="connsiteY47" fmla="*/ 934098 h 6759197"/>
              <a:gd name="connsiteX48" fmla="*/ 2790205 w 3265410"/>
              <a:gd name="connsiteY48" fmla="*/ 966896 h 6759197"/>
              <a:gd name="connsiteX49" fmla="*/ 2785788 w 3265410"/>
              <a:gd name="connsiteY49" fmla="*/ 963044 h 6759197"/>
              <a:gd name="connsiteX50" fmla="*/ 2785608 w 3265410"/>
              <a:gd name="connsiteY50" fmla="*/ 918016 h 6759197"/>
              <a:gd name="connsiteX51" fmla="*/ 2786340 w 3265410"/>
              <a:gd name="connsiteY51" fmla="*/ 910466 h 6759197"/>
              <a:gd name="connsiteX52" fmla="*/ 2830069 w 3265410"/>
              <a:gd name="connsiteY52" fmla="*/ 875350 h 6759197"/>
              <a:gd name="connsiteX53" fmla="*/ 2866289 w 3265410"/>
              <a:gd name="connsiteY53" fmla="*/ 856026 h 6759197"/>
              <a:gd name="connsiteX54" fmla="*/ 2872031 w 3265410"/>
              <a:gd name="connsiteY54" fmla="*/ 866074 h 6759197"/>
              <a:gd name="connsiteX55" fmla="*/ 2834706 w 3265410"/>
              <a:gd name="connsiteY55" fmla="*/ 894122 h 6759197"/>
              <a:gd name="connsiteX56" fmla="*/ 2792744 w 3265410"/>
              <a:gd name="connsiteY56" fmla="*/ 919852 h 6759197"/>
              <a:gd name="connsiteX57" fmla="*/ 2785608 w 3265410"/>
              <a:gd name="connsiteY57" fmla="*/ 918016 h 6759197"/>
              <a:gd name="connsiteX58" fmla="*/ 2785125 w 3265410"/>
              <a:gd name="connsiteY58" fmla="*/ 858566 h 6759197"/>
              <a:gd name="connsiteX59" fmla="*/ 2852927 w 3265410"/>
              <a:gd name="connsiteY59" fmla="*/ 811414 h 6759197"/>
              <a:gd name="connsiteX60" fmla="*/ 2857013 w 3265410"/>
              <a:gd name="connsiteY60" fmla="*/ 820138 h 6759197"/>
              <a:gd name="connsiteX61" fmla="*/ 2794180 w 3265410"/>
              <a:gd name="connsiteY61" fmla="*/ 869168 h 6759197"/>
              <a:gd name="connsiteX62" fmla="*/ 2785125 w 3265410"/>
              <a:gd name="connsiteY62" fmla="*/ 858566 h 6759197"/>
              <a:gd name="connsiteX63" fmla="*/ 2774302 w 3265410"/>
              <a:gd name="connsiteY63" fmla="*/ 603150 h 6759197"/>
              <a:gd name="connsiteX64" fmla="*/ 2805442 w 3265410"/>
              <a:gd name="connsiteY64" fmla="*/ 550478 h 6759197"/>
              <a:gd name="connsiteX65" fmla="*/ 2829074 w 3265410"/>
              <a:gd name="connsiteY65" fmla="*/ 496590 h 6759197"/>
              <a:gd name="connsiteX66" fmla="*/ 2838128 w 3265410"/>
              <a:gd name="connsiteY66" fmla="*/ 495928 h 6759197"/>
              <a:gd name="connsiteX67" fmla="*/ 2828853 w 3265410"/>
              <a:gd name="connsiteY67" fmla="*/ 555998 h 6759197"/>
              <a:gd name="connsiteX68" fmla="*/ 2782253 w 3265410"/>
              <a:gd name="connsiteY68" fmla="*/ 609886 h 6759197"/>
              <a:gd name="connsiteX69" fmla="*/ 2774302 w 3265410"/>
              <a:gd name="connsiteY69" fmla="*/ 603150 h 6759197"/>
              <a:gd name="connsiteX70" fmla="*/ 2747953 w 3265410"/>
              <a:gd name="connsiteY70" fmla="*/ 755648 h 6759197"/>
              <a:gd name="connsiteX71" fmla="*/ 2749126 w 3265410"/>
              <a:gd name="connsiteY71" fmla="*/ 748470 h 6759197"/>
              <a:gd name="connsiteX72" fmla="*/ 2794291 w 3265410"/>
              <a:gd name="connsiteY72" fmla="*/ 703196 h 6759197"/>
              <a:gd name="connsiteX73" fmla="*/ 2800253 w 3265410"/>
              <a:gd name="connsiteY73" fmla="*/ 709048 h 6759197"/>
              <a:gd name="connsiteX74" fmla="*/ 2754979 w 3265410"/>
              <a:gd name="connsiteY74" fmla="*/ 757856 h 6759197"/>
              <a:gd name="connsiteX75" fmla="*/ 2747953 w 3265410"/>
              <a:gd name="connsiteY75" fmla="*/ 755648 h 6759197"/>
              <a:gd name="connsiteX76" fmla="*/ 2733554 w 3265410"/>
              <a:gd name="connsiteY76" fmla="*/ 528060 h 6759197"/>
              <a:gd name="connsiteX77" fmla="*/ 2757076 w 3265410"/>
              <a:gd name="connsiteY77" fmla="*/ 485326 h 6759197"/>
              <a:gd name="connsiteX78" fmla="*/ 2770658 w 3265410"/>
              <a:gd name="connsiteY78" fmla="*/ 460700 h 6759197"/>
              <a:gd name="connsiteX79" fmla="*/ 2780707 w 3265410"/>
              <a:gd name="connsiteY79" fmla="*/ 462688 h 6759197"/>
              <a:gd name="connsiteX80" fmla="*/ 2741505 w 3265410"/>
              <a:gd name="connsiteY80" fmla="*/ 537556 h 6759197"/>
              <a:gd name="connsiteX81" fmla="*/ 2733554 w 3265410"/>
              <a:gd name="connsiteY81" fmla="*/ 528060 h 6759197"/>
              <a:gd name="connsiteX82" fmla="*/ 2730547 w 3265410"/>
              <a:gd name="connsiteY82" fmla="*/ 1091854 h 6759197"/>
              <a:gd name="connsiteX83" fmla="*/ 2733446 w 3265410"/>
              <a:gd name="connsiteY83" fmla="*/ 1086706 h 6759197"/>
              <a:gd name="connsiteX84" fmla="*/ 2804118 w 3265410"/>
              <a:gd name="connsiteY84" fmla="*/ 1050818 h 6759197"/>
              <a:gd name="connsiteX85" fmla="*/ 2857785 w 3265410"/>
              <a:gd name="connsiteY85" fmla="*/ 1024648 h 6759197"/>
              <a:gd name="connsiteX86" fmla="*/ 2862975 w 3265410"/>
              <a:gd name="connsiteY86" fmla="*/ 1033372 h 6759197"/>
              <a:gd name="connsiteX87" fmla="*/ 2801688 w 3265410"/>
              <a:gd name="connsiteY87" fmla="*/ 1071578 h 6759197"/>
              <a:gd name="connsiteX88" fmla="*/ 2735101 w 3265410"/>
              <a:gd name="connsiteY88" fmla="*/ 1095430 h 6759197"/>
              <a:gd name="connsiteX89" fmla="*/ 2730547 w 3265410"/>
              <a:gd name="connsiteY89" fmla="*/ 1091854 h 6759197"/>
              <a:gd name="connsiteX90" fmla="*/ 2702637 w 3265410"/>
              <a:gd name="connsiteY90" fmla="*/ 717220 h 6759197"/>
              <a:gd name="connsiteX91" fmla="*/ 2742390 w 3265410"/>
              <a:gd name="connsiteY91" fmla="*/ 669626 h 6759197"/>
              <a:gd name="connsiteX92" fmla="*/ 2750451 w 3265410"/>
              <a:gd name="connsiteY92" fmla="*/ 675148 h 6759197"/>
              <a:gd name="connsiteX93" fmla="*/ 2714453 w 3265410"/>
              <a:gd name="connsiteY93" fmla="*/ 724510 h 6759197"/>
              <a:gd name="connsiteX94" fmla="*/ 2702637 w 3265410"/>
              <a:gd name="connsiteY94" fmla="*/ 717220 h 6759197"/>
              <a:gd name="connsiteX95" fmla="*/ 2692697 w 3265410"/>
              <a:gd name="connsiteY95" fmla="*/ 859892 h 6759197"/>
              <a:gd name="connsiteX96" fmla="*/ 2751554 w 3265410"/>
              <a:gd name="connsiteY96" fmla="*/ 802470 h 6759197"/>
              <a:gd name="connsiteX97" fmla="*/ 2757408 w 3265410"/>
              <a:gd name="connsiteY97" fmla="*/ 807880 h 6759197"/>
              <a:gd name="connsiteX98" fmla="*/ 2700538 w 3265410"/>
              <a:gd name="connsiteY98" fmla="*/ 866958 h 6759197"/>
              <a:gd name="connsiteX99" fmla="*/ 2692697 w 3265410"/>
              <a:gd name="connsiteY99" fmla="*/ 859892 h 6759197"/>
              <a:gd name="connsiteX100" fmla="*/ 2687066 w 3265410"/>
              <a:gd name="connsiteY100" fmla="*/ 761832 h 6759197"/>
              <a:gd name="connsiteX101" fmla="*/ 2715778 w 3265410"/>
              <a:gd name="connsiteY101" fmla="*/ 727712 h 6759197"/>
              <a:gd name="connsiteX102" fmla="*/ 2737310 w 3265410"/>
              <a:gd name="connsiteY102" fmla="*/ 709380 h 6759197"/>
              <a:gd name="connsiteX103" fmla="*/ 2745041 w 3265410"/>
              <a:gd name="connsiteY103" fmla="*/ 716226 h 6759197"/>
              <a:gd name="connsiteX104" fmla="*/ 2722182 w 3265410"/>
              <a:gd name="connsiteY104" fmla="*/ 747808 h 6759197"/>
              <a:gd name="connsiteX105" fmla="*/ 2694134 w 3265410"/>
              <a:gd name="connsiteY105" fmla="*/ 770116 h 6759197"/>
              <a:gd name="connsiteX106" fmla="*/ 2687066 w 3265410"/>
              <a:gd name="connsiteY106" fmla="*/ 761832 h 6759197"/>
              <a:gd name="connsiteX107" fmla="*/ 2675553 w 3265410"/>
              <a:gd name="connsiteY107" fmla="*/ 1043158 h 6759197"/>
              <a:gd name="connsiteX108" fmla="*/ 2675802 w 3265410"/>
              <a:gd name="connsiteY108" fmla="*/ 1035912 h 6759197"/>
              <a:gd name="connsiteX109" fmla="*/ 2735763 w 3265410"/>
              <a:gd name="connsiteY109" fmla="*/ 994832 h 6759197"/>
              <a:gd name="connsiteX110" fmla="*/ 2775958 w 3265410"/>
              <a:gd name="connsiteY110" fmla="*/ 974624 h 6759197"/>
              <a:gd name="connsiteX111" fmla="*/ 2781149 w 3265410"/>
              <a:gd name="connsiteY111" fmla="*/ 984010 h 6759197"/>
              <a:gd name="connsiteX112" fmla="*/ 2737420 w 3265410"/>
              <a:gd name="connsiteY112" fmla="*/ 1014046 h 6759197"/>
              <a:gd name="connsiteX113" fmla="*/ 2682758 w 3265410"/>
              <a:gd name="connsiteY113" fmla="*/ 1045518 h 6759197"/>
              <a:gd name="connsiteX114" fmla="*/ 2675553 w 3265410"/>
              <a:gd name="connsiteY114" fmla="*/ 1043158 h 6759197"/>
              <a:gd name="connsiteX115" fmla="*/ 2665464 w 3265410"/>
              <a:gd name="connsiteY115" fmla="*/ 1007656 h 6759197"/>
              <a:gd name="connsiteX116" fmla="*/ 2665643 w 3265410"/>
              <a:gd name="connsiteY116" fmla="*/ 1002010 h 6759197"/>
              <a:gd name="connsiteX117" fmla="*/ 2705286 w 3265410"/>
              <a:gd name="connsiteY117" fmla="*/ 970758 h 6759197"/>
              <a:gd name="connsiteX118" fmla="*/ 2747689 w 3265410"/>
              <a:gd name="connsiteY118" fmla="*/ 949226 h 6759197"/>
              <a:gd name="connsiteX119" fmla="*/ 2750892 w 3265410"/>
              <a:gd name="connsiteY119" fmla="*/ 956292 h 6759197"/>
              <a:gd name="connsiteX120" fmla="*/ 2708931 w 3265410"/>
              <a:gd name="connsiteY120" fmla="*/ 984894 h 6759197"/>
              <a:gd name="connsiteX121" fmla="*/ 2671164 w 3265410"/>
              <a:gd name="connsiteY121" fmla="*/ 1008746 h 6759197"/>
              <a:gd name="connsiteX122" fmla="*/ 2665464 w 3265410"/>
              <a:gd name="connsiteY122" fmla="*/ 1007656 h 6759197"/>
              <a:gd name="connsiteX123" fmla="*/ 2653055 w 3265410"/>
              <a:gd name="connsiteY123" fmla="*/ 710264 h 6759197"/>
              <a:gd name="connsiteX124" fmla="*/ 2682980 w 3265410"/>
              <a:gd name="connsiteY124" fmla="*/ 658584 h 6759197"/>
              <a:gd name="connsiteX125" fmla="*/ 2712133 w 3265410"/>
              <a:gd name="connsiteY125" fmla="*/ 619604 h 6759197"/>
              <a:gd name="connsiteX126" fmla="*/ 2723175 w 3265410"/>
              <a:gd name="connsiteY126" fmla="*/ 626340 h 6759197"/>
              <a:gd name="connsiteX127" fmla="*/ 2700317 w 3265410"/>
              <a:gd name="connsiteY127" fmla="*/ 670290 h 6759197"/>
              <a:gd name="connsiteX128" fmla="*/ 2658245 w 3265410"/>
              <a:gd name="connsiteY128" fmla="*/ 714240 h 6759197"/>
              <a:gd name="connsiteX129" fmla="*/ 2653055 w 3265410"/>
              <a:gd name="connsiteY129" fmla="*/ 710264 h 6759197"/>
              <a:gd name="connsiteX130" fmla="*/ 2648541 w 3265410"/>
              <a:gd name="connsiteY130" fmla="*/ 1196196 h 6759197"/>
              <a:gd name="connsiteX131" fmla="*/ 2649410 w 3265410"/>
              <a:gd name="connsiteY131" fmla="*/ 1191172 h 6759197"/>
              <a:gd name="connsiteX132" fmla="*/ 2756082 w 3265410"/>
              <a:gd name="connsiteY132" fmla="*/ 1138940 h 6759197"/>
              <a:gd name="connsiteX133" fmla="*/ 2873797 w 3265410"/>
              <a:gd name="connsiteY133" fmla="*/ 1077984 h 6759197"/>
              <a:gd name="connsiteX134" fmla="*/ 3086147 w 3265410"/>
              <a:gd name="connsiteY134" fmla="*/ 959276 h 6759197"/>
              <a:gd name="connsiteX135" fmla="*/ 3091778 w 3265410"/>
              <a:gd name="connsiteY135" fmla="*/ 967338 h 6759197"/>
              <a:gd name="connsiteX136" fmla="*/ 2653386 w 3265410"/>
              <a:gd name="connsiteY136" fmla="*/ 1197908 h 6759197"/>
              <a:gd name="connsiteX137" fmla="*/ 2648541 w 3265410"/>
              <a:gd name="connsiteY137" fmla="*/ 1196196 h 6759197"/>
              <a:gd name="connsiteX138" fmla="*/ 2639197 w 3265410"/>
              <a:gd name="connsiteY138" fmla="*/ 1106488 h 6759197"/>
              <a:gd name="connsiteX139" fmla="*/ 2640688 w 3265410"/>
              <a:gd name="connsiteY139" fmla="*/ 1102278 h 6759197"/>
              <a:gd name="connsiteX140" fmla="*/ 2805112 w 3265410"/>
              <a:gd name="connsiteY140" fmla="*/ 999470 h 6759197"/>
              <a:gd name="connsiteX141" fmla="*/ 2933760 w 3265410"/>
              <a:gd name="connsiteY141" fmla="*/ 917424 h 6759197"/>
              <a:gd name="connsiteX142" fmla="*/ 2936962 w 3265410"/>
              <a:gd name="connsiteY142" fmla="*/ 926698 h 6759197"/>
              <a:gd name="connsiteX143" fmla="*/ 2643338 w 3265410"/>
              <a:gd name="connsiteY143" fmla="*/ 1108130 h 6759197"/>
              <a:gd name="connsiteX144" fmla="*/ 2639197 w 3265410"/>
              <a:gd name="connsiteY144" fmla="*/ 1106488 h 6759197"/>
              <a:gd name="connsiteX145" fmla="*/ 2632516 w 3265410"/>
              <a:gd name="connsiteY145" fmla="*/ 835486 h 6759197"/>
              <a:gd name="connsiteX146" fmla="*/ 2656257 w 3265410"/>
              <a:gd name="connsiteY146" fmla="*/ 805450 h 6759197"/>
              <a:gd name="connsiteX147" fmla="*/ 2685852 w 3265410"/>
              <a:gd name="connsiteY147" fmla="*/ 779390 h 6759197"/>
              <a:gd name="connsiteX148" fmla="*/ 2694907 w 3265410"/>
              <a:gd name="connsiteY148" fmla="*/ 787340 h 6759197"/>
              <a:gd name="connsiteX149" fmla="*/ 2673263 w 3265410"/>
              <a:gd name="connsiteY149" fmla="*/ 815388 h 6759197"/>
              <a:gd name="connsiteX150" fmla="*/ 2641129 w 3265410"/>
              <a:gd name="connsiteY150" fmla="*/ 842222 h 6759197"/>
              <a:gd name="connsiteX151" fmla="*/ 2632516 w 3265410"/>
              <a:gd name="connsiteY151" fmla="*/ 835486 h 6759197"/>
              <a:gd name="connsiteX152" fmla="*/ 2612307 w 3265410"/>
              <a:gd name="connsiteY152" fmla="*/ 831402 h 6759197"/>
              <a:gd name="connsiteX153" fmla="*/ 2669839 w 3265410"/>
              <a:gd name="connsiteY153" fmla="*/ 751454 h 6759197"/>
              <a:gd name="connsiteX154" fmla="*/ 2678451 w 3265410"/>
              <a:gd name="connsiteY154" fmla="*/ 756312 h 6759197"/>
              <a:gd name="connsiteX155" fmla="*/ 2618933 w 3265410"/>
              <a:gd name="connsiteY155" fmla="*/ 836040 h 6759197"/>
              <a:gd name="connsiteX156" fmla="*/ 2612307 w 3265410"/>
              <a:gd name="connsiteY156" fmla="*/ 831402 h 6759197"/>
              <a:gd name="connsiteX157" fmla="*/ 2567584 w 3265410"/>
              <a:gd name="connsiteY157" fmla="*/ 845094 h 6759197"/>
              <a:gd name="connsiteX158" fmla="*/ 2590995 w 3265410"/>
              <a:gd name="connsiteY158" fmla="*/ 817268 h 6759197"/>
              <a:gd name="connsiteX159" fmla="*/ 2624011 w 3265410"/>
              <a:gd name="connsiteY159" fmla="*/ 784692 h 6759197"/>
              <a:gd name="connsiteX160" fmla="*/ 2633398 w 3265410"/>
              <a:gd name="connsiteY160" fmla="*/ 790876 h 6759197"/>
              <a:gd name="connsiteX161" fmla="*/ 2604908 w 3265410"/>
              <a:gd name="connsiteY161" fmla="*/ 829414 h 6759197"/>
              <a:gd name="connsiteX162" fmla="*/ 2574982 w 3265410"/>
              <a:gd name="connsiteY162" fmla="*/ 853376 h 6759197"/>
              <a:gd name="connsiteX163" fmla="*/ 2567584 w 3265410"/>
              <a:gd name="connsiteY163" fmla="*/ 845094 h 6759197"/>
              <a:gd name="connsiteX164" fmla="*/ 2541744 w 3265410"/>
              <a:gd name="connsiteY164" fmla="*/ 1261264 h 6759197"/>
              <a:gd name="connsiteX165" fmla="*/ 2543733 w 3265410"/>
              <a:gd name="connsiteY165" fmla="*/ 1256212 h 6759197"/>
              <a:gd name="connsiteX166" fmla="*/ 2703961 w 3265410"/>
              <a:gd name="connsiteY166" fmla="*/ 1188300 h 6759197"/>
              <a:gd name="connsiteX167" fmla="*/ 2881748 w 3265410"/>
              <a:gd name="connsiteY167" fmla="*/ 1111662 h 6759197"/>
              <a:gd name="connsiteX168" fmla="*/ 2884840 w 3265410"/>
              <a:gd name="connsiteY168" fmla="*/ 1118178 h 6759197"/>
              <a:gd name="connsiteX169" fmla="*/ 2727703 w 3265410"/>
              <a:gd name="connsiteY169" fmla="*/ 1193820 h 6759197"/>
              <a:gd name="connsiteX170" fmla="*/ 2546051 w 3265410"/>
              <a:gd name="connsiteY170" fmla="*/ 1263830 h 6759197"/>
              <a:gd name="connsiteX171" fmla="*/ 2541744 w 3265410"/>
              <a:gd name="connsiteY171" fmla="*/ 1261264 h 6759197"/>
              <a:gd name="connsiteX172" fmla="*/ 2536002 w 3265410"/>
              <a:gd name="connsiteY172" fmla="*/ 916430 h 6759197"/>
              <a:gd name="connsiteX173" fmla="*/ 2594971 w 3265410"/>
              <a:gd name="connsiteY173" fmla="*/ 860886 h 6759197"/>
              <a:gd name="connsiteX174" fmla="*/ 2600160 w 3265410"/>
              <a:gd name="connsiteY174" fmla="*/ 868064 h 6759197"/>
              <a:gd name="connsiteX175" fmla="*/ 2544284 w 3265410"/>
              <a:gd name="connsiteY175" fmla="*/ 920958 h 6759197"/>
              <a:gd name="connsiteX176" fmla="*/ 2536002 w 3265410"/>
              <a:gd name="connsiteY176" fmla="*/ 916430 h 6759197"/>
              <a:gd name="connsiteX177" fmla="*/ 2508286 w 3265410"/>
              <a:gd name="connsiteY177" fmla="*/ 994500 h 6759197"/>
              <a:gd name="connsiteX178" fmla="*/ 2573657 w 3265410"/>
              <a:gd name="connsiteY178" fmla="*/ 924712 h 6759197"/>
              <a:gd name="connsiteX179" fmla="*/ 2630307 w 3265410"/>
              <a:gd name="connsiteY179" fmla="*/ 873144 h 6759197"/>
              <a:gd name="connsiteX180" fmla="*/ 2636821 w 3265410"/>
              <a:gd name="connsiteY180" fmla="*/ 880210 h 6759197"/>
              <a:gd name="connsiteX181" fmla="*/ 2571339 w 3265410"/>
              <a:gd name="connsiteY181" fmla="*/ 954196 h 6759197"/>
              <a:gd name="connsiteX182" fmla="*/ 2513144 w 3265410"/>
              <a:gd name="connsiteY182" fmla="*/ 1000464 h 6759197"/>
              <a:gd name="connsiteX183" fmla="*/ 2508286 w 3265410"/>
              <a:gd name="connsiteY183" fmla="*/ 994500 h 6759197"/>
              <a:gd name="connsiteX184" fmla="*/ 2486297 w 3265410"/>
              <a:gd name="connsiteY184" fmla="*/ 1136330 h 6759197"/>
              <a:gd name="connsiteX185" fmla="*/ 2487415 w 3265410"/>
              <a:gd name="connsiteY185" fmla="*/ 1131762 h 6759197"/>
              <a:gd name="connsiteX186" fmla="*/ 2553560 w 3265410"/>
              <a:gd name="connsiteY186" fmla="*/ 1098082 h 6759197"/>
              <a:gd name="connsiteX187" fmla="*/ 2622136 w 3265410"/>
              <a:gd name="connsiteY187" fmla="*/ 1063188 h 6759197"/>
              <a:gd name="connsiteX188" fmla="*/ 2627325 w 3265410"/>
              <a:gd name="connsiteY188" fmla="*/ 1072022 h 6759197"/>
              <a:gd name="connsiteX189" fmla="*/ 2560297 w 3265410"/>
              <a:gd name="connsiteY189" fmla="*/ 1111664 h 6759197"/>
              <a:gd name="connsiteX190" fmla="*/ 2490396 w 3265410"/>
              <a:gd name="connsiteY190" fmla="*/ 1138828 h 6759197"/>
              <a:gd name="connsiteX191" fmla="*/ 2486297 w 3265410"/>
              <a:gd name="connsiteY191" fmla="*/ 1136330 h 6759197"/>
              <a:gd name="connsiteX192" fmla="*/ 2468312 w 3265410"/>
              <a:gd name="connsiteY192" fmla="*/ 757196 h 6759197"/>
              <a:gd name="connsiteX193" fmla="*/ 2511378 w 3265410"/>
              <a:gd name="connsiteY193" fmla="*/ 704520 h 6759197"/>
              <a:gd name="connsiteX194" fmla="*/ 2547267 w 3265410"/>
              <a:gd name="connsiteY194" fmla="*/ 660240 h 6759197"/>
              <a:gd name="connsiteX195" fmla="*/ 2556763 w 3265410"/>
              <a:gd name="connsiteY195" fmla="*/ 666092 h 6759197"/>
              <a:gd name="connsiteX196" fmla="*/ 2476373 w 3265410"/>
              <a:gd name="connsiteY196" fmla="*/ 766250 h 6759197"/>
              <a:gd name="connsiteX197" fmla="*/ 2468312 w 3265410"/>
              <a:gd name="connsiteY197" fmla="*/ 757196 h 6759197"/>
              <a:gd name="connsiteX198" fmla="*/ 2396645 w 3265410"/>
              <a:gd name="connsiteY198" fmla="*/ 942710 h 6759197"/>
              <a:gd name="connsiteX199" fmla="*/ 2426792 w 3265410"/>
              <a:gd name="connsiteY199" fmla="*/ 908590 h 6759197"/>
              <a:gd name="connsiteX200" fmla="*/ 2435073 w 3265410"/>
              <a:gd name="connsiteY200" fmla="*/ 915324 h 6759197"/>
              <a:gd name="connsiteX201" fmla="*/ 2404927 w 3265410"/>
              <a:gd name="connsiteY201" fmla="*/ 952098 h 6759197"/>
              <a:gd name="connsiteX202" fmla="*/ 2396645 w 3265410"/>
              <a:gd name="connsiteY202" fmla="*/ 942710 h 6759197"/>
              <a:gd name="connsiteX203" fmla="*/ 2381516 w 3265410"/>
              <a:gd name="connsiteY203" fmla="*/ 1029838 h 6759197"/>
              <a:gd name="connsiteX204" fmla="*/ 2421491 w 3265410"/>
              <a:gd name="connsiteY204" fmla="*/ 996158 h 6759197"/>
              <a:gd name="connsiteX205" fmla="*/ 2460581 w 3265410"/>
              <a:gd name="connsiteY205" fmla="*/ 968110 h 6759197"/>
              <a:gd name="connsiteX206" fmla="*/ 2467428 w 3265410"/>
              <a:gd name="connsiteY206" fmla="*/ 976502 h 6759197"/>
              <a:gd name="connsiteX207" fmla="*/ 2433637 w 3265410"/>
              <a:gd name="connsiteY207" fmla="*/ 1009300 h 6759197"/>
              <a:gd name="connsiteX208" fmla="*/ 2389908 w 3265410"/>
              <a:gd name="connsiteY208" fmla="*/ 1038782 h 6759197"/>
              <a:gd name="connsiteX209" fmla="*/ 2381516 w 3265410"/>
              <a:gd name="connsiteY209" fmla="*/ 1029838 h 6759197"/>
              <a:gd name="connsiteX210" fmla="*/ 2369370 w 3265410"/>
              <a:gd name="connsiteY210" fmla="*/ 564832 h 6759197"/>
              <a:gd name="connsiteX211" fmla="*/ 2413652 w 3265410"/>
              <a:gd name="connsiteY211" fmla="*/ 498244 h 6759197"/>
              <a:gd name="connsiteX212" fmla="*/ 2421823 w 3265410"/>
              <a:gd name="connsiteY212" fmla="*/ 504760 h 6759197"/>
              <a:gd name="connsiteX213" fmla="*/ 2376659 w 3265410"/>
              <a:gd name="connsiteY213" fmla="*/ 569800 h 6759197"/>
              <a:gd name="connsiteX214" fmla="*/ 2369370 w 3265410"/>
              <a:gd name="connsiteY214" fmla="*/ 564832 h 6759197"/>
              <a:gd name="connsiteX215" fmla="*/ 2364842 w 3265410"/>
              <a:gd name="connsiteY215" fmla="*/ 725916 h 6759197"/>
              <a:gd name="connsiteX216" fmla="*/ 2366388 w 3265410"/>
              <a:gd name="connsiteY216" fmla="*/ 718214 h 6759197"/>
              <a:gd name="connsiteX217" fmla="*/ 2519659 w 3265410"/>
              <a:gd name="connsiteY217" fmla="*/ 534134 h 6759197"/>
              <a:gd name="connsiteX218" fmla="*/ 2531697 w 3265410"/>
              <a:gd name="connsiteY218" fmla="*/ 541642 h 6759197"/>
              <a:gd name="connsiteX219" fmla="*/ 2444238 w 3265410"/>
              <a:gd name="connsiteY219" fmla="*/ 665430 h 6759197"/>
              <a:gd name="connsiteX220" fmla="*/ 2371578 w 3265410"/>
              <a:gd name="connsiteY220" fmla="*/ 729478 h 6759197"/>
              <a:gd name="connsiteX221" fmla="*/ 2364842 w 3265410"/>
              <a:gd name="connsiteY221" fmla="*/ 725916 h 6759197"/>
              <a:gd name="connsiteX222" fmla="*/ 2352295 w 3265410"/>
              <a:gd name="connsiteY222" fmla="*/ 3705266 h 6759197"/>
              <a:gd name="connsiteX223" fmla="*/ 2359541 w 3265410"/>
              <a:gd name="connsiteY223" fmla="*/ 3697178 h 6759197"/>
              <a:gd name="connsiteX224" fmla="*/ 2533353 w 3265410"/>
              <a:gd name="connsiteY224" fmla="*/ 3717276 h 6759197"/>
              <a:gd name="connsiteX225" fmla="*/ 2529598 w 3265410"/>
              <a:gd name="connsiteY225" fmla="*/ 3734502 h 6759197"/>
              <a:gd name="connsiteX226" fmla="*/ 2443687 w 3265410"/>
              <a:gd name="connsiteY226" fmla="*/ 3723128 h 6759197"/>
              <a:gd name="connsiteX227" fmla="*/ 2359210 w 3265410"/>
              <a:gd name="connsiteY227" fmla="*/ 3713851 h 6759197"/>
              <a:gd name="connsiteX228" fmla="*/ 2352295 w 3265410"/>
              <a:gd name="connsiteY228" fmla="*/ 3705266 h 6759197"/>
              <a:gd name="connsiteX229" fmla="*/ 2352101 w 3265410"/>
              <a:gd name="connsiteY229" fmla="*/ 669282 h 6759197"/>
              <a:gd name="connsiteX230" fmla="*/ 2353799 w 3265410"/>
              <a:gd name="connsiteY230" fmla="*/ 662670 h 6759197"/>
              <a:gd name="connsiteX231" fmla="*/ 2493488 w 3265410"/>
              <a:gd name="connsiteY231" fmla="*/ 482454 h 6759197"/>
              <a:gd name="connsiteX232" fmla="*/ 2502101 w 3265410"/>
              <a:gd name="connsiteY232" fmla="*/ 490296 h 6759197"/>
              <a:gd name="connsiteX233" fmla="*/ 2424692 w 3265410"/>
              <a:gd name="connsiteY233" fmla="*/ 604698 h 6759197"/>
              <a:gd name="connsiteX234" fmla="*/ 2358436 w 3265410"/>
              <a:gd name="connsiteY234" fmla="*/ 672166 h 6759197"/>
              <a:gd name="connsiteX235" fmla="*/ 2352101 w 3265410"/>
              <a:gd name="connsiteY235" fmla="*/ 669282 h 6759197"/>
              <a:gd name="connsiteX236" fmla="*/ 2314709 w 3265410"/>
              <a:gd name="connsiteY236" fmla="*/ 1036132 h 6759197"/>
              <a:gd name="connsiteX237" fmla="*/ 2340990 w 3265410"/>
              <a:gd name="connsiteY237" fmla="*/ 1008304 h 6759197"/>
              <a:gd name="connsiteX238" fmla="*/ 2373898 w 3265410"/>
              <a:gd name="connsiteY238" fmla="*/ 977054 h 6759197"/>
              <a:gd name="connsiteX239" fmla="*/ 2381517 w 3265410"/>
              <a:gd name="connsiteY239" fmla="*/ 983790 h 6759197"/>
              <a:gd name="connsiteX240" fmla="*/ 2356781 w 3265410"/>
              <a:gd name="connsiteY240" fmla="*/ 1014268 h 6759197"/>
              <a:gd name="connsiteX241" fmla="*/ 2322991 w 3265410"/>
              <a:gd name="connsiteY241" fmla="*/ 1043640 h 6759197"/>
              <a:gd name="connsiteX242" fmla="*/ 2314709 w 3265410"/>
              <a:gd name="connsiteY242" fmla="*/ 1036132 h 6759197"/>
              <a:gd name="connsiteX243" fmla="*/ 2311314 w 3265410"/>
              <a:gd name="connsiteY243" fmla="*/ 958048 h 6759197"/>
              <a:gd name="connsiteX244" fmla="*/ 2312833 w 3265410"/>
              <a:gd name="connsiteY244" fmla="*/ 949448 h 6759197"/>
              <a:gd name="connsiteX245" fmla="*/ 2353580 w 3265410"/>
              <a:gd name="connsiteY245" fmla="*/ 921510 h 6759197"/>
              <a:gd name="connsiteX246" fmla="*/ 2358770 w 3265410"/>
              <a:gd name="connsiteY246" fmla="*/ 928688 h 6759197"/>
              <a:gd name="connsiteX247" fmla="*/ 2319237 w 3265410"/>
              <a:gd name="connsiteY247" fmla="*/ 959606 h 6759197"/>
              <a:gd name="connsiteX248" fmla="*/ 2311314 w 3265410"/>
              <a:gd name="connsiteY248" fmla="*/ 958048 h 6759197"/>
              <a:gd name="connsiteX249" fmla="*/ 2294832 w 3265410"/>
              <a:gd name="connsiteY249" fmla="*/ 3778625 h 6759197"/>
              <a:gd name="connsiteX250" fmla="*/ 2303666 w 3265410"/>
              <a:gd name="connsiteY250" fmla="*/ 3770716 h 6759197"/>
              <a:gd name="connsiteX251" fmla="*/ 2478360 w 3265410"/>
              <a:gd name="connsiteY251" fmla="*/ 3798324 h 6759197"/>
              <a:gd name="connsiteX252" fmla="*/ 2471403 w 3265410"/>
              <a:gd name="connsiteY252" fmla="*/ 3819969 h 6759197"/>
              <a:gd name="connsiteX253" fmla="*/ 2300906 w 3265410"/>
              <a:gd name="connsiteY253" fmla="*/ 3787943 h 6759197"/>
              <a:gd name="connsiteX254" fmla="*/ 2294832 w 3265410"/>
              <a:gd name="connsiteY254" fmla="*/ 3778625 h 6759197"/>
              <a:gd name="connsiteX255" fmla="*/ 2286868 w 3265410"/>
              <a:gd name="connsiteY255" fmla="*/ 1317278 h 6759197"/>
              <a:gd name="connsiteX256" fmla="*/ 2290084 w 3265410"/>
              <a:gd name="connsiteY256" fmla="*/ 1308996 h 6759197"/>
              <a:gd name="connsiteX257" fmla="*/ 2453736 w 3265410"/>
              <a:gd name="connsiteY257" fmla="*/ 1232580 h 6759197"/>
              <a:gd name="connsiteX258" fmla="*/ 2456386 w 3265410"/>
              <a:gd name="connsiteY258" fmla="*/ 1243072 h 6759197"/>
              <a:gd name="connsiteX259" fmla="*/ 2294501 w 3265410"/>
              <a:gd name="connsiteY259" fmla="*/ 1320590 h 6759197"/>
              <a:gd name="connsiteX260" fmla="*/ 2286868 w 3265410"/>
              <a:gd name="connsiteY260" fmla="*/ 1317278 h 6759197"/>
              <a:gd name="connsiteX261" fmla="*/ 2278558 w 3265410"/>
              <a:gd name="connsiteY261" fmla="*/ 783614 h 6759197"/>
              <a:gd name="connsiteX262" fmla="*/ 2278931 w 3265410"/>
              <a:gd name="connsiteY262" fmla="*/ 772764 h 6759197"/>
              <a:gd name="connsiteX263" fmla="*/ 2303445 w 3265410"/>
              <a:gd name="connsiteY263" fmla="*/ 743170 h 6759197"/>
              <a:gd name="connsiteX264" fmla="*/ 2328734 w 3265410"/>
              <a:gd name="connsiteY264" fmla="*/ 712472 h 6759197"/>
              <a:gd name="connsiteX265" fmla="*/ 2339223 w 3265410"/>
              <a:gd name="connsiteY265" fmla="*/ 719650 h 6759197"/>
              <a:gd name="connsiteX266" fmla="*/ 2288869 w 3265410"/>
              <a:gd name="connsiteY266" fmla="*/ 785684 h 6759197"/>
              <a:gd name="connsiteX267" fmla="*/ 2278558 w 3265410"/>
              <a:gd name="connsiteY267" fmla="*/ 783614 h 6759197"/>
              <a:gd name="connsiteX268" fmla="*/ 2247569 w 3265410"/>
              <a:gd name="connsiteY268" fmla="*/ 755318 h 6759197"/>
              <a:gd name="connsiteX269" fmla="*/ 2287212 w 3265410"/>
              <a:gd name="connsiteY269" fmla="*/ 689724 h 6759197"/>
              <a:gd name="connsiteX270" fmla="*/ 2332487 w 3265410"/>
              <a:gd name="connsiteY270" fmla="*/ 641466 h 6759197"/>
              <a:gd name="connsiteX271" fmla="*/ 2341542 w 3265410"/>
              <a:gd name="connsiteY271" fmla="*/ 647650 h 6759197"/>
              <a:gd name="connsiteX272" fmla="*/ 2304549 w 3265410"/>
              <a:gd name="connsiteY272" fmla="*/ 703418 h 6759197"/>
              <a:gd name="connsiteX273" fmla="*/ 2258501 w 3265410"/>
              <a:gd name="connsiteY273" fmla="*/ 761942 h 6759197"/>
              <a:gd name="connsiteX274" fmla="*/ 2247569 w 3265410"/>
              <a:gd name="connsiteY274" fmla="*/ 755318 h 6759197"/>
              <a:gd name="connsiteX275" fmla="*/ 2196111 w 3265410"/>
              <a:gd name="connsiteY275" fmla="*/ 639812 h 6759197"/>
              <a:gd name="connsiteX276" fmla="*/ 2304770 w 3265410"/>
              <a:gd name="connsiteY276" fmla="*/ 453412 h 6759197"/>
              <a:gd name="connsiteX277" fmla="*/ 2313826 w 3265410"/>
              <a:gd name="connsiteY277" fmla="*/ 459596 h 6759197"/>
              <a:gd name="connsiteX278" fmla="*/ 2261815 w 3265410"/>
              <a:gd name="connsiteY278" fmla="*/ 547164 h 6759197"/>
              <a:gd name="connsiteX279" fmla="*/ 2201301 w 3265410"/>
              <a:gd name="connsiteY279" fmla="*/ 642240 h 6759197"/>
              <a:gd name="connsiteX280" fmla="*/ 2196111 w 3265410"/>
              <a:gd name="connsiteY280" fmla="*/ 639812 h 6759197"/>
              <a:gd name="connsiteX281" fmla="*/ 2195724 w 3265410"/>
              <a:gd name="connsiteY281" fmla="*/ 3487292 h 6759197"/>
              <a:gd name="connsiteX282" fmla="*/ 2201632 w 3265410"/>
              <a:gd name="connsiteY282" fmla="*/ 3476332 h 6759197"/>
              <a:gd name="connsiteX283" fmla="*/ 2253532 w 3265410"/>
              <a:gd name="connsiteY283" fmla="*/ 3466725 h 6759197"/>
              <a:gd name="connsiteX284" fmla="*/ 2302672 w 3265410"/>
              <a:gd name="connsiteY284" fmla="*/ 3463303 h 6759197"/>
              <a:gd name="connsiteX285" fmla="*/ 2305212 w 3265410"/>
              <a:gd name="connsiteY285" fmla="*/ 3481301 h 6759197"/>
              <a:gd name="connsiteX286" fmla="*/ 2253864 w 3265410"/>
              <a:gd name="connsiteY286" fmla="*/ 3491681 h 6759197"/>
              <a:gd name="connsiteX287" fmla="*/ 2204723 w 3265410"/>
              <a:gd name="connsiteY287" fmla="*/ 3496098 h 6759197"/>
              <a:gd name="connsiteX288" fmla="*/ 2195724 w 3265410"/>
              <a:gd name="connsiteY288" fmla="*/ 3487292 h 6759197"/>
              <a:gd name="connsiteX289" fmla="*/ 2192135 w 3265410"/>
              <a:gd name="connsiteY289" fmla="*/ 1037126 h 6759197"/>
              <a:gd name="connsiteX290" fmla="*/ 2225043 w 3265410"/>
              <a:gd name="connsiteY290" fmla="*/ 999912 h 6759197"/>
              <a:gd name="connsiteX291" fmla="*/ 2257949 w 3265410"/>
              <a:gd name="connsiteY291" fmla="*/ 966454 h 6759197"/>
              <a:gd name="connsiteX292" fmla="*/ 2267446 w 3265410"/>
              <a:gd name="connsiteY292" fmla="*/ 973962 h 6759197"/>
              <a:gd name="connsiteX293" fmla="*/ 2203729 w 3265410"/>
              <a:gd name="connsiteY293" fmla="*/ 1046180 h 6759197"/>
              <a:gd name="connsiteX294" fmla="*/ 2192135 w 3265410"/>
              <a:gd name="connsiteY294" fmla="*/ 1037126 h 6759197"/>
              <a:gd name="connsiteX295" fmla="*/ 2190479 w 3265410"/>
              <a:gd name="connsiteY295" fmla="*/ 1315622 h 6759197"/>
              <a:gd name="connsiteX296" fmla="*/ 2265017 w 3265410"/>
              <a:gd name="connsiteY296" fmla="*/ 1277966 h 6759197"/>
              <a:gd name="connsiteX297" fmla="*/ 2332045 w 3265410"/>
              <a:gd name="connsiteY297" fmla="*/ 1245722 h 6759197"/>
              <a:gd name="connsiteX298" fmla="*/ 2336462 w 3265410"/>
              <a:gd name="connsiteY298" fmla="*/ 1252900 h 6759197"/>
              <a:gd name="connsiteX299" fmla="*/ 2256403 w 3265410"/>
              <a:gd name="connsiteY299" fmla="*/ 1298174 h 6759197"/>
              <a:gd name="connsiteX300" fmla="*/ 2190921 w 3265410"/>
              <a:gd name="connsiteY300" fmla="*/ 1322800 h 6759197"/>
              <a:gd name="connsiteX301" fmla="*/ 2190479 w 3265410"/>
              <a:gd name="connsiteY301" fmla="*/ 1315622 h 6759197"/>
              <a:gd name="connsiteX302" fmla="*/ 2186698 w 3265410"/>
              <a:gd name="connsiteY302" fmla="*/ 3264976 h 6759197"/>
              <a:gd name="connsiteX303" fmla="*/ 2191474 w 3265410"/>
              <a:gd name="connsiteY303" fmla="*/ 3256473 h 6759197"/>
              <a:gd name="connsiteX304" fmla="*/ 2262920 w 3265410"/>
              <a:gd name="connsiteY304" fmla="*/ 3244657 h 6759197"/>
              <a:gd name="connsiteX305" fmla="*/ 2266012 w 3265410"/>
              <a:gd name="connsiteY305" fmla="*/ 3262767 h 6759197"/>
              <a:gd name="connsiteX306" fmla="*/ 2192357 w 3265410"/>
              <a:gd name="connsiteY306" fmla="*/ 3272485 h 6759197"/>
              <a:gd name="connsiteX307" fmla="*/ 2186698 w 3265410"/>
              <a:gd name="connsiteY307" fmla="*/ 3264976 h 6759197"/>
              <a:gd name="connsiteX308" fmla="*/ 2185386 w 3265410"/>
              <a:gd name="connsiteY308" fmla="*/ 3311147 h 6759197"/>
              <a:gd name="connsiteX309" fmla="*/ 2191363 w 3265410"/>
              <a:gd name="connsiteY309" fmla="*/ 3301527 h 6759197"/>
              <a:gd name="connsiteX310" fmla="*/ 2249446 w 3265410"/>
              <a:gd name="connsiteY310" fmla="*/ 3293908 h 6759197"/>
              <a:gd name="connsiteX311" fmla="*/ 2250771 w 3265410"/>
              <a:gd name="connsiteY311" fmla="*/ 3311244 h 6759197"/>
              <a:gd name="connsiteX312" fmla="*/ 2192577 w 3265410"/>
              <a:gd name="connsiteY312" fmla="*/ 3319195 h 6759197"/>
              <a:gd name="connsiteX313" fmla="*/ 2185386 w 3265410"/>
              <a:gd name="connsiteY313" fmla="*/ 3311147 h 6759197"/>
              <a:gd name="connsiteX314" fmla="*/ 2183785 w 3265410"/>
              <a:gd name="connsiteY314" fmla="*/ 1375430 h 6759197"/>
              <a:gd name="connsiteX315" fmla="*/ 2186835 w 3265410"/>
              <a:gd name="connsiteY315" fmla="*/ 1367963 h 6759197"/>
              <a:gd name="connsiteX316" fmla="*/ 2227693 w 3265410"/>
              <a:gd name="connsiteY316" fmla="*/ 1350295 h 6759197"/>
              <a:gd name="connsiteX317" fmla="*/ 2272636 w 3265410"/>
              <a:gd name="connsiteY317" fmla="*/ 1340246 h 6759197"/>
              <a:gd name="connsiteX318" fmla="*/ 2274734 w 3265410"/>
              <a:gd name="connsiteY318" fmla="*/ 1349963 h 6759197"/>
              <a:gd name="connsiteX319" fmla="*/ 2226699 w 3265410"/>
              <a:gd name="connsiteY319" fmla="*/ 1369950 h 6759197"/>
              <a:gd name="connsiteX320" fmla="*/ 2189927 w 3265410"/>
              <a:gd name="connsiteY320" fmla="*/ 1380331 h 6759197"/>
              <a:gd name="connsiteX321" fmla="*/ 2183785 w 3265410"/>
              <a:gd name="connsiteY321" fmla="*/ 1375430 h 6759197"/>
              <a:gd name="connsiteX322" fmla="*/ 2177973 w 3265410"/>
              <a:gd name="connsiteY322" fmla="*/ 5123230 h 6759197"/>
              <a:gd name="connsiteX323" fmla="*/ 2183522 w 3265410"/>
              <a:gd name="connsiteY323" fmla="*/ 5115262 h 6759197"/>
              <a:gd name="connsiteX324" fmla="*/ 2246796 w 3265410"/>
              <a:gd name="connsiteY324" fmla="*/ 5106647 h 6759197"/>
              <a:gd name="connsiteX325" fmla="*/ 2247680 w 3265410"/>
              <a:gd name="connsiteY325" fmla="*/ 5125419 h 6759197"/>
              <a:gd name="connsiteX326" fmla="*/ 2183522 w 3265410"/>
              <a:gd name="connsiteY326" fmla="*/ 5130280 h 6759197"/>
              <a:gd name="connsiteX327" fmla="*/ 2177973 w 3265410"/>
              <a:gd name="connsiteY327" fmla="*/ 5123230 h 6759197"/>
              <a:gd name="connsiteX328" fmla="*/ 2176234 w 3265410"/>
              <a:gd name="connsiteY328" fmla="*/ 1262506 h 6759197"/>
              <a:gd name="connsiteX329" fmla="*/ 2242712 w 3265410"/>
              <a:gd name="connsiteY329" fmla="*/ 1216348 h 6759197"/>
              <a:gd name="connsiteX330" fmla="*/ 2247129 w 3265410"/>
              <a:gd name="connsiteY330" fmla="*/ 1224520 h 6759197"/>
              <a:gd name="connsiteX331" fmla="*/ 2183301 w 3265410"/>
              <a:gd name="connsiteY331" fmla="*/ 1269794 h 6759197"/>
              <a:gd name="connsiteX332" fmla="*/ 2176234 w 3265410"/>
              <a:gd name="connsiteY332" fmla="*/ 1262506 h 6759197"/>
              <a:gd name="connsiteX333" fmla="*/ 2162873 w 3265410"/>
              <a:gd name="connsiteY333" fmla="*/ 974072 h 6759197"/>
              <a:gd name="connsiteX334" fmla="*/ 2244035 w 3265410"/>
              <a:gd name="connsiteY334" fmla="*/ 886946 h 6759197"/>
              <a:gd name="connsiteX335" fmla="*/ 2250219 w 3265410"/>
              <a:gd name="connsiteY335" fmla="*/ 895008 h 6759197"/>
              <a:gd name="connsiteX336" fmla="*/ 2172810 w 3265410"/>
              <a:gd name="connsiteY336" fmla="*/ 982466 h 6759197"/>
              <a:gd name="connsiteX337" fmla="*/ 2162873 w 3265410"/>
              <a:gd name="connsiteY337" fmla="*/ 974072 h 6759197"/>
              <a:gd name="connsiteX338" fmla="*/ 2141740 w 3265410"/>
              <a:gd name="connsiteY338" fmla="*/ 3225333 h 6759197"/>
              <a:gd name="connsiteX339" fmla="*/ 2147081 w 3265410"/>
              <a:gd name="connsiteY339" fmla="*/ 3211530 h 6759197"/>
              <a:gd name="connsiteX340" fmla="*/ 2228466 w 3265410"/>
              <a:gd name="connsiteY340" fmla="*/ 3194634 h 6759197"/>
              <a:gd name="connsiteX341" fmla="*/ 2229570 w 3265410"/>
              <a:gd name="connsiteY341" fmla="*/ 3213959 h 6759197"/>
              <a:gd name="connsiteX342" fmla="*/ 2188050 w 3265410"/>
              <a:gd name="connsiteY342" fmla="*/ 3224671 h 6759197"/>
              <a:gd name="connsiteX343" fmla="*/ 2154701 w 3265410"/>
              <a:gd name="connsiteY343" fmla="*/ 3232843 h 6759197"/>
              <a:gd name="connsiteX344" fmla="*/ 2141740 w 3265410"/>
              <a:gd name="connsiteY344" fmla="*/ 3225333 h 6759197"/>
              <a:gd name="connsiteX345" fmla="*/ 2132532 w 3265410"/>
              <a:gd name="connsiteY345" fmla="*/ 1227570 h 6759197"/>
              <a:gd name="connsiteX346" fmla="*/ 2136370 w 3265410"/>
              <a:gd name="connsiteY346" fmla="*/ 1220434 h 6759197"/>
              <a:gd name="connsiteX347" fmla="*/ 2306095 w 3265410"/>
              <a:gd name="connsiteY347" fmla="*/ 1126130 h 6759197"/>
              <a:gd name="connsiteX348" fmla="*/ 2310732 w 3265410"/>
              <a:gd name="connsiteY348" fmla="*/ 1134190 h 6759197"/>
              <a:gd name="connsiteX349" fmla="*/ 2139792 w 3265410"/>
              <a:gd name="connsiteY349" fmla="*/ 1231808 h 6759197"/>
              <a:gd name="connsiteX350" fmla="*/ 2132532 w 3265410"/>
              <a:gd name="connsiteY350" fmla="*/ 1227570 h 6759197"/>
              <a:gd name="connsiteX351" fmla="*/ 2122828 w 3265410"/>
              <a:gd name="connsiteY351" fmla="*/ 4082753 h 6759197"/>
              <a:gd name="connsiteX352" fmla="*/ 2131732 w 3265410"/>
              <a:gd name="connsiteY352" fmla="*/ 4076708 h 6759197"/>
              <a:gd name="connsiteX353" fmla="*/ 2192024 w 3265410"/>
              <a:gd name="connsiteY353" fmla="*/ 4094487 h 6759197"/>
              <a:gd name="connsiteX354" fmla="*/ 2244919 w 3265410"/>
              <a:gd name="connsiteY354" fmla="*/ 4117237 h 6759197"/>
              <a:gd name="connsiteX355" fmla="*/ 2241055 w 3265410"/>
              <a:gd name="connsiteY355" fmla="*/ 4128611 h 6759197"/>
              <a:gd name="connsiteX356" fmla="*/ 2186835 w 3265410"/>
              <a:gd name="connsiteY356" fmla="*/ 4115359 h 6759197"/>
              <a:gd name="connsiteX357" fmla="*/ 2127756 w 3265410"/>
              <a:gd name="connsiteY357" fmla="*/ 4093273 h 6759197"/>
              <a:gd name="connsiteX358" fmla="*/ 2122828 w 3265410"/>
              <a:gd name="connsiteY358" fmla="*/ 4082753 h 6759197"/>
              <a:gd name="connsiteX359" fmla="*/ 2113636 w 3265410"/>
              <a:gd name="connsiteY359" fmla="*/ 3280035 h 6759197"/>
              <a:gd name="connsiteX360" fmla="*/ 2118922 w 3265410"/>
              <a:gd name="connsiteY360" fmla="*/ 3270939 h 6759197"/>
              <a:gd name="connsiteX361" fmla="*/ 2164640 w 3265410"/>
              <a:gd name="connsiteY361" fmla="*/ 3264202 h 6759197"/>
              <a:gd name="connsiteX362" fmla="*/ 2167290 w 3265410"/>
              <a:gd name="connsiteY362" fmla="*/ 3280545 h 6759197"/>
              <a:gd name="connsiteX363" fmla="*/ 2122014 w 3265410"/>
              <a:gd name="connsiteY363" fmla="*/ 3287061 h 6759197"/>
              <a:gd name="connsiteX364" fmla="*/ 2113636 w 3265410"/>
              <a:gd name="connsiteY364" fmla="*/ 3280035 h 6759197"/>
              <a:gd name="connsiteX365" fmla="*/ 2102689 w 3265410"/>
              <a:gd name="connsiteY365" fmla="*/ 943926 h 6759197"/>
              <a:gd name="connsiteX366" fmla="*/ 2206380 w 3265410"/>
              <a:gd name="connsiteY366" fmla="*/ 815832 h 6759197"/>
              <a:gd name="connsiteX367" fmla="*/ 2216871 w 3265410"/>
              <a:gd name="connsiteY367" fmla="*/ 824334 h 6759197"/>
              <a:gd name="connsiteX368" fmla="*/ 2163645 w 3265410"/>
              <a:gd name="connsiteY368" fmla="*/ 887830 h 6759197"/>
              <a:gd name="connsiteX369" fmla="*/ 2114395 w 3265410"/>
              <a:gd name="connsiteY369" fmla="*/ 949448 h 6759197"/>
              <a:gd name="connsiteX370" fmla="*/ 2102689 w 3265410"/>
              <a:gd name="connsiteY370" fmla="*/ 943926 h 6759197"/>
              <a:gd name="connsiteX371" fmla="*/ 2096465 w 3265410"/>
              <a:gd name="connsiteY371" fmla="*/ 3793391 h 6759197"/>
              <a:gd name="connsiteX372" fmla="*/ 2103353 w 3265410"/>
              <a:gd name="connsiteY372" fmla="*/ 3784735 h 6759197"/>
              <a:gd name="connsiteX373" fmla="*/ 2181535 w 3265410"/>
              <a:gd name="connsiteY373" fmla="*/ 3789485 h 6759197"/>
              <a:gd name="connsiteX374" fmla="*/ 2178774 w 3265410"/>
              <a:gd name="connsiteY374" fmla="*/ 3808590 h 6759197"/>
              <a:gd name="connsiteX375" fmla="*/ 2104236 w 3265410"/>
              <a:gd name="connsiteY375" fmla="*/ 3801965 h 6759197"/>
              <a:gd name="connsiteX376" fmla="*/ 2096465 w 3265410"/>
              <a:gd name="connsiteY376" fmla="*/ 3793391 h 6759197"/>
              <a:gd name="connsiteX377" fmla="*/ 2037870 w 3265410"/>
              <a:gd name="connsiteY377" fmla="*/ 3549462 h 6759197"/>
              <a:gd name="connsiteX378" fmla="*/ 2044164 w 3265410"/>
              <a:gd name="connsiteY378" fmla="*/ 3541595 h 6759197"/>
              <a:gd name="connsiteX379" fmla="*/ 2263030 w 3265410"/>
              <a:gd name="connsiteY379" fmla="*/ 3515202 h 6759197"/>
              <a:gd name="connsiteX380" fmla="*/ 2370254 w 3265410"/>
              <a:gd name="connsiteY380" fmla="*/ 3497866 h 6759197"/>
              <a:gd name="connsiteX381" fmla="*/ 2374892 w 3265410"/>
              <a:gd name="connsiteY381" fmla="*/ 3517411 h 6759197"/>
              <a:gd name="connsiteX382" fmla="*/ 2044496 w 3265410"/>
              <a:gd name="connsiteY382" fmla="*/ 3556833 h 6759197"/>
              <a:gd name="connsiteX383" fmla="*/ 2037870 w 3265410"/>
              <a:gd name="connsiteY383" fmla="*/ 3549462 h 6759197"/>
              <a:gd name="connsiteX384" fmla="*/ 2018077 w 3265410"/>
              <a:gd name="connsiteY384" fmla="*/ 1361613 h 6759197"/>
              <a:gd name="connsiteX385" fmla="*/ 2022079 w 3265410"/>
              <a:gd name="connsiteY385" fmla="*/ 1354491 h 6759197"/>
              <a:gd name="connsiteX386" fmla="*/ 2144983 w 3265410"/>
              <a:gd name="connsiteY386" fmla="*/ 1287572 h 6759197"/>
              <a:gd name="connsiteX387" fmla="*/ 2148517 w 3265410"/>
              <a:gd name="connsiteY387" fmla="*/ 1294860 h 6759197"/>
              <a:gd name="connsiteX388" fmla="*/ 2024840 w 3265410"/>
              <a:gd name="connsiteY388" fmla="*/ 1365754 h 6759197"/>
              <a:gd name="connsiteX389" fmla="*/ 2018077 w 3265410"/>
              <a:gd name="connsiteY389" fmla="*/ 1361613 h 6759197"/>
              <a:gd name="connsiteX390" fmla="*/ 2011478 w 3265410"/>
              <a:gd name="connsiteY390" fmla="*/ 3254498 h 6759197"/>
              <a:gd name="connsiteX391" fmla="*/ 2018766 w 3265410"/>
              <a:gd name="connsiteY391" fmla="*/ 3244105 h 6759197"/>
              <a:gd name="connsiteX392" fmla="*/ 2072433 w 3265410"/>
              <a:gd name="connsiteY392" fmla="*/ 3235271 h 6759197"/>
              <a:gd name="connsiteX393" fmla="*/ 2121021 w 3265410"/>
              <a:gd name="connsiteY393" fmla="*/ 3225884 h 6759197"/>
              <a:gd name="connsiteX394" fmla="*/ 2125106 w 3265410"/>
              <a:gd name="connsiteY394" fmla="*/ 3245430 h 6759197"/>
              <a:gd name="connsiteX395" fmla="*/ 2071328 w 3265410"/>
              <a:gd name="connsiteY395" fmla="*/ 3258791 h 6759197"/>
              <a:gd name="connsiteX396" fmla="*/ 2020422 w 3265410"/>
              <a:gd name="connsiteY396" fmla="*/ 3263319 h 6759197"/>
              <a:gd name="connsiteX397" fmla="*/ 2011478 w 3265410"/>
              <a:gd name="connsiteY397" fmla="*/ 3254498 h 6759197"/>
              <a:gd name="connsiteX398" fmla="*/ 1999704 w 3265410"/>
              <a:gd name="connsiteY398" fmla="*/ 3104361 h 6759197"/>
              <a:gd name="connsiteX399" fmla="*/ 2003749 w 3265410"/>
              <a:gd name="connsiteY399" fmla="*/ 3091607 h 6759197"/>
              <a:gd name="connsiteX400" fmla="*/ 2043944 w 3265410"/>
              <a:gd name="connsiteY400" fmla="*/ 3077692 h 6759197"/>
              <a:gd name="connsiteX401" fmla="*/ 2050458 w 3265410"/>
              <a:gd name="connsiteY401" fmla="*/ 3092600 h 6759197"/>
              <a:gd name="connsiteX402" fmla="*/ 2010484 w 3265410"/>
              <a:gd name="connsiteY402" fmla="*/ 3111484 h 6759197"/>
              <a:gd name="connsiteX403" fmla="*/ 1999704 w 3265410"/>
              <a:gd name="connsiteY403" fmla="*/ 3104361 h 6759197"/>
              <a:gd name="connsiteX404" fmla="*/ 1980434 w 3265410"/>
              <a:gd name="connsiteY404" fmla="*/ 5264107 h 6759197"/>
              <a:gd name="connsiteX405" fmla="*/ 1985637 w 3265410"/>
              <a:gd name="connsiteY405" fmla="*/ 5256596 h 6759197"/>
              <a:gd name="connsiteX406" fmla="*/ 2032238 w 3265410"/>
              <a:gd name="connsiteY406" fmla="*/ 5252065 h 6759197"/>
              <a:gd name="connsiteX407" fmla="*/ 2085463 w 3265410"/>
              <a:gd name="connsiteY407" fmla="*/ 5260460 h 6759197"/>
              <a:gd name="connsiteX408" fmla="*/ 2083586 w 3265410"/>
              <a:gd name="connsiteY408" fmla="*/ 5274707 h 6759197"/>
              <a:gd name="connsiteX409" fmla="*/ 2030691 w 3265410"/>
              <a:gd name="connsiteY409" fmla="*/ 5277137 h 6759197"/>
              <a:gd name="connsiteX410" fmla="*/ 1985085 w 3265410"/>
              <a:gd name="connsiteY410" fmla="*/ 5271614 h 6759197"/>
              <a:gd name="connsiteX411" fmla="*/ 1980434 w 3265410"/>
              <a:gd name="connsiteY411" fmla="*/ 5264107 h 6759197"/>
              <a:gd name="connsiteX412" fmla="*/ 1980337 w 3265410"/>
              <a:gd name="connsiteY412" fmla="*/ 3966360 h 6759197"/>
              <a:gd name="connsiteX413" fmla="*/ 1991601 w 3265410"/>
              <a:gd name="connsiteY413" fmla="*/ 3957667 h 6759197"/>
              <a:gd name="connsiteX414" fmla="*/ 2058188 w 3265410"/>
              <a:gd name="connsiteY414" fmla="*/ 3977436 h 6759197"/>
              <a:gd name="connsiteX415" fmla="*/ 2053108 w 3265410"/>
              <a:gd name="connsiteY415" fmla="*/ 3995549 h 6759197"/>
              <a:gd name="connsiteX416" fmla="*/ 1987625 w 3265410"/>
              <a:gd name="connsiteY416" fmla="*/ 3979863 h 6759197"/>
              <a:gd name="connsiteX417" fmla="*/ 1980337 w 3265410"/>
              <a:gd name="connsiteY417" fmla="*/ 3966360 h 6759197"/>
              <a:gd name="connsiteX418" fmla="*/ 1969378 w 3265410"/>
              <a:gd name="connsiteY418" fmla="*/ 3223181 h 6759197"/>
              <a:gd name="connsiteX419" fmla="*/ 1972387 w 3265410"/>
              <a:gd name="connsiteY419" fmla="*/ 3212635 h 6759197"/>
              <a:gd name="connsiteX420" fmla="*/ 2034446 w 3265410"/>
              <a:gd name="connsiteY420" fmla="*/ 3196071 h 6759197"/>
              <a:gd name="connsiteX421" fmla="*/ 2036986 w 3265410"/>
              <a:gd name="connsiteY421" fmla="*/ 3218709 h 6759197"/>
              <a:gd name="connsiteX422" fmla="*/ 1979123 w 3265410"/>
              <a:gd name="connsiteY422" fmla="*/ 3229420 h 6759197"/>
              <a:gd name="connsiteX423" fmla="*/ 1969378 w 3265410"/>
              <a:gd name="connsiteY423" fmla="*/ 3223181 h 6759197"/>
              <a:gd name="connsiteX424" fmla="*/ 1950315 w 3265410"/>
              <a:gd name="connsiteY424" fmla="*/ 3462874 h 6759197"/>
              <a:gd name="connsiteX425" fmla="*/ 1957921 w 3265410"/>
              <a:gd name="connsiteY425" fmla="*/ 3452701 h 6759197"/>
              <a:gd name="connsiteX426" fmla="*/ 2098053 w 3265410"/>
              <a:gd name="connsiteY426" fmla="*/ 3434812 h 6759197"/>
              <a:gd name="connsiteX427" fmla="*/ 2099378 w 3265410"/>
              <a:gd name="connsiteY427" fmla="*/ 3452149 h 6759197"/>
              <a:gd name="connsiteX428" fmla="*/ 1958694 w 3265410"/>
              <a:gd name="connsiteY428" fmla="*/ 3471474 h 6759197"/>
              <a:gd name="connsiteX429" fmla="*/ 1950315 w 3265410"/>
              <a:gd name="connsiteY429" fmla="*/ 3462874 h 6759197"/>
              <a:gd name="connsiteX430" fmla="*/ 1933518 w 3265410"/>
              <a:gd name="connsiteY430" fmla="*/ 1179244 h 6759197"/>
              <a:gd name="connsiteX431" fmla="*/ 2025171 w 3265410"/>
              <a:gd name="connsiteY431" fmla="*/ 981360 h 6759197"/>
              <a:gd name="connsiteX432" fmla="*/ 2127646 w 3265410"/>
              <a:gd name="connsiteY432" fmla="*/ 783808 h 6759197"/>
              <a:gd name="connsiteX433" fmla="*/ 2134935 w 3265410"/>
              <a:gd name="connsiteY433" fmla="*/ 787894 h 6759197"/>
              <a:gd name="connsiteX434" fmla="*/ 2033011 w 3265410"/>
              <a:gd name="connsiteY434" fmla="*/ 1005212 h 6759197"/>
              <a:gd name="connsiteX435" fmla="*/ 1938045 w 3265410"/>
              <a:gd name="connsiteY435" fmla="*/ 1180902 h 6759197"/>
              <a:gd name="connsiteX436" fmla="*/ 1933518 w 3265410"/>
              <a:gd name="connsiteY436" fmla="*/ 1179244 h 6759197"/>
              <a:gd name="connsiteX437" fmla="*/ 1927582 w 3265410"/>
              <a:gd name="connsiteY437" fmla="*/ 3755068 h 6759197"/>
              <a:gd name="connsiteX438" fmla="*/ 1937382 w 3265410"/>
              <a:gd name="connsiteY438" fmla="*/ 3746854 h 6759197"/>
              <a:gd name="connsiteX439" fmla="*/ 2010705 w 3265410"/>
              <a:gd name="connsiteY439" fmla="*/ 3767839 h 6759197"/>
              <a:gd name="connsiteX440" fmla="*/ 2004742 w 3265410"/>
              <a:gd name="connsiteY440" fmla="*/ 3785398 h 6759197"/>
              <a:gd name="connsiteX441" fmla="*/ 1932854 w 3265410"/>
              <a:gd name="connsiteY441" fmla="*/ 3767174 h 6759197"/>
              <a:gd name="connsiteX442" fmla="*/ 1927582 w 3265410"/>
              <a:gd name="connsiteY442" fmla="*/ 3755068 h 6759197"/>
              <a:gd name="connsiteX443" fmla="*/ 1907870 w 3265410"/>
              <a:gd name="connsiteY443" fmla="*/ 4084185 h 6759197"/>
              <a:gd name="connsiteX444" fmla="*/ 1914413 w 3265410"/>
              <a:gd name="connsiteY444" fmla="*/ 4078471 h 6759197"/>
              <a:gd name="connsiteX445" fmla="*/ 1957258 w 3265410"/>
              <a:gd name="connsiteY445" fmla="*/ 4087968 h 6759197"/>
              <a:gd name="connsiteX446" fmla="*/ 2000655 w 3265410"/>
              <a:gd name="connsiteY446" fmla="*/ 4107404 h 6759197"/>
              <a:gd name="connsiteX447" fmla="*/ 1994361 w 3265410"/>
              <a:gd name="connsiteY447" fmla="*/ 4124739 h 6759197"/>
              <a:gd name="connsiteX448" fmla="*/ 1941688 w 3265410"/>
              <a:gd name="connsiteY448" fmla="*/ 4109944 h 6759197"/>
              <a:gd name="connsiteX449" fmla="*/ 1909444 w 3265410"/>
              <a:gd name="connsiteY449" fmla="*/ 4092716 h 6759197"/>
              <a:gd name="connsiteX450" fmla="*/ 1907870 w 3265410"/>
              <a:gd name="connsiteY450" fmla="*/ 4084185 h 6759197"/>
              <a:gd name="connsiteX451" fmla="*/ 1899284 w 3265410"/>
              <a:gd name="connsiteY451" fmla="*/ 1255880 h 6759197"/>
              <a:gd name="connsiteX452" fmla="*/ 1954719 w 3265410"/>
              <a:gd name="connsiteY452" fmla="*/ 1189182 h 6759197"/>
              <a:gd name="connsiteX453" fmla="*/ 1996350 w 3265410"/>
              <a:gd name="connsiteY453" fmla="*/ 1141920 h 6759197"/>
              <a:gd name="connsiteX454" fmla="*/ 2005184 w 3265410"/>
              <a:gd name="connsiteY454" fmla="*/ 1149650 h 6759197"/>
              <a:gd name="connsiteX455" fmla="*/ 1957479 w 3265410"/>
              <a:gd name="connsiteY455" fmla="*/ 1215244 h 6759197"/>
              <a:gd name="connsiteX456" fmla="*/ 1907346 w 3265410"/>
              <a:gd name="connsiteY456" fmla="*/ 1264934 h 6759197"/>
              <a:gd name="connsiteX457" fmla="*/ 1899284 w 3265410"/>
              <a:gd name="connsiteY457" fmla="*/ 1255880 h 6759197"/>
              <a:gd name="connsiteX458" fmla="*/ 1888987 w 3265410"/>
              <a:gd name="connsiteY458" fmla="*/ 3594585 h 6759197"/>
              <a:gd name="connsiteX459" fmla="*/ 1898070 w 3265410"/>
              <a:gd name="connsiteY459" fmla="*/ 3586207 h 6759197"/>
              <a:gd name="connsiteX460" fmla="*/ 2257838 w 3265410"/>
              <a:gd name="connsiteY460" fmla="*/ 3564122 h 6759197"/>
              <a:gd name="connsiteX461" fmla="*/ 2259274 w 3265410"/>
              <a:gd name="connsiteY461" fmla="*/ 3585876 h 6759197"/>
              <a:gd name="connsiteX462" fmla="*/ 1896634 w 3265410"/>
              <a:gd name="connsiteY462" fmla="*/ 3603544 h 6759197"/>
              <a:gd name="connsiteX463" fmla="*/ 1888987 w 3265410"/>
              <a:gd name="connsiteY463" fmla="*/ 3594585 h 6759197"/>
              <a:gd name="connsiteX464" fmla="*/ 1868104 w 3265410"/>
              <a:gd name="connsiteY464" fmla="*/ 3526783 h 6759197"/>
              <a:gd name="connsiteX465" fmla="*/ 1874439 w 3265410"/>
              <a:gd name="connsiteY465" fmla="*/ 3518846 h 6759197"/>
              <a:gd name="connsiteX466" fmla="*/ 2157462 w 3265410"/>
              <a:gd name="connsiteY466" fmla="*/ 3487264 h 6759197"/>
              <a:gd name="connsiteX467" fmla="*/ 2161658 w 3265410"/>
              <a:gd name="connsiteY467" fmla="*/ 3506810 h 6759197"/>
              <a:gd name="connsiteX468" fmla="*/ 1874439 w 3265410"/>
              <a:gd name="connsiteY468" fmla="*/ 3533975 h 6759197"/>
              <a:gd name="connsiteX469" fmla="*/ 1868104 w 3265410"/>
              <a:gd name="connsiteY469" fmla="*/ 3526783 h 6759197"/>
              <a:gd name="connsiteX470" fmla="*/ 1849054 w 3265410"/>
              <a:gd name="connsiteY470" fmla="*/ 3930882 h 6759197"/>
              <a:gd name="connsiteX471" fmla="*/ 1859973 w 3265410"/>
              <a:gd name="connsiteY471" fmla="*/ 3923334 h 6759197"/>
              <a:gd name="connsiteX472" fmla="*/ 1917284 w 3265410"/>
              <a:gd name="connsiteY472" fmla="*/ 3940447 h 6759197"/>
              <a:gd name="connsiteX473" fmla="*/ 1912425 w 3265410"/>
              <a:gd name="connsiteY473" fmla="*/ 3956898 h 6759197"/>
              <a:gd name="connsiteX474" fmla="*/ 1854783 w 3265410"/>
              <a:gd name="connsiteY474" fmla="*/ 3942986 h 6759197"/>
              <a:gd name="connsiteX475" fmla="*/ 1849054 w 3265410"/>
              <a:gd name="connsiteY475" fmla="*/ 3930882 h 6759197"/>
              <a:gd name="connsiteX476" fmla="*/ 1846556 w 3265410"/>
              <a:gd name="connsiteY476" fmla="*/ 5145453 h 6759197"/>
              <a:gd name="connsiteX477" fmla="*/ 1853789 w 3265410"/>
              <a:gd name="connsiteY477" fmla="*/ 5136369 h 6759197"/>
              <a:gd name="connsiteX478" fmla="*/ 1908561 w 3265410"/>
              <a:gd name="connsiteY478" fmla="*/ 5140787 h 6759197"/>
              <a:gd name="connsiteX479" fmla="*/ 1907567 w 3265410"/>
              <a:gd name="connsiteY479" fmla="*/ 5155252 h 6759197"/>
              <a:gd name="connsiteX480" fmla="*/ 1853237 w 3265410"/>
              <a:gd name="connsiteY480" fmla="*/ 5155031 h 6759197"/>
              <a:gd name="connsiteX481" fmla="*/ 1846556 w 3265410"/>
              <a:gd name="connsiteY481" fmla="*/ 5145453 h 6759197"/>
              <a:gd name="connsiteX482" fmla="*/ 1801338 w 3265410"/>
              <a:gd name="connsiteY482" fmla="*/ 4038384 h 6759197"/>
              <a:gd name="connsiteX483" fmla="*/ 1806418 w 3265410"/>
              <a:gd name="connsiteY483" fmla="*/ 4057046 h 6759197"/>
              <a:gd name="connsiteX484" fmla="*/ 1819669 w 3265410"/>
              <a:gd name="connsiteY484" fmla="*/ 4053400 h 6759197"/>
              <a:gd name="connsiteX485" fmla="*/ 1813375 w 3265410"/>
              <a:gd name="connsiteY485" fmla="*/ 4050421 h 6759197"/>
              <a:gd name="connsiteX486" fmla="*/ 1801338 w 3265410"/>
              <a:gd name="connsiteY486" fmla="*/ 4038384 h 6759197"/>
              <a:gd name="connsiteX487" fmla="*/ 1780162 w 3265410"/>
              <a:gd name="connsiteY487" fmla="*/ 3498279 h 6759197"/>
              <a:gd name="connsiteX488" fmla="*/ 1787975 w 3265410"/>
              <a:gd name="connsiteY488" fmla="*/ 3486602 h 6759197"/>
              <a:gd name="connsiteX489" fmla="*/ 1901714 w 3265410"/>
              <a:gd name="connsiteY489" fmla="*/ 3470700 h 6759197"/>
              <a:gd name="connsiteX490" fmla="*/ 1904806 w 3265410"/>
              <a:gd name="connsiteY490" fmla="*/ 3490135 h 6759197"/>
              <a:gd name="connsiteX491" fmla="*/ 1790074 w 3265410"/>
              <a:gd name="connsiteY491" fmla="*/ 3507472 h 6759197"/>
              <a:gd name="connsiteX492" fmla="*/ 1780162 w 3265410"/>
              <a:gd name="connsiteY492" fmla="*/ 3498279 h 6759197"/>
              <a:gd name="connsiteX493" fmla="*/ 1779266 w 3265410"/>
              <a:gd name="connsiteY493" fmla="*/ 4922453 h 6759197"/>
              <a:gd name="connsiteX494" fmla="*/ 1784112 w 3265410"/>
              <a:gd name="connsiteY494" fmla="*/ 4914185 h 6759197"/>
              <a:gd name="connsiteX495" fmla="*/ 1861741 w 3265410"/>
              <a:gd name="connsiteY495" fmla="*/ 4912308 h 6759197"/>
              <a:gd name="connsiteX496" fmla="*/ 1862514 w 3265410"/>
              <a:gd name="connsiteY496" fmla="*/ 4926111 h 6759197"/>
              <a:gd name="connsiteX497" fmla="*/ 1786099 w 3265410"/>
              <a:gd name="connsiteY497" fmla="*/ 4929977 h 6759197"/>
              <a:gd name="connsiteX498" fmla="*/ 1779266 w 3265410"/>
              <a:gd name="connsiteY498" fmla="*/ 4922453 h 6759197"/>
              <a:gd name="connsiteX499" fmla="*/ 1774503 w 3265410"/>
              <a:gd name="connsiteY499" fmla="*/ 3844125 h 6759197"/>
              <a:gd name="connsiteX500" fmla="*/ 1782232 w 3265410"/>
              <a:gd name="connsiteY500" fmla="*/ 3837085 h 6759197"/>
              <a:gd name="connsiteX501" fmla="*/ 1833140 w 3265410"/>
              <a:gd name="connsiteY501" fmla="*/ 3846362 h 6759197"/>
              <a:gd name="connsiteX502" fmla="*/ 1872562 w 3265410"/>
              <a:gd name="connsiteY502" fmla="*/ 3861052 h 6759197"/>
              <a:gd name="connsiteX503" fmla="*/ 1866820 w 3265410"/>
              <a:gd name="connsiteY503" fmla="*/ 3878497 h 6759197"/>
              <a:gd name="connsiteX504" fmla="*/ 1817680 w 3265410"/>
              <a:gd name="connsiteY504" fmla="*/ 3868893 h 6759197"/>
              <a:gd name="connsiteX505" fmla="*/ 1778037 w 3265410"/>
              <a:gd name="connsiteY505" fmla="*/ 3853983 h 6759197"/>
              <a:gd name="connsiteX506" fmla="*/ 1774503 w 3265410"/>
              <a:gd name="connsiteY506" fmla="*/ 3844125 h 6759197"/>
              <a:gd name="connsiteX507" fmla="*/ 1766855 w 3265410"/>
              <a:gd name="connsiteY507" fmla="*/ 5051464 h 6759197"/>
              <a:gd name="connsiteX508" fmla="*/ 1771079 w 3265410"/>
              <a:gd name="connsiteY508" fmla="*/ 5039083 h 6759197"/>
              <a:gd name="connsiteX509" fmla="*/ 1826403 w 3265410"/>
              <a:gd name="connsiteY509" fmla="*/ 5038089 h 6759197"/>
              <a:gd name="connsiteX510" fmla="*/ 1824084 w 3265410"/>
              <a:gd name="connsiteY510" fmla="*/ 5053991 h 6759197"/>
              <a:gd name="connsiteX511" fmla="*/ 1778036 w 3265410"/>
              <a:gd name="connsiteY511" fmla="*/ 5059291 h 6759197"/>
              <a:gd name="connsiteX512" fmla="*/ 1766855 w 3265410"/>
              <a:gd name="connsiteY512" fmla="*/ 5051464 h 6759197"/>
              <a:gd name="connsiteX513" fmla="*/ 1761680 w 3265410"/>
              <a:gd name="connsiteY513" fmla="*/ 3452605 h 6759197"/>
              <a:gd name="connsiteX514" fmla="*/ 1767104 w 3265410"/>
              <a:gd name="connsiteY514" fmla="*/ 3442652 h 6759197"/>
              <a:gd name="connsiteX515" fmla="*/ 1814366 w 3265410"/>
              <a:gd name="connsiteY515" fmla="*/ 3432713 h 6759197"/>
              <a:gd name="connsiteX516" fmla="*/ 1880070 w 3265410"/>
              <a:gd name="connsiteY516" fmla="*/ 3426088 h 6759197"/>
              <a:gd name="connsiteX517" fmla="*/ 1884599 w 3265410"/>
              <a:gd name="connsiteY517" fmla="*/ 3444419 h 6759197"/>
              <a:gd name="connsiteX518" fmla="*/ 1820772 w 3265410"/>
              <a:gd name="connsiteY518" fmla="*/ 3456676 h 6759197"/>
              <a:gd name="connsiteX519" fmla="*/ 1769755 w 3265410"/>
              <a:gd name="connsiteY519" fmla="*/ 3460652 h 6759197"/>
              <a:gd name="connsiteX520" fmla="*/ 1761680 w 3265410"/>
              <a:gd name="connsiteY520" fmla="*/ 3452605 h 6759197"/>
              <a:gd name="connsiteX521" fmla="*/ 1747697 w 3265410"/>
              <a:gd name="connsiteY521" fmla="*/ 5529807 h 6759197"/>
              <a:gd name="connsiteX522" fmla="*/ 1755621 w 3265410"/>
              <a:gd name="connsiteY522" fmla="*/ 5525168 h 6759197"/>
              <a:gd name="connsiteX523" fmla="*/ 1893875 w 3265410"/>
              <a:gd name="connsiteY523" fmla="*/ 5568786 h 6759197"/>
              <a:gd name="connsiteX524" fmla="*/ 2015674 w 3265410"/>
              <a:gd name="connsiteY524" fmla="*/ 5616822 h 6759197"/>
              <a:gd name="connsiteX525" fmla="*/ 2007723 w 3265410"/>
              <a:gd name="connsiteY525" fmla="*/ 5635595 h 6759197"/>
              <a:gd name="connsiteX526" fmla="*/ 1873777 w 3265410"/>
              <a:gd name="connsiteY526" fmla="*/ 5583804 h 6759197"/>
              <a:gd name="connsiteX527" fmla="*/ 1750872 w 3265410"/>
              <a:gd name="connsiteY527" fmla="*/ 5538089 h 6759197"/>
              <a:gd name="connsiteX528" fmla="*/ 1747697 w 3265410"/>
              <a:gd name="connsiteY528" fmla="*/ 5529807 h 6759197"/>
              <a:gd name="connsiteX529" fmla="*/ 1726580 w 3265410"/>
              <a:gd name="connsiteY529" fmla="*/ 1499370 h 6759197"/>
              <a:gd name="connsiteX530" fmla="*/ 1740163 w 3265410"/>
              <a:gd name="connsiteY530" fmla="*/ 1501247 h 6759197"/>
              <a:gd name="connsiteX531" fmla="*/ 1892219 w 3265410"/>
              <a:gd name="connsiteY531" fmla="*/ 1379447 h 6759197"/>
              <a:gd name="connsiteX532" fmla="*/ 2044608 w 3265410"/>
              <a:gd name="connsiteY532" fmla="*/ 1235010 h 6759197"/>
              <a:gd name="connsiteX533" fmla="*/ 2171487 w 3265410"/>
              <a:gd name="connsiteY533" fmla="*/ 1124584 h 6759197"/>
              <a:gd name="connsiteX534" fmla="*/ 2179438 w 3265410"/>
              <a:gd name="connsiteY534" fmla="*/ 1135516 h 6759197"/>
              <a:gd name="connsiteX535" fmla="*/ 1896526 w 3265410"/>
              <a:gd name="connsiteY535" fmla="*/ 1412575 h 6759197"/>
              <a:gd name="connsiteX536" fmla="*/ 1839104 w 3265410"/>
              <a:gd name="connsiteY536" fmla="*/ 1461163 h 6759197"/>
              <a:gd name="connsiteX537" fmla="*/ 1863508 w 3265410"/>
              <a:gd name="connsiteY537" fmla="*/ 1446917 h 6759197"/>
              <a:gd name="connsiteX538" fmla="*/ 1997455 w 3265410"/>
              <a:gd name="connsiteY538" fmla="*/ 1365643 h 6759197"/>
              <a:gd name="connsiteX539" fmla="*/ 2003750 w 3265410"/>
              <a:gd name="connsiteY539" fmla="*/ 1376797 h 6759197"/>
              <a:gd name="connsiteX540" fmla="*/ 1876428 w 3265410"/>
              <a:gd name="connsiteY540" fmla="*/ 1467567 h 6759197"/>
              <a:gd name="connsiteX541" fmla="*/ 1906022 w 3265410"/>
              <a:gd name="connsiteY541" fmla="*/ 1454868 h 6759197"/>
              <a:gd name="connsiteX542" fmla="*/ 2054988 w 3265410"/>
              <a:gd name="connsiteY542" fmla="*/ 1397999 h 6759197"/>
              <a:gd name="connsiteX543" fmla="*/ 2120029 w 3265410"/>
              <a:gd name="connsiteY543" fmla="*/ 1372710 h 6759197"/>
              <a:gd name="connsiteX544" fmla="*/ 2149182 w 3265410"/>
              <a:gd name="connsiteY544" fmla="*/ 1367521 h 6759197"/>
              <a:gd name="connsiteX545" fmla="*/ 2153929 w 3265410"/>
              <a:gd name="connsiteY545" fmla="*/ 1366306 h 6759197"/>
              <a:gd name="connsiteX546" fmla="*/ 2154702 w 3265410"/>
              <a:gd name="connsiteY546" fmla="*/ 1366858 h 6759197"/>
              <a:gd name="connsiteX547" fmla="*/ 2154592 w 3265410"/>
              <a:gd name="connsiteY547" fmla="*/ 1372932 h 6759197"/>
              <a:gd name="connsiteX548" fmla="*/ 2043393 w 3265410"/>
              <a:gd name="connsiteY548" fmla="*/ 1422955 h 6759197"/>
              <a:gd name="connsiteX549" fmla="*/ 1896305 w 3265410"/>
              <a:gd name="connsiteY549" fmla="*/ 1483027 h 6759197"/>
              <a:gd name="connsiteX550" fmla="*/ 1806418 w 3265410"/>
              <a:gd name="connsiteY550" fmla="*/ 1526645 h 6759197"/>
              <a:gd name="connsiteX551" fmla="*/ 2041074 w 3265410"/>
              <a:gd name="connsiteY551" fmla="*/ 1454537 h 6759197"/>
              <a:gd name="connsiteX552" fmla="*/ 2547600 w 3265410"/>
              <a:gd name="connsiteY552" fmla="*/ 1293094 h 6759197"/>
              <a:gd name="connsiteX553" fmla="*/ 3005206 w 3265410"/>
              <a:gd name="connsiteY553" fmla="*/ 1056450 h 6759197"/>
              <a:gd name="connsiteX554" fmla="*/ 3198121 w 3265410"/>
              <a:gd name="connsiteY554" fmla="*/ 892026 h 6759197"/>
              <a:gd name="connsiteX555" fmla="*/ 3205077 w 3265410"/>
              <a:gd name="connsiteY555" fmla="*/ 750460 h 6759197"/>
              <a:gd name="connsiteX556" fmla="*/ 3141804 w 3265410"/>
              <a:gd name="connsiteY556" fmla="*/ 754654 h 6759197"/>
              <a:gd name="connsiteX557" fmla="*/ 3135730 w 3265410"/>
              <a:gd name="connsiteY557" fmla="*/ 761722 h 6759197"/>
              <a:gd name="connsiteX558" fmla="*/ 3126012 w 3265410"/>
              <a:gd name="connsiteY558" fmla="*/ 763488 h 6759197"/>
              <a:gd name="connsiteX559" fmla="*/ 3117068 w 3265410"/>
              <a:gd name="connsiteY559" fmla="*/ 768238 h 6759197"/>
              <a:gd name="connsiteX560" fmla="*/ 3108897 w 3265410"/>
              <a:gd name="connsiteY560" fmla="*/ 753882 h 6759197"/>
              <a:gd name="connsiteX561" fmla="*/ 3129657 w 3265410"/>
              <a:gd name="connsiteY561" fmla="*/ 744386 h 6759197"/>
              <a:gd name="connsiteX562" fmla="*/ 3141914 w 3265410"/>
              <a:gd name="connsiteY562" fmla="*/ 727600 h 6759197"/>
              <a:gd name="connsiteX563" fmla="*/ 3157705 w 3265410"/>
              <a:gd name="connsiteY563" fmla="*/ 658584 h 6759197"/>
              <a:gd name="connsiteX564" fmla="*/ 3053462 w 3265410"/>
              <a:gd name="connsiteY564" fmla="*/ 749022 h 6759197"/>
              <a:gd name="connsiteX565" fmla="*/ 2919184 w 3265410"/>
              <a:gd name="connsiteY565" fmla="*/ 836812 h 6759197"/>
              <a:gd name="connsiteX566" fmla="*/ 2914215 w 3265410"/>
              <a:gd name="connsiteY566" fmla="*/ 830628 h 6759197"/>
              <a:gd name="connsiteX567" fmla="*/ 3043525 w 3265410"/>
              <a:gd name="connsiteY567" fmla="*/ 736656 h 6759197"/>
              <a:gd name="connsiteX568" fmla="*/ 3145890 w 3265410"/>
              <a:gd name="connsiteY568" fmla="*/ 646768 h 6759197"/>
              <a:gd name="connsiteX569" fmla="*/ 3130099 w 3265410"/>
              <a:gd name="connsiteY569" fmla="*/ 648646 h 6759197"/>
              <a:gd name="connsiteX570" fmla="*/ 3071352 w 3265410"/>
              <a:gd name="connsiteY570" fmla="*/ 700436 h 6759197"/>
              <a:gd name="connsiteX571" fmla="*/ 2994384 w 3265410"/>
              <a:gd name="connsiteY571" fmla="*/ 751122 h 6759197"/>
              <a:gd name="connsiteX572" fmla="*/ 2989525 w 3265410"/>
              <a:gd name="connsiteY572" fmla="*/ 743060 h 6759197"/>
              <a:gd name="connsiteX573" fmla="*/ 3061193 w 3265410"/>
              <a:gd name="connsiteY573" fmla="*/ 683540 h 6759197"/>
              <a:gd name="connsiteX574" fmla="*/ 3110112 w 3265410"/>
              <a:gd name="connsiteY574" fmla="*/ 638596 h 6759197"/>
              <a:gd name="connsiteX575" fmla="*/ 3110112 w 3265410"/>
              <a:gd name="connsiteY575" fmla="*/ 638376 h 6759197"/>
              <a:gd name="connsiteX576" fmla="*/ 3107130 w 3265410"/>
              <a:gd name="connsiteY576" fmla="*/ 610880 h 6759197"/>
              <a:gd name="connsiteX577" fmla="*/ 3017574 w 3265410"/>
              <a:gd name="connsiteY577" fmla="*/ 694032 h 6759197"/>
              <a:gd name="connsiteX578" fmla="*/ 3011832 w 3265410"/>
              <a:gd name="connsiteY578" fmla="*/ 688178 h 6759197"/>
              <a:gd name="connsiteX579" fmla="*/ 3057880 w 3265410"/>
              <a:gd name="connsiteY579" fmla="*/ 639038 h 6759197"/>
              <a:gd name="connsiteX580" fmla="*/ 3095536 w 3265410"/>
              <a:gd name="connsiteY580" fmla="*/ 590230 h 6759197"/>
              <a:gd name="connsiteX581" fmla="*/ 2989857 w 3265410"/>
              <a:gd name="connsiteY581" fmla="*/ 587800 h 6759197"/>
              <a:gd name="connsiteX582" fmla="*/ 2940828 w 3265410"/>
              <a:gd name="connsiteY582" fmla="*/ 666976 h 6759197"/>
              <a:gd name="connsiteX583" fmla="*/ 2854695 w 3265410"/>
              <a:gd name="connsiteY583" fmla="*/ 739196 h 6759197"/>
              <a:gd name="connsiteX584" fmla="*/ 2839235 w 3265410"/>
              <a:gd name="connsiteY584" fmla="*/ 721526 h 6759197"/>
              <a:gd name="connsiteX585" fmla="*/ 2880646 w 3265410"/>
              <a:gd name="connsiteY585" fmla="*/ 483006 h 6759197"/>
              <a:gd name="connsiteX586" fmla="*/ 2874683 w 3265410"/>
              <a:gd name="connsiteY586" fmla="*/ 522540 h 6759197"/>
              <a:gd name="connsiteX587" fmla="*/ 2792526 w 3265410"/>
              <a:gd name="connsiteY587" fmla="*/ 687406 h 6759197"/>
              <a:gd name="connsiteX588" fmla="*/ 2785017 w 3265410"/>
              <a:gd name="connsiteY588" fmla="*/ 683430 h 6759197"/>
              <a:gd name="connsiteX589" fmla="*/ 2852266 w 3265410"/>
              <a:gd name="connsiteY589" fmla="*/ 460038 h 6759197"/>
              <a:gd name="connsiteX590" fmla="*/ 2818697 w 3265410"/>
              <a:gd name="connsiteY590" fmla="*/ 457718 h 6759197"/>
              <a:gd name="connsiteX591" fmla="*/ 2726490 w 3265410"/>
              <a:gd name="connsiteY591" fmla="*/ 413326 h 6759197"/>
              <a:gd name="connsiteX592" fmla="*/ 2696344 w 3265410"/>
              <a:gd name="connsiteY592" fmla="*/ 447890 h 6759197"/>
              <a:gd name="connsiteX593" fmla="*/ 2692258 w 3265410"/>
              <a:gd name="connsiteY593" fmla="*/ 452196 h 6759197"/>
              <a:gd name="connsiteX594" fmla="*/ 2669731 w 3265410"/>
              <a:gd name="connsiteY594" fmla="*/ 467768 h 6759197"/>
              <a:gd name="connsiteX595" fmla="*/ 2637376 w 3265410"/>
              <a:gd name="connsiteY595" fmla="*/ 531152 h 6759197"/>
              <a:gd name="connsiteX596" fmla="*/ 2622910 w 3265410"/>
              <a:gd name="connsiteY596" fmla="*/ 518564 h 6759197"/>
              <a:gd name="connsiteX597" fmla="*/ 2647425 w 3265410"/>
              <a:gd name="connsiteY597" fmla="*/ 437952 h 6759197"/>
              <a:gd name="connsiteX598" fmla="*/ 2641351 w 3265410"/>
              <a:gd name="connsiteY598" fmla="*/ 417302 h 6759197"/>
              <a:gd name="connsiteX599" fmla="*/ 2621806 w 3265410"/>
              <a:gd name="connsiteY599" fmla="*/ 475276 h 6759197"/>
              <a:gd name="connsiteX600" fmla="*/ 2614076 w 3265410"/>
              <a:gd name="connsiteY600" fmla="*/ 470970 h 6759197"/>
              <a:gd name="connsiteX601" fmla="*/ 2619156 w 3265410"/>
              <a:gd name="connsiteY601" fmla="*/ 421388 h 6759197"/>
              <a:gd name="connsiteX602" fmla="*/ 2610212 w 3265410"/>
              <a:gd name="connsiteY602" fmla="*/ 379868 h 6759197"/>
              <a:gd name="connsiteX603" fmla="*/ 2610764 w 3265410"/>
              <a:gd name="connsiteY603" fmla="*/ 378764 h 6759197"/>
              <a:gd name="connsiteX604" fmla="*/ 2586912 w 3265410"/>
              <a:gd name="connsiteY604" fmla="*/ 375120 h 6759197"/>
              <a:gd name="connsiteX605" fmla="*/ 2527833 w 3265410"/>
              <a:gd name="connsiteY605" fmla="*/ 418186 h 6759197"/>
              <a:gd name="connsiteX606" fmla="*/ 2510607 w 3265410"/>
              <a:gd name="connsiteY606" fmla="*/ 414874 h 6759197"/>
              <a:gd name="connsiteX607" fmla="*/ 2370144 w 3265410"/>
              <a:gd name="connsiteY607" fmla="*/ 380752 h 6759197"/>
              <a:gd name="connsiteX608" fmla="*/ 2283570 w 3265410"/>
              <a:gd name="connsiteY608" fmla="*/ 438726 h 6759197"/>
              <a:gd name="connsiteX609" fmla="*/ 2178666 w 3265410"/>
              <a:gd name="connsiteY609" fmla="*/ 622254 h 6759197"/>
              <a:gd name="connsiteX610" fmla="*/ 2075307 w 3265410"/>
              <a:gd name="connsiteY610" fmla="*/ 806556 h 6759197"/>
              <a:gd name="connsiteX611" fmla="*/ 1986082 w 3265410"/>
              <a:gd name="connsiteY611" fmla="*/ 1016808 h 6759197"/>
              <a:gd name="connsiteX612" fmla="*/ 1895753 w 3265410"/>
              <a:gd name="connsiteY612" fmla="*/ 1198238 h 6759197"/>
              <a:gd name="connsiteX613" fmla="*/ 1818565 w 3265410"/>
              <a:gd name="connsiteY613" fmla="*/ 1333952 h 6759197"/>
              <a:gd name="connsiteX614" fmla="*/ 1864613 w 3265410"/>
              <a:gd name="connsiteY614" fmla="*/ 1301928 h 6759197"/>
              <a:gd name="connsiteX615" fmla="*/ 1872564 w 3265410"/>
              <a:gd name="connsiteY615" fmla="*/ 1311426 h 6759197"/>
              <a:gd name="connsiteX616" fmla="*/ 1781131 w 3265410"/>
              <a:gd name="connsiteY616" fmla="*/ 1413017 h 6759197"/>
              <a:gd name="connsiteX617" fmla="*/ 1750210 w 3265410"/>
              <a:gd name="connsiteY617" fmla="*/ 1452991 h 6759197"/>
              <a:gd name="connsiteX618" fmla="*/ 1865275 w 3265410"/>
              <a:gd name="connsiteY618" fmla="*/ 1351730 h 6759197"/>
              <a:gd name="connsiteX619" fmla="*/ 2108987 w 3265410"/>
              <a:gd name="connsiteY619" fmla="*/ 1104818 h 6759197"/>
              <a:gd name="connsiteX620" fmla="*/ 2115832 w 3265410"/>
              <a:gd name="connsiteY620" fmla="*/ 1112768 h 6759197"/>
              <a:gd name="connsiteX621" fmla="*/ 1987296 w 3265410"/>
              <a:gd name="connsiteY621" fmla="*/ 1257538 h 6759197"/>
              <a:gd name="connsiteX622" fmla="*/ 1864392 w 3265410"/>
              <a:gd name="connsiteY622" fmla="*/ 1380551 h 6759197"/>
              <a:gd name="connsiteX623" fmla="*/ 1726580 w 3265410"/>
              <a:gd name="connsiteY623" fmla="*/ 1499370 h 6759197"/>
              <a:gd name="connsiteX624" fmla="*/ 1665913 w 3265410"/>
              <a:gd name="connsiteY624" fmla="*/ 2506582 h 6759197"/>
              <a:gd name="connsiteX625" fmla="*/ 1667721 w 3265410"/>
              <a:gd name="connsiteY625" fmla="*/ 2496630 h 6759197"/>
              <a:gd name="connsiteX626" fmla="*/ 1730775 w 3265410"/>
              <a:gd name="connsiteY626" fmla="*/ 2469466 h 6759197"/>
              <a:gd name="connsiteX627" fmla="*/ 1738284 w 3265410"/>
              <a:gd name="connsiteY627" fmla="*/ 2487796 h 6759197"/>
              <a:gd name="connsiteX628" fmla="*/ 1675450 w 3265410"/>
              <a:gd name="connsiteY628" fmla="*/ 2511648 h 6759197"/>
              <a:gd name="connsiteX629" fmla="*/ 1665913 w 3265410"/>
              <a:gd name="connsiteY629" fmla="*/ 2506582 h 6759197"/>
              <a:gd name="connsiteX630" fmla="*/ 1660488 w 3265410"/>
              <a:gd name="connsiteY630" fmla="*/ 3186407 h 6759197"/>
              <a:gd name="connsiteX631" fmla="*/ 1661205 w 3265410"/>
              <a:gd name="connsiteY631" fmla="*/ 3173542 h 6759197"/>
              <a:gd name="connsiteX632" fmla="*/ 1711340 w 3265410"/>
              <a:gd name="connsiteY632" fmla="*/ 3142734 h 6759197"/>
              <a:gd name="connsiteX633" fmla="*/ 1760149 w 3265410"/>
              <a:gd name="connsiteY633" fmla="*/ 3123188 h 6759197"/>
              <a:gd name="connsiteX634" fmla="*/ 1768652 w 3265410"/>
              <a:gd name="connsiteY634" fmla="*/ 3139752 h 6759197"/>
              <a:gd name="connsiteX635" fmla="*/ 1717965 w 3265410"/>
              <a:gd name="connsiteY635" fmla="*/ 3168905 h 6759197"/>
              <a:gd name="connsiteX636" fmla="*/ 1673353 w 3265410"/>
              <a:gd name="connsiteY636" fmla="*/ 3190990 h 6759197"/>
              <a:gd name="connsiteX637" fmla="*/ 1660488 w 3265410"/>
              <a:gd name="connsiteY637" fmla="*/ 3186407 h 6759197"/>
              <a:gd name="connsiteX638" fmla="*/ 1645166 w 3265410"/>
              <a:gd name="connsiteY638" fmla="*/ 3553023 h 6759197"/>
              <a:gd name="connsiteX639" fmla="*/ 1652040 w 3265410"/>
              <a:gd name="connsiteY639" fmla="*/ 3543361 h 6759197"/>
              <a:gd name="connsiteX640" fmla="*/ 1778147 w 3265410"/>
              <a:gd name="connsiteY640" fmla="*/ 3530993 h 6759197"/>
              <a:gd name="connsiteX641" fmla="*/ 1778478 w 3265410"/>
              <a:gd name="connsiteY641" fmla="*/ 3548441 h 6759197"/>
              <a:gd name="connsiteX642" fmla="*/ 1654690 w 3265410"/>
              <a:gd name="connsiteY642" fmla="*/ 3560367 h 6759197"/>
              <a:gd name="connsiteX643" fmla="*/ 1645166 w 3265410"/>
              <a:gd name="connsiteY643" fmla="*/ 3553023 h 6759197"/>
              <a:gd name="connsiteX644" fmla="*/ 1631529 w 3265410"/>
              <a:gd name="connsiteY644" fmla="*/ 3652617 h 6759197"/>
              <a:gd name="connsiteX645" fmla="*/ 1640005 w 3265410"/>
              <a:gd name="connsiteY645" fmla="*/ 3643948 h 6759197"/>
              <a:gd name="connsiteX646" fmla="*/ 1896193 w 3265410"/>
              <a:gd name="connsiteY646" fmla="*/ 3658304 h 6759197"/>
              <a:gd name="connsiteX647" fmla="*/ 1892881 w 3265410"/>
              <a:gd name="connsiteY647" fmla="*/ 3678955 h 6759197"/>
              <a:gd name="connsiteX648" fmla="*/ 1757387 w 3265410"/>
              <a:gd name="connsiteY648" fmla="*/ 3671888 h 6759197"/>
              <a:gd name="connsiteX649" fmla="*/ 1638458 w 3265410"/>
              <a:gd name="connsiteY649" fmla="*/ 3661948 h 6759197"/>
              <a:gd name="connsiteX650" fmla="*/ 1631529 w 3265410"/>
              <a:gd name="connsiteY650" fmla="*/ 3652617 h 6759197"/>
              <a:gd name="connsiteX651" fmla="*/ 1612536 w 3265410"/>
              <a:gd name="connsiteY651" fmla="*/ 5525986 h 6759197"/>
              <a:gd name="connsiteX652" fmla="*/ 1623772 w 3265410"/>
              <a:gd name="connsiteY652" fmla="*/ 5519651 h 6759197"/>
              <a:gd name="connsiteX653" fmla="*/ 1763682 w 3265410"/>
              <a:gd name="connsiteY653" fmla="*/ 5572764 h 6759197"/>
              <a:gd name="connsiteX654" fmla="*/ 1867704 w 3265410"/>
              <a:gd name="connsiteY654" fmla="*/ 5629854 h 6759197"/>
              <a:gd name="connsiteX655" fmla="*/ 1864059 w 3265410"/>
              <a:gd name="connsiteY655" fmla="*/ 5638357 h 6759197"/>
              <a:gd name="connsiteX656" fmla="*/ 1739830 w 3265410"/>
              <a:gd name="connsiteY656" fmla="*/ 5591315 h 6759197"/>
              <a:gd name="connsiteX657" fmla="*/ 1617036 w 3265410"/>
              <a:gd name="connsiteY657" fmla="*/ 5538201 h 6759197"/>
              <a:gd name="connsiteX658" fmla="*/ 1612536 w 3265410"/>
              <a:gd name="connsiteY658" fmla="*/ 5525986 h 6759197"/>
              <a:gd name="connsiteX659" fmla="*/ 1612480 w 3265410"/>
              <a:gd name="connsiteY659" fmla="*/ 3490121 h 6759197"/>
              <a:gd name="connsiteX660" fmla="*/ 1618360 w 3265410"/>
              <a:gd name="connsiteY660" fmla="*/ 3480528 h 6759197"/>
              <a:gd name="connsiteX661" fmla="*/ 1692236 w 3265410"/>
              <a:gd name="connsiteY661" fmla="*/ 3471914 h 6759197"/>
              <a:gd name="connsiteX662" fmla="*/ 1693339 w 3265410"/>
              <a:gd name="connsiteY662" fmla="*/ 3491129 h 6759197"/>
              <a:gd name="connsiteX663" fmla="*/ 1620017 w 3265410"/>
              <a:gd name="connsiteY663" fmla="*/ 3498307 h 6759197"/>
              <a:gd name="connsiteX664" fmla="*/ 1612480 w 3265410"/>
              <a:gd name="connsiteY664" fmla="*/ 3490121 h 6759197"/>
              <a:gd name="connsiteX665" fmla="*/ 1606749 w 3265410"/>
              <a:gd name="connsiteY665" fmla="*/ 3150820 h 6759197"/>
              <a:gd name="connsiteX666" fmla="*/ 1610741 w 3265410"/>
              <a:gd name="connsiteY666" fmla="*/ 3143728 h 6759197"/>
              <a:gd name="connsiteX667" fmla="*/ 1634814 w 3265410"/>
              <a:gd name="connsiteY667" fmla="*/ 3127165 h 6759197"/>
              <a:gd name="connsiteX668" fmla="*/ 1646187 w 3265410"/>
              <a:gd name="connsiteY668" fmla="*/ 3139643 h 6759197"/>
              <a:gd name="connsiteX669" fmla="*/ 1622557 w 3265410"/>
              <a:gd name="connsiteY669" fmla="*/ 3160292 h 6759197"/>
              <a:gd name="connsiteX670" fmla="*/ 1606749 w 3265410"/>
              <a:gd name="connsiteY670" fmla="*/ 3150820 h 6759197"/>
              <a:gd name="connsiteX671" fmla="*/ 1606545 w 3265410"/>
              <a:gd name="connsiteY671" fmla="*/ 4363822 h 6759197"/>
              <a:gd name="connsiteX672" fmla="*/ 1684726 w 3265410"/>
              <a:gd name="connsiteY672" fmla="*/ 4289838 h 6759197"/>
              <a:gd name="connsiteX673" fmla="*/ 1757608 w 3265410"/>
              <a:gd name="connsiteY673" fmla="*/ 4225126 h 6759197"/>
              <a:gd name="connsiteX674" fmla="*/ 1771300 w 3265410"/>
              <a:gd name="connsiteY674" fmla="*/ 4233628 h 6759197"/>
              <a:gd name="connsiteX675" fmla="*/ 1698641 w 3265410"/>
              <a:gd name="connsiteY675" fmla="*/ 4307725 h 6759197"/>
              <a:gd name="connsiteX676" fmla="*/ 1619465 w 3265410"/>
              <a:gd name="connsiteY676" fmla="*/ 4373430 h 6759197"/>
              <a:gd name="connsiteX677" fmla="*/ 1606545 w 3265410"/>
              <a:gd name="connsiteY677" fmla="*/ 4363822 h 6759197"/>
              <a:gd name="connsiteX678" fmla="*/ 1598870 w 3265410"/>
              <a:gd name="connsiteY678" fmla="*/ 3299484 h 6759197"/>
              <a:gd name="connsiteX679" fmla="*/ 1601685 w 3265410"/>
              <a:gd name="connsiteY679" fmla="*/ 3286288 h 6759197"/>
              <a:gd name="connsiteX680" fmla="*/ 1647732 w 3265410"/>
              <a:gd name="connsiteY680" fmla="*/ 3259344 h 6759197"/>
              <a:gd name="connsiteX681" fmla="*/ 1655794 w 3265410"/>
              <a:gd name="connsiteY681" fmla="*/ 3275909 h 6759197"/>
              <a:gd name="connsiteX682" fmla="*/ 1610630 w 3265410"/>
              <a:gd name="connsiteY682" fmla="*/ 3304066 h 6759197"/>
              <a:gd name="connsiteX683" fmla="*/ 1598870 w 3265410"/>
              <a:gd name="connsiteY683" fmla="*/ 3299484 h 6759197"/>
              <a:gd name="connsiteX684" fmla="*/ 1598375 w 3265410"/>
              <a:gd name="connsiteY684" fmla="*/ 4059667 h 6759197"/>
              <a:gd name="connsiteX685" fmla="*/ 1625429 w 3265410"/>
              <a:gd name="connsiteY685" fmla="*/ 4051523 h 6759197"/>
              <a:gd name="connsiteX686" fmla="*/ 1611185 w 3265410"/>
              <a:gd name="connsiteY686" fmla="*/ 4043244 h 6759197"/>
              <a:gd name="connsiteX687" fmla="*/ 1624326 w 3265410"/>
              <a:gd name="connsiteY687" fmla="*/ 4015973 h 6759197"/>
              <a:gd name="connsiteX688" fmla="*/ 1649833 w 3265410"/>
              <a:gd name="connsiteY688" fmla="*/ 4031100 h 6759197"/>
              <a:gd name="connsiteX689" fmla="*/ 1629846 w 3265410"/>
              <a:gd name="connsiteY689" fmla="*/ 4049204 h 6759197"/>
              <a:gd name="connsiteX690" fmla="*/ 1667060 w 3265410"/>
              <a:gd name="connsiteY690" fmla="*/ 4026573 h 6759197"/>
              <a:gd name="connsiteX691" fmla="*/ 1714985 w 3265410"/>
              <a:gd name="connsiteY691" fmla="*/ 4003826 h 6759197"/>
              <a:gd name="connsiteX692" fmla="*/ 1642324 w 3265410"/>
              <a:gd name="connsiteY692" fmla="*/ 3969592 h 6759197"/>
              <a:gd name="connsiteX693" fmla="*/ 1616043 w 3265410"/>
              <a:gd name="connsiteY693" fmla="*/ 4025577 h 6759197"/>
              <a:gd name="connsiteX694" fmla="*/ 1598375 w 3265410"/>
              <a:gd name="connsiteY694" fmla="*/ 4059667 h 6759197"/>
              <a:gd name="connsiteX695" fmla="*/ 1588614 w 3265410"/>
              <a:gd name="connsiteY695" fmla="*/ 5046469 h 6759197"/>
              <a:gd name="connsiteX696" fmla="*/ 1593404 w 3265410"/>
              <a:gd name="connsiteY696" fmla="*/ 5039497 h 6759197"/>
              <a:gd name="connsiteX697" fmla="*/ 1649721 w 3265410"/>
              <a:gd name="connsiteY697" fmla="*/ 5030664 h 6759197"/>
              <a:gd name="connsiteX698" fmla="*/ 1714762 w 3265410"/>
              <a:gd name="connsiteY698" fmla="*/ 5037730 h 6759197"/>
              <a:gd name="connsiteX699" fmla="*/ 1715757 w 3265410"/>
              <a:gd name="connsiteY699" fmla="*/ 5055068 h 6759197"/>
              <a:gd name="connsiteX700" fmla="*/ 1660985 w 3265410"/>
              <a:gd name="connsiteY700" fmla="*/ 5060923 h 6759197"/>
              <a:gd name="connsiteX701" fmla="*/ 1600802 w 3265410"/>
              <a:gd name="connsiteY701" fmla="*/ 5058714 h 6759197"/>
              <a:gd name="connsiteX702" fmla="*/ 1596716 w 3265410"/>
              <a:gd name="connsiteY702" fmla="*/ 5060809 h 6759197"/>
              <a:gd name="connsiteX703" fmla="*/ 1590532 w 3265410"/>
              <a:gd name="connsiteY703" fmla="*/ 5053522 h 6759197"/>
              <a:gd name="connsiteX704" fmla="*/ 1588614 w 3265410"/>
              <a:gd name="connsiteY704" fmla="*/ 5046469 h 6759197"/>
              <a:gd name="connsiteX705" fmla="*/ 1544664 w 3265410"/>
              <a:gd name="connsiteY705" fmla="*/ 5450623 h 6759197"/>
              <a:gd name="connsiteX706" fmla="*/ 1552214 w 3265410"/>
              <a:gd name="connsiteY706" fmla="*/ 5445763 h 6759197"/>
              <a:gd name="connsiteX707" fmla="*/ 1620238 w 3265410"/>
              <a:gd name="connsiteY707" fmla="*/ 5465864 h 6759197"/>
              <a:gd name="connsiteX708" fmla="*/ 1688039 w 3265410"/>
              <a:gd name="connsiteY708" fmla="*/ 5493249 h 6759197"/>
              <a:gd name="connsiteX709" fmla="*/ 1681745 w 3265410"/>
              <a:gd name="connsiteY709" fmla="*/ 5507164 h 6759197"/>
              <a:gd name="connsiteX710" fmla="*/ 1615158 w 3265410"/>
              <a:gd name="connsiteY710" fmla="*/ 5487065 h 6759197"/>
              <a:gd name="connsiteX711" fmla="*/ 1547135 w 3265410"/>
              <a:gd name="connsiteY711" fmla="*/ 5459127 h 6759197"/>
              <a:gd name="connsiteX712" fmla="*/ 1544664 w 3265410"/>
              <a:gd name="connsiteY712" fmla="*/ 5450623 h 6759197"/>
              <a:gd name="connsiteX713" fmla="*/ 1541394 w 3265410"/>
              <a:gd name="connsiteY713" fmla="*/ 6182859 h 6759197"/>
              <a:gd name="connsiteX714" fmla="*/ 1549896 w 3265410"/>
              <a:gd name="connsiteY714" fmla="*/ 6171596 h 6759197"/>
              <a:gd name="connsiteX715" fmla="*/ 1622778 w 3265410"/>
              <a:gd name="connsiteY715" fmla="*/ 6241826 h 6759197"/>
              <a:gd name="connsiteX716" fmla="*/ 1610632 w 3265410"/>
              <a:gd name="connsiteY716" fmla="*/ 6251212 h 6759197"/>
              <a:gd name="connsiteX717" fmla="*/ 1541394 w 3265410"/>
              <a:gd name="connsiteY717" fmla="*/ 6182859 h 6759197"/>
              <a:gd name="connsiteX718" fmla="*/ 1533555 w 3265410"/>
              <a:gd name="connsiteY718" fmla="*/ 3858510 h 6759197"/>
              <a:gd name="connsiteX719" fmla="*/ 1550671 w 3265410"/>
              <a:gd name="connsiteY719" fmla="*/ 3849345 h 6759197"/>
              <a:gd name="connsiteX720" fmla="*/ 1540732 w 3265410"/>
              <a:gd name="connsiteY720" fmla="*/ 3838080 h 6759197"/>
              <a:gd name="connsiteX721" fmla="*/ 1538965 w 3265410"/>
              <a:gd name="connsiteY721" fmla="*/ 3835761 h 6759197"/>
              <a:gd name="connsiteX722" fmla="*/ 1533555 w 3265410"/>
              <a:gd name="connsiteY722" fmla="*/ 3858510 h 6759197"/>
              <a:gd name="connsiteX723" fmla="*/ 1526789 w 3265410"/>
              <a:gd name="connsiteY723" fmla="*/ 2578800 h 6759197"/>
              <a:gd name="connsiteX724" fmla="*/ 1532117 w 3265410"/>
              <a:gd name="connsiteY724" fmla="*/ 2568738 h 6759197"/>
              <a:gd name="connsiteX725" fmla="*/ 1604666 w 3265410"/>
              <a:gd name="connsiteY725" fmla="*/ 2544002 h 6759197"/>
              <a:gd name="connsiteX726" fmla="*/ 1611513 w 3265410"/>
              <a:gd name="connsiteY726" fmla="*/ 2558688 h 6759197"/>
              <a:gd name="connsiteX727" fmla="*/ 1536534 w 3265410"/>
              <a:gd name="connsiteY727" fmla="*/ 2584307 h 6759197"/>
              <a:gd name="connsiteX728" fmla="*/ 1526789 w 3265410"/>
              <a:gd name="connsiteY728" fmla="*/ 2578800 h 6759197"/>
              <a:gd name="connsiteX729" fmla="*/ 1514983 w 3265410"/>
              <a:gd name="connsiteY729" fmla="*/ 3201907 h 6759197"/>
              <a:gd name="connsiteX730" fmla="*/ 1518536 w 3265410"/>
              <a:gd name="connsiteY730" fmla="*/ 3195297 h 6759197"/>
              <a:gd name="connsiteX731" fmla="*/ 1568117 w 3265410"/>
              <a:gd name="connsiteY731" fmla="*/ 3174206 h 6759197"/>
              <a:gd name="connsiteX732" fmla="*/ 1572534 w 3265410"/>
              <a:gd name="connsiteY732" fmla="*/ 3190771 h 6759197"/>
              <a:gd name="connsiteX733" fmla="*/ 1530682 w 3265410"/>
              <a:gd name="connsiteY733" fmla="*/ 3209874 h 6759197"/>
              <a:gd name="connsiteX734" fmla="*/ 1514983 w 3265410"/>
              <a:gd name="connsiteY734" fmla="*/ 3201907 h 6759197"/>
              <a:gd name="connsiteX735" fmla="*/ 1511121 w 3265410"/>
              <a:gd name="connsiteY735" fmla="*/ 5638156 h 6759197"/>
              <a:gd name="connsiteX736" fmla="*/ 1518423 w 3265410"/>
              <a:gd name="connsiteY736" fmla="*/ 5632731 h 6759197"/>
              <a:gd name="connsiteX737" fmla="*/ 1628629 w 3265410"/>
              <a:gd name="connsiteY737" fmla="*/ 5668178 h 6759197"/>
              <a:gd name="connsiteX738" fmla="*/ 1623329 w 3265410"/>
              <a:gd name="connsiteY738" fmla="*/ 5683746 h 6759197"/>
              <a:gd name="connsiteX739" fmla="*/ 1514337 w 3265410"/>
              <a:gd name="connsiteY739" fmla="*/ 5646976 h 6759197"/>
              <a:gd name="connsiteX740" fmla="*/ 1511121 w 3265410"/>
              <a:gd name="connsiteY740" fmla="*/ 5638156 h 6759197"/>
              <a:gd name="connsiteX741" fmla="*/ 1486719 w 3265410"/>
              <a:gd name="connsiteY741" fmla="*/ 3654840 h 6759197"/>
              <a:gd name="connsiteX742" fmla="*/ 1493028 w 3265410"/>
              <a:gd name="connsiteY742" fmla="*/ 3647345 h 6759197"/>
              <a:gd name="connsiteX743" fmla="*/ 1547909 w 3265410"/>
              <a:gd name="connsiteY743" fmla="*/ 3653309 h 6759197"/>
              <a:gd name="connsiteX744" fmla="*/ 1603012 w 3265410"/>
              <a:gd name="connsiteY744" fmla="*/ 3674183 h 6759197"/>
              <a:gd name="connsiteX745" fmla="*/ 1598815 w 3265410"/>
              <a:gd name="connsiteY745" fmla="*/ 3689202 h 6759197"/>
              <a:gd name="connsiteX746" fmla="*/ 1539517 w 3265410"/>
              <a:gd name="connsiteY746" fmla="*/ 3678158 h 6759197"/>
              <a:gd name="connsiteX747" fmla="*/ 1491261 w 3265410"/>
              <a:gd name="connsiteY747" fmla="*/ 3663910 h 6759197"/>
              <a:gd name="connsiteX748" fmla="*/ 1486719 w 3265410"/>
              <a:gd name="connsiteY748" fmla="*/ 3654840 h 6759197"/>
              <a:gd name="connsiteX749" fmla="*/ 1485585 w 3265410"/>
              <a:gd name="connsiteY749" fmla="*/ 4276469 h 6759197"/>
              <a:gd name="connsiteX750" fmla="*/ 1487615 w 3265410"/>
              <a:gd name="connsiteY750" fmla="*/ 4269402 h 6759197"/>
              <a:gd name="connsiteX751" fmla="*/ 1526485 w 3265410"/>
              <a:gd name="connsiteY751" fmla="*/ 4225344 h 6759197"/>
              <a:gd name="connsiteX752" fmla="*/ 1561160 w 3265410"/>
              <a:gd name="connsiteY752" fmla="*/ 4192328 h 6759197"/>
              <a:gd name="connsiteX753" fmla="*/ 1572313 w 3265410"/>
              <a:gd name="connsiteY753" fmla="*/ 4203036 h 6759197"/>
              <a:gd name="connsiteX754" fmla="*/ 1538853 w 3265410"/>
              <a:gd name="connsiteY754" fmla="*/ 4244774 h 6759197"/>
              <a:gd name="connsiteX755" fmla="*/ 1502743 w 3265410"/>
              <a:gd name="connsiteY755" fmla="*/ 4283425 h 6759197"/>
              <a:gd name="connsiteX756" fmla="*/ 1485585 w 3265410"/>
              <a:gd name="connsiteY756" fmla="*/ 4276469 h 6759197"/>
              <a:gd name="connsiteX757" fmla="*/ 1482758 w 3265410"/>
              <a:gd name="connsiteY757" fmla="*/ 3761986 h 6759197"/>
              <a:gd name="connsiteX758" fmla="*/ 1482869 w 3265410"/>
              <a:gd name="connsiteY758" fmla="*/ 3761986 h 6759197"/>
              <a:gd name="connsiteX759" fmla="*/ 1482758 w 3265410"/>
              <a:gd name="connsiteY759" fmla="*/ 3761875 h 6759197"/>
              <a:gd name="connsiteX760" fmla="*/ 1482758 w 3265410"/>
              <a:gd name="connsiteY760" fmla="*/ 3761986 h 6759197"/>
              <a:gd name="connsiteX761" fmla="*/ 1480880 w 3265410"/>
              <a:gd name="connsiteY761" fmla="*/ 4514449 h 6759197"/>
              <a:gd name="connsiteX762" fmla="*/ 1481762 w 3265410"/>
              <a:gd name="connsiteY762" fmla="*/ 4503721 h 6759197"/>
              <a:gd name="connsiteX763" fmla="*/ 1523614 w 3265410"/>
              <a:gd name="connsiteY763" fmla="*/ 4471036 h 6759197"/>
              <a:gd name="connsiteX764" fmla="*/ 1567123 w 3265410"/>
              <a:gd name="connsiteY764" fmla="*/ 4437687 h 6759197"/>
              <a:gd name="connsiteX765" fmla="*/ 1578386 w 3265410"/>
              <a:gd name="connsiteY765" fmla="*/ 4451270 h 6759197"/>
              <a:gd name="connsiteX766" fmla="*/ 1490928 w 3265410"/>
              <a:gd name="connsiteY766" fmla="*/ 4518300 h 6759197"/>
              <a:gd name="connsiteX767" fmla="*/ 1480880 w 3265410"/>
              <a:gd name="connsiteY767" fmla="*/ 4514449 h 6759197"/>
              <a:gd name="connsiteX768" fmla="*/ 1466206 w 3265410"/>
              <a:gd name="connsiteY768" fmla="*/ 3422237 h 6759197"/>
              <a:gd name="connsiteX769" fmla="*/ 1471492 w 3265410"/>
              <a:gd name="connsiteY769" fmla="*/ 3409303 h 6759197"/>
              <a:gd name="connsiteX770" fmla="*/ 1530129 w 3265410"/>
              <a:gd name="connsiteY770" fmla="*/ 3398040 h 6759197"/>
              <a:gd name="connsiteX771" fmla="*/ 1530571 w 3265410"/>
              <a:gd name="connsiteY771" fmla="*/ 3415487 h 6759197"/>
              <a:gd name="connsiteX772" fmla="*/ 1477235 w 3265410"/>
              <a:gd name="connsiteY772" fmla="*/ 3428960 h 6759197"/>
              <a:gd name="connsiteX773" fmla="*/ 1466206 w 3265410"/>
              <a:gd name="connsiteY773" fmla="*/ 3422237 h 6759197"/>
              <a:gd name="connsiteX774" fmla="*/ 1461362 w 3265410"/>
              <a:gd name="connsiteY774" fmla="*/ 4798592 h 6759197"/>
              <a:gd name="connsiteX775" fmla="*/ 1464205 w 3265410"/>
              <a:gd name="connsiteY775" fmla="*/ 4788959 h 6759197"/>
              <a:gd name="connsiteX776" fmla="*/ 1634703 w 3265410"/>
              <a:gd name="connsiteY776" fmla="*/ 4714421 h 6759197"/>
              <a:gd name="connsiteX777" fmla="*/ 1643537 w 3265410"/>
              <a:gd name="connsiteY777" fmla="*/ 4732642 h 6759197"/>
              <a:gd name="connsiteX778" fmla="*/ 1633710 w 3265410"/>
              <a:gd name="connsiteY778" fmla="*/ 4739267 h 6759197"/>
              <a:gd name="connsiteX779" fmla="*/ 1631501 w 3265410"/>
              <a:gd name="connsiteY779" fmla="*/ 4739267 h 6759197"/>
              <a:gd name="connsiteX780" fmla="*/ 1470610 w 3265410"/>
              <a:gd name="connsiteY780" fmla="*/ 4803095 h 6759197"/>
              <a:gd name="connsiteX781" fmla="*/ 1461362 w 3265410"/>
              <a:gd name="connsiteY781" fmla="*/ 4798592 h 6759197"/>
              <a:gd name="connsiteX782" fmla="*/ 1421083 w 3265410"/>
              <a:gd name="connsiteY782" fmla="*/ 4997257 h 6759197"/>
              <a:gd name="connsiteX783" fmla="*/ 1426990 w 3265410"/>
              <a:gd name="connsiteY783" fmla="*/ 4989031 h 6759197"/>
              <a:gd name="connsiteX784" fmla="*/ 1639450 w 3265410"/>
              <a:gd name="connsiteY784" fmla="*/ 4958555 h 6759197"/>
              <a:gd name="connsiteX785" fmla="*/ 1640334 w 3265410"/>
              <a:gd name="connsiteY785" fmla="*/ 4973352 h 6759197"/>
              <a:gd name="connsiteX786" fmla="*/ 1429089 w 3265410"/>
              <a:gd name="connsiteY786" fmla="*/ 5003499 h 6759197"/>
              <a:gd name="connsiteX787" fmla="*/ 1421083 w 3265410"/>
              <a:gd name="connsiteY787" fmla="*/ 4997257 h 6759197"/>
              <a:gd name="connsiteX788" fmla="*/ 1416860 w 3265410"/>
              <a:gd name="connsiteY788" fmla="*/ 3550359 h 6759197"/>
              <a:gd name="connsiteX789" fmla="*/ 1423347 w 3265410"/>
              <a:gd name="connsiteY789" fmla="*/ 3540711 h 6759197"/>
              <a:gd name="connsiteX790" fmla="*/ 1606545 w 3265410"/>
              <a:gd name="connsiteY790" fmla="*/ 3519841 h 6759197"/>
              <a:gd name="connsiteX791" fmla="*/ 1607980 w 3265410"/>
              <a:gd name="connsiteY791" fmla="*/ 3535521 h 6759197"/>
              <a:gd name="connsiteX792" fmla="*/ 1425445 w 3265410"/>
              <a:gd name="connsiteY792" fmla="*/ 3558269 h 6759197"/>
              <a:gd name="connsiteX793" fmla="*/ 1416860 w 3265410"/>
              <a:gd name="connsiteY793" fmla="*/ 3550359 h 6759197"/>
              <a:gd name="connsiteX794" fmla="*/ 1408426 w 3265410"/>
              <a:gd name="connsiteY794" fmla="*/ 4935229 h 6759197"/>
              <a:gd name="connsiteX795" fmla="*/ 1415286 w 3265410"/>
              <a:gd name="connsiteY795" fmla="*/ 4924324 h 6759197"/>
              <a:gd name="connsiteX796" fmla="*/ 1524056 w 3265410"/>
              <a:gd name="connsiteY796" fmla="*/ 4909638 h 6759197"/>
              <a:gd name="connsiteX797" fmla="*/ 1526816 w 3265410"/>
              <a:gd name="connsiteY797" fmla="*/ 4925652 h 6759197"/>
              <a:gd name="connsiteX798" fmla="*/ 1418046 w 3265410"/>
              <a:gd name="connsiteY798" fmla="*/ 4943649 h 6759197"/>
              <a:gd name="connsiteX799" fmla="*/ 1408426 w 3265410"/>
              <a:gd name="connsiteY799" fmla="*/ 4935229 h 6759197"/>
              <a:gd name="connsiteX800" fmla="*/ 1407167 w 3265410"/>
              <a:gd name="connsiteY800" fmla="*/ 3166036 h 6759197"/>
              <a:gd name="connsiteX801" fmla="*/ 1409433 w 3265410"/>
              <a:gd name="connsiteY801" fmla="*/ 3159187 h 6759197"/>
              <a:gd name="connsiteX802" fmla="*/ 1506608 w 3265410"/>
              <a:gd name="connsiteY802" fmla="*/ 3073608 h 6759197"/>
              <a:gd name="connsiteX803" fmla="*/ 1516216 w 3265410"/>
              <a:gd name="connsiteY803" fmla="*/ 3087301 h 6759197"/>
              <a:gd name="connsiteX804" fmla="*/ 1423348 w 3265410"/>
              <a:gd name="connsiteY804" fmla="*/ 3171114 h 6759197"/>
              <a:gd name="connsiteX805" fmla="*/ 1407167 w 3265410"/>
              <a:gd name="connsiteY805" fmla="*/ 3166036 h 6759197"/>
              <a:gd name="connsiteX806" fmla="*/ 1398571 w 3265410"/>
              <a:gd name="connsiteY806" fmla="*/ 2669143 h 6759197"/>
              <a:gd name="connsiteX807" fmla="*/ 1402588 w 3265410"/>
              <a:gd name="connsiteY807" fmla="*/ 2659950 h 6759197"/>
              <a:gd name="connsiteX808" fmla="*/ 1468622 w 3265410"/>
              <a:gd name="connsiteY808" fmla="*/ 2635877 h 6759197"/>
              <a:gd name="connsiteX809" fmla="*/ 1528253 w 3265410"/>
              <a:gd name="connsiteY809" fmla="*/ 2623399 h 6759197"/>
              <a:gd name="connsiteX810" fmla="*/ 1532228 w 3265410"/>
              <a:gd name="connsiteY810" fmla="*/ 2641619 h 6759197"/>
              <a:gd name="connsiteX811" fmla="*/ 1472487 w 3265410"/>
              <a:gd name="connsiteY811" fmla="*/ 2659729 h 6759197"/>
              <a:gd name="connsiteX812" fmla="*/ 1406895 w 3265410"/>
              <a:gd name="connsiteY812" fmla="*/ 2674526 h 6759197"/>
              <a:gd name="connsiteX813" fmla="*/ 1398571 w 3265410"/>
              <a:gd name="connsiteY813" fmla="*/ 2669143 h 6759197"/>
              <a:gd name="connsiteX814" fmla="*/ 1396804 w 3265410"/>
              <a:gd name="connsiteY814" fmla="*/ 5247015 h 6759197"/>
              <a:gd name="connsiteX815" fmla="*/ 1402697 w 3265410"/>
              <a:gd name="connsiteY815" fmla="*/ 5241132 h 6759197"/>
              <a:gd name="connsiteX816" fmla="*/ 1455702 w 3265410"/>
              <a:gd name="connsiteY816" fmla="*/ 5241132 h 6759197"/>
              <a:gd name="connsiteX817" fmla="*/ 1499542 w 3265410"/>
              <a:gd name="connsiteY817" fmla="*/ 5245882 h 6759197"/>
              <a:gd name="connsiteX818" fmla="*/ 1498658 w 3265410"/>
              <a:gd name="connsiteY818" fmla="*/ 5262449 h 6759197"/>
              <a:gd name="connsiteX819" fmla="*/ 1444329 w 3265410"/>
              <a:gd name="connsiteY819" fmla="*/ 5264436 h 6759197"/>
              <a:gd name="connsiteX820" fmla="*/ 1399605 w 3265410"/>
              <a:gd name="connsiteY820" fmla="*/ 5254384 h 6759197"/>
              <a:gd name="connsiteX821" fmla="*/ 1396804 w 3265410"/>
              <a:gd name="connsiteY821" fmla="*/ 5247015 h 6759197"/>
              <a:gd name="connsiteX822" fmla="*/ 1396652 w 3265410"/>
              <a:gd name="connsiteY822" fmla="*/ 3598381 h 6759197"/>
              <a:gd name="connsiteX823" fmla="*/ 1404906 w 3265410"/>
              <a:gd name="connsiteY823" fmla="*/ 3589299 h 6759197"/>
              <a:gd name="connsiteX824" fmla="*/ 1800674 w 3265410"/>
              <a:gd name="connsiteY824" fmla="*/ 3589519 h 6759197"/>
              <a:gd name="connsiteX825" fmla="*/ 1800233 w 3265410"/>
              <a:gd name="connsiteY825" fmla="*/ 3606194 h 6759197"/>
              <a:gd name="connsiteX826" fmla="*/ 1404133 w 3265410"/>
              <a:gd name="connsiteY826" fmla="*/ 3607629 h 6759197"/>
              <a:gd name="connsiteX827" fmla="*/ 1396652 w 3265410"/>
              <a:gd name="connsiteY827" fmla="*/ 3598381 h 6759197"/>
              <a:gd name="connsiteX828" fmla="*/ 1368700 w 3265410"/>
              <a:gd name="connsiteY828" fmla="*/ 2620251 h 6759197"/>
              <a:gd name="connsiteX829" fmla="*/ 1373434 w 3265410"/>
              <a:gd name="connsiteY829" fmla="*/ 2608380 h 6759197"/>
              <a:gd name="connsiteX830" fmla="*/ 1467517 w 3265410"/>
              <a:gd name="connsiteY830" fmla="*/ 2580000 h 6759197"/>
              <a:gd name="connsiteX831" fmla="*/ 1470168 w 3265410"/>
              <a:gd name="connsiteY831" fmla="*/ 2596012 h 6759197"/>
              <a:gd name="connsiteX832" fmla="*/ 1379287 w 3265410"/>
              <a:gd name="connsiteY832" fmla="*/ 2626490 h 6759197"/>
              <a:gd name="connsiteX833" fmla="*/ 1368700 w 3265410"/>
              <a:gd name="connsiteY833" fmla="*/ 2620251 h 6759197"/>
              <a:gd name="connsiteX834" fmla="*/ 1357532 w 3265410"/>
              <a:gd name="connsiteY834" fmla="*/ 6186492 h 6759197"/>
              <a:gd name="connsiteX835" fmla="*/ 1365705 w 3265410"/>
              <a:gd name="connsiteY835" fmla="*/ 6174013 h 6759197"/>
              <a:gd name="connsiteX836" fmla="*/ 1405790 w 3265410"/>
              <a:gd name="connsiteY836" fmla="*/ 6203832 h 6759197"/>
              <a:gd name="connsiteX837" fmla="*/ 1392869 w 3265410"/>
              <a:gd name="connsiteY837" fmla="*/ 6217965 h 6759197"/>
              <a:gd name="connsiteX838" fmla="*/ 1357532 w 3265410"/>
              <a:gd name="connsiteY838" fmla="*/ 6186492 h 6759197"/>
              <a:gd name="connsiteX839" fmla="*/ 1345261 w 3265410"/>
              <a:gd name="connsiteY839" fmla="*/ 2776628 h 6759197"/>
              <a:gd name="connsiteX840" fmla="*/ 1347705 w 3265410"/>
              <a:gd name="connsiteY840" fmla="*/ 2767395 h 6759197"/>
              <a:gd name="connsiteX841" fmla="*/ 1396513 w 3265410"/>
              <a:gd name="connsiteY841" fmla="*/ 2748953 h 6759197"/>
              <a:gd name="connsiteX842" fmla="*/ 1441567 w 3265410"/>
              <a:gd name="connsiteY842" fmla="*/ 2744978 h 6759197"/>
              <a:gd name="connsiteX843" fmla="*/ 1444548 w 3265410"/>
              <a:gd name="connsiteY843" fmla="*/ 2759996 h 6759197"/>
              <a:gd name="connsiteX844" fmla="*/ 1396071 w 3265410"/>
              <a:gd name="connsiteY844" fmla="*/ 2774351 h 6759197"/>
              <a:gd name="connsiteX845" fmla="*/ 1352674 w 3265410"/>
              <a:gd name="connsiteY845" fmla="*/ 2782633 h 6759197"/>
              <a:gd name="connsiteX846" fmla="*/ 1345261 w 3265410"/>
              <a:gd name="connsiteY846" fmla="*/ 2776628 h 6759197"/>
              <a:gd name="connsiteX847" fmla="*/ 1329154 w 3265410"/>
              <a:gd name="connsiteY847" fmla="*/ 4422785 h 6759197"/>
              <a:gd name="connsiteX848" fmla="*/ 1392760 w 3265410"/>
              <a:gd name="connsiteY848" fmla="*/ 4367461 h 6759197"/>
              <a:gd name="connsiteX849" fmla="*/ 1460009 w 3265410"/>
              <a:gd name="connsiteY849" fmla="*/ 4313574 h 6759197"/>
              <a:gd name="connsiteX850" fmla="*/ 1471383 w 3265410"/>
              <a:gd name="connsiteY850" fmla="*/ 4325718 h 6759197"/>
              <a:gd name="connsiteX851" fmla="*/ 1337878 w 3265410"/>
              <a:gd name="connsiteY851" fmla="*/ 4435815 h 6759197"/>
              <a:gd name="connsiteX852" fmla="*/ 1329154 w 3265410"/>
              <a:gd name="connsiteY852" fmla="*/ 4422785 h 6759197"/>
              <a:gd name="connsiteX853" fmla="*/ 1322418 w 3265410"/>
              <a:gd name="connsiteY853" fmla="*/ 5694679 h 6759197"/>
              <a:gd name="connsiteX854" fmla="*/ 1333460 w 3265410"/>
              <a:gd name="connsiteY854" fmla="*/ 5690042 h 6759197"/>
              <a:gd name="connsiteX855" fmla="*/ 1409213 w 3265410"/>
              <a:gd name="connsiteY855" fmla="*/ 5723390 h 6759197"/>
              <a:gd name="connsiteX856" fmla="*/ 1488609 w 3265410"/>
              <a:gd name="connsiteY856" fmla="*/ 5773302 h 6759197"/>
              <a:gd name="connsiteX857" fmla="*/ 1478782 w 3265410"/>
              <a:gd name="connsiteY857" fmla="*/ 5789203 h 6759197"/>
              <a:gd name="connsiteX858" fmla="*/ 1394967 w 3265410"/>
              <a:gd name="connsiteY858" fmla="*/ 5749560 h 6759197"/>
              <a:gd name="connsiteX859" fmla="*/ 1323632 w 3265410"/>
              <a:gd name="connsiteY859" fmla="*/ 5705943 h 6759197"/>
              <a:gd name="connsiteX860" fmla="*/ 1322418 w 3265410"/>
              <a:gd name="connsiteY860" fmla="*/ 5694679 h 6759197"/>
              <a:gd name="connsiteX861" fmla="*/ 1321990 w 3265410"/>
              <a:gd name="connsiteY861" fmla="*/ 3461370 h 6759197"/>
              <a:gd name="connsiteX862" fmla="*/ 1326393 w 3265410"/>
              <a:gd name="connsiteY862" fmla="*/ 3451597 h 6759197"/>
              <a:gd name="connsiteX863" fmla="*/ 1427544 w 3265410"/>
              <a:gd name="connsiteY863" fmla="*/ 3425315 h 6759197"/>
              <a:gd name="connsiteX864" fmla="*/ 1431961 w 3265410"/>
              <a:gd name="connsiteY864" fmla="*/ 3441990 h 6759197"/>
              <a:gd name="connsiteX865" fmla="*/ 1329926 w 3265410"/>
              <a:gd name="connsiteY865" fmla="*/ 3468161 h 6759197"/>
              <a:gd name="connsiteX866" fmla="*/ 1321990 w 3265410"/>
              <a:gd name="connsiteY866" fmla="*/ 3461370 h 6759197"/>
              <a:gd name="connsiteX867" fmla="*/ 1321093 w 3265410"/>
              <a:gd name="connsiteY867" fmla="*/ 6053101 h 6759197"/>
              <a:gd name="connsiteX868" fmla="*/ 1330921 w 3265410"/>
              <a:gd name="connsiteY868" fmla="*/ 6040512 h 6759197"/>
              <a:gd name="connsiteX869" fmla="*/ 1388895 w 3265410"/>
              <a:gd name="connsiteY869" fmla="*/ 6094731 h 6759197"/>
              <a:gd name="connsiteX870" fmla="*/ 1379288 w 3265410"/>
              <a:gd name="connsiteY870" fmla="*/ 6102461 h 6759197"/>
              <a:gd name="connsiteX871" fmla="*/ 1321093 w 3265410"/>
              <a:gd name="connsiteY871" fmla="*/ 6053101 h 6759197"/>
              <a:gd name="connsiteX872" fmla="*/ 1314909 w 3265410"/>
              <a:gd name="connsiteY872" fmla="*/ 4329148 h 6759197"/>
              <a:gd name="connsiteX873" fmla="*/ 1367582 w 3265410"/>
              <a:gd name="connsiteY873" fmla="*/ 4269518 h 6759197"/>
              <a:gd name="connsiteX874" fmla="*/ 1415948 w 3265410"/>
              <a:gd name="connsiteY874" fmla="*/ 4225901 h 6759197"/>
              <a:gd name="connsiteX875" fmla="*/ 1427653 w 3265410"/>
              <a:gd name="connsiteY875" fmla="*/ 4238158 h 6759197"/>
              <a:gd name="connsiteX876" fmla="*/ 1381495 w 3265410"/>
              <a:gd name="connsiteY876" fmla="*/ 4293149 h 6759197"/>
              <a:gd name="connsiteX877" fmla="*/ 1329595 w 3265410"/>
              <a:gd name="connsiteY877" fmla="*/ 4343393 h 6759197"/>
              <a:gd name="connsiteX878" fmla="*/ 1314909 w 3265410"/>
              <a:gd name="connsiteY878" fmla="*/ 4329148 h 6759197"/>
              <a:gd name="connsiteX879" fmla="*/ 1313362 w 3265410"/>
              <a:gd name="connsiteY879" fmla="*/ 3992458 h 6759197"/>
              <a:gd name="connsiteX880" fmla="*/ 1341080 w 3265410"/>
              <a:gd name="connsiteY880" fmla="*/ 3948949 h 6759197"/>
              <a:gd name="connsiteX881" fmla="*/ 1356209 w 3265410"/>
              <a:gd name="connsiteY881" fmla="*/ 3959331 h 6759197"/>
              <a:gd name="connsiteX882" fmla="*/ 1326945 w 3265410"/>
              <a:gd name="connsiteY882" fmla="*/ 3997758 h 6759197"/>
              <a:gd name="connsiteX883" fmla="*/ 1313362 w 3265410"/>
              <a:gd name="connsiteY883" fmla="*/ 3992458 h 6759197"/>
              <a:gd name="connsiteX884" fmla="*/ 1297612 w 3265410"/>
              <a:gd name="connsiteY884" fmla="*/ 2737662 h 6759197"/>
              <a:gd name="connsiteX885" fmla="*/ 1302099 w 3265410"/>
              <a:gd name="connsiteY885" fmla="*/ 2728856 h 6759197"/>
              <a:gd name="connsiteX886" fmla="*/ 1483528 w 3265410"/>
              <a:gd name="connsiteY886" fmla="*/ 2679495 h 6759197"/>
              <a:gd name="connsiteX887" fmla="*/ 1487505 w 3265410"/>
              <a:gd name="connsiteY887" fmla="*/ 2697495 h 6759197"/>
              <a:gd name="connsiteX888" fmla="*/ 1305301 w 3265410"/>
              <a:gd name="connsiteY888" fmla="*/ 2743322 h 6759197"/>
              <a:gd name="connsiteX889" fmla="*/ 1297612 w 3265410"/>
              <a:gd name="connsiteY889" fmla="*/ 2737662 h 6759197"/>
              <a:gd name="connsiteX890" fmla="*/ 1293320 w 3265410"/>
              <a:gd name="connsiteY890" fmla="*/ 3618479 h 6759197"/>
              <a:gd name="connsiteX891" fmla="*/ 1298786 w 3265410"/>
              <a:gd name="connsiteY891" fmla="*/ 3609617 h 6759197"/>
              <a:gd name="connsiteX892" fmla="*/ 1446647 w 3265410"/>
              <a:gd name="connsiteY892" fmla="*/ 3636892 h 6759197"/>
              <a:gd name="connsiteX893" fmla="*/ 1439138 w 3265410"/>
              <a:gd name="connsiteY893" fmla="*/ 3655112 h 6759197"/>
              <a:gd name="connsiteX894" fmla="*/ 1370895 w 3265410"/>
              <a:gd name="connsiteY894" fmla="*/ 3638659 h 6759197"/>
              <a:gd name="connsiteX895" fmla="*/ 1299449 w 3265410"/>
              <a:gd name="connsiteY895" fmla="*/ 3627175 h 6759197"/>
              <a:gd name="connsiteX896" fmla="*/ 1293320 w 3265410"/>
              <a:gd name="connsiteY896" fmla="*/ 3618479 h 6759197"/>
              <a:gd name="connsiteX897" fmla="*/ 1278027 w 3265410"/>
              <a:gd name="connsiteY897" fmla="*/ 2295875 h 6759197"/>
              <a:gd name="connsiteX898" fmla="*/ 1324737 w 3265410"/>
              <a:gd name="connsiteY898" fmla="*/ 2233153 h 6759197"/>
              <a:gd name="connsiteX899" fmla="*/ 1340528 w 3265410"/>
              <a:gd name="connsiteY899" fmla="*/ 2243090 h 6759197"/>
              <a:gd name="connsiteX900" fmla="*/ 1293265 w 3265410"/>
              <a:gd name="connsiteY900" fmla="*/ 2307801 h 6759197"/>
              <a:gd name="connsiteX901" fmla="*/ 1278027 w 3265410"/>
              <a:gd name="connsiteY901" fmla="*/ 2295875 h 6759197"/>
              <a:gd name="connsiteX902" fmla="*/ 1257611 w 3265410"/>
              <a:gd name="connsiteY902" fmla="*/ 5012144 h 6759197"/>
              <a:gd name="connsiteX903" fmla="*/ 1262235 w 3265410"/>
              <a:gd name="connsiteY903" fmla="*/ 5003279 h 6759197"/>
              <a:gd name="connsiteX904" fmla="*/ 1371005 w 3265410"/>
              <a:gd name="connsiteY904" fmla="*/ 4984837 h 6759197"/>
              <a:gd name="connsiteX905" fmla="*/ 1373324 w 3265410"/>
              <a:gd name="connsiteY905" fmla="*/ 5004051 h 6759197"/>
              <a:gd name="connsiteX906" fmla="*/ 1264664 w 3265410"/>
              <a:gd name="connsiteY906" fmla="*/ 5019181 h 6759197"/>
              <a:gd name="connsiteX907" fmla="*/ 1257611 w 3265410"/>
              <a:gd name="connsiteY907" fmla="*/ 5012144 h 6759197"/>
              <a:gd name="connsiteX908" fmla="*/ 1246651 w 3265410"/>
              <a:gd name="connsiteY908" fmla="*/ 2593860 h 6759197"/>
              <a:gd name="connsiteX909" fmla="*/ 1249758 w 3265410"/>
              <a:gd name="connsiteY909" fmla="*/ 2581989 h 6759197"/>
              <a:gd name="connsiteX910" fmla="*/ 1372882 w 3265410"/>
              <a:gd name="connsiteY910" fmla="*/ 2518936 h 6759197"/>
              <a:gd name="connsiteX911" fmla="*/ 1381496 w 3265410"/>
              <a:gd name="connsiteY911" fmla="*/ 2535168 h 6759197"/>
              <a:gd name="connsiteX912" fmla="*/ 1318774 w 3265410"/>
              <a:gd name="connsiteY912" fmla="*/ 2568075 h 6759197"/>
              <a:gd name="connsiteX913" fmla="*/ 1258702 w 3265410"/>
              <a:gd name="connsiteY913" fmla="*/ 2597449 h 6759197"/>
              <a:gd name="connsiteX914" fmla="*/ 1246651 w 3265410"/>
              <a:gd name="connsiteY914" fmla="*/ 2593860 h 6759197"/>
              <a:gd name="connsiteX915" fmla="*/ 1229107 w 3265410"/>
              <a:gd name="connsiteY915" fmla="*/ 4297110 h 6759197"/>
              <a:gd name="connsiteX916" fmla="*/ 1295142 w 3265410"/>
              <a:gd name="connsiteY916" fmla="*/ 4213410 h 6759197"/>
              <a:gd name="connsiteX917" fmla="*/ 1359411 w 3265410"/>
              <a:gd name="connsiteY917" fmla="*/ 4142740 h 6759197"/>
              <a:gd name="connsiteX918" fmla="*/ 1371227 w 3265410"/>
              <a:gd name="connsiteY918" fmla="*/ 4151353 h 6759197"/>
              <a:gd name="connsiteX919" fmla="*/ 1315350 w 3265410"/>
              <a:gd name="connsiteY919" fmla="*/ 4230305 h 6759197"/>
              <a:gd name="connsiteX920" fmla="*/ 1240702 w 3265410"/>
              <a:gd name="connsiteY920" fmla="*/ 4308817 h 6759197"/>
              <a:gd name="connsiteX921" fmla="*/ 1229107 w 3265410"/>
              <a:gd name="connsiteY921" fmla="*/ 4297110 h 6759197"/>
              <a:gd name="connsiteX922" fmla="*/ 1222951 w 3265410"/>
              <a:gd name="connsiteY922" fmla="*/ 2761391 h 6759197"/>
              <a:gd name="connsiteX923" fmla="*/ 1226346 w 3265410"/>
              <a:gd name="connsiteY923" fmla="*/ 2751936 h 6759197"/>
              <a:gd name="connsiteX924" fmla="*/ 1274272 w 3265410"/>
              <a:gd name="connsiteY924" fmla="*/ 2735482 h 6759197"/>
              <a:gd name="connsiteX925" fmla="*/ 1279572 w 3265410"/>
              <a:gd name="connsiteY925" fmla="*/ 2752156 h 6759197"/>
              <a:gd name="connsiteX926" fmla="*/ 1232310 w 3265410"/>
              <a:gd name="connsiteY926" fmla="*/ 2766622 h 6759197"/>
              <a:gd name="connsiteX927" fmla="*/ 1222951 w 3265410"/>
              <a:gd name="connsiteY927" fmla="*/ 2761391 h 6759197"/>
              <a:gd name="connsiteX928" fmla="*/ 1204703 w 3265410"/>
              <a:gd name="connsiteY928" fmla="*/ 2728027 h 6759197"/>
              <a:gd name="connsiteX929" fmla="*/ 1207794 w 3265410"/>
              <a:gd name="connsiteY929" fmla="*/ 2716929 h 6759197"/>
              <a:gd name="connsiteX930" fmla="*/ 1277253 w 3265410"/>
              <a:gd name="connsiteY930" fmla="*/ 2688661 h 6759197"/>
              <a:gd name="connsiteX931" fmla="*/ 1352343 w 3265410"/>
              <a:gd name="connsiteY931" fmla="*/ 2669557 h 6759197"/>
              <a:gd name="connsiteX932" fmla="*/ 1356428 w 3265410"/>
              <a:gd name="connsiteY932" fmla="*/ 2687446 h 6759197"/>
              <a:gd name="connsiteX933" fmla="*/ 1284210 w 3265410"/>
              <a:gd name="connsiteY933" fmla="*/ 2709973 h 6759197"/>
              <a:gd name="connsiteX934" fmla="*/ 1215856 w 3265410"/>
              <a:gd name="connsiteY934" fmla="*/ 2733162 h 6759197"/>
              <a:gd name="connsiteX935" fmla="*/ 1204703 w 3265410"/>
              <a:gd name="connsiteY935" fmla="*/ 2728027 h 6759197"/>
              <a:gd name="connsiteX936" fmla="*/ 1202853 w 3265410"/>
              <a:gd name="connsiteY936" fmla="*/ 4937020 h 6759197"/>
              <a:gd name="connsiteX937" fmla="*/ 1204261 w 3265410"/>
              <a:gd name="connsiteY937" fmla="*/ 4926655 h 6759197"/>
              <a:gd name="connsiteX938" fmla="*/ 1298454 w 3265410"/>
              <a:gd name="connsiteY938" fmla="*/ 4871441 h 6759197"/>
              <a:gd name="connsiteX939" fmla="*/ 1362613 w 3265410"/>
              <a:gd name="connsiteY939" fmla="*/ 4852555 h 6759197"/>
              <a:gd name="connsiteX940" fmla="*/ 1366035 w 3265410"/>
              <a:gd name="connsiteY940" fmla="*/ 4860728 h 6759197"/>
              <a:gd name="connsiteX941" fmla="*/ 1296577 w 3265410"/>
              <a:gd name="connsiteY941" fmla="*/ 4903576 h 6759197"/>
              <a:gd name="connsiteX942" fmla="*/ 1212543 w 3265410"/>
              <a:gd name="connsiteY942" fmla="*/ 4941340 h 6759197"/>
              <a:gd name="connsiteX943" fmla="*/ 1202853 w 3265410"/>
              <a:gd name="connsiteY943" fmla="*/ 4937020 h 6759197"/>
              <a:gd name="connsiteX944" fmla="*/ 1201611 w 3265410"/>
              <a:gd name="connsiteY944" fmla="*/ 2652096 h 6759197"/>
              <a:gd name="connsiteX945" fmla="*/ 1203709 w 3265410"/>
              <a:gd name="connsiteY945" fmla="*/ 2640625 h 6759197"/>
              <a:gd name="connsiteX946" fmla="*/ 1274604 w 3265410"/>
              <a:gd name="connsiteY946" fmla="*/ 2602639 h 6759197"/>
              <a:gd name="connsiteX947" fmla="*/ 1283658 w 3265410"/>
              <a:gd name="connsiteY947" fmla="*/ 2618761 h 6759197"/>
              <a:gd name="connsiteX948" fmla="*/ 1211770 w 3265410"/>
              <a:gd name="connsiteY948" fmla="*/ 2657190 h 6759197"/>
              <a:gd name="connsiteX949" fmla="*/ 1201611 w 3265410"/>
              <a:gd name="connsiteY949" fmla="*/ 2652096 h 6759197"/>
              <a:gd name="connsiteX950" fmla="*/ 1198188 w 3265410"/>
              <a:gd name="connsiteY950" fmla="*/ 5071160 h 6759197"/>
              <a:gd name="connsiteX951" fmla="*/ 1206691 w 3265410"/>
              <a:gd name="connsiteY951" fmla="*/ 5060049 h 6759197"/>
              <a:gd name="connsiteX952" fmla="*/ 1420144 w 3265410"/>
              <a:gd name="connsiteY952" fmla="*/ 5038073 h 6759197"/>
              <a:gd name="connsiteX953" fmla="*/ 1551331 w 3265410"/>
              <a:gd name="connsiteY953" fmla="*/ 5042492 h 6759197"/>
              <a:gd name="connsiteX954" fmla="*/ 1552104 w 3265410"/>
              <a:gd name="connsiteY954" fmla="*/ 5051104 h 6759197"/>
              <a:gd name="connsiteX955" fmla="*/ 1543712 w 3265410"/>
              <a:gd name="connsiteY955" fmla="*/ 5054527 h 6759197"/>
              <a:gd name="connsiteX956" fmla="*/ 1541834 w 3265410"/>
              <a:gd name="connsiteY956" fmla="*/ 5053644 h 6759197"/>
              <a:gd name="connsiteX957" fmla="*/ 1518424 w 3265410"/>
              <a:gd name="connsiteY957" fmla="*/ 5057620 h 6759197"/>
              <a:gd name="connsiteX958" fmla="*/ 1469394 w 3265410"/>
              <a:gd name="connsiteY958" fmla="*/ 5062921 h 6759197"/>
              <a:gd name="connsiteX959" fmla="*/ 1376857 w 3265410"/>
              <a:gd name="connsiteY959" fmla="*/ 5069875 h 6759197"/>
              <a:gd name="connsiteX960" fmla="*/ 1207243 w 3265410"/>
              <a:gd name="connsiteY960" fmla="*/ 5080697 h 6759197"/>
              <a:gd name="connsiteX961" fmla="*/ 1198188 w 3265410"/>
              <a:gd name="connsiteY961" fmla="*/ 5071160 h 6759197"/>
              <a:gd name="connsiteX962" fmla="*/ 1180522 w 3265410"/>
              <a:gd name="connsiteY962" fmla="*/ 3670317 h 6759197"/>
              <a:gd name="connsiteX963" fmla="*/ 1194435 w 3265410"/>
              <a:gd name="connsiteY963" fmla="*/ 3674073 h 6759197"/>
              <a:gd name="connsiteX964" fmla="*/ 1204816 w 3265410"/>
              <a:gd name="connsiteY964" fmla="*/ 3664796 h 6759197"/>
              <a:gd name="connsiteX965" fmla="*/ 1182177 w 3265410"/>
              <a:gd name="connsiteY965" fmla="*/ 3660599 h 6759197"/>
              <a:gd name="connsiteX966" fmla="*/ 1180522 w 3265410"/>
              <a:gd name="connsiteY966" fmla="*/ 3670317 h 6759197"/>
              <a:gd name="connsiteX967" fmla="*/ 1172792 w 3265410"/>
              <a:gd name="connsiteY967" fmla="*/ 3695941 h 6759197"/>
              <a:gd name="connsiteX968" fmla="*/ 1176325 w 3265410"/>
              <a:gd name="connsiteY968" fmla="*/ 3692185 h 6759197"/>
              <a:gd name="connsiteX969" fmla="*/ 1175553 w 3265410"/>
              <a:gd name="connsiteY969" fmla="*/ 3688431 h 6759197"/>
              <a:gd name="connsiteX970" fmla="*/ 1172792 w 3265410"/>
              <a:gd name="connsiteY970" fmla="*/ 3695941 h 6759197"/>
              <a:gd name="connsiteX971" fmla="*/ 1172197 w 3265410"/>
              <a:gd name="connsiteY971" fmla="*/ 3564038 h 6759197"/>
              <a:gd name="connsiteX972" fmla="*/ 1178974 w 3265410"/>
              <a:gd name="connsiteY972" fmla="*/ 3555508 h 6759197"/>
              <a:gd name="connsiteX973" fmla="*/ 1262125 w 3265410"/>
              <a:gd name="connsiteY973" fmla="*/ 3547447 h 6759197"/>
              <a:gd name="connsiteX974" fmla="*/ 1347153 w 3265410"/>
              <a:gd name="connsiteY974" fmla="*/ 3546895 h 6759197"/>
              <a:gd name="connsiteX975" fmla="*/ 1347485 w 3265410"/>
              <a:gd name="connsiteY975" fmla="*/ 3565557 h 6759197"/>
              <a:gd name="connsiteX976" fmla="*/ 1264776 w 3265410"/>
              <a:gd name="connsiteY976" fmla="*/ 3572844 h 6759197"/>
              <a:gd name="connsiteX977" fmla="*/ 1178090 w 3265410"/>
              <a:gd name="connsiteY977" fmla="*/ 3572403 h 6759197"/>
              <a:gd name="connsiteX978" fmla="*/ 1172197 w 3265410"/>
              <a:gd name="connsiteY978" fmla="*/ 3564038 h 6759197"/>
              <a:gd name="connsiteX979" fmla="*/ 1161196 w 3265410"/>
              <a:gd name="connsiteY979" fmla="*/ 2505616 h 6759197"/>
              <a:gd name="connsiteX980" fmla="*/ 1161748 w 3265410"/>
              <a:gd name="connsiteY980" fmla="*/ 2496078 h 6759197"/>
              <a:gd name="connsiteX981" fmla="*/ 1295363 w 3265410"/>
              <a:gd name="connsiteY981" fmla="*/ 2347555 h 6759197"/>
              <a:gd name="connsiteX982" fmla="*/ 1305854 w 3265410"/>
              <a:gd name="connsiteY982" fmla="*/ 2359923 h 6759197"/>
              <a:gd name="connsiteX983" fmla="*/ 1170913 w 3265410"/>
              <a:gd name="connsiteY983" fmla="*/ 2506458 h 6759197"/>
              <a:gd name="connsiteX984" fmla="*/ 1161196 w 3265410"/>
              <a:gd name="connsiteY984" fmla="*/ 2505616 h 6759197"/>
              <a:gd name="connsiteX985" fmla="*/ 1145638 w 3265410"/>
              <a:gd name="connsiteY985" fmla="*/ 4557416 h 6759197"/>
              <a:gd name="connsiteX986" fmla="*/ 1146618 w 3265410"/>
              <a:gd name="connsiteY986" fmla="*/ 4544703 h 6759197"/>
              <a:gd name="connsiteX987" fmla="*/ 1277915 w 3265410"/>
              <a:gd name="connsiteY987" fmla="*/ 4420143 h 6759197"/>
              <a:gd name="connsiteX988" fmla="*/ 1288738 w 3265410"/>
              <a:gd name="connsiteY988" fmla="*/ 4428755 h 6759197"/>
              <a:gd name="connsiteX989" fmla="*/ 1157330 w 3265410"/>
              <a:gd name="connsiteY989" fmla="*/ 4560273 h 6759197"/>
              <a:gd name="connsiteX990" fmla="*/ 1145638 w 3265410"/>
              <a:gd name="connsiteY990" fmla="*/ 4557416 h 6759197"/>
              <a:gd name="connsiteX991" fmla="*/ 1145432 w 3265410"/>
              <a:gd name="connsiteY991" fmla="*/ 5330670 h 6759197"/>
              <a:gd name="connsiteX992" fmla="*/ 1154128 w 3265410"/>
              <a:gd name="connsiteY992" fmla="*/ 5323962 h 6759197"/>
              <a:gd name="connsiteX993" fmla="*/ 1389667 w 3265410"/>
              <a:gd name="connsiteY993" fmla="*/ 5379174 h 6759197"/>
              <a:gd name="connsiteX994" fmla="*/ 1387900 w 3265410"/>
              <a:gd name="connsiteY994" fmla="*/ 5392425 h 6759197"/>
              <a:gd name="connsiteX995" fmla="*/ 1150816 w 3265410"/>
              <a:gd name="connsiteY995" fmla="*/ 5340527 h 6759197"/>
              <a:gd name="connsiteX996" fmla="*/ 1145432 w 3265410"/>
              <a:gd name="connsiteY996" fmla="*/ 5330670 h 6759197"/>
              <a:gd name="connsiteX997" fmla="*/ 1140684 w 3265410"/>
              <a:gd name="connsiteY997" fmla="*/ 2836702 h 6759197"/>
              <a:gd name="connsiteX998" fmla="*/ 1145625 w 3265410"/>
              <a:gd name="connsiteY998" fmla="*/ 2826694 h 6759197"/>
              <a:gd name="connsiteX999" fmla="*/ 1304088 w 3265410"/>
              <a:gd name="connsiteY999" fmla="*/ 2778880 h 6759197"/>
              <a:gd name="connsiteX1000" fmla="*/ 1308503 w 3265410"/>
              <a:gd name="connsiteY1000" fmla="*/ 2796106 h 6759197"/>
              <a:gd name="connsiteX1001" fmla="*/ 1149159 w 3265410"/>
              <a:gd name="connsiteY1001" fmla="*/ 2842817 h 6759197"/>
              <a:gd name="connsiteX1002" fmla="*/ 1140684 w 3265410"/>
              <a:gd name="connsiteY1002" fmla="*/ 2836702 h 6759197"/>
              <a:gd name="connsiteX1003" fmla="*/ 1138889 w 3265410"/>
              <a:gd name="connsiteY1003" fmla="*/ 2437551 h 6759197"/>
              <a:gd name="connsiteX1004" fmla="*/ 1204703 w 3265410"/>
              <a:gd name="connsiteY1004" fmla="*/ 2349762 h 6759197"/>
              <a:gd name="connsiteX1005" fmla="*/ 1218837 w 3265410"/>
              <a:gd name="connsiteY1005" fmla="*/ 2360473 h 6759197"/>
              <a:gd name="connsiteX1006" fmla="*/ 1149931 w 3265410"/>
              <a:gd name="connsiteY1006" fmla="*/ 2447379 h 6759197"/>
              <a:gd name="connsiteX1007" fmla="*/ 1138889 w 3265410"/>
              <a:gd name="connsiteY1007" fmla="*/ 2437551 h 6759197"/>
              <a:gd name="connsiteX1008" fmla="*/ 1135134 w 3265410"/>
              <a:gd name="connsiteY1008" fmla="*/ 5835010 h 6759197"/>
              <a:gd name="connsiteX1009" fmla="*/ 1144962 w 3265410"/>
              <a:gd name="connsiteY1009" fmla="*/ 5822421 h 6759197"/>
              <a:gd name="connsiteX1010" fmla="*/ 1292160 w 3265410"/>
              <a:gd name="connsiteY1010" fmla="*/ 5975253 h 6759197"/>
              <a:gd name="connsiteX1011" fmla="*/ 1280014 w 3265410"/>
              <a:gd name="connsiteY1011" fmla="*/ 5984749 h 6759197"/>
              <a:gd name="connsiteX1012" fmla="*/ 1135134 w 3265410"/>
              <a:gd name="connsiteY1012" fmla="*/ 5835010 h 6759197"/>
              <a:gd name="connsiteX1013" fmla="*/ 1130941 w 3265410"/>
              <a:gd name="connsiteY1013" fmla="*/ 1995185 h 6759197"/>
              <a:gd name="connsiteX1014" fmla="*/ 1133480 w 3265410"/>
              <a:gd name="connsiteY1014" fmla="*/ 1998607 h 6759197"/>
              <a:gd name="connsiteX1015" fmla="*/ 1139995 w 3265410"/>
              <a:gd name="connsiteY1015" fmla="*/ 1988559 h 6759197"/>
              <a:gd name="connsiteX1016" fmla="*/ 1130941 w 3265410"/>
              <a:gd name="connsiteY1016" fmla="*/ 1995185 h 6759197"/>
              <a:gd name="connsiteX1017" fmla="*/ 1117578 w 3265410"/>
              <a:gd name="connsiteY1017" fmla="*/ 2399453 h 6759197"/>
              <a:gd name="connsiteX1018" fmla="*/ 1140435 w 3265410"/>
              <a:gd name="connsiteY1018" fmla="*/ 2346670 h 6759197"/>
              <a:gd name="connsiteX1019" fmla="*/ 1157662 w 3265410"/>
              <a:gd name="connsiteY1019" fmla="*/ 2355282 h 6759197"/>
              <a:gd name="connsiteX1020" fmla="*/ 1134031 w 3265410"/>
              <a:gd name="connsiteY1020" fmla="*/ 2404312 h 6759197"/>
              <a:gd name="connsiteX1021" fmla="*/ 1117578 w 3265410"/>
              <a:gd name="connsiteY1021" fmla="*/ 2399453 h 6759197"/>
              <a:gd name="connsiteX1022" fmla="*/ 1107900 w 3265410"/>
              <a:gd name="connsiteY1022" fmla="*/ 5130860 h 6759197"/>
              <a:gd name="connsiteX1023" fmla="*/ 1114043 w 3265410"/>
              <a:gd name="connsiteY1023" fmla="*/ 5122207 h 6759197"/>
              <a:gd name="connsiteX1024" fmla="*/ 1475358 w 3265410"/>
              <a:gd name="connsiteY1024" fmla="*/ 5119556 h 6759197"/>
              <a:gd name="connsiteX1025" fmla="*/ 1802330 w 3265410"/>
              <a:gd name="connsiteY1025" fmla="*/ 5140206 h 6759197"/>
              <a:gd name="connsiteX1026" fmla="*/ 1801337 w 3265410"/>
              <a:gd name="connsiteY1026" fmla="*/ 5152792 h 6759197"/>
              <a:gd name="connsiteX1027" fmla="*/ 1471383 w 3265410"/>
              <a:gd name="connsiteY1027" fmla="*/ 5147935 h 6759197"/>
              <a:gd name="connsiteX1028" fmla="*/ 1114595 w 3265410"/>
              <a:gd name="connsiteY1028" fmla="*/ 5139433 h 6759197"/>
              <a:gd name="connsiteX1029" fmla="*/ 1107900 w 3265410"/>
              <a:gd name="connsiteY1029" fmla="*/ 5130860 h 6759197"/>
              <a:gd name="connsiteX1030" fmla="*/ 1101787 w 3265410"/>
              <a:gd name="connsiteY1030" fmla="*/ 5676579 h 6759197"/>
              <a:gd name="connsiteX1031" fmla="*/ 1111726 w 3265410"/>
              <a:gd name="connsiteY1031" fmla="*/ 5672369 h 6759197"/>
              <a:gd name="connsiteX1032" fmla="*/ 1198188 w 3265410"/>
              <a:gd name="connsiteY1032" fmla="*/ 5714993 h 6759197"/>
              <a:gd name="connsiteX1033" fmla="*/ 1263230 w 3265410"/>
              <a:gd name="connsiteY1033" fmla="*/ 5772194 h 6759197"/>
              <a:gd name="connsiteX1034" fmla="*/ 1256383 w 3265410"/>
              <a:gd name="connsiteY1034" fmla="*/ 5779261 h 6759197"/>
              <a:gd name="connsiteX1035" fmla="*/ 1183392 w 3265410"/>
              <a:gd name="connsiteY1035" fmla="*/ 5737740 h 6759197"/>
              <a:gd name="connsiteX1036" fmla="*/ 1103111 w 3265410"/>
              <a:gd name="connsiteY1036" fmla="*/ 5686836 h 6759197"/>
              <a:gd name="connsiteX1037" fmla="*/ 1101787 w 3265410"/>
              <a:gd name="connsiteY1037" fmla="*/ 5676579 h 6759197"/>
              <a:gd name="connsiteX1038" fmla="*/ 1098583 w 3265410"/>
              <a:gd name="connsiteY1038" fmla="*/ 1088364 h 6759197"/>
              <a:gd name="connsiteX1039" fmla="*/ 1151698 w 3265410"/>
              <a:gd name="connsiteY1039" fmla="*/ 1035470 h 6759197"/>
              <a:gd name="connsiteX1040" fmla="*/ 1160532 w 3265410"/>
              <a:gd name="connsiteY1040" fmla="*/ 1053580 h 6759197"/>
              <a:gd name="connsiteX1041" fmla="*/ 1138778 w 3265410"/>
              <a:gd name="connsiteY1041" fmla="*/ 1070586 h 6759197"/>
              <a:gd name="connsiteX1042" fmla="*/ 1108742 w 3265410"/>
              <a:gd name="connsiteY1042" fmla="*/ 1093664 h 6759197"/>
              <a:gd name="connsiteX1043" fmla="*/ 1098583 w 3265410"/>
              <a:gd name="connsiteY1043" fmla="*/ 1088364 h 6759197"/>
              <a:gd name="connsiteX1044" fmla="*/ 1080902 w 3265410"/>
              <a:gd name="connsiteY1044" fmla="*/ 5017001 h 6759197"/>
              <a:gd name="connsiteX1045" fmla="*/ 1084891 w 3265410"/>
              <a:gd name="connsiteY1045" fmla="*/ 5006510 h 6759197"/>
              <a:gd name="connsiteX1046" fmla="*/ 1191121 w 3265410"/>
              <a:gd name="connsiteY1046" fmla="*/ 4977800 h 6759197"/>
              <a:gd name="connsiteX1047" fmla="*/ 1194876 w 3265410"/>
              <a:gd name="connsiteY1047" fmla="*/ 4993591 h 6759197"/>
              <a:gd name="connsiteX1048" fmla="*/ 1090412 w 3265410"/>
              <a:gd name="connsiteY1048" fmla="*/ 5022522 h 6759197"/>
              <a:gd name="connsiteX1049" fmla="*/ 1080902 w 3265410"/>
              <a:gd name="connsiteY1049" fmla="*/ 5017001 h 6759197"/>
              <a:gd name="connsiteX1050" fmla="*/ 1070314 w 3265410"/>
              <a:gd name="connsiteY1050" fmla="*/ 5081545 h 6759197"/>
              <a:gd name="connsiteX1051" fmla="*/ 1074069 w 3265410"/>
              <a:gd name="connsiteY1051" fmla="*/ 5072436 h 6759197"/>
              <a:gd name="connsiteX1052" fmla="*/ 1143859 w 3265410"/>
              <a:gd name="connsiteY1052" fmla="*/ 5060398 h 6759197"/>
              <a:gd name="connsiteX1053" fmla="*/ 1146399 w 3265410"/>
              <a:gd name="connsiteY1053" fmla="*/ 5075857 h 6759197"/>
              <a:gd name="connsiteX1054" fmla="*/ 1077161 w 3265410"/>
              <a:gd name="connsiteY1054" fmla="*/ 5088666 h 6759197"/>
              <a:gd name="connsiteX1055" fmla="*/ 1070314 w 3265410"/>
              <a:gd name="connsiteY1055" fmla="*/ 5081545 h 6759197"/>
              <a:gd name="connsiteX1056" fmla="*/ 1062833 w 3265410"/>
              <a:gd name="connsiteY1056" fmla="*/ 2772199 h 6759197"/>
              <a:gd name="connsiteX1057" fmla="*/ 1063910 w 3265410"/>
              <a:gd name="connsiteY1057" fmla="*/ 2759555 h 6759197"/>
              <a:gd name="connsiteX1058" fmla="*/ 1108632 w 3265410"/>
              <a:gd name="connsiteY1058" fmla="*/ 2726648 h 6759197"/>
              <a:gd name="connsiteX1059" fmla="*/ 1169146 w 3265410"/>
              <a:gd name="connsiteY1059" fmla="*/ 2698489 h 6759197"/>
              <a:gd name="connsiteX1060" fmla="*/ 1178202 w 3265410"/>
              <a:gd name="connsiteY1060" fmla="*/ 2715053 h 6759197"/>
              <a:gd name="connsiteX1061" fmla="*/ 1119897 w 3265410"/>
              <a:gd name="connsiteY1061" fmla="*/ 2748402 h 6759197"/>
              <a:gd name="connsiteX1062" fmla="*/ 1074841 w 3265410"/>
              <a:gd name="connsiteY1062" fmla="*/ 2775236 h 6759197"/>
              <a:gd name="connsiteX1063" fmla="*/ 1062833 w 3265410"/>
              <a:gd name="connsiteY1063" fmla="*/ 2772199 h 6759197"/>
              <a:gd name="connsiteX1064" fmla="*/ 1049444 w 3265410"/>
              <a:gd name="connsiteY1064" fmla="*/ 2257666 h 6759197"/>
              <a:gd name="connsiteX1065" fmla="*/ 1061148 w 3265410"/>
              <a:gd name="connsiteY1065" fmla="*/ 2234477 h 6759197"/>
              <a:gd name="connsiteX1066" fmla="*/ 1077050 w 3265410"/>
              <a:gd name="connsiteY1066" fmla="*/ 2236464 h 6759197"/>
              <a:gd name="connsiteX1067" fmla="*/ 1061590 w 3265410"/>
              <a:gd name="connsiteY1067" fmla="*/ 2267604 h 6759197"/>
              <a:gd name="connsiteX1068" fmla="*/ 1049444 w 3265410"/>
              <a:gd name="connsiteY1068" fmla="*/ 2257666 h 6759197"/>
              <a:gd name="connsiteX1069" fmla="*/ 1046614 w 3265410"/>
              <a:gd name="connsiteY1069" fmla="*/ 2686522 h 6759197"/>
              <a:gd name="connsiteX1070" fmla="*/ 1047125 w 3265410"/>
              <a:gd name="connsiteY1070" fmla="*/ 2677067 h 6759197"/>
              <a:gd name="connsiteX1071" fmla="*/ 1199844 w 3265410"/>
              <a:gd name="connsiteY1071" fmla="*/ 2561892 h 6759197"/>
              <a:gd name="connsiteX1072" fmla="*/ 1209341 w 3265410"/>
              <a:gd name="connsiteY1072" fmla="*/ 2576248 h 6759197"/>
              <a:gd name="connsiteX1073" fmla="*/ 1128178 w 3265410"/>
              <a:gd name="connsiteY1073" fmla="*/ 2636320 h 6759197"/>
              <a:gd name="connsiteX1074" fmla="*/ 1055296 w 3265410"/>
              <a:gd name="connsiteY1074" fmla="*/ 2688442 h 6759197"/>
              <a:gd name="connsiteX1075" fmla="*/ 1046614 w 3265410"/>
              <a:gd name="connsiteY1075" fmla="*/ 2686522 h 6759197"/>
              <a:gd name="connsiteX1076" fmla="*/ 1032551 w 3265410"/>
              <a:gd name="connsiteY1076" fmla="*/ 3386557 h 6759197"/>
              <a:gd name="connsiteX1077" fmla="*/ 1033434 w 3265410"/>
              <a:gd name="connsiteY1077" fmla="*/ 3387882 h 6759197"/>
              <a:gd name="connsiteX1078" fmla="*/ 1162080 w 3265410"/>
              <a:gd name="connsiteY1078" fmla="*/ 3273039 h 6759197"/>
              <a:gd name="connsiteX1079" fmla="*/ 1304089 w 3265410"/>
              <a:gd name="connsiteY1079" fmla="*/ 3127938 h 6759197"/>
              <a:gd name="connsiteX1080" fmla="*/ 1318444 w 3265410"/>
              <a:gd name="connsiteY1080" fmla="*/ 3140417 h 6759197"/>
              <a:gd name="connsiteX1081" fmla="*/ 1116365 w 3265410"/>
              <a:gd name="connsiteY1081" fmla="*/ 3351441 h 6759197"/>
              <a:gd name="connsiteX1082" fmla="*/ 1350357 w 3265410"/>
              <a:gd name="connsiteY1082" fmla="*/ 3193532 h 6759197"/>
              <a:gd name="connsiteX1083" fmla="*/ 1362946 w 3265410"/>
              <a:gd name="connsiteY1083" fmla="*/ 3210537 h 6759197"/>
              <a:gd name="connsiteX1084" fmla="*/ 1100352 w 3265410"/>
              <a:gd name="connsiteY1084" fmla="*/ 3395501 h 6759197"/>
              <a:gd name="connsiteX1085" fmla="*/ 1049335 w 3265410"/>
              <a:gd name="connsiteY1085" fmla="*/ 3428519 h 6759197"/>
              <a:gd name="connsiteX1086" fmla="*/ 1049777 w 3265410"/>
              <a:gd name="connsiteY1086" fmla="*/ 3432383 h 6759197"/>
              <a:gd name="connsiteX1087" fmla="*/ 1641883 w 3265410"/>
              <a:gd name="connsiteY1087" fmla="*/ 3025794 h 6759197"/>
              <a:gd name="connsiteX1088" fmla="*/ 1654472 w 3265410"/>
              <a:gd name="connsiteY1088" fmla="*/ 3042689 h 6759197"/>
              <a:gd name="connsiteX1089" fmla="*/ 1141542 w 3265410"/>
              <a:gd name="connsiteY1089" fmla="*/ 3407538 h 6759197"/>
              <a:gd name="connsiteX1090" fmla="*/ 1173565 w 3265410"/>
              <a:gd name="connsiteY1090" fmla="*/ 3390974 h 6759197"/>
              <a:gd name="connsiteX1091" fmla="*/ 1479667 w 3265410"/>
              <a:gd name="connsiteY1091" fmla="*/ 3209543 h 6759197"/>
              <a:gd name="connsiteX1092" fmla="*/ 1488722 w 3265410"/>
              <a:gd name="connsiteY1092" fmla="*/ 3225665 h 6759197"/>
              <a:gd name="connsiteX1093" fmla="*/ 1132376 w 3265410"/>
              <a:gd name="connsiteY1093" fmla="*/ 3438678 h 6759197"/>
              <a:gd name="connsiteX1094" fmla="*/ 1044587 w 3265410"/>
              <a:gd name="connsiteY1094" fmla="*/ 3484174 h 6759197"/>
              <a:gd name="connsiteX1095" fmla="*/ 1043925 w 3265410"/>
              <a:gd name="connsiteY1095" fmla="*/ 3480640 h 6759197"/>
              <a:gd name="connsiteX1096" fmla="*/ 1042488 w 3265410"/>
              <a:gd name="connsiteY1096" fmla="*/ 3484174 h 6759197"/>
              <a:gd name="connsiteX1097" fmla="*/ 1045912 w 3265410"/>
              <a:gd name="connsiteY1097" fmla="*/ 3484394 h 6759197"/>
              <a:gd name="connsiteX1098" fmla="*/ 1267980 w 3265410"/>
              <a:gd name="connsiteY1098" fmla="*/ 3382250 h 6759197"/>
              <a:gd name="connsiteX1099" fmla="*/ 1636693 w 3265410"/>
              <a:gd name="connsiteY1099" fmla="*/ 3184146 h 6759197"/>
              <a:gd name="connsiteX1100" fmla="*/ 1647183 w 3265410"/>
              <a:gd name="connsiteY1100" fmla="*/ 3199936 h 6759197"/>
              <a:gd name="connsiteX1101" fmla="*/ 1278691 w 3265410"/>
              <a:gd name="connsiteY1101" fmla="*/ 3405881 h 6759197"/>
              <a:gd name="connsiteX1102" fmla="*/ 1561603 w 3265410"/>
              <a:gd name="connsiteY1102" fmla="*/ 3295786 h 6759197"/>
              <a:gd name="connsiteX1103" fmla="*/ 1569001 w 3265410"/>
              <a:gd name="connsiteY1103" fmla="*/ 3313123 h 6759197"/>
              <a:gd name="connsiteX1104" fmla="*/ 1156007 w 3265410"/>
              <a:gd name="connsiteY1104" fmla="*/ 3485389 h 6759197"/>
              <a:gd name="connsiteX1105" fmla="*/ 1283218 w 3265410"/>
              <a:gd name="connsiteY1105" fmla="*/ 3462751 h 6759197"/>
              <a:gd name="connsiteX1106" fmla="*/ 1287746 w 3265410"/>
              <a:gd name="connsiteY1106" fmla="*/ 3480751 h 6759197"/>
              <a:gd name="connsiteX1107" fmla="*/ 1158327 w 3265410"/>
              <a:gd name="connsiteY1107" fmla="*/ 3520394 h 6759197"/>
              <a:gd name="connsiteX1108" fmla="*/ 1208460 w 3265410"/>
              <a:gd name="connsiteY1108" fmla="*/ 3514872 h 6759197"/>
              <a:gd name="connsiteX1109" fmla="*/ 1560057 w 3265410"/>
              <a:gd name="connsiteY1109" fmla="*/ 3443979 h 6759197"/>
              <a:gd name="connsiteX1110" fmla="*/ 1564032 w 3265410"/>
              <a:gd name="connsiteY1110" fmla="*/ 3460212 h 6759197"/>
              <a:gd name="connsiteX1111" fmla="*/ 1243686 w 3265410"/>
              <a:gd name="connsiteY1111" fmla="*/ 3533424 h 6759197"/>
              <a:gd name="connsiteX1112" fmla="*/ 1109518 w 3265410"/>
              <a:gd name="connsiteY1112" fmla="*/ 3553300 h 6759197"/>
              <a:gd name="connsiteX1113" fmla="*/ 1105432 w 3265410"/>
              <a:gd name="connsiteY1113" fmla="*/ 3565226 h 6759197"/>
              <a:gd name="connsiteX1114" fmla="*/ 1107199 w 3265410"/>
              <a:gd name="connsiteY1114" fmla="*/ 3565006 h 6759197"/>
              <a:gd name="connsiteX1115" fmla="*/ 1106315 w 3265410"/>
              <a:gd name="connsiteY1115" fmla="*/ 3564123 h 6759197"/>
              <a:gd name="connsiteX1116" fmla="*/ 1145737 w 3265410"/>
              <a:gd name="connsiteY1116" fmla="*/ 3559926 h 6759197"/>
              <a:gd name="connsiteX1117" fmla="*/ 1152142 w 3265410"/>
              <a:gd name="connsiteY1117" fmla="*/ 3574502 h 6759197"/>
              <a:gd name="connsiteX1118" fmla="*/ 1169811 w 3265410"/>
              <a:gd name="connsiteY1118" fmla="*/ 3594490 h 6759197"/>
              <a:gd name="connsiteX1119" fmla="*/ 1267427 w 3265410"/>
              <a:gd name="connsiteY1119" fmla="*/ 3600453 h 6759197"/>
              <a:gd name="connsiteX1120" fmla="*/ 1267758 w 3265410"/>
              <a:gd name="connsiteY1120" fmla="*/ 3622538 h 6759197"/>
              <a:gd name="connsiteX1121" fmla="*/ 1181626 w 3265410"/>
              <a:gd name="connsiteY1121" fmla="*/ 3628832 h 6759197"/>
              <a:gd name="connsiteX1122" fmla="*/ 1182289 w 3265410"/>
              <a:gd name="connsiteY1122" fmla="*/ 3633651 h 6759197"/>
              <a:gd name="connsiteX1123" fmla="*/ 1222594 w 3265410"/>
              <a:gd name="connsiteY1123" fmla="*/ 3641824 h 6759197"/>
              <a:gd name="connsiteX1124" fmla="*/ 1233085 w 3265410"/>
              <a:gd name="connsiteY1124" fmla="*/ 3644034 h 6759197"/>
              <a:gd name="connsiteX1125" fmla="*/ 1300003 w 3265410"/>
              <a:gd name="connsiteY1125" fmla="*/ 3658281 h 6759197"/>
              <a:gd name="connsiteX1126" fmla="*/ 1310383 w 3265410"/>
              <a:gd name="connsiteY1126" fmla="*/ 3660489 h 6759197"/>
              <a:gd name="connsiteX1127" fmla="*/ 1303426 w 3265410"/>
              <a:gd name="connsiteY1127" fmla="*/ 3660158 h 6759197"/>
              <a:gd name="connsiteX1128" fmla="*/ 1300886 w 3265410"/>
              <a:gd name="connsiteY1128" fmla="*/ 3660268 h 6759197"/>
              <a:gd name="connsiteX1129" fmla="*/ 1302653 w 3265410"/>
              <a:gd name="connsiteY1129" fmla="*/ 3664355 h 6759197"/>
              <a:gd name="connsiteX1130" fmla="*/ 1411644 w 3265410"/>
              <a:gd name="connsiteY1130" fmla="*/ 3683130 h 6759197"/>
              <a:gd name="connsiteX1131" fmla="*/ 1688151 w 3265410"/>
              <a:gd name="connsiteY1131" fmla="*/ 3772034 h 6759197"/>
              <a:gd name="connsiteX1132" fmla="*/ 1682409 w 3265410"/>
              <a:gd name="connsiteY1132" fmla="*/ 3788381 h 6759197"/>
              <a:gd name="connsiteX1133" fmla="*/ 1475360 w 3265410"/>
              <a:gd name="connsiteY1133" fmla="*/ 3732387 h 6759197"/>
              <a:gd name="connsiteX1134" fmla="*/ 1482427 w 3265410"/>
              <a:gd name="connsiteY1134" fmla="*/ 3758231 h 6759197"/>
              <a:gd name="connsiteX1135" fmla="*/ 1489494 w 3265410"/>
              <a:gd name="connsiteY1135" fmla="*/ 3761212 h 6759197"/>
              <a:gd name="connsiteX1136" fmla="*/ 1518426 w 3265410"/>
              <a:gd name="connsiteY1136" fmla="*/ 3767949 h 6759197"/>
              <a:gd name="connsiteX1137" fmla="*/ 1539628 w 3265410"/>
              <a:gd name="connsiteY1137" fmla="*/ 3829244 h 6759197"/>
              <a:gd name="connsiteX1138" fmla="*/ 1569996 w 3265410"/>
              <a:gd name="connsiteY1138" fmla="*/ 3843271 h 6759197"/>
              <a:gd name="connsiteX1139" fmla="*/ 1617037 w 3265410"/>
              <a:gd name="connsiteY1139" fmla="*/ 3856192 h 6759197"/>
              <a:gd name="connsiteX1140" fmla="*/ 1633712 w 3265410"/>
              <a:gd name="connsiteY1140" fmla="*/ 3875626 h 6759197"/>
              <a:gd name="connsiteX1141" fmla="*/ 1637687 w 3265410"/>
              <a:gd name="connsiteY1141" fmla="*/ 3875185 h 6759197"/>
              <a:gd name="connsiteX1142" fmla="*/ 1745683 w 3265410"/>
              <a:gd name="connsiteY1142" fmla="*/ 3908641 h 6759197"/>
              <a:gd name="connsiteX1143" fmla="*/ 1738616 w 3265410"/>
              <a:gd name="connsiteY1143" fmla="*/ 3924655 h 6759197"/>
              <a:gd name="connsiteX1144" fmla="*/ 1643319 w 3265410"/>
              <a:gd name="connsiteY1144" fmla="*/ 3898487 h 6759197"/>
              <a:gd name="connsiteX1145" fmla="*/ 1646963 w 3265410"/>
              <a:gd name="connsiteY1145" fmla="*/ 3936907 h 6759197"/>
              <a:gd name="connsiteX1146" fmla="*/ 1850147 w 3265410"/>
              <a:gd name="connsiteY1146" fmla="*/ 4051301 h 6759197"/>
              <a:gd name="connsiteX1147" fmla="*/ 1847055 w 3265410"/>
              <a:gd name="connsiteY1147" fmla="*/ 4064438 h 6759197"/>
              <a:gd name="connsiteX1148" fmla="*/ 1858429 w 3265410"/>
              <a:gd name="connsiteY1148" fmla="*/ 4099338 h 6759197"/>
              <a:gd name="connsiteX1149" fmla="*/ 1855889 w 3265410"/>
              <a:gd name="connsiteY1149" fmla="*/ 4126505 h 6759197"/>
              <a:gd name="connsiteX1150" fmla="*/ 1911102 w 3265410"/>
              <a:gd name="connsiteY1150" fmla="*/ 4138765 h 6759197"/>
              <a:gd name="connsiteX1151" fmla="*/ 1940145 w 3265410"/>
              <a:gd name="connsiteY1151" fmla="*/ 4206449 h 6759197"/>
              <a:gd name="connsiteX1152" fmla="*/ 2094410 w 3265410"/>
              <a:gd name="connsiteY1152" fmla="*/ 4290150 h 6759197"/>
              <a:gd name="connsiteX1153" fmla="*/ 2170052 w 3265410"/>
              <a:gd name="connsiteY1153" fmla="*/ 4254923 h 6759197"/>
              <a:gd name="connsiteX1154" fmla="*/ 2107330 w 3265410"/>
              <a:gd name="connsiteY1154" fmla="*/ 4197398 h 6759197"/>
              <a:gd name="connsiteX1155" fmla="*/ 2121796 w 3265410"/>
              <a:gd name="connsiteY1155" fmla="*/ 4181165 h 6759197"/>
              <a:gd name="connsiteX1156" fmla="*/ 2164310 w 3265410"/>
              <a:gd name="connsiteY1156" fmla="*/ 4216497 h 6759197"/>
              <a:gd name="connsiteX1157" fmla="*/ 2318023 w 3265410"/>
              <a:gd name="connsiteY1157" fmla="*/ 4238693 h 6759197"/>
              <a:gd name="connsiteX1158" fmla="*/ 2344636 w 3265410"/>
              <a:gd name="connsiteY1158" fmla="*/ 4234827 h 6759197"/>
              <a:gd name="connsiteX1159" fmla="*/ 2315153 w 3265410"/>
              <a:gd name="connsiteY1159" fmla="*/ 4226216 h 6759197"/>
              <a:gd name="connsiteX1160" fmla="*/ 2242823 w 3265410"/>
              <a:gd name="connsiteY1160" fmla="*/ 4208218 h 6759197"/>
              <a:gd name="connsiteX1161" fmla="*/ 2243265 w 3265410"/>
              <a:gd name="connsiteY1161" fmla="*/ 4195079 h 6759197"/>
              <a:gd name="connsiteX1162" fmla="*/ 2325091 w 3265410"/>
              <a:gd name="connsiteY1162" fmla="*/ 4204243 h 6759197"/>
              <a:gd name="connsiteX1163" fmla="*/ 2185070 w 3265410"/>
              <a:gd name="connsiteY1163" fmla="*/ 4157315 h 6759197"/>
              <a:gd name="connsiteX1164" fmla="*/ 2189708 w 3265410"/>
              <a:gd name="connsiteY1164" fmla="*/ 4143290 h 6759197"/>
              <a:gd name="connsiteX1165" fmla="*/ 2313496 w 3265410"/>
              <a:gd name="connsiteY1165" fmla="*/ 4170896 h 6759197"/>
              <a:gd name="connsiteX1166" fmla="*/ 2338783 w 3265410"/>
              <a:gd name="connsiteY1166" fmla="*/ 4181828 h 6759197"/>
              <a:gd name="connsiteX1167" fmla="*/ 2333263 w 3265410"/>
              <a:gd name="connsiteY1167" fmla="*/ 4177744 h 6759197"/>
              <a:gd name="connsiteX1168" fmla="*/ 2265682 w 3265410"/>
              <a:gd name="connsiteY1168" fmla="*/ 4143290 h 6759197"/>
              <a:gd name="connsiteX1169" fmla="*/ 2270209 w 3265410"/>
              <a:gd name="connsiteY1169" fmla="*/ 4125177 h 6759197"/>
              <a:gd name="connsiteX1170" fmla="*/ 2318575 w 3265410"/>
              <a:gd name="connsiteY1170" fmla="*/ 4143953 h 6759197"/>
              <a:gd name="connsiteX1171" fmla="*/ 2477147 w 3265410"/>
              <a:gd name="connsiteY1171" fmla="*/ 4125069 h 6759197"/>
              <a:gd name="connsiteX1172" fmla="*/ 2483884 w 3265410"/>
              <a:gd name="connsiteY1172" fmla="*/ 4100220 h 6759197"/>
              <a:gd name="connsiteX1173" fmla="*/ 2457382 w 3265410"/>
              <a:gd name="connsiteY1173" fmla="*/ 4076695 h 6759197"/>
              <a:gd name="connsiteX1174" fmla="*/ 2445566 w 3265410"/>
              <a:gd name="connsiteY1174" fmla="*/ 4073273 h 6759197"/>
              <a:gd name="connsiteX1175" fmla="*/ 2410229 w 3265410"/>
              <a:gd name="connsiteY1175" fmla="*/ 4062894 h 6759197"/>
              <a:gd name="connsiteX1176" fmla="*/ 2364512 w 3265410"/>
              <a:gd name="connsiteY1176" fmla="*/ 4033748 h 6759197"/>
              <a:gd name="connsiteX1177" fmla="*/ 2364734 w 3265410"/>
              <a:gd name="connsiteY1177" fmla="*/ 4017958 h 6759197"/>
              <a:gd name="connsiteX1178" fmla="*/ 2458154 w 3265410"/>
              <a:gd name="connsiteY1178" fmla="*/ 3965618 h 6759197"/>
              <a:gd name="connsiteX1179" fmla="*/ 2425689 w 3265410"/>
              <a:gd name="connsiteY1179" fmla="*/ 3956122 h 6759197"/>
              <a:gd name="connsiteX1180" fmla="*/ 2363409 w 3265410"/>
              <a:gd name="connsiteY1180" fmla="*/ 3944855 h 6759197"/>
              <a:gd name="connsiteX1181" fmla="*/ 2364512 w 3265410"/>
              <a:gd name="connsiteY1181" fmla="*/ 3926749 h 6759197"/>
              <a:gd name="connsiteX1182" fmla="*/ 2430216 w 3265410"/>
              <a:gd name="connsiteY1182" fmla="*/ 3935032 h 6759197"/>
              <a:gd name="connsiteX1183" fmla="*/ 2474055 w 3265410"/>
              <a:gd name="connsiteY1183" fmla="*/ 3949606 h 6759197"/>
              <a:gd name="connsiteX1184" fmla="*/ 2489185 w 3265410"/>
              <a:gd name="connsiteY1184" fmla="*/ 3944191 h 6759197"/>
              <a:gd name="connsiteX1185" fmla="*/ 2425909 w 3265410"/>
              <a:gd name="connsiteY1185" fmla="*/ 3921453 h 6759197"/>
              <a:gd name="connsiteX1186" fmla="*/ 2430768 w 3265410"/>
              <a:gd name="connsiteY1186" fmla="*/ 3903564 h 6759197"/>
              <a:gd name="connsiteX1187" fmla="*/ 2524189 w 3265410"/>
              <a:gd name="connsiteY1187" fmla="*/ 3932380 h 6759197"/>
              <a:gd name="connsiteX1188" fmla="*/ 2533575 w 3265410"/>
              <a:gd name="connsiteY1188" fmla="*/ 3927965 h 6759197"/>
              <a:gd name="connsiteX1189" fmla="*/ 2432535 w 3265410"/>
              <a:gd name="connsiteY1189" fmla="*/ 3862487 h 6759197"/>
              <a:gd name="connsiteX1190" fmla="*/ 2223167 w 3265410"/>
              <a:gd name="connsiteY1190" fmla="*/ 3812126 h 6759197"/>
              <a:gd name="connsiteX1191" fmla="*/ 2223608 w 3265410"/>
              <a:gd name="connsiteY1191" fmla="*/ 3792025 h 6759197"/>
              <a:gd name="connsiteX1192" fmla="*/ 2459700 w 3265410"/>
              <a:gd name="connsiteY1192" fmla="*/ 3843271 h 6759197"/>
              <a:gd name="connsiteX1193" fmla="*/ 2534237 w 3265410"/>
              <a:gd name="connsiteY1193" fmla="*/ 3846140 h 6759197"/>
              <a:gd name="connsiteX1194" fmla="*/ 2579181 w 3265410"/>
              <a:gd name="connsiteY1194" fmla="*/ 3847356 h 6759197"/>
              <a:gd name="connsiteX1195" fmla="*/ 2520546 w 3265410"/>
              <a:gd name="connsiteY1195" fmla="*/ 3824053 h 6759197"/>
              <a:gd name="connsiteX1196" fmla="*/ 2525073 w 3265410"/>
              <a:gd name="connsiteY1196" fmla="*/ 3807378 h 6759197"/>
              <a:gd name="connsiteX1197" fmla="*/ 2605573 w 3265410"/>
              <a:gd name="connsiteY1197" fmla="*/ 3831011 h 6759197"/>
              <a:gd name="connsiteX1198" fmla="*/ 2545723 w 3265410"/>
              <a:gd name="connsiteY1198" fmla="*/ 3794896 h 6759197"/>
              <a:gd name="connsiteX1199" fmla="*/ 2489295 w 3265410"/>
              <a:gd name="connsiteY1199" fmla="*/ 3776453 h 6759197"/>
              <a:gd name="connsiteX1200" fmla="*/ 2494815 w 3265410"/>
              <a:gd name="connsiteY1200" fmla="*/ 3758562 h 6759197"/>
              <a:gd name="connsiteX1201" fmla="*/ 2537882 w 3265410"/>
              <a:gd name="connsiteY1201" fmla="*/ 3766623 h 6759197"/>
              <a:gd name="connsiteX1202" fmla="*/ 2561183 w 3265410"/>
              <a:gd name="connsiteY1202" fmla="*/ 3760439 h 6759197"/>
              <a:gd name="connsiteX1203" fmla="*/ 2590445 w 3265410"/>
              <a:gd name="connsiteY1203" fmla="*/ 3706100 h 6759197"/>
              <a:gd name="connsiteX1204" fmla="*/ 2589340 w 3265410"/>
              <a:gd name="connsiteY1204" fmla="*/ 3705990 h 6759197"/>
              <a:gd name="connsiteX1205" fmla="*/ 2159231 w 3265410"/>
              <a:gd name="connsiteY1205" fmla="*/ 3648451 h 6759197"/>
              <a:gd name="connsiteX1206" fmla="*/ 2160776 w 3265410"/>
              <a:gd name="connsiteY1206" fmla="*/ 3630489 h 6759197"/>
              <a:gd name="connsiteX1207" fmla="*/ 2590665 w 3265410"/>
              <a:gd name="connsiteY1207" fmla="*/ 3678933 h 6759197"/>
              <a:gd name="connsiteX1208" fmla="*/ 2569795 w 3265410"/>
              <a:gd name="connsiteY1208" fmla="*/ 3640278 h 6759197"/>
              <a:gd name="connsiteX1209" fmla="*/ 2299030 w 3265410"/>
              <a:gd name="connsiteY1209" fmla="*/ 3591177 h 6759197"/>
              <a:gd name="connsiteX1210" fmla="*/ 2301460 w 3265410"/>
              <a:gd name="connsiteY1210" fmla="*/ 3568208 h 6759197"/>
              <a:gd name="connsiteX1211" fmla="*/ 2322330 w 3265410"/>
              <a:gd name="connsiteY1211" fmla="*/ 3569754 h 6759197"/>
              <a:gd name="connsiteX1212" fmla="*/ 2490067 w 3265410"/>
              <a:gd name="connsiteY1212" fmla="*/ 3535854 h 6759197"/>
              <a:gd name="connsiteX1213" fmla="*/ 2556544 w 3265410"/>
              <a:gd name="connsiteY1213" fmla="*/ 3503609 h 6759197"/>
              <a:gd name="connsiteX1214" fmla="*/ 2577526 w 3265410"/>
              <a:gd name="connsiteY1214" fmla="*/ 3455132 h 6759197"/>
              <a:gd name="connsiteX1215" fmla="*/ 2551023 w 3265410"/>
              <a:gd name="connsiteY1215" fmla="*/ 3447954 h 6759197"/>
              <a:gd name="connsiteX1216" fmla="*/ 2547268 w 3265410"/>
              <a:gd name="connsiteY1216" fmla="*/ 3423329 h 6759197"/>
              <a:gd name="connsiteX1217" fmla="*/ 2498571 w 3265410"/>
              <a:gd name="connsiteY1217" fmla="*/ 3347245 h 6759197"/>
              <a:gd name="connsiteX1218" fmla="*/ 2476485 w 3265410"/>
              <a:gd name="connsiteY1218" fmla="*/ 3342387 h 6759197"/>
              <a:gd name="connsiteX1219" fmla="*/ 2453517 w 3265410"/>
              <a:gd name="connsiteY1219" fmla="*/ 3333221 h 6759197"/>
              <a:gd name="connsiteX1220" fmla="*/ 2450535 w 3265410"/>
              <a:gd name="connsiteY1220" fmla="*/ 3317540 h 6759197"/>
              <a:gd name="connsiteX1221" fmla="*/ 2451528 w 3265410"/>
              <a:gd name="connsiteY1221" fmla="*/ 3309369 h 6759197"/>
              <a:gd name="connsiteX1222" fmla="*/ 2461577 w 3265410"/>
              <a:gd name="connsiteY1222" fmla="*/ 3251395 h 6759197"/>
              <a:gd name="connsiteX1223" fmla="*/ 2429885 w 3265410"/>
              <a:gd name="connsiteY1223" fmla="*/ 3251284 h 6759197"/>
              <a:gd name="connsiteX1224" fmla="*/ 2378317 w 3265410"/>
              <a:gd name="connsiteY1224" fmla="*/ 3262880 h 6759197"/>
              <a:gd name="connsiteX1225" fmla="*/ 2370476 w 3265410"/>
              <a:gd name="connsiteY1225" fmla="*/ 3243223 h 6759197"/>
              <a:gd name="connsiteX1226" fmla="*/ 2433308 w 3265410"/>
              <a:gd name="connsiteY1226" fmla="*/ 3225225 h 6759197"/>
              <a:gd name="connsiteX1227" fmla="*/ 2440817 w 3265410"/>
              <a:gd name="connsiteY1227" fmla="*/ 3224672 h 6759197"/>
              <a:gd name="connsiteX1228" fmla="*/ 2430548 w 3265410"/>
              <a:gd name="connsiteY1228" fmla="*/ 3217716 h 6759197"/>
              <a:gd name="connsiteX1229" fmla="*/ 2408353 w 3265410"/>
              <a:gd name="connsiteY1229" fmla="*/ 3219041 h 6759197"/>
              <a:gd name="connsiteX1230" fmla="*/ 2375003 w 3265410"/>
              <a:gd name="connsiteY1230" fmla="*/ 3225225 h 6759197"/>
              <a:gd name="connsiteX1231" fmla="*/ 2303999 w 3265410"/>
              <a:gd name="connsiteY1231" fmla="*/ 3234721 h 6759197"/>
              <a:gd name="connsiteX1232" fmla="*/ 2299693 w 3265410"/>
              <a:gd name="connsiteY1232" fmla="*/ 3219703 h 6759197"/>
              <a:gd name="connsiteX1233" fmla="*/ 2380856 w 3265410"/>
              <a:gd name="connsiteY1233" fmla="*/ 3198059 h 6759197"/>
              <a:gd name="connsiteX1234" fmla="*/ 2395763 w 3265410"/>
              <a:gd name="connsiteY1234" fmla="*/ 3194746 h 6759197"/>
              <a:gd name="connsiteX1235" fmla="*/ 2397752 w 3265410"/>
              <a:gd name="connsiteY1235" fmla="*/ 3189225 h 6759197"/>
              <a:gd name="connsiteX1236" fmla="*/ 2401726 w 3265410"/>
              <a:gd name="connsiteY1236" fmla="*/ 3180722 h 6759197"/>
              <a:gd name="connsiteX1237" fmla="*/ 2394990 w 3265410"/>
              <a:gd name="connsiteY1237" fmla="*/ 3183373 h 6759197"/>
              <a:gd name="connsiteX1238" fmla="*/ 2263031 w 3265410"/>
              <a:gd name="connsiteY1238" fmla="*/ 3207335 h 6759197"/>
              <a:gd name="connsiteX1239" fmla="*/ 2257951 w 3265410"/>
              <a:gd name="connsiteY1239" fmla="*/ 3192207 h 6759197"/>
              <a:gd name="connsiteX1240" fmla="*/ 2378317 w 3265410"/>
              <a:gd name="connsiteY1240" fmla="*/ 3159631 h 6759197"/>
              <a:gd name="connsiteX1241" fmla="*/ 2277386 w 3265410"/>
              <a:gd name="connsiteY1241" fmla="*/ 3165153 h 6759197"/>
              <a:gd name="connsiteX1242" fmla="*/ 2216099 w 3265410"/>
              <a:gd name="connsiteY1242" fmla="*/ 3175642 h 6759197"/>
              <a:gd name="connsiteX1243" fmla="*/ 2062939 w 3265410"/>
              <a:gd name="connsiteY1243" fmla="*/ 3201041 h 6759197"/>
              <a:gd name="connsiteX1244" fmla="*/ 2058632 w 3265410"/>
              <a:gd name="connsiteY1244" fmla="*/ 3178182 h 6759197"/>
              <a:gd name="connsiteX1245" fmla="*/ 2076190 w 3265410"/>
              <a:gd name="connsiteY1245" fmla="*/ 3174427 h 6759197"/>
              <a:gd name="connsiteX1246" fmla="*/ 2081932 w 3265410"/>
              <a:gd name="connsiteY1246" fmla="*/ 3166919 h 6759197"/>
              <a:gd name="connsiteX1247" fmla="*/ 2161549 w 3265410"/>
              <a:gd name="connsiteY1247" fmla="*/ 3129043 h 6759197"/>
              <a:gd name="connsiteX1248" fmla="*/ 2208702 w 3265410"/>
              <a:gd name="connsiteY1248" fmla="*/ 3086529 h 6759197"/>
              <a:gd name="connsiteX1249" fmla="*/ 2201523 w 3265410"/>
              <a:gd name="connsiteY1249" fmla="*/ 3038714 h 6759197"/>
              <a:gd name="connsiteX1250" fmla="*/ 2153377 w 3265410"/>
              <a:gd name="connsiteY1250" fmla="*/ 3062345 h 6759197"/>
              <a:gd name="connsiteX1251" fmla="*/ 2080607 w 3265410"/>
              <a:gd name="connsiteY1251" fmla="*/ 3088736 h 6759197"/>
              <a:gd name="connsiteX1252" fmla="*/ 2074423 w 3265410"/>
              <a:gd name="connsiteY1252" fmla="*/ 3071952 h 6759197"/>
              <a:gd name="connsiteX1253" fmla="*/ 2142225 w 3265410"/>
              <a:gd name="connsiteY1253" fmla="*/ 3040592 h 6759197"/>
              <a:gd name="connsiteX1254" fmla="*/ 2189267 w 3265410"/>
              <a:gd name="connsiteY1254" fmla="*/ 3016850 h 6759197"/>
              <a:gd name="connsiteX1255" fmla="*/ 2182088 w 3265410"/>
              <a:gd name="connsiteY1255" fmla="*/ 2995096 h 6759197"/>
              <a:gd name="connsiteX1256" fmla="*/ 2162101 w 3265410"/>
              <a:gd name="connsiteY1256" fmla="*/ 3001720 h 6759197"/>
              <a:gd name="connsiteX1257" fmla="*/ 2127096 w 3265410"/>
              <a:gd name="connsiteY1257" fmla="*/ 3011769 h 6759197"/>
              <a:gd name="connsiteX1258" fmla="*/ 2120361 w 3265410"/>
              <a:gd name="connsiteY1258" fmla="*/ 2996641 h 6759197"/>
              <a:gd name="connsiteX1259" fmla="*/ 2161660 w 3265410"/>
              <a:gd name="connsiteY1259" fmla="*/ 2974114 h 6759197"/>
              <a:gd name="connsiteX1260" fmla="*/ 2144654 w 3265410"/>
              <a:gd name="connsiteY1260" fmla="*/ 2964617 h 6759197"/>
              <a:gd name="connsiteX1261" fmla="*/ 2101036 w 3265410"/>
              <a:gd name="connsiteY1261" fmla="*/ 2979967 h 6759197"/>
              <a:gd name="connsiteX1262" fmla="*/ 2059736 w 3265410"/>
              <a:gd name="connsiteY1262" fmla="*/ 3002935 h 6759197"/>
              <a:gd name="connsiteX1263" fmla="*/ 2048915 w 3265410"/>
              <a:gd name="connsiteY1263" fmla="*/ 2990678 h 6759197"/>
              <a:gd name="connsiteX1264" fmla="*/ 2092643 w 3265410"/>
              <a:gd name="connsiteY1264" fmla="*/ 2956446 h 6759197"/>
              <a:gd name="connsiteX1265" fmla="*/ 2103796 w 3265410"/>
              <a:gd name="connsiteY1265" fmla="*/ 2951256 h 6759197"/>
              <a:gd name="connsiteX1266" fmla="*/ 2045933 w 3265410"/>
              <a:gd name="connsiteY1266" fmla="*/ 2948164 h 6759197"/>
              <a:gd name="connsiteX1267" fmla="*/ 1823645 w 3265410"/>
              <a:gd name="connsiteY1267" fmla="*/ 3048099 h 6759197"/>
              <a:gd name="connsiteX1268" fmla="*/ 1812822 w 3265410"/>
              <a:gd name="connsiteY1268" fmla="*/ 3034076 h 6759197"/>
              <a:gd name="connsiteX1269" fmla="*/ 1851141 w 3265410"/>
              <a:gd name="connsiteY1269" fmla="*/ 3000065 h 6759197"/>
              <a:gd name="connsiteX1270" fmla="*/ 1853459 w 3265410"/>
              <a:gd name="connsiteY1270" fmla="*/ 2994211 h 6759197"/>
              <a:gd name="connsiteX1271" fmla="*/ 1884379 w 3265410"/>
              <a:gd name="connsiteY1271" fmla="*/ 2912939 h 6759197"/>
              <a:gd name="connsiteX1272" fmla="*/ 1839546 w 3265410"/>
              <a:gd name="connsiteY1272" fmla="*/ 2897699 h 6759197"/>
              <a:gd name="connsiteX1273" fmla="*/ 1810504 w 3265410"/>
              <a:gd name="connsiteY1273" fmla="*/ 2914042 h 6759197"/>
              <a:gd name="connsiteX1274" fmla="*/ 1797473 w 3265410"/>
              <a:gd name="connsiteY1274" fmla="*/ 2904325 h 6759197"/>
              <a:gd name="connsiteX1275" fmla="*/ 1826957 w 3265410"/>
              <a:gd name="connsiteY1275" fmla="*/ 2855627 h 6759197"/>
              <a:gd name="connsiteX1276" fmla="*/ 1841755 w 3265410"/>
              <a:gd name="connsiteY1276" fmla="*/ 2828130 h 6759197"/>
              <a:gd name="connsiteX1277" fmla="*/ 1837889 w 3265410"/>
              <a:gd name="connsiteY1277" fmla="*/ 2808585 h 6759197"/>
              <a:gd name="connsiteX1278" fmla="*/ 1819338 w 3265410"/>
              <a:gd name="connsiteY1278" fmla="*/ 2804058 h 6759197"/>
              <a:gd name="connsiteX1279" fmla="*/ 1767658 w 3265410"/>
              <a:gd name="connsiteY1279" fmla="*/ 2824818 h 6759197"/>
              <a:gd name="connsiteX1280" fmla="*/ 1761585 w 3265410"/>
              <a:gd name="connsiteY1280" fmla="*/ 2825591 h 6759197"/>
              <a:gd name="connsiteX1281" fmla="*/ 1758714 w 3265410"/>
              <a:gd name="connsiteY1281" fmla="*/ 2820291 h 6759197"/>
              <a:gd name="connsiteX1282" fmla="*/ 1761143 w 3265410"/>
              <a:gd name="connsiteY1282" fmla="*/ 2814437 h 6759197"/>
              <a:gd name="connsiteX1283" fmla="*/ 1769535 w 3265410"/>
              <a:gd name="connsiteY1283" fmla="*/ 2802953 h 6759197"/>
              <a:gd name="connsiteX1284" fmla="*/ 1770088 w 3265410"/>
              <a:gd name="connsiteY1284" fmla="*/ 2793347 h 6759197"/>
              <a:gd name="connsiteX1285" fmla="*/ 1767437 w 3265410"/>
              <a:gd name="connsiteY1285" fmla="*/ 2790033 h 6759197"/>
              <a:gd name="connsiteX1286" fmla="*/ 1743586 w 3265410"/>
              <a:gd name="connsiteY1286" fmla="*/ 2794562 h 6759197"/>
              <a:gd name="connsiteX1287" fmla="*/ 1722384 w 3265410"/>
              <a:gd name="connsiteY1287" fmla="*/ 2806818 h 6759197"/>
              <a:gd name="connsiteX1288" fmla="*/ 1695550 w 3265410"/>
              <a:gd name="connsiteY1288" fmla="*/ 2827800 h 6759197"/>
              <a:gd name="connsiteX1289" fmla="*/ 1670373 w 3265410"/>
              <a:gd name="connsiteY1289" fmla="*/ 2853860 h 6759197"/>
              <a:gd name="connsiteX1290" fmla="*/ 1616375 w 3265410"/>
              <a:gd name="connsiteY1290" fmla="*/ 2892067 h 6759197"/>
              <a:gd name="connsiteX1291" fmla="*/ 1606878 w 3265410"/>
              <a:gd name="connsiteY1291" fmla="*/ 2873957 h 6759197"/>
              <a:gd name="connsiteX1292" fmla="*/ 1633048 w 3265410"/>
              <a:gd name="connsiteY1292" fmla="*/ 2836412 h 6759197"/>
              <a:gd name="connsiteX1293" fmla="*/ 1633048 w 3265410"/>
              <a:gd name="connsiteY1293" fmla="*/ 2826585 h 6759197"/>
              <a:gd name="connsiteX1294" fmla="*/ 1619909 w 3265410"/>
              <a:gd name="connsiteY1294" fmla="*/ 2820401 h 6759197"/>
              <a:gd name="connsiteX1295" fmla="*/ 1573971 w 3265410"/>
              <a:gd name="connsiteY1295" fmla="*/ 2841713 h 6759197"/>
              <a:gd name="connsiteX1296" fmla="*/ 1522844 w 3265410"/>
              <a:gd name="connsiteY1296" fmla="*/ 2879258 h 6759197"/>
              <a:gd name="connsiteX1297" fmla="*/ 1473814 w 3265410"/>
              <a:gd name="connsiteY1297" fmla="*/ 2924643 h 6759197"/>
              <a:gd name="connsiteX1298" fmla="*/ 1368357 w 3265410"/>
              <a:gd name="connsiteY1298" fmla="*/ 3028334 h 6759197"/>
              <a:gd name="connsiteX1299" fmla="*/ 1131603 w 3265410"/>
              <a:gd name="connsiteY1299" fmla="*/ 3273701 h 6759197"/>
              <a:gd name="connsiteX1300" fmla="*/ 1032551 w 3265410"/>
              <a:gd name="connsiteY1300" fmla="*/ 3386557 h 6759197"/>
              <a:gd name="connsiteX1301" fmla="*/ 1015654 w 3265410"/>
              <a:gd name="connsiteY1301" fmla="*/ 2851153 h 6759197"/>
              <a:gd name="connsiteX1302" fmla="*/ 1017421 w 3265410"/>
              <a:gd name="connsiteY1302" fmla="*/ 2840829 h 6759197"/>
              <a:gd name="connsiteX1303" fmla="*/ 1107087 w 3265410"/>
              <a:gd name="connsiteY1303" fmla="*/ 2793787 h 6759197"/>
              <a:gd name="connsiteX1304" fmla="*/ 1191011 w 3265410"/>
              <a:gd name="connsiteY1304" fmla="*/ 2762316 h 6759197"/>
              <a:gd name="connsiteX1305" fmla="*/ 1199624 w 3265410"/>
              <a:gd name="connsiteY1305" fmla="*/ 2778548 h 6759197"/>
              <a:gd name="connsiteX1306" fmla="*/ 1118571 w 3265410"/>
              <a:gd name="connsiteY1306" fmla="*/ 2815541 h 6759197"/>
              <a:gd name="connsiteX1307" fmla="*/ 1025150 w 3265410"/>
              <a:gd name="connsiteY1307" fmla="*/ 2855846 h 6759197"/>
              <a:gd name="connsiteX1308" fmla="*/ 1015654 w 3265410"/>
              <a:gd name="connsiteY1308" fmla="*/ 2851153 h 6759197"/>
              <a:gd name="connsiteX1309" fmla="*/ 1006367 w 3265410"/>
              <a:gd name="connsiteY1309" fmla="*/ 2282272 h 6759197"/>
              <a:gd name="connsiteX1310" fmla="*/ 1007813 w 3265410"/>
              <a:gd name="connsiteY1310" fmla="*/ 2275004 h 6759197"/>
              <a:gd name="connsiteX1311" fmla="*/ 1021064 w 3265410"/>
              <a:gd name="connsiteY1311" fmla="*/ 2258772 h 6759197"/>
              <a:gd name="connsiteX1312" fmla="*/ 1034204 w 3265410"/>
              <a:gd name="connsiteY1312" fmla="*/ 2268710 h 6759197"/>
              <a:gd name="connsiteX1313" fmla="*/ 1024597 w 3265410"/>
              <a:gd name="connsiteY1313" fmla="*/ 2284943 h 6759197"/>
              <a:gd name="connsiteX1314" fmla="*/ 1006367 w 3265410"/>
              <a:gd name="connsiteY1314" fmla="*/ 2282272 h 6759197"/>
              <a:gd name="connsiteX1315" fmla="*/ 1006266 w 3265410"/>
              <a:gd name="connsiteY1315" fmla="*/ 4510233 h 6759197"/>
              <a:gd name="connsiteX1316" fmla="*/ 1113712 w 3265410"/>
              <a:gd name="connsiteY1316" fmla="*/ 4396717 h 6759197"/>
              <a:gd name="connsiteX1317" fmla="*/ 1123981 w 3265410"/>
              <a:gd name="connsiteY1317" fmla="*/ 4406875 h 6759197"/>
              <a:gd name="connsiteX1318" fmla="*/ 1019408 w 3265410"/>
              <a:gd name="connsiteY1318" fmla="*/ 4521168 h 6759197"/>
              <a:gd name="connsiteX1319" fmla="*/ 1006266 w 3265410"/>
              <a:gd name="connsiteY1319" fmla="*/ 4510233 h 6759197"/>
              <a:gd name="connsiteX1320" fmla="*/ 998329 w 3265410"/>
              <a:gd name="connsiteY1320" fmla="*/ 5454878 h 6759197"/>
              <a:gd name="connsiteX1321" fmla="*/ 1007371 w 3265410"/>
              <a:gd name="connsiteY1321" fmla="*/ 5448845 h 6759197"/>
              <a:gd name="connsiteX1322" fmla="*/ 1143637 w 3265410"/>
              <a:gd name="connsiteY1322" fmla="*/ 5484956 h 6759197"/>
              <a:gd name="connsiteX1323" fmla="*/ 1261903 w 3265410"/>
              <a:gd name="connsiteY1323" fmla="*/ 5537518 h 6759197"/>
              <a:gd name="connsiteX1324" fmla="*/ 1255940 w 3265410"/>
              <a:gd name="connsiteY1324" fmla="*/ 5549664 h 6759197"/>
              <a:gd name="connsiteX1325" fmla="*/ 1137011 w 3265410"/>
              <a:gd name="connsiteY1325" fmla="*/ 5507263 h 6759197"/>
              <a:gd name="connsiteX1326" fmla="*/ 1002622 w 3265410"/>
              <a:gd name="connsiteY1326" fmla="*/ 5464306 h 6759197"/>
              <a:gd name="connsiteX1327" fmla="*/ 998329 w 3265410"/>
              <a:gd name="connsiteY1327" fmla="*/ 5454878 h 6759197"/>
              <a:gd name="connsiteX1328" fmla="*/ 995473 w 3265410"/>
              <a:gd name="connsiteY1328" fmla="*/ 1151886 h 6759197"/>
              <a:gd name="connsiteX1329" fmla="*/ 996440 w 3265410"/>
              <a:gd name="connsiteY1329" fmla="*/ 1138608 h 6759197"/>
              <a:gd name="connsiteX1330" fmla="*/ 1056291 w 3265410"/>
              <a:gd name="connsiteY1330" fmla="*/ 1098302 h 6759197"/>
              <a:gd name="connsiteX1331" fmla="*/ 1066671 w 3265410"/>
              <a:gd name="connsiteY1331" fmla="*/ 1114424 h 6759197"/>
              <a:gd name="connsiteX1332" fmla="*/ 1007592 w 3265410"/>
              <a:gd name="connsiteY1332" fmla="*/ 1156386 h 6759197"/>
              <a:gd name="connsiteX1333" fmla="*/ 995473 w 3265410"/>
              <a:gd name="connsiteY1333" fmla="*/ 1151886 h 6759197"/>
              <a:gd name="connsiteX1334" fmla="*/ 981973 w 3265410"/>
              <a:gd name="connsiteY1334" fmla="*/ 1240752 h 6759197"/>
              <a:gd name="connsiteX1335" fmla="*/ 1027910 w 3265410"/>
              <a:gd name="connsiteY1335" fmla="*/ 1198458 h 6759197"/>
              <a:gd name="connsiteX1336" fmla="*/ 1080253 w 3265410"/>
              <a:gd name="connsiteY1336" fmla="*/ 1176814 h 6759197"/>
              <a:gd name="connsiteX1337" fmla="*/ 1086106 w 3265410"/>
              <a:gd name="connsiteY1337" fmla="*/ 1195146 h 6759197"/>
              <a:gd name="connsiteX1338" fmla="*/ 1040720 w 3265410"/>
              <a:gd name="connsiteY1338" fmla="*/ 1223304 h 6759197"/>
              <a:gd name="connsiteX1339" fmla="*/ 994119 w 3265410"/>
              <a:gd name="connsiteY1339" fmla="*/ 1254666 h 6759197"/>
              <a:gd name="connsiteX1340" fmla="*/ 981973 w 3265410"/>
              <a:gd name="connsiteY1340" fmla="*/ 1240752 h 6759197"/>
              <a:gd name="connsiteX1341" fmla="*/ 969716 w 3265410"/>
              <a:gd name="connsiteY1341" fmla="*/ 3804512 h 6759197"/>
              <a:gd name="connsiteX1342" fmla="*/ 1044476 w 3265410"/>
              <a:gd name="connsiteY1342" fmla="*/ 3718261 h 6759197"/>
              <a:gd name="connsiteX1343" fmla="*/ 1100351 w 3265410"/>
              <a:gd name="connsiteY1343" fmla="*/ 3647583 h 6759197"/>
              <a:gd name="connsiteX1344" fmla="*/ 1112167 w 3265410"/>
              <a:gd name="connsiteY1344" fmla="*/ 3657742 h 6759197"/>
              <a:gd name="connsiteX1345" fmla="*/ 1053420 w 3265410"/>
              <a:gd name="connsiteY1345" fmla="*/ 3742226 h 6759197"/>
              <a:gd name="connsiteX1346" fmla="*/ 979876 w 3265410"/>
              <a:gd name="connsiteY1346" fmla="*/ 3815113 h 6759197"/>
              <a:gd name="connsiteX1347" fmla="*/ 969716 w 3265410"/>
              <a:gd name="connsiteY1347" fmla="*/ 3804512 h 6759197"/>
              <a:gd name="connsiteX1348" fmla="*/ 966527 w 3265410"/>
              <a:gd name="connsiteY1348" fmla="*/ 5128445 h 6759197"/>
              <a:gd name="connsiteX1349" fmla="*/ 971372 w 3265410"/>
              <a:gd name="connsiteY1349" fmla="*/ 5120689 h 6759197"/>
              <a:gd name="connsiteX1350" fmla="*/ 1036524 w 3265410"/>
              <a:gd name="connsiteY1350" fmla="*/ 5120246 h 6759197"/>
              <a:gd name="connsiteX1351" fmla="*/ 1036634 w 3265410"/>
              <a:gd name="connsiteY1351" fmla="*/ 5133717 h 6759197"/>
              <a:gd name="connsiteX1352" fmla="*/ 971704 w 3265410"/>
              <a:gd name="connsiteY1352" fmla="*/ 5136036 h 6759197"/>
              <a:gd name="connsiteX1353" fmla="*/ 966527 w 3265410"/>
              <a:gd name="connsiteY1353" fmla="*/ 5128445 h 6759197"/>
              <a:gd name="connsiteX1354" fmla="*/ 965852 w 3265410"/>
              <a:gd name="connsiteY1354" fmla="*/ 2736476 h 6759197"/>
              <a:gd name="connsiteX1355" fmla="*/ 1011347 w 3265410"/>
              <a:gd name="connsiteY1355" fmla="*/ 2707544 h 6759197"/>
              <a:gd name="connsiteX1356" fmla="*/ 1017641 w 3265410"/>
              <a:gd name="connsiteY1356" fmla="*/ 2724329 h 6759197"/>
              <a:gd name="connsiteX1357" fmla="*/ 978441 w 3265410"/>
              <a:gd name="connsiteY1357" fmla="*/ 2750169 h 6759197"/>
              <a:gd name="connsiteX1358" fmla="*/ 965852 w 3265410"/>
              <a:gd name="connsiteY1358" fmla="*/ 2736476 h 6759197"/>
              <a:gd name="connsiteX1359" fmla="*/ 964266 w 3265410"/>
              <a:gd name="connsiteY1359" fmla="*/ 1076432 h 6759197"/>
              <a:gd name="connsiteX1360" fmla="*/ 968169 w 3265410"/>
              <a:gd name="connsiteY1360" fmla="*/ 1068378 h 6759197"/>
              <a:gd name="connsiteX1361" fmla="*/ 1018854 w 3265410"/>
              <a:gd name="connsiteY1361" fmla="*/ 1031274 h 6759197"/>
              <a:gd name="connsiteX1362" fmla="*/ 1029897 w 3265410"/>
              <a:gd name="connsiteY1362" fmla="*/ 1047286 h 6759197"/>
              <a:gd name="connsiteX1363" fmla="*/ 981751 w 3265410"/>
              <a:gd name="connsiteY1363" fmla="*/ 1085934 h 6759197"/>
              <a:gd name="connsiteX1364" fmla="*/ 964266 w 3265410"/>
              <a:gd name="connsiteY1364" fmla="*/ 1076432 h 6759197"/>
              <a:gd name="connsiteX1365" fmla="*/ 957791 w 3265410"/>
              <a:gd name="connsiteY1365" fmla="*/ 2423858 h 6759197"/>
              <a:gd name="connsiteX1366" fmla="*/ 991582 w 3265410"/>
              <a:gd name="connsiteY1366" fmla="*/ 2356718 h 6759197"/>
              <a:gd name="connsiteX1367" fmla="*/ 1007924 w 3265410"/>
              <a:gd name="connsiteY1367" fmla="*/ 2365773 h 6759197"/>
              <a:gd name="connsiteX1368" fmla="*/ 970159 w 3265410"/>
              <a:gd name="connsiteY1368" fmla="*/ 2430594 h 6759197"/>
              <a:gd name="connsiteX1369" fmla="*/ 957791 w 3265410"/>
              <a:gd name="connsiteY1369" fmla="*/ 2423858 h 6759197"/>
              <a:gd name="connsiteX1370" fmla="*/ 952822 w 3265410"/>
              <a:gd name="connsiteY1370" fmla="*/ 2096335 h 6759197"/>
              <a:gd name="connsiteX1371" fmla="*/ 963313 w 3265410"/>
              <a:gd name="connsiteY1371" fmla="*/ 2122838 h 6759197"/>
              <a:gd name="connsiteX1372" fmla="*/ 967510 w 3265410"/>
              <a:gd name="connsiteY1372" fmla="*/ 2113120 h 6759197"/>
              <a:gd name="connsiteX1373" fmla="*/ 952822 w 3265410"/>
              <a:gd name="connsiteY1373" fmla="*/ 2096335 h 6759197"/>
              <a:gd name="connsiteX1374" fmla="*/ 942978 w 3265410"/>
              <a:gd name="connsiteY1374" fmla="*/ 4991552 h 6759197"/>
              <a:gd name="connsiteX1375" fmla="*/ 946084 w 3265410"/>
              <a:gd name="connsiteY1375" fmla="*/ 4980418 h 6759197"/>
              <a:gd name="connsiteX1376" fmla="*/ 1162520 w 3265410"/>
              <a:gd name="connsiteY1376" fmla="*/ 4865685 h 6759197"/>
              <a:gd name="connsiteX1377" fmla="*/ 1353998 w 3265410"/>
              <a:gd name="connsiteY1377" fmla="*/ 4776243 h 6759197"/>
              <a:gd name="connsiteX1378" fmla="*/ 1362171 w 3265410"/>
              <a:gd name="connsiteY1378" fmla="*/ 4788609 h 6759197"/>
              <a:gd name="connsiteX1379" fmla="*/ 1146619 w 3265410"/>
              <a:gd name="connsiteY1379" fmla="*/ 4907540 h 6759197"/>
              <a:gd name="connsiteX1380" fmla="*/ 953372 w 3265410"/>
              <a:gd name="connsiteY1380" fmla="*/ 4996319 h 6759197"/>
              <a:gd name="connsiteX1381" fmla="*/ 942978 w 3265410"/>
              <a:gd name="connsiteY1381" fmla="*/ 4991552 h 6759197"/>
              <a:gd name="connsiteX1382" fmla="*/ 940122 w 3265410"/>
              <a:gd name="connsiteY1382" fmla="*/ 2988523 h 6759197"/>
              <a:gd name="connsiteX1383" fmla="*/ 942993 w 3265410"/>
              <a:gd name="connsiteY1383" fmla="*/ 2978971 h 6759197"/>
              <a:gd name="connsiteX1384" fmla="*/ 1114265 w 3265410"/>
              <a:gd name="connsiteY1384" fmla="*/ 2920555 h 6759197"/>
              <a:gd name="connsiteX1385" fmla="*/ 1251194 w 3265410"/>
              <a:gd name="connsiteY1385" fmla="*/ 2894716 h 6759197"/>
              <a:gd name="connsiteX1386" fmla="*/ 1255832 w 3265410"/>
              <a:gd name="connsiteY1386" fmla="*/ 2914593 h 6759197"/>
              <a:gd name="connsiteX1387" fmla="*/ 1082794 w 3265410"/>
              <a:gd name="connsiteY1387" fmla="*/ 2957107 h 6759197"/>
              <a:gd name="connsiteX1388" fmla="*/ 948515 w 3265410"/>
              <a:gd name="connsiteY1388" fmla="*/ 2994100 h 6759197"/>
              <a:gd name="connsiteX1389" fmla="*/ 940122 w 3265410"/>
              <a:gd name="connsiteY1389" fmla="*/ 2988523 h 6759197"/>
              <a:gd name="connsiteX1390" fmla="*/ 938466 w 3265410"/>
              <a:gd name="connsiteY1390" fmla="*/ 2331874 h 6759197"/>
              <a:gd name="connsiteX1391" fmla="*/ 965410 w 3265410"/>
              <a:gd name="connsiteY1391" fmla="*/ 2284611 h 6759197"/>
              <a:gd name="connsiteX1392" fmla="*/ 982084 w 3265410"/>
              <a:gd name="connsiteY1392" fmla="*/ 2291016 h 6759197"/>
              <a:gd name="connsiteX1393" fmla="*/ 952157 w 3265410"/>
              <a:gd name="connsiteY1393" fmla="*/ 2342806 h 6759197"/>
              <a:gd name="connsiteX1394" fmla="*/ 938466 w 3265410"/>
              <a:gd name="connsiteY1394" fmla="*/ 2331874 h 6759197"/>
              <a:gd name="connsiteX1395" fmla="*/ 931329 w 3265410"/>
              <a:gd name="connsiteY1395" fmla="*/ 5277999 h 6759197"/>
              <a:gd name="connsiteX1396" fmla="*/ 938576 w 3265410"/>
              <a:gd name="connsiteY1396" fmla="*/ 5271086 h 6759197"/>
              <a:gd name="connsiteX1397" fmla="*/ 1027690 w 3265410"/>
              <a:gd name="connsiteY1397" fmla="*/ 5277600 h 6759197"/>
              <a:gd name="connsiteX1398" fmla="*/ 1115148 w 3265410"/>
              <a:gd name="connsiteY1398" fmla="*/ 5292286 h 6759197"/>
              <a:gd name="connsiteX1399" fmla="*/ 1111173 w 3265410"/>
              <a:gd name="connsiteY1399" fmla="*/ 5310618 h 6759197"/>
              <a:gd name="connsiteX1400" fmla="*/ 1013335 w 3265410"/>
              <a:gd name="connsiteY1400" fmla="*/ 5298248 h 6759197"/>
              <a:gd name="connsiteX1401" fmla="*/ 935594 w 3265410"/>
              <a:gd name="connsiteY1401" fmla="*/ 5286321 h 6759197"/>
              <a:gd name="connsiteX1402" fmla="*/ 931329 w 3265410"/>
              <a:gd name="connsiteY1402" fmla="*/ 5277999 h 6759197"/>
              <a:gd name="connsiteX1403" fmla="*/ 929176 w 3265410"/>
              <a:gd name="connsiteY1403" fmla="*/ 5332043 h 6759197"/>
              <a:gd name="connsiteX1404" fmla="*/ 934380 w 3265410"/>
              <a:gd name="connsiteY1404" fmla="*/ 5326853 h 6759197"/>
              <a:gd name="connsiteX1405" fmla="*/ 1022721 w 3265410"/>
              <a:gd name="connsiteY1405" fmla="*/ 5339882 h 6759197"/>
              <a:gd name="connsiteX1406" fmla="*/ 1120006 w 3265410"/>
              <a:gd name="connsiteY1406" fmla="*/ 5369809 h 6759197"/>
              <a:gd name="connsiteX1407" fmla="*/ 1115921 w 3265410"/>
              <a:gd name="connsiteY1407" fmla="*/ 5385821 h 6759197"/>
              <a:gd name="connsiteX1408" fmla="*/ 1019629 w 3265410"/>
              <a:gd name="connsiteY1408" fmla="*/ 5364287 h 6759197"/>
              <a:gd name="connsiteX1409" fmla="*/ 932833 w 3265410"/>
              <a:gd name="connsiteY1409" fmla="*/ 5338889 h 6759197"/>
              <a:gd name="connsiteX1410" fmla="*/ 929176 w 3265410"/>
              <a:gd name="connsiteY1410" fmla="*/ 5332043 h 6759197"/>
              <a:gd name="connsiteX1411" fmla="*/ 923779 w 3265410"/>
              <a:gd name="connsiteY1411" fmla="*/ 3926311 h 6759197"/>
              <a:gd name="connsiteX1412" fmla="*/ 962539 w 3265410"/>
              <a:gd name="connsiteY1412" fmla="*/ 3895612 h 6759197"/>
              <a:gd name="connsiteX1413" fmla="*/ 970931 w 3265410"/>
              <a:gd name="connsiteY1413" fmla="*/ 3905108 h 6759197"/>
              <a:gd name="connsiteX1414" fmla="*/ 930956 w 3265410"/>
              <a:gd name="connsiteY1414" fmla="*/ 3936464 h 6759197"/>
              <a:gd name="connsiteX1415" fmla="*/ 923779 w 3265410"/>
              <a:gd name="connsiteY1415" fmla="*/ 3926311 h 6759197"/>
              <a:gd name="connsiteX1416" fmla="*/ 912211 w 3265410"/>
              <a:gd name="connsiteY1416" fmla="*/ 5754686 h 6759197"/>
              <a:gd name="connsiteX1417" fmla="*/ 924109 w 3265410"/>
              <a:gd name="connsiteY1417" fmla="*/ 5749440 h 6759197"/>
              <a:gd name="connsiteX1418" fmla="*/ 994340 w 3265410"/>
              <a:gd name="connsiteY1418" fmla="*/ 5798360 h 6759197"/>
              <a:gd name="connsiteX1419" fmla="*/ 1041934 w 3265410"/>
              <a:gd name="connsiteY1419" fmla="*/ 5872346 h 6759197"/>
              <a:gd name="connsiteX1420" fmla="*/ 1028793 w 3265410"/>
              <a:gd name="connsiteY1420" fmla="*/ 5880738 h 6759197"/>
              <a:gd name="connsiteX1421" fmla="*/ 975568 w 3265410"/>
              <a:gd name="connsiteY1421" fmla="*/ 5825746 h 6759197"/>
              <a:gd name="connsiteX1422" fmla="*/ 913730 w 3265410"/>
              <a:gd name="connsiteY1422" fmla="*/ 5767550 h 6759197"/>
              <a:gd name="connsiteX1423" fmla="*/ 912211 w 3265410"/>
              <a:gd name="connsiteY1423" fmla="*/ 5754686 h 6759197"/>
              <a:gd name="connsiteX1424" fmla="*/ 912142 w 3265410"/>
              <a:gd name="connsiteY1424" fmla="*/ 5233765 h 6759197"/>
              <a:gd name="connsiteX1425" fmla="*/ 919693 w 3265410"/>
              <a:gd name="connsiteY1425" fmla="*/ 5226686 h 6759197"/>
              <a:gd name="connsiteX1426" fmla="*/ 1352343 w 3265410"/>
              <a:gd name="connsiteY1426" fmla="*/ 5238394 h 6759197"/>
              <a:gd name="connsiteX1427" fmla="*/ 1351349 w 3265410"/>
              <a:gd name="connsiteY1427" fmla="*/ 5254293 h 6759197"/>
              <a:gd name="connsiteX1428" fmla="*/ 917594 w 3265410"/>
              <a:gd name="connsiteY1428" fmla="*/ 5241924 h 6759197"/>
              <a:gd name="connsiteX1429" fmla="*/ 912142 w 3265410"/>
              <a:gd name="connsiteY1429" fmla="*/ 5233765 h 6759197"/>
              <a:gd name="connsiteX1430" fmla="*/ 911962 w 3265410"/>
              <a:gd name="connsiteY1430" fmla="*/ 3752266 h 6759197"/>
              <a:gd name="connsiteX1431" fmla="*/ 984844 w 3265410"/>
              <a:gd name="connsiteY1431" fmla="*/ 3678492 h 6759197"/>
              <a:gd name="connsiteX1432" fmla="*/ 995225 w 3265410"/>
              <a:gd name="connsiteY1432" fmla="*/ 3688653 h 6759197"/>
              <a:gd name="connsiteX1433" fmla="*/ 923447 w 3265410"/>
              <a:gd name="connsiteY1433" fmla="*/ 3762648 h 6759197"/>
              <a:gd name="connsiteX1434" fmla="*/ 911962 w 3265410"/>
              <a:gd name="connsiteY1434" fmla="*/ 3752266 h 6759197"/>
              <a:gd name="connsiteX1435" fmla="*/ 896172 w 3265410"/>
              <a:gd name="connsiteY1435" fmla="*/ 3665129 h 6759197"/>
              <a:gd name="connsiteX1436" fmla="*/ 987275 w 3265410"/>
              <a:gd name="connsiteY1436" fmla="*/ 3572403 h 6759197"/>
              <a:gd name="connsiteX1437" fmla="*/ 997323 w 3265410"/>
              <a:gd name="connsiteY1437" fmla="*/ 3584992 h 6759197"/>
              <a:gd name="connsiteX1438" fmla="*/ 953594 w 3265410"/>
              <a:gd name="connsiteY1438" fmla="*/ 3626291 h 6759197"/>
              <a:gd name="connsiteX1439" fmla="*/ 909093 w 3265410"/>
              <a:gd name="connsiteY1439" fmla="*/ 3674738 h 6759197"/>
              <a:gd name="connsiteX1440" fmla="*/ 896172 w 3265410"/>
              <a:gd name="connsiteY1440" fmla="*/ 3665129 h 6759197"/>
              <a:gd name="connsiteX1441" fmla="*/ 893135 w 3265410"/>
              <a:gd name="connsiteY1441" fmla="*/ 5181252 h 6759197"/>
              <a:gd name="connsiteX1442" fmla="*/ 901251 w 3265410"/>
              <a:gd name="connsiteY1442" fmla="*/ 5170927 h 6759197"/>
              <a:gd name="connsiteX1443" fmla="*/ 1270296 w 3265410"/>
              <a:gd name="connsiteY1443" fmla="*/ 5177331 h 6759197"/>
              <a:gd name="connsiteX1444" fmla="*/ 1607207 w 3265410"/>
              <a:gd name="connsiteY1444" fmla="*/ 5193677 h 6759197"/>
              <a:gd name="connsiteX1445" fmla="*/ 1608201 w 3265410"/>
              <a:gd name="connsiteY1445" fmla="*/ 5206705 h 6759197"/>
              <a:gd name="connsiteX1446" fmla="*/ 1240039 w 3265410"/>
              <a:gd name="connsiteY1446" fmla="*/ 5204276 h 6759197"/>
              <a:gd name="connsiteX1447" fmla="*/ 902908 w 3265410"/>
              <a:gd name="connsiteY1447" fmla="*/ 5191909 h 6759197"/>
              <a:gd name="connsiteX1448" fmla="*/ 893135 w 3265410"/>
              <a:gd name="connsiteY1448" fmla="*/ 5181252 h 6759197"/>
              <a:gd name="connsiteX1449" fmla="*/ 887475 w 3265410"/>
              <a:gd name="connsiteY1449" fmla="*/ 5089347 h 6759197"/>
              <a:gd name="connsiteX1450" fmla="*/ 892306 w 3265410"/>
              <a:gd name="connsiteY1450" fmla="*/ 5078592 h 6759197"/>
              <a:gd name="connsiteX1451" fmla="*/ 1057173 w 3265410"/>
              <a:gd name="connsiteY1451" fmla="*/ 5044801 h 6759197"/>
              <a:gd name="connsiteX1452" fmla="*/ 1058498 w 3265410"/>
              <a:gd name="connsiteY1452" fmla="*/ 5058493 h 6759197"/>
              <a:gd name="connsiteX1453" fmla="*/ 978881 w 3265410"/>
              <a:gd name="connsiteY1453" fmla="*/ 5081241 h 6759197"/>
              <a:gd name="connsiteX1454" fmla="*/ 896060 w 3265410"/>
              <a:gd name="connsiteY1454" fmla="*/ 5096700 h 6759197"/>
              <a:gd name="connsiteX1455" fmla="*/ 887475 w 3265410"/>
              <a:gd name="connsiteY1455" fmla="*/ 5089347 h 6759197"/>
              <a:gd name="connsiteX1456" fmla="*/ 887228 w 3265410"/>
              <a:gd name="connsiteY1456" fmla="*/ 3883248 h 6759197"/>
              <a:gd name="connsiteX1457" fmla="*/ 946306 w 3265410"/>
              <a:gd name="connsiteY1457" fmla="*/ 3829802 h 6759197"/>
              <a:gd name="connsiteX1458" fmla="*/ 957680 w 3265410"/>
              <a:gd name="connsiteY1458" fmla="*/ 3842060 h 6759197"/>
              <a:gd name="connsiteX1459" fmla="*/ 896282 w 3265410"/>
              <a:gd name="connsiteY1459" fmla="*/ 3894290 h 6759197"/>
              <a:gd name="connsiteX1460" fmla="*/ 887228 w 3265410"/>
              <a:gd name="connsiteY1460" fmla="*/ 3883248 h 6759197"/>
              <a:gd name="connsiteX1461" fmla="*/ 874860 w 3265410"/>
              <a:gd name="connsiteY1461" fmla="*/ 4519726 h 6759197"/>
              <a:gd name="connsiteX1462" fmla="*/ 1033542 w 3265410"/>
              <a:gd name="connsiteY1462" fmla="*/ 4349224 h 6759197"/>
              <a:gd name="connsiteX1463" fmla="*/ 1045800 w 3265410"/>
              <a:gd name="connsiteY1463" fmla="*/ 4361154 h 6759197"/>
              <a:gd name="connsiteX1464" fmla="*/ 888994 w 3265410"/>
              <a:gd name="connsiteY1464" fmla="*/ 4534190 h 6759197"/>
              <a:gd name="connsiteX1465" fmla="*/ 874860 w 3265410"/>
              <a:gd name="connsiteY1465" fmla="*/ 4519726 h 6759197"/>
              <a:gd name="connsiteX1466" fmla="*/ 870331 w 3265410"/>
              <a:gd name="connsiteY1466" fmla="*/ 6088237 h 6759197"/>
              <a:gd name="connsiteX1467" fmla="*/ 881484 w 3265410"/>
              <a:gd name="connsiteY1467" fmla="*/ 6083931 h 6759197"/>
              <a:gd name="connsiteX1468" fmla="*/ 911410 w 3265410"/>
              <a:gd name="connsiteY1468" fmla="*/ 6167192 h 6759197"/>
              <a:gd name="connsiteX1469" fmla="*/ 904342 w 3265410"/>
              <a:gd name="connsiteY1469" fmla="*/ 6170395 h 6759197"/>
              <a:gd name="connsiteX1470" fmla="*/ 870331 w 3265410"/>
              <a:gd name="connsiteY1470" fmla="*/ 6088237 h 6759197"/>
              <a:gd name="connsiteX1471" fmla="*/ 846591 w 3265410"/>
              <a:gd name="connsiteY1471" fmla="*/ 3984725 h 6759197"/>
              <a:gd name="connsiteX1472" fmla="*/ 890320 w 3265410"/>
              <a:gd name="connsiteY1472" fmla="*/ 3947623 h 6759197"/>
              <a:gd name="connsiteX1473" fmla="*/ 901252 w 3265410"/>
              <a:gd name="connsiteY1473" fmla="*/ 3959989 h 6759197"/>
              <a:gd name="connsiteX1474" fmla="*/ 858407 w 3265410"/>
              <a:gd name="connsiteY1474" fmla="*/ 3996761 h 6759197"/>
              <a:gd name="connsiteX1475" fmla="*/ 846591 w 3265410"/>
              <a:gd name="connsiteY1475" fmla="*/ 3984725 h 6759197"/>
              <a:gd name="connsiteX1476" fmla="*/ 843499 w 3265410"/>
              <a:gd name="connsiteY1476" fmla="*/ 2440753 h 6759197"/>
              <a:gd name="connsiteX1477" fmla="*/ 874860 w 3265410"/>
              <a:gd name="connsiteY1477" fmla="*/ 2378804 h 6759197"/>
              <a:gd name="connsiteX1478" fmla="*/ 886233 w 3265410"/>
              <a:gd name="connsiteY1478" fmla="*/ 2351197 h 6759197"/>
              <a:gd name="connsiteX1479" fmla="*/ 904012 w 3265410"/>
              <a:gd name="connsiteY1479" fmla="*/ 2356166 h 6759197"/>
              <a:gd name="connsiteX1480" fmla="*/ 854430 w 3265410"/>
              <a:gd name="connsiteY1480" fmla="*/ 2450139 h 6759197"/>
              <a:gd name="connsiteX1481" fmla="*/ 843499 w 3265410"/>
              <a:gd name="connsiteY1481" fmla="*/ 2440753 h 6759197"/>
              <a:gd name="connsiteX1482" fmla="*/ 833670 w 3265410"/>
              <a:gd name="connsiteY1482" fmla="*/ 5875858 h 6759197"/>
              <a:gd name="connsiteX1483" fmla="*/ 846038 w 3265410"/>
              <a:gd name="connsiteY1483" fmla="*/ 5864927 h 6759197"/>
              <a:gd name="connsiteX1484" fmla="*/ 924771 w 3265410"/>
              <a:gd name="connsiteY1484" fmla="*/ 5994348 h 6759197"/>
              <a:gd name="connsiteX1485" fmla="*/ 911742 w 3265410"/>
              <a:gd name="connsiteY1485" fmla="*/ 6000311 h 6759197"/>
              <a:gd name="connsiteX1486" fmla="*/ 833670 w 3265410"/>
              <a:gd name="connsiteY1486" fmla="*/ 5875858 h 6759197"/>
              <a:gd name="connsiteX1487" fmla="*/ 789500 w 3265410"/>
              <a:gd name="connsiteY1487" fmla="*/ 2444950 h 6759197"/>
              <a:gd name="connsiteX1488" fmla="*/ 850125 w 3265410"/>
              <a:gd name="connsiteY1488" fmla="*/ 2288586 h 6759197"/>
              <a:gd name="connsiteX1489" fmla="*/ 866688 w 3265410"/>
              <a:gd name="connsiteY1489" fmla="*/ 2296427 h 6759197"/>
              <a:gd name="connsiteX1490" fmla="*/ 803856 w 3265410"/>
              <a:gd name="connsiteY1490" fmla="*/ 2451465 h 6759197"/>
              <a:gd name="connsiteX1491" fmla="*/ 789500 w 3265410"/>
              <a:gd name="connsiteY1491" fmla="*/ 2444950 h 6759197"/>
              <a:gd name="connsiteX1492" fmla="*/ 789445 w 3265410"/>
              <a:gd name="connsiteY1492" fmla="*/ 4109281 h 6759197"/>
              <a:gd name="connsiteX1493" fmla="*/ 791267 w 3265410"/>
              <a:gd name="connsiteY1493" fmla="*/ 4099894 h 6759197"/>
              <a:gd name="connsiteX1494" fmla="*/ 912405 w 3265410"/>
              <a:gd name="connsiteY1494" fmla="*/ 4008137 h 6759197"/>
              <a:gd name="connsiteX1495" fmla="*/ 921902 w 3265410"/>
              <a:gd name="connsiteY1495" fmla="*/ 4019180 h 6759197"/>
              <a:gd name="connsiteX1496" fmla="*/ 797893 w 3265410"/>
              <a:gd name="connsiteY1496" fmla="*/ 4112376 h 6759197"/>
              <a:gd name="connsiteX1497" fmla="*/ 789445 w 3265410"/>
              <a:gd name="connsiteY1497" fmla="*/ 4109281 h 6759197"/>
              <a:gd name="connsiteX1498" fmla="*/ 787071 w 3265410"/>
              <a:gd name="connsiteY1498" fmla="*/ 4187368 h 6759197"/>
              <a:gd name="connsiteX1499" fmla="*/ 873423 w 3265410"/>
              <a:gd name="connsiteY1499" fmla="*/ 4151036 h 6759197"/>
              <a:gd name="connsiteX1500" fmla="*/ 878392 w 3265410"/>
              <a:gd name="connsiteY1500" fmla="*/ 4167600 h 6759197"/>
              <a:gd name="connsiteX1501" fmla="*/ 836210 w 3265410"/>
              <a:gd name="connsiteY1501" fmla="*/ 4186373 h 6759197"/>
              <a:gd name="connsiteX1502" fmla="*/ 799549 w 3265410"/>
              <a:gd name="connsiteY1502" fmla="*/ 4204925 h 6759197"/>
              <a:gd name="connsiteX1503" fmla="*/ 787071 w 3265410"/>
              <a:gd name="connsiteY1503" fmla="*/ 4187368 h 6759197"/>
              <a:gd name="connsiteX1504" fmla="*/ 776028 w 3265410"/>
              <a:gd name="connsiteY1504" fmla="*/ 3910527 h 6759197"/>
              <a:gd name="connsiteX1505" fmla="*/ 822186 w 3265410"/>
              <a:gd name="connsiteY1505" fmla="*/ 3859953 h 6759197"/>
              <a:gd name="connsiteX1506" fmla="*/ 871879 w 3265410"/>
              <a:gd name="connsiteY1506" fmla="*/ 3814014 h 6759197"/>
              <a:gd name="connsiteX1507" fmla="*/ 879608 w 3265410"/>
              <a:gd name="connsiteY1507" fmla="*/ 3820308 h 6759197"/>
              <a:gd name="connsiteX1508" fmla="*/ 834223 w 3265410"/>
              <a:gd name="connsiteY1508" fmla="*/ 3872430 h 6759197"/>
              <a:gd name="connsiteX1509" fmla="*/ 785856 w 3265410"/>
              <a:gd name="connsiteY1509" fmla="*/ 3919029 h 6759197"/>
              <a:gd name="connsiteX1510" fmla="*/ 776028 w 3265410"/>
              <a:gd name="connsiteY1510" fmla="*/ 3910527 h 6759197"/>
              <a:gd name="connsiteX1511" fmla="*/ 774261 w 3265410"/>
              <a:gd name="connsiteY1511" fmla="*/ 3773808 h 6759197"/>
              <a:gd name="connsiteX1512" fmla="*/ 863596 w 3265410"/>
              <a:gd name="connsiteY1512" fmla="*/ 3698162 h 6759197"/>
              <a:gd name="connsiteX1513" fmla="*/ 873534 w 3265410"/>
              <a:gd name="connsiteY1513" fmla="*/ 3709094 h 6759197"/>
              <a:gd name="connsiteX1514" fmla="*/ 786076 w 3265410"/>
              <a:gd name="connsiteY1514" fmla="*/ 3785845 h 6759197"/>
              <a:gd name="connsiteX1515" fmla="*/ 774261 w 3265410"/>
              <a:gd name="connsiteY1515" fmla="*/ 3773808 h 6759197"/>
              <a:gd name="connsiteX1516" fmla="*/ 746102 w 3265410"/>
              <a:gd name="connsiteY1516" fmla="*/ 2365664 h 6759197"/>
              <a:gd name="connsiteX1517" fmla="*/ 758802 w 3265410"/>
              <a:gd name="connsiteY1517" fmla="*/ 2303384 h 6759197"/>
              <a:gd name="connsiteX1518" fmla="*/ 776028 w 3265410"/>
              <a:gd name="connsiteY1518" fmla="*/ 2303495 h 6759197"/>
              <a:gd name="connsiteX1519" fmla="*/ 763329 w 3265410"/>
              <a:gd name="connsiteY1519" fmla="*/ 2371959 h 6759197"/>
              <a:gd name="connsiteX1520" fmla="*/ 746102 w 3265410"/>
              <a:gd name="connsiteY1520" fmla="*/ 2365664 h 6759197"/>
              <a:gd name="connsiteX1521" fmla="*/ 745550 w 3265410"/>
              <a:gd name="connsiteY1521" fmla="*/ 3666569 h 6759197"/>
              <a:gd name="connsiteX1522" fmla="*/ 798885 w 3265410"/>
              <a:gd name="connsiteY1522" fmla="*/ 3603875 h 6759197"/>
              <a:gd name="connsiteX1523" fmla="*/ 860504 w 3265410"/>
              <a:gd name="connsiteY1523" fmla="*/ 3546785 h 6759197"/>
              <a:gd name="connsiteX1524" fmla="*/ 873092 w 3265410"/>
              <a:gd name="connsiteY1524" fmla="*/ 3558489 h 6759197"/>
              <a:gd name="connsiteX1525" fmla="*/ 808824 w 3265410"/>
              <a:gd name="connsiteY1525" fmla="*/ 3628058 h 6759197"/>
              <a:gd name="connsiteX1526" fmla="*/ 753059 w 3265410"/>
              <a:gd name="connsiteY1526" fmla="*/ 3674851 h 6759197"/>
              <a:gd name="connsiteX1527" fmla="*/ 745550 w 3265410"/>
              <a:gd name="connsiteY1527" fmla="*/ 3666569 h 6759197"/>
              <a:gd name="connsiteX1528" fmla="*/ 740029 w 3265410"/>
              <a:gd name="connsiteY1528" fmla="*/ 4799127 h 6759197"/>
              <a:gd name="connsiteX1529" fmla="*/ 859509 w 3265410"/>
              <a:gd name="connsiteY1529" fmla="*/ 4659659 h 6759197"/>
              <a:gd name="connsiteX1530" fmla="*/ 943433 w 3265410"/>
              <a:gd name="connsiteY1530" fmla="*/ 4577392 h 6759197"/>
              <a:gd name="connsiteX1531" fmla="*/ 956133 w 3265410"/>
              <a:gd name="connsiteY1531" fmla="*/ 4590974 h 6759197"/>
              <a:gd name="connsiteX1532" fmla="*/ 845486 w 3265410"/>
              <a:gd name="connsiteY1532" fmla="*/ 4716970 h 6759197"/>
              <a:gd name="connsiteX1533" fmla="*/ 746102 w 3265410"/>
              <a:gd name="connsiteY1533" fmla="*/ 4807187 h 6759197"/>
              <a:gd name="connsiteX1534" fmla="*/ 740029 w 3265410"/>
              <a:gd name="connsiteY1534" fmla="*/ 4799127 h 6759197"/>
              <a:gd name="connsiteX1535" fmla="*/ 733735 w 3265410"/>
              <a:gd name="connsiteY1535" fmla="*/ 2661828 h 6759197"/>
              <a:gd name="connsiteX1536" fmla="*/ 765648 w 3265410"/>
              <a:gd name="connsiteY1536" fmla="*/ 2556702 h 6759197"/>
              <a:gd name="connsiteX1537" fmla="*/ 781991 w 3265410"/>
              <a:gd name="connsiteY1537" fmla="*/ 2560898 h 6759197"/>
              <a:gd name="connsiteX1538" fmla="*/ 749195 w 3265410"/>
              <a:gd name="connsiteY1538" fmla="*/ 2665362 h 6759197"/>
              <a:gd name="connsiteX1539" fmla="*/ 733735 w 3265410"/>
              <a:gd name="connsiteY1539" fmla="*/ 2661828 h 6759197"/>
              <a:gd name="connsiteX1540" fmla="*/ 726212 w 3265410"/>
              <a:gd name="connsiteY1540" fmla="*/ 4105381 h 6759197"/>
              <a:gd name="connsiteX1541" fmla="*/ 726446 w 3265410"/>
              <a:gd name="connsiteY1541" fmla="*/ 4097787 h 6759197"/>
              <a:gd name="connsiteX1542" fmla="*/ 751955 w 3265410"/>
              <a:gd name="connsiteY1542" fmla="*/ 4076693 h 6759197"/>
              <a:gd name="connsiteX1543" fmla="*/ 760568 w 3265410"/>
              <a:gd name="connsiteY1543" fmla="*/ 4088290 h 6759197"/>
              <a:gd name="connsiteX1544" fmla="*/ 733845 w 3265410"/>
              <a:gd name="connsiteY1544" fmla="*/ 4106844 h 6759197"/>
              <a:gd name="connsiteX1545" fmla="*/ 726212 w 3265410"/>
              <a:gd name="connsiteY1545" fmla="*/ 4105381 h 6759197"/>
              <a:gd name="connsiteX1546" fmla="*/ 712864 w 3265410"/>
              <a:gd name="connsiteY1546" fmla="*/ 5935382 h 6759197"/>
              <a:gd name="connsiteX1547" fmla="*/ 727772 w 3265410"/>
              <a:gd name="connsiteY1547" fmla="*/ 5929420 h 6759197"/>
              <a:gd name="connsiteX1548" fmla="*/ 753059 w 3265410"/>
              <a:gd name="connsiteY1548" fmla="*/ 5978339 h 6759197"/>
              <a:gd name="connsiteX1549" fmla="*/ 773489 w 3265410"/>
              <a:gd name="connsiteY1549" fmla="*/ 6037197 h 6759197"/>
              <a:gd name="connsiteX1550" fmla="*/ 763440 w 3265410"/>
              <a:gd name="connsiteY1550" fmla="*/ 6042718 h 6759197"/>
              <a:gd name="connsiteX1551" fmla="*/ 740361 w 3265410"/>
              <a:gd name="connsiteY1551" fmla="*/ 6003737 h 6759197"/>
              <a:gd name="connsiteX1552" fmla="*/ 712864 w 3265410"/>
              <a:gd name="connsiteY1552" fmla="*/ 5935382 h 6759197"/>
              <a:gd name="connsiteX1553" fmla="*/ 707868 w 3265410"/>
              <a:gd name="connsiteY1553" fmla="*/ 4072073 h 6759197"/>
              <a:gd name="connsiteX1554" fmla="*/ 707895 w 3265410"/>
              <a:gd name="connsiteY1554" fmla="*/ 4062783 h 6759197"/>
              <a:gd name="connsiteX1555" fmla="*/ 791378 w 3265410"/>
              <a:gd name="connsiteY1555" fmla="*/ 3973454 h 6759197"/>
              <a:gd name="connsiteX1556" fmla="*/ 802752 w 3265410"/>
              <a:gd name="connsiteY1556" fmla="*/ 3983833 h 6759197"/>
              <a:gd name="connsiteX1557" fmla="*/ 716288 w 3265410"/>
              <a:gd name="connsiteY1557" fmla="*/ 4073495 h 6759197"/>
              <a:gd name="connsiteX1558" fmla="*/ 707868 w 3265410"/>
              <a:gd name="connsiteY1558" fmla="*/ 4072073 h 6759197"/>
              <a:gd name="connsiteX1559" fmla="*/ 706019 w 3265410"/>
              <a:gd name="connsiteY1559" fmla="*/ 1197354 h 6759197"/>
              <a:gd name="connsiteX1560" fmla="*/ 762115 w 3265410"/>
              <a:gd name="connsiteY1560" fmla="*/ 1126682 h 6759197"/>
              <a:gd name="connsiteX1561" fmla="*/ 814015 w 3265410"/>
              <a:gd name="connsiteY1561" fmla="*/ 1069702 h 6759197"/>
              <a:gd name="connsiteX1562" fmla="*/ 831573 w 3265410"/>
              <a:gd name="connsiteY1562" fmla="*/ 1082400 h 6759197"/>
              <a:gd name="connsiteX1563" fmla="*/ 774483 w 3265410"/>
              <a:gd name="connsiteY1563" fmla="*/ 1155282 h 6759197"/>
              <a:gd name="connsiteX1564" fmla="*/ 718717 w 3265410"/>
              <a:gd name="connsiteY1564" fmla="*/ 1209392 h 6759197"/>
              <a:gd name="connsiteX1565" fmla="*/ 706019 w 3265410"/>
              <a:gd name="connsiteY1565" fmla="*/ 1197354 h 6759197"/>
              <a:gd name="connsiteX1566" fmla="*/ 699226 w 3265410"/>
              <a:gd name="connsiteY1566" fmla="*/ 1503234 h 6759197"/>
              <a:gd name="connsiteX1567" fmla="*/ 701490 w 3265410"/>
              <a:gd name="connsiteY1567" fmla="*/ 1493406 h 6759197"/>
              <a:gd name="connsiteX1568" fmla="*/ 841732 w 3265410"/>
              <a:gd name="connsiteY1568" fmla="*/ 1393581 h 6759197"/>
              <a:gd name="connsiteX1569" fmla="*/ 960109 w 3265410"/>
              <a:gd name="connsiteY1569" fmla="*/ 1317940 h 6759197"/>
              <a:gd name="connsiteX1570" fmla="*/ 965410 w 3265410"/>
              <a:gd name="connsiteY1570" fmla="*/ 1334282 h 6759197"/>
              <a:gd name="connsiteX1571" fmla="*/ 708889 w 3265410"/>
              <a:gd name="connsiteY1571" fmla="*/ 1505773 h 6759197"/>
              <a:gd name="connsiteX1572" fmla="*/ 699226 w 3265410"/>
              <a:gd name="connsiteY1572" fmla="*/ 1503234 h 6759197"/>
              <a:gd name="connsiteX1573" fmla="*/ 697832 w 3265410"/>
              <a:gd name="connsiteY1573" fmla="*/ 4321203 h 6759197"/>
              <a:gd name="connsiteX1574" fmla="*/ 701269 w 3265410"/>
              <a:gd name="connsiteY1574" fmla="*/ 4310697 h 6759197"/>
              <a:gd name="connsiteX1575" fmla="*/ 766310 w 3265410"/>
              <a:gd name="connsiteY1575" fmla="*/ 4280550 h 6759197"/>
              <a:gd name="connsiteX1576" fmla="*/ 823732 w 3265410"/>
              <a:gd name="connsiteY1576" fmla="*/ 4261560 h 6759197"/>
              <a:gd name="connsiteX1577" fmla="*/ 829142 w 3265410"/>
              <a:gd name="connsiteY1577" fmla="*/ 4274811 h 6759197"/>
              <a:gd name="connsiteX1578" fmla="*/ 764322 w 3265410"/>
              <a:gd name="connsiteY1578" fmla="*/ 4307053 h 6759197"/>
              <a:gd name="connsiteX1579" fmla="*/ 706238 w 3265410"/>
              <a:gd name="connsiteY1579" fmla="*/ 4327152 h 6759197"/>
              <a:gd name="connsiteX1580" fmla="*/ 697832 w 3265410"/>
              <a:gd name="connsiteY1580" fmla="*/ 4321203 h 6759197"/>
              <a:gd name="connsiteX1581" fmla="*/ 688350 w 3265410"/>
              <a:gd name="connsiteY1581" fmla="*/ 1293314 h 6759197"/>
              <a:gd name="connsiteX1582" fmla="*/ 811585 w 3265410"/>
              <a:gd name="connsiteY1582" fmla="*/ 1175820 h 6759197"/>
              <a:gd name="connsiteX1583" fmla="*/ 932171 w 3265410"/>
              <a:gd name="connsiteY1583" fmla="*/ 1097860 h 6759197"/>
              <a:gd name="connsiteX1584" fmla="*/ 937693 w 3265410"/>
              <a:gd name="connsiteY1584" fmla="*/ 1112988 h 6759197"/>
              <a:gd name="connsiteX1585" fmla="*/ 700939 w 3265410"/>
              <a:gd name="connsiteY1585" fmla="*/ 1306676 h 6759197"/>
              <a:gd name="connsiteX1586" fmla="*/ 688350 w 3265410"/>
              <a:gd name="connsiteY1586" fmla="*/ 1293314 h 6759197"/>
              <a:gd name="connsiteX1587" fmla="*/ 680841 w 3265410"/>
              <a:gd name="connsiteY1587" fmla="*/ 4366450 h 6759197"/>
              <a:gd name="connsiteX1588" fmla="*/ 683602 w 3265410"/>
              <a:gd name="connsiteY1588" fmla="*/ 4358279 h 6759197"/>
              <a:gd name="connsiteX1589" fmla="*/ 770617 w 3265410"/>
              <a:gd name="connsiteY1589" fmla="*/ 4328575 h 6759197"/>
              <a:gd name="connsiteX1590" fmla="*/ 773489 w 3265410"/>
              <a:gd name="connsiteY1590" fmla="*/ 4340393 h 6759197"/>
              <a:gd name="connsiteX1591" fmla="*/ 689013 w 3265410"/>
              <a:gd name="connsiteY1591" fmla="*/ 4370645 h 6759197"/>
              <a:gd name="connsiteX1592" fmla="*/ 680841 w 3265410"/>
              <a:gd name="connsiteY1592" fmla="*/ 4366450 h 6759197"/>
              <a:gd name="connsiteX1593" fmla="*/ 664830 w 3265410"/>
              <a:gd name="connsiteY1593" fmla="*/ 3547115 h 6759197"/>
              <a:gd name="connsiteX1594" fmla="*/ 672891 w 3265410"/>
              <a:gd name="connsiteY1594" fmla="*/ 3532650 h 6759197"/>
              <a:gd name="connsiteX1595" fmla="*/ 689344 w 3265410"/>
              <a:gd name="connsiteY1595" fmla="*/ 3537839 h 6759197"/>
              <a:gd name="connsiteX1596" fmla="*/ 672228 w 3265410"/>
              <a:gd name="connsiteY1596" fmla="*/ 3556722 h 6759197"/>
              <a:gd name="connsiteX1597" fmla="*/ 664830 w 3265410"/>
              <a:gd name="connsiteY1597" fmla="*/ 3547115 h 6759197"/>
              <a:gd name="connsiteX1598" fmla="*/ 647494 w 3265410"/>
              <a:gd name="connsiteY1598" fmla="*/ 3176747 h 6759197"/>
              <a:gd name="connsiteX1599" fmla="*/ 648377 w 3265410"/>
              <a:gd name="connsiteY1599" fmla="*/ 3178182 h 6759197"/>
              <a:gd name="connsiteX1600" fmla="*/ 673554 w 3265410"/>
              <a:gd name="connsiteY1600" fmla="*/ 3284081 h 6759197"/>
              <a:gd name="connsiteX1601" fmla="*/ 674106 w 3265410"/>
              <a:gd name="connsiteY1601" fmla="*/ 3284081 h 6759197"/>
              <a:gd name="connsiteX1602" fmla="*/ 688241 w 3265410"/>
              <a:gd name="connsiteY1602" fmla="*/ 3293467 h 6759197"/>
              <a:gd name="connsiteX1603" fmla="*/ 682940 w 3265410"/>
              <a:gd name="connsiteY1603" fmla="*/ 3385674 h 6759197"/>
              <a:gd name="connsiteX1604" fmla="*/ 694425 w 3265410"/>
              <a:gd name="connsiteY1604" fmla="*/ 3379932 h 6759197"/>
              <a:gd name="connsiteX1605" fmla="*/ 806949 w 3265410"/>
              <a:gd name="connsiteY1605" fmla="*/ 3361932 h 6759197"/>
              <a:gd name="connsiteX1606" fmla="*/ 861611 w 3265410"/>
              <a:gd name="connsiteY1606" fmla="*/ 3367564 h 6759197"/>
              <a:gd name="connsiteX1607" fmla="*/ 869340 w 3265410"/>
              <a:gd name="connsiteY1607" fmla="*/ 3358840 h 6759197"/>
              <a:gd name="connsiteX1608" fmla="*/ 925548 w 3265410"/>
              <a:gd name="connsiteY1608" fmla="*/ 3352546 h 6759197"/>
              <a:gd name="connsiteX1609" fmla="*/ 1004613 w 3265410"/>
              <a:gd name="connsiteY1609" fmla="*/ 3364250 h 6759197"/>
              <a:gd name="connsiteX1610" fmla="*/ 1009140 w 3265410"/>
              <a:gd name="connsiteY1610" fmla="*/ 3366791 h 6759197"/>
              <a:gd name="connsiteX1611" fmla="*/ 1090304 w 3265410"/>
              <a:gd name="connsiteY1611" fmla="*/ 3273922 h 6759197"/>
              <a:gd name="connsiteX1612" fmla="*/ 1160424 w 3265410"/>
              <a:gd name="connsiteY1612" fmla="*/ 3193421 h 6759197"/>
              <a:gd name="connsiteX1613" fmla="*/ 666819 w 3265410"/>
              <a:gd name="connsiteY1613" fmla="*/ 3174649 h 6759197"/>
              <a:gd name="connsiteX1614" fmla="*/ 666487 w 3265410"/>
              <a:gd name="connsiteY1614" fmla="*/ 3174649 h 6759197"/>
              <a:gd name="connsiteX1615" fmla="*/ 647494 w 3265410"/>
              <a:gd name="connsiteY1615" fmla="*/ 3176747 h 6759197"/>
              <a:gd name="connsiteX1616" fmla="*/ 628071 w 3265410"/>
              <a:gd name="connsiteY1616" fmla="*/ 5119289 h 6759197"/>
              <a:gd name="connsiteX1617" fmla="*/ 633909 w 3265410"/>
              <a:gd name="connsiteY1617" fmla="*/ 5109308 h 6759197"/>
              <a:gd name="connsiteX1618" fmla="*/ 736055 w 3265410"/>
              <a:gd name="connsiteY1618" fmla="*/ 5087442 h 6759197"/>
              <a:gd name="connsiteX1619" fmla="*/ 852665 w 3265410"/>
              <a:gd name="connsiteY1619" fmla="*/ 5074413 h 6759197"/>
              <a:gd name="connsiteX1620" fmla="*/ 856529 w 3265410"/>
              <a:gd name="connsiteY1620" fmla="*/ 5093958 h 6759197"/>
              <a:gd name="connsiteX1621" fmla="*/ 856641 w 3265410"/>
              <a:gd name="connsiteY1621" fmla="*/ 5094068 h 6759197"/>
              <a:gd name="connsiteX1622" fmla="*/ 720595 w 3265410"/>
              <a:gd name="connsiteY1622" fmla="*/ 5120019 h 6759197"/>
              <a:gd name="connsiteX1623" fmla="*/ 637223 w 3265410"/>
              <a:gd name="connsiteY1623" fmla="*/ 5126867 h 6759197"/>
              <a:gd name="connsiteX1624" fmla="*/ 628071 w 3265410"/>
              <a:gd name="connsiteY1624" fmla="*/ 5119289 h 6759197"/>
              <a:gd name="connsiteX1625" fmla="*/ 624305 w 3265410"/>
              <a:gd name="connsiteY1625" fmla="*/ 3174870 h 6759197"/>
              <a:gd name="connsiteX1626" fmla="*/ 624415 w 3265410"/>
              <a:gd name="connsiteY1626" fmla="*/ 3175642 h 6759197"/>
              <a:gd name="connsiteX1627" fmla="*/ 624747 w 3265410"/>
              <a:gd name="connsiteY1627" fmla="*/ 3175201 h 6759197"/>
              <a:gd name="connsiteX1628" fmla="*/ 624305 w 3265410"/>
              <a:gd name="connsiteY1628" fmla="*/ 3174870 h 6759197"/>
              <a:gd name="connsiteX1629" fmla="*/ 616987 w 3265410"/>
              <a:gd name="connsiteY1629" fmla="*/ 1377762 h 6759197"/>
              <a:gd name="connsiteX1630" fmla="*/ 618009 w 3265410"/>
              <a:gd name="connsiteY1630" fmla="*/ 1366969 h 6759197"/>
              <a:gd name="connsiteX1631" fmla="*/ 651026 w 3265410"/>
              <a:gd name="connsiteY1631" fmla="*/ 1330860 h 6759197"/>
              <a:gd name="connsiteX1632" fmla="*/ 667038 w 3265410"/>
              <a:gd name="connsiteY1632" fmla="*/ 1338038 h 6759197"/>
              <a:gd name="connsiteX1633" fmla="*/ 627063 w 3265410"/>
              <a:gd name="connsiteY1633" fmla="*/ 1381765 h 6759197"/>
              <a:gd name="connsiteX1634" fmla="*/ 616987 w 3265410"/>
              <a:gd name="connsiteY1634" fmla="*/ 1377762 h 6759197"/>
              <a:gd name="connsiteX1635" fmla="*/ 593163 w 3265410"/>
              <a:gd name="connsiteY1635" fmla="*/ 1471321 h 6759197"/>
              <a:gd name="connsiteX1636" fmla="*/ 958894 w 3265410"/>
              <a:gd name="connsiteY1636" fmla="*/ 1170190 h 6759197"/>
              <a:gd name="connsiteX1637" fmla="*/ 972809 w 3265410"/>
              <a:gd name="connsiteY1637" fmla="*/ 1191280 h 6759197"/>
              <a:gd name="connsiteX1638" fmla="*/ 803966 w 3265410"/>
              <a:gd name="connsiteY1638" fmla="*/ 1308774 h 6759197"/>
              <a:gd name="connsiteX1639" fmla="*/ 602770 w 3265410"/>
              <a:gd name="connsiteY1639" fmla="*/ 1482364 h 6759197"/>
              <a:gd name="connsiteX1640" fmla="*/ 593163 w 3265410"/>
              <a:gd name="connsiteY1640" fmla="*/ 1471321 h 6759197"/>
              <a:gd name="connsiteX1641" fmla="*/ 585089 w 3265410"/>
              <a:gd name="connsiteY1641" fmla="*/ 2325635 h 6759197"/>
              <a:gd name="connsiteX1642" fmla="*/ 590182 w 3265410"/>
              <a:gd name="connsiteY1642" fmla="*/ 2364892 h 6759197"/>
              <a:gd name="connsiteX1643" fmla="*/ 590845 w 3265410"/>
              <a:gd name="connsiteY1643" fmla="*/ 2341040 h 6759197"/>
              <a:gd name="connsiteX1644" fmla="*/ 589520 w 3265410"/>
              <a:gd name="connsiteY1644" fmla="*/ 2287041 h 6759197"/>
              <a:gd name="connsiteX1645" fmla="*/ 585089 w 3265410"/>
              <a:gd name="connsiteY1645" fmla="*/ 2325635 h 6759197"/>
              <a:gd name="connsiteX1646" fmla="*/ 584220 w 3265410"/>
              <a:gd name="connsiteY1646" fmla="*/ 2961415 h 6759197"/>
              <a:gd name="connsiteX1647" fmla="*/ 643629 w 3265410"/>
              <a:gd name="connsiteY1647" fmla="*/ 2783408 h 6759197"/>
              <a:gd name="connsiteX1648" fmla="*/ 734620 w 3265410"/>
              <a:gd name="connsiteY1648" fmla="*/ 2412044 h 6759197"/>
              <a:gd name="connsiteX1649" fmla="*/ 756263 w 3265410"/>
              <a:gd name="connsiteY1649" fmla="*/ 2417014 h 6759197"/>
              <a:gd name="connsiteX1650" fmla="*/ 658868 w 3265410"/>
              <a:gd name="connsiteY1650" fmla="*/ 2821174 h 6759197"/>
              <a:gd name="connsiteX1651" fmla="*/ 608514 w 3265410"/>
              <a:gd name="connsiteY1651" fmla="*/ 2977869 h 6759197"/>
              <a:gd name="connsiteX1652" fmla="*/ 624083 w 3265410"/>
              <a:gd name="connsiteY1652" fmla="*/ 2945072 h 6759197"/>
              <a:gd name="connsiteX1653" fmla="*/ 719382 w 3265410"/>
              <a:gd name="connsiteY1653" fmla="*/ 2713950 h 6759197"/>
              <a:gd name="connsiteX1654" fmla="*/ 739810 w 3265410"/>
              <a:gd name="connsiteY1654" fmla="*/ 2720796 h 6759197"/>
              <a:gd name="connsiteX1655" fmla="*/ 649592 w 3265410"/>
              <a:gd name="connsiteY1655" fmla="*/ 2962850 h 6759197"/>
              <a:gd name="connsiteX1656" fmla="*/ 736498 w 3265410"/>
              <a:gd name="connsiteY1656" fmla="*/ 2820179 h 6759197"/>
              <a:gd name="connsiteX1657" fmla="*/ 887892 w 3265410"/>
              <a:gd name="connsiteY1657" fmla="*/ 2506458 h 6759197"/>
              <a:gd name="connsiteX1658" fmla="*/ 913842 w 3265410"/>
              <a:gd name="connsiteY1658" fmla="*/ 2519931 h 6759197"/>
              <a:gd name="connsiteX1659" fmla="*/ 703701 w 3265410"/>
              <a:gd name="connsiteY1659" fmla="*/ 2944189 h 6759197"/>
              <a:gd name="connsiteX1660" fmla="*/ 1052096 w 3265410"/>
              <a:gd name="connsiteY1660" fmla="*/ 2488017 h 6759197"/>
              <a:gd name="connsiteX1661" fmla="*/ 1074623 w 3265410"/>
              <a:gd name="connsiteY1661" fmla="*/ 2504030 h 6759197"/>
              <a:gd name="connsiteX1662" fmla="*/ 803968 w 3265410"/>
              <a:gd name="connsiteY1662" fmla="*/ 2868547 h 6759197"/>
              <a:gd name="connsiteX1663" fmla="*/ 732743 w 3265410"/>
              <a:gd name="connsiteY1663" fmla="*/ 2964507 h 6759197"/>
              <a:gd name="connsiteX1664" fmla="*/ 755050 w 3265410"/>
              <a:gd name="connsiteY1664" fmla="*/ 2944520 h 6759197"/>
              <a:gd name="connsiteX1665" fmla="*/ 949620 w 3265410"/>
              <a:gd name="connsiteY1665" fmla="*/ 2770267 h 6759197"/>
              <a:gd name="connsiteX1666" fmla="*/ 964197 w 3265410"/>
              <a:gd name="connsiteY1666" fmla="*/ 2786390 h 6759197"/>
              <a:gd name="connsiteX1667" fmla="*/ 815894 w 3265410"/>
              <a:gd name="connsiteY1667" fmla="*/ 2931821 h 6759197"/>
              <a:gd name="connsiteX1668" fmla="*/ 1010134 w 3265410"/>
              <a:gd name="connsiteY1668" fmla="*/ 2791248 h 6759197"/>
              <a:gd name="connsiteX1669" fmla="*/ 1024158 w 3265410"/>
              <a:gd name="connsiteY1669" fmla="*/ 2811125 h 6759197"/>
              <a:gd name="connsiteX1670" fmla="*/ 784091 w 3265410"/>
              <a:gd name="connsiteY1670" fmla="*/ 2994764 h 6759197"/>
              <a:gd name="connsiteX1671" fmla="*/ 822519 w 3265410"/>
              <a:gd name="connsiteY1671" fmla="*/ 2975218 h 6759197"/>
              <a:gd name="connsiteX1672" fmla="*/ 1099690 w 3265410"/>
              <a:gd name="connsiteY1672" fmla="*/ 2855074 h 6759197"/>
              <a:gd name="connsiteX1673" fmla="*/ 1106977 w 3265410"/>
              <a:gd name="connsiteY1673" fmla="*/ 2874731 h 6759197"/>
              <a:gd name="connsiteX1674" fmla="*/ 810705 w 3265410"/>
              <a:gd name="connsiteY1674" fmla="*/ 3015083 h 6759197"/>
              <a:gd name="connsiteX1675" fmla="*/ 759025 w 3265410"/>
              <a:gd name="connsiteY1675" fmla="*/ 3043684 h 6759197"/>
              <a:gd name="connsiteX1676" fmla="*/ 856420 w 3265410"/>
              <a:gd name="connsiteY1676" fmla="*/ 3033965 h 6759197"/>
              <a:gd name="connsiteX1677" fmla="*/ 858849 w 3265410"/>
              <a:gd name="connsiteY1677" fmla="*/ 3057597 h 6759197"/>
              <a:gd name="connsiteX1678" fmla="*/ 658978 w 3265410"/>
              <a:gd name="connsiteY1678" fmla="*/ 3108061 h 6759197"/>
              <a:gd name="connsiteX1679" fmla="*/ 651691 w 3265410"/>
              <a:gd name="connsiteY1679" fmla="*/ 3112258 h 6759197"/>
              <a:gd name="connsiteX1680" fmla="*/ 789061 w 3265410"/>
              <a:gd name="connsiteY1680" fmla="*/ 3086529 h 6759197"/>
              <a:gd name="connsiteX1681" fmla="*/ 791048 w 3265410"/>
              <a:gd name="connsiteY1681" fmla="*/ 3109055 h 6759197"/>
              <a:gd name="connsiteX1682" fmla="*/ 653899 w 3265410"/>
              <a:gd name="connsiteY1682" fmla="*/ 3141631 h 6759197"/>
              <a:gd name="connsiteX1683" fmla="*/ 620881 w 3265410"/>
              <a:gd name="connsiteY1683" fmla="*/ 3151128 h 6759197"/>
              <a:gd name="connsiteX1684" fmla="*/ 621213 w 3265410"/>
              <a:gd name="connsiteY1684" fmla="*/ 3152453 h 6759197"/>
              <a:gd name="connsiteX1685" fmla="*/ 921241 w 3265410"/>
              <a:gd name="connsiteY1685" fmla="*/ 3115350 h 6759197"/>
              <a:gd name="connsiteX1686" fmla="*/ 1028244 w 3265410"/>
              <a:gd name="connsiteY1686" fmla="*/ 3111263 h 6759197"/>
              <a:gd name="connsiteX1687" fmla="*/ 1255060 w 3265410"/>
              <a:gd name="connsiteY1687" fmla="*/ 3091498 h 6759197"/>
              <a:gd name="connsiteX1688" fmla="*/ 1260581 w 3265410"/>
              <a:gd name="connsiteY1688" fmla="*/ 3092050 h 6759197"/>
              <a:gd name="connsiteX1689" fmla="*/ 1274384 w 3265410"/>
              <a:gd name="connsiteY1689" fmla="*/ 3078135 h 6759197"/>
              <a:gd name="connsiteX1690" fmla="*/ 1052648 w 3265410"/>
              <a:gd name="connsiteY1690" fmla="*/ 3088626 h 6759197"/>
              <a:gd name="connsiteX1691" fmla="*/ 834777 w 3265410"/>
              <a:gd name="connsiteY1691" fmla="*/ 3100221 h 6759197"/>
              <a:gd name="connsiteX1692" fmla="*/ 834115 w 3265410"/>
              <a:gd name="connsiteY1692" fmla="*/ 3081449 h 6759197"/>
              <a:gd name="connsiteX1693" fmla="*/ 1048784 w 3265410"/>
              <a:gd name="connsiteY1693" fmla="*/ 3048099 h 6759197"/>
              <a:gd name="connsiteX1694" fmla="*/ 1050992 w 3265410"/>
              <a:gd name="connsiteY1694" fmla="*/ 3046664 h 6759197"/>
              <a:gd name="connsiteX1695" fmla="*/ 1186154 w 3265410"/>
              <a:gd name="connsiteY1695" fmla="*/ 3028664 h 6759197"/>
              <a:gd name="connsiteX1696" fmla="*/ 1302543 w 3265410"/>
              <a:gd name="connsiteY1696" fmla="*/ 3013868 h 6759197"/>
              <a:gd name="connsiteX1697" fmla="*/ 1308505 w 3265410"/>
              <a:gd name="connsiteY1697" fmla="*/ 3012101 h 6759197"/>
              <a:gd name="connsiteX1698" fmla="*/ 1092733 w 3265410"/>
              <a:gd name="connsiteY1698" fmla="*/ 3029328 h 6759197"/>
              <a:gd name="connsiteX1699" fmla="*/ 902799 w 3265410"/>
              <a:gd name="connsiteY1699" fmla="*/ 3054063 h 6759197"/>
              <a:gd name="connsiteX1700" fmla="*/ 898714 w 3265410"/>
              <a:gd name="connsiteY1700" fmla="*/ 3032641 h 6759197"/>
              <a:gd name="connsiteX1701" fmla="*/ 1181737 w 3265410"/>
              <a:gd name="connsiteY1701" fmla="*/ 2984163 h 6759197"/>
              <a:gd name="connsiteX1702" fmla="*/ 1259697 w 3265410"/>
              <a:gd name="connsiteY1702" fmla="*/ 2978090 h 6759197"/>
              <a:gd name="connsiteX1703" fmla="*/ 1277917 w 3265410"/>
              <a:gd name="connsiteY1703" fmla="*/ 2974998 h 6759197"/>
              <a:gd name="connsiteX1704" fmla="*/ 1279242 w 3265410"/>
              <a:gd name="connsiteY1704" fmla="*/ 2974446 h 6759197"/>
              <a:gd name="connsiteX1705" fmla="*/ 1281451 w 3265410"/>
              <a:gd name="connsiteY1705" fmla="*/ 2974336 h 6759197"/>
              <a:gd name="connsiteX1706" fmla="*/ 1286310 w 3265410"/>
              <a:gd name="connsiteY1706" fmla="*/ 2973563 h 6759197"/>
              <a:gd name="connsiteX1707" fmla="*/ 1403915 w 3265410"/>
              <a:gd name="connsiteY1707" fmla="*/ 2949599 h 6759197"/>
              <a:gd name="connsiteX1708" fmla="*/ 1406785 w 3265410"/>
              <a:gd name="connsiteY1708" fmla="*/ 2949599 h 6759197"/>
              <a:gd name="connsiteX1709" fmla="*/ 1415841 w 3265410"/>
              <a:gd name="connsiteY1709" fmla="*/ 2940103 h 6759197"/>
              <a:gd name="connsiteX1710" fmla="*/ 1232753 w 3265410"/>
              <a:gd name="connsiteY1710" fmla="*/ 2963293 h 6759197"/>
              <a:gd name="connsiteX1711" fmla="*/ 1103113 w 3265410"/>
              <a:gd name="connsiteY1711" fmla="*/ 2980630 h 6759197"/>
              <a:gd name="connsiteX1712" fmla="*/ 1100352 w 3265410"/>
              <a:gd name="connsiteY1712" fmla="*/ 2966274 h 6759197"/>
              <a:gd name="connsiteX1713" fmla="*/ 1289512 w 3265410"/>
              <a:gd name="connsiteY1713" fmla="*/ 2926962 h 6759197"/>
              <a:gd name="connsiteX1714" fmla="*/ 1455925 w 3265410"/>
              <a:gd name="connsiteY1714" fmla="*/ 2889638 h 6759197"/>
              <a:gd name="connsiteX1715" fmla="*/ 1462550 w 3265410"/>
              <a:gd name="connsiteY1715" fmla="*/ 2890964 h 6759197"/>
              <a:gd name="connsiteX1716" fmla="*/ 1476354 w 3265410"/>
              <a:gd name="connsiteY1716" fmla="*/ 2877601 h 6759197"/>
              <a:gd name="connsiteX1717" fmla="*/ 1420810 w 3265410"/>
              <a:gd name="connsiteY1717" fmla="*/ 2881136 h 6759197"/>
              <a:gd name="connsiteX1718" fmla="*/ 1419043 w 3265410"/>
              <a:gd name="connsiteY1718" fmla="*/ 2881578 h 6759197"/>
              <a:gd name="connsiteX1719" fmla="*/ 1293488 w 3265410"/>
              <a:gd name="connsiteY1719" fmla="*/ 2909294 h 6759197"/>
              <a:gd name="connsiteX1720" fmla="*/ 1289512 w 3265410"/>
              <a:gd name="connsiteY1720" fmla="*/ 2897147 h 6759197"/>
              <a:gd name="connsiteX1721" fmla="*/ 1407889 w 3265410"/>
              <a:gd name="connsiteY1721" fmla="*/ 2847676 h 6759197"/>
              <a:gd name="connsiteX1722" fmla="*/ 1567014 w 3265410"/>
              <a:gd name="connsiteY1722" fmla="*/ 2811235 h 6759197"/>
              <a:gd name="connsiteX1723" fmla="*/ 1635368 w 3265410"/>
              <a:gd name="connsiteY1723" fmla="*/ 2803616 h 6759197"/>
              <a:gd name="connsiteX1724" fmla="*/ 1656680 w 3265410"/>
              <a:gd name="connsiteY1724" fmla="*/ 2826585 h 6759197"/>
              <a:gd name="connsiteX1725" fmla="*/ 1741266 w 3265410"/>
              <a:gd name="connsiteY1725" fmla="*/ 2769053 h 6759197"/>
              <a:gd name="connsiteX1726" fmla="*/ 1785216 w 3265410"/>
              <a:gd name="connsiteY1726" fmla="*/ 2779654 h 6759197"/>
              <a:gd name="connsiteX1727" fmla="*/ 1801338 w 3265410"/>
              <a:gd name="connsiteY1727" fmla="*/ 2735593 h 6759197"/>
              <a:gd name="connsiteX1728" fmla="*/ 1146401 w 3265410"/>
              <a:gd name="connsiteY1728" fmla="*/ 2886877 h 6759197"/>
              <a:gd name="connsiteX1729" fmla="*/ 1142866 w 3265410"/>
              <a:gd name="connsiteY1729" fmla="*/ 2869099 h 6759197"/>
              <a:gd name="connsiteX1730" fmla="*/ 1782786 w 3265410"/>
              <a:gd name="connsiteY1730" fmla="*/ 2710416 h 6759197"/>
              <a:gd name="connsiteX1731" fmla="*/ 1784443 w 3265410"/>
              <a:gd name="connsiteY1731" fmla="*/ 2705778 h 6759197"/>
              <a:gd name="connsiteX1732" fmla="*/ 1791732 w 3265410"/>
              <a:gd name="connsiteY1732" fmla="*/ 2691203 h 6759197"/>
              <a:gd name="connsiteX1733" fmla="*/ 1501973 w 3265410"/>
              <a:gd name="connsiteY1733" fmla="*/ 2753151 h 6759197"/>
              <a:gd name="connsiteX1734" fmla="*/ 1498881 w 3265410"/>
              <a:gd name="connsiteY1734" fmla="*/ 2733716 h 6759197"/>
              <a:gd name="connsiteX1735" fmla="*/ 1571983 w 3265410"/>
              <a:gd name="connsiteY1735" fmla="*/ 2713066 h 6759197"/>
              <a:gd name="connsiteX1736" fmla="*/ 1694557 w 3265410"/>
              <a:gd name="connsiteY1736" fmla="*/ 2684466 h 6759197"/>
              <a:gd name="connsiteX1737" fmla="*/ 1751867 w 3265410"/>
              <a:gd name="connsiteY1737" fmla="*/ 2672429 h 6759197"/>
              <a:gd name="connsiteX1738" fmla="*/ 1775830 w 3265410"/>
              <a:gd name="connsiteY1738" fmla="*/ 2666466 h 6759197"/>
              <a:gd name="connsiteX1739" fmla="*/ 1786873 w 3265410"/>
              <a:gd name="connsiteY1739" fmla="*/ 2659730 h 6759197"/>
              <a:gd name="connsiteX1740" fmla="*/ 1794934 w 3265410"/>
              <a:gd name="connsiteY1740" fmla="*/ 2652331 h 6759197"/>
              <a:gd name="connsiteX1741" fmla="*/ 1699857 w 3265410"/>
              <a:gd name="connsiteY1741" fmla="*/ 2652221 h 6759197"/>
              <a:gd name="connsiteX1742" fmla="*/ 1608866 w 3265410"/>
              <a:gd name="connsiteY1742" fmla="*/ 2668454 h 6759197"/>
              <a:gd name="connsiteX1743" fmla="*/ 1525384 w 3265410"/>
              <a:gd name="connsiteY1743" fmla="*/ 2684466 h 6759197"/>
              <a:gd name="connsiteX1744" fmla="*/ 1520083 w 3265410"/>
              <a:gd name="connsiteY1744" fmla="*/ 2667791 h 6759197"/>
              <a:gd name="connsiteX1745" fmla="*/ 1610301 w 3265410"/>
              <a:gd name="connsiteY1745" fmla="*/ 2633670 h 6759197"/>
              <a:gd name="connsiteX1746" fmla="*/ 1646521 w 3265410"/>
              <a:gd name="connsiteY1746" fmla="*/ 2622848 h 6759197"/>
              <a:gd name="connsiteX1747" fmla="*/ 1650496 w 3265410"/>
              <a:gd name="connsiteY1747" fmla="*/ 2619315 h 6759197"/>
              <a:gd name="connsiteX1748" fmla="*/ 1577283 w 3265410"/>
              <a:gd name="connsiteY1748" fmla="*/ 2627817 h 6759197"/>
              <a:gd name="connsiteX1749" fmla="*/ 1576732 w 3265410"/>
              <a:gd name="connsiteY1749" fmla="*/ 2607389 h 6759197"/>
              <a:gd name="connsiteX1750" fmla="*/ 1691243 w 3265410"/>
              <a:gd name="connsiteY1750" fmla="*/ 2582211 h 6759197"/>
              <a:gd name="connsiteX1751" fmla="*/ 1784775 w 3265410"/>
              <a:gd name="connsiteY1751" fmla="*/ 2537709 h 6759197"/>
              <a:gd name="connsiteX1752" fmla="*/ 1786100 w 3265410"/>
              <a:gd name="connsiteY1752" fmla="*/ 2536053 h 6759197"/>
              <a:gd name="connsiteX1753" fmla="*/ 1777266 w 3265410"/>
              <a:gd name="connsiteY1753" fmla="*/ 2534066 h 6759197"/>
              <a:gd name="connsiteX1754" fmla="*/ 1669931 w 3265410"/>
              <a:gd name="connsiteY1754" fmla="*/ 2571279 h 6759197"/>
              <a:gd name="connsiteX1755" fmla="*/ 1666839 w 3265410"/>
              <a:gd name="connsiteY1755" fmla="*/ 2551512 h 6759197"/>
              <a:gd name="connsiteX1756" fmla="*/ 1760591 w 3265410"/>
              <a:gd name="connsiteY1756" fmla="*/ 2511759 h 6759197"/>
              <a:gd name="connsiteX1757" fmla="*/ 1808295 w 3265410"/>
              <a:gd name="connsiteY1757" fmla="*/ 2443406 h 6759197"/>
              <a:gd name="connsiteX1758" fmla="*/ 1805755 w 3265410"/>
              <a:gd name="connsiteY1758" fmla="*/ 2442411 h 6759197"/>
              <a:gd name="connsiteX1759" fmla="*/ 1765781 w 3265410"/>
              <a:gd name="connsiteY1759" fmla="*/ 2465601 h 6759197"/>
              <a:gd name="connsiteX1760" fmla="*/ 1753634 w 3265410"/>
              <a:gd name="connsiteY1760" fmla="*/ 2452018 h 6759197"/>
              <a:gd name="connsiteX1761" fmla="*/ 1745463 w 3265410"/>
              <a:gd name="connsiteY1761" fmla="*/ 2390842 h 6759197"/>
              <a:gd name="connsiteX1762" fmla="*/ 1605111 w 3265410"/>
              <a:gd name="connsiteY1762" fmla="*/ 2400670 h 6759197"/>
              <a:gd name="connsiteX1763" fmla="*/ 1440465 w 3265410"/>
              <a:gd name="connsiteY1763" fmla="*/ 2430153 h 6759197"/>
              <a:gd name="connsiteX1764" fmla="*/ 1430196 w 3265410"/>
              <a:gd name="connsiteY1764" fmla="*/ 2407626 h 6759197"/>
              <a:gd name="connsiteX1765" fmla="*/ 1481875 w 3265410"/>
              <a:gd name="connsiteY1765" fmla="*/ 2217915 h 6759197"/>
              <a:gd name="connsiteX1766" fmla="*/ 1455594 w 3265410"/>
              <a:gd name="connsiteY1766" fmla="*/ 2260318 h 6759197"/>
              <a:gd name="connsiteX1767" fmla="*/ 1412637 w 3265410"/>
              <a:gd name="connsiteY1767" fmla="*/ 2310783 h 6759197"/>
              <a:gd name="connsiteX1768" fmla="*/ 1398724 w 3265410"/>
              <a:gd name="connsiteY1768" fmla="*/ 2301397 h 6759197"/>
              <a:gd name="connsiteX1769" fmla="*/ 1439471 w 3265410"/>
              <a:gd name="connsiteY1769" fmla="*/ 2237460 h 6759197"/>
              <a:gd name="connsiteX1770" fmla="*/ 1465864 w 3265410"/>
              <a:gd name="connsiteY1770" fmla="*/ 2194062 h 6759197"/>
              <a:gd name="connsiteX1771" fmla="*/ 1495348 w 3265410"/>
              <a:gd name="connsiteY1771" fmla="*/ 2144260 h 6759197"/>
              <a:gd name="connsiteX1772" fmla="*/ 1497887 w 3265410"/>
              <a:gd name="connsiteY1772" fmla="*/ 2117316 h 6759197"/>
              <a:gd name="connsiteX1773" fmla="*/ 1478452 w 3265410"/>
              <a:gd name="connsiteY1773" fmla="*/ 2111022 h 6759197"/>
              <a:gd name="connsiteX1774" fmla="*/ 1462220 w 3265410"/>
              <a:gd name="connsiteY1774" fmla="*/ 2124825 h 6759197"/>
              <a:gd name="connsiteX1775" fmla="*/ 1421141 w 3265410"/>
              <a:gd name="connsiteY1775" fmla="*/ 2221117 h 6759197"/>
              <a:gd name="connsiteX1776" fmla="*/ 1403030 w 3265410"/>
              <a:gd name="connsiteY1776" fmla="*/ 2215926 h 6759197"/>
              <a:gd name="connsiteX1777" fmla="*/ 1429202 w 3265410"/>
              <a:gd name="connsiteY1777" fmla="*/ 2129132 h 6759197"/>
              <a:gd name="connsiteX1778" fmla="*/ 1459680 w 3265410"/>
              <a:gd name="connsiteY1778" fmla="*/ 2078887 h 6759197"/>
              <a:gd name="connsiteX1779" fmla="*/ 1457803 w 3265410"/>
              <a:gd name="connsiteY1779" fmla="*/ 2045760 h 6759197"/>
              <a:gd name="connsiteX1780" fmla="*/ 1422466 w 3265410"/>
              <a:gd name="connsiteY1780" fmla="*/ 2032398 h 6759197"/>
              <a:gd name="connsiteX1781" fmla="*/ 1387460 w 3265410"/>
              <a:gd name="connsiteY1781" fmla="*/ 2050728 h 6759197"/>
              <a:gd name="connsiteX1782" fmla="*/ 1303316 w 3265410"/>
              <a:gd name="connsiteY1782" fmla="*/ 2149560 h 6759197"/>
              <a:gd name="connsiteX1783" fmla="*/ 1286090 w 3265410"/>
              <a:gd name="connsiteY1783" fmla="*/ 2177829 h 6759197"/>
              <a:gd name="connsiteX1784" fmla="*/ 1268973 w 3265410"/>
              <a:gd name="connsiteY1784" fmla="*/ 2171314 h 6759197"/>
              <a:gd name="connsiteX1785" fmla="*/ 1281121 w 3265410"/>
              <a:gd name="connsiteY1785" fmla="*/ 2085403 h 6759197"/>
              <a:gd name="connsiteX1786" fmla="*/ 1268973 w 3265410"/>
              <a:gd name="connsiteY1786" fmla="*/ 2026876 h 6759197"/>
              <a:gd name="connsiteX1787" fmla="*/ 1233416 w 3265410"/>
              <a:gd name="connsiteY1787" fmla="*/ 1999491 h 6759197"/>
              <a:gd name="connsiteX1788" fmla="*/ 1205809 w 3265410"/>
              <a:gd name="connsiteY1788" fmla="*/ 2002583 h 6759197"/>
              <a:gd name="connsiteX1789" fmla="*/ 1147946 w 3265410"/>
              <a:gd name="connsiteY1789" fmla="*/ 2033834 h 6759197"/>
              <a:gd name="connsiteX1790" fmla="*/ 1143087 w 3265410"/>
              <a:gd name="connsiteY1790" fmla="*/ 2087280 h 6759197"/>
              <a:gd name="connsiteX1791" fmla="*/ 1118903 w 3265410"/>
              <a:gd name="connsiteY1791" fmla="*/ 2083526 h 6759197"/>
              <a:gd name="connsiteX1792" fmla="*/ 1110953 w 3265410"/>
              <a:gd name="connsiteY1792" fmla="*/ 2018154 h 6759197"/>
              <a:gd name="connsiteX1793" fmla="*/ 1106757 w 3265410"/>
              <a:gd name="connsiteY1793" fmla="*/ 2013515 h 6759197"/>
              <a:gd name="connsiteX1794" fmla="*/ 1013336 w 3265410"/>
              <a:gd name="connsiteY1794" fmla="*/ 2082643 h 6759197"/>
              <a:gd name="connsiteX1795" fmla="*/ 970160 w 3265410"/>
              <a:gd name="connsiteY1795" fmla="*/ 2148677 h 6759197"/>
              <a:gd name="connsiteX1796" fmla="*/ 970932 w 3265410"/>
              <a:gd name="connsiteY1796" fmla="*/ 2161045 h 6759197"/>
              <a:gd name="connsiteX1797" fmla="*/ 946308 w 3265410"/>
              <a:gd name="connsiteY1797" fmla="*/ 2164247 h 6759197"/>
              <a:gd name="connsiteX1798" fmla="*/ 912738 w 3265410"/>
              <a:gd name="connsiteY1798" fmla="*/ 2080434 h 6759197"/>
              <a:gd name="connsiteX1799" fmla="*/ 809490 w 3265410"/>
              <a:gd name="connsiteY1799" fmla="*/ 2027760 h 6759197"/>
              <a:gd name="connsiteX1800" fmla="*/ 789391 w 3265410"/>
              <a:gd name="connsiteY1800" fmla="*/ 2020472 h 6759197"/>
              <a:gd name="connsiteX1801" fmla="*/ 719492 w 3265410"/>
              <a:gd name="connsiteY1801" fmla="*/ 2081428 h 6759197"/>
              <a:gd name="connsiteX1802" fmla="*/ 719602 w 3265410"/>
              <a:gd name="connsiteY1802" fmla="*/ 2083084 h 6759197"/>
              <a:gd name="connsiteX1803" fmla="*/ 691886 w 3265410"/>
              <a:gd name="connsiteY1803" fmla="*/ 2085181 h 6759197"/>
              <a:gd name="connsiteX1804" fmla="*/ 623863 w 3265410"/>
              <a:gd name="connsiteY1804" fmla="*/ 2153094 h 6759197"/>
              <a:gd name="connsiteX1805" fmla="*/ 619666 w 3265410"/>
              <a:gd name="connsiteY1805" fmla="*/ 2278648 h 6759197"/>
              <a:gd name="connsiteX1806" fmla="*/ 614476 w 3265410"/>
              <a:gd name="connsiteY1806" fmla="*/ 2439099 h 6759197"/>
              <a:gd name="connsiteX1807" fmla="*/ 611826 w 3265410"/>
              <a:gd name="connsiteY1807" fmla="*/ 2505686 h 6759197"/>
              <a:gd name="connsiteX1808" fmla="*/ 637445 w 3265410"/>
              <a:gd name="connsiteY1808" fmla="*/ 2160934 h 6759197"/>
              <a:gd name="connsiteX1809" fmla="*/ 659310 w 3265410"/>
              <a:gd name="connsiteY1809" fmla="*/ 2164026 h 6759197"/>
              <a:gd name="connsiteX1810" fmla="*/ 647936 w 3265410"/>
              <a:gd name="connsiteY1810" fmla="*/ 2464276 h 6759197"/>
              <a:gd name="connsiteX1811" fmla="*/ 685370 w 3265410"/>
              <a:gd name="connsiteY1811" fmla="*/ 2228626 h 6759197"/>
              <a:gd name="connsiteX1812" fmla="*/ 704474 w 3265410"/>
              <a:gd name="connsiteY1812" fmla="*/ 2231386 h 6759197"/>
              <a:gd name="connsiteX1813" fmla="*/ 652794 w 3265410"/>
              <a:gd name="connsiteY1813" fmla="*/ 2623180 h 6759197"/>
              <a:gd name="connsiteX1814" fmla="*/ 584220 w 3265410"/>
              <a:gd name="connsiteY1814" fmla="*/ 2961415 h 6759197"/>
              <a:gd name="connsiteX1815" fmla="*/ 569421 w 3265410"/>
              <a:gd name="connsiteY1815" fmla="*/ 1281058 h 6759197"/>
              <a:gd name="connsiteX1816" fmla="*/ 615358 w 3265410"/>
              <a:gd name="connsiteY1816" fmla="*/ 1228604 h 6759197"/>
              <a:gd name="connsiteX1817" fmla="*/ 661516 w 3265410"/>
              <a:gd name="connsiteY1817" fmla="*/ 1182998 h 6759197"/>
              <a:gd name="connsiteX1818" fmla="*/ 674989 w 3265410"/>
              <a:gd name="connsiteY1818" fmla="*/ 1194482 h 6759197"/>
              <a:gd name="connsiteX1819" fmla="*/ 631591 w 3265410"/>
              <a:gd name="connsiteY1819" fmla="*/ 1243844 h 6759197"/>
              <a:gd name="connsiteX1820" fmla="*/ 581567 w 3265410"/>
              <a:gd name="connsiteY1820" fmla="*/ 1292874 h 6759197"/>
              <a:gd name="connsiteX1821" fmla="*/ 569421 w 3265410"/>
              <a:gd name="connsiteY1821" fmla="*/ 1281058 h 6759197"/>
              <a:gd name="connsiteX1822" fmla="*/ 563458 w 3265410"/>
              <a:gd name="connsiteY1822" fmla="*/ 1196360 h 6759197"/>
              <a:gd name="connsiteX1823" fmla="*/ 629824 w 3265410"/>
              <a:gd name="connsiteY1823" fmla="*/ 1105810 h 6759197"/>
              <a:gd name="connsiteX1824" fmla="*/ 700055 w 3265410"/>
              <a:gd name="connsiteY1824" fmla="*/ 997702 h 6759197"/>
              <a:gd name="connsiteX1825" fmla="*/ 715405 w 3265410"/>
              <a:gd name="connsiteY1825" fmla="*/ 1005986 h 6759197"/>
              <a:gd name="connsiteX1826" fmla="*/ 576156 w 3265410"/>
              <a:gd name="connsiteY1826" fmla="*/ 1206188 h 6759197"/>
              <a:gd name="connsiteX1827" fmla="*/ 563458 w 3265410"/>
              <a:gd name="connsiteY1827" fmla="*/ 1196360 h 6759197"/>
              <a:gd name="connsiteX1828" fmla="*/ 563016 w 3265410"/>
              <a:gd name="connsiteY1828" fmla="*/ 656708 h 6759197"/>
              <a:gd name="connsiteX1829" fmla="*/ 580463 w 3265410"/>
              <a:gd name="connsiteY1829" fmla="*/ 591776 h 6759197"/>
              <a:gd name="connsiteX1830" fmla="*/ 601996 w 3265410"/>
              <a:gd name="connsiteY1830" fmla="*/ 600390 h 6759197"/>
              <a:gd name="connsiteX1831" fmla="*/ 585321 w 3265410"/>
              <a:gd name="connsiteY1831" fmla="*/ 661012 h 6759197"/>
              <a:gd name="connsiteX1832" fmla="*/ 563016 w 3265410"/>
              <a:gd name="connsiteY1832" fmla="*/ 656708 h 6759197"/>
              <a:gd name="connsiteX1833" fmla="*/ 558378 w 3265410"/>
              <a:gd name="connsiteY1833" fmla="*/ 362420 h 6759197"/>
              <a:gd name="connsiteX1834" fmla="*/ 563127 w 3265410"/>
              <a:gd name="connsiteY1834" fmla="*/ 332164 h 6759197"/>
              <a:gd name="connsiteX1835" fmla="*/ 566329 w 3265410"/>
              <a:gd name="connsiteY1835" fmla="*/ 300140 h 6759197"/>
              <a:gd name="connsiteX1836" fmla="*/ 583334 w 3265410"/>
              <a:gd name="connsiteY1836" fmla="*/ 296828 h 6759197"/>
              <a:gd name="connsiteX1837" fmla="*/ 573616 w 3265410"/>
              <a:gd name="connsiteY1837" fmla="*/ 368826 h 6759197"/>
              <a:gd name="connsiteX1838" fmla="*/ 558378 w 3265410"/>
              <a:gd name="connsiteY1838" fmla="*/ 362420 h 6759197"/>
              <a:gd name="connsiteX1839" fmla="*/ 554444 w 3265410"/>
              <a:gd name="connsiteY1839" fmla="*/ 4298951 h 6759197"/>
              <a:gd name="connsiteX1840" fmla="*/ 558267 w 3265410"/>
              <a:gd name="connsiteY1840" fmla="*/ 4288166 h 6759197"/>
              <a:gd name="connsiteX1841" fmla="*/ 657319 w 3265410"/>
              <a:gd name="connsiteY1841" fmla="*/ 4242897 h 6759197"/>
              <a:gd name="connsiteX1842" fmla="*/ 714079 w 3265410"/>
              <a:gd name="connsiteY1842" fmla="*/ 4221036 h 6759197"/>
              <a:gd name="connsiteX1843" fmla="*/ 723354 w 3265410"/>
              <a:gd name="connsiteY1843" fmla="*/ 4235717 h 6759197"/>
              <a:gd name="connsiteX1844" fmla="*/ 643406 w 3265410"/>
              <a:gd name="connsiteY1844" fmla="*/ 4276575 h 6759197"/>
              <a:gd name="connsiteX1845" fmla="*/ 563789 w 3265410"/>
              <a:gd name="connsiteY1845" fmla="*/ 4304182 h 6759197"/>
              <a:gd name="connsiteX1846" fmla="*/ 554444 w 3265410"/>
              <a:gd name="connsiteY1846" fmla="*/ 4298951 h 6759197"/>
              <a:gd name="connsiteX1847" fmla="*/ 530219 w 3265410"/>
              <a:gd name="connsiteY1847" fmla="*/ 555998 h 6759197"/>
              <a:gd name="connsiteX1848" fmla="*/ 541482 w 3265410"/>
              <a:gd name="connsiteY1848" fmla="*/ 495154 h 6759197"/>
              <a:gd name="connsiteX1849" fmla="*/ 556059 w 3265410"/>
              <a:gd name="connsiteY1849" fmla="*/ 456394 h 6759197"/>
              <a:gd name="connsiteX1850" fmla="*/ 577813 w 3265410"/>
              <a:gd name="connsiteY1850" fmla="*/ 461694 h 6759197"/>
              <a:gd name="connsiteX1851" fmla="*/ 569531 w 3265410"/>
              <a:gd name="connsiteY1851" fmla="*/ 508072 h 6759197"/>
              <a:gd name="connsiteX1852" fmla="*/ 550758 w 3265410"/>
              <a:gd name="connsiteY1852" fmla="*/ 560194 h 6759197"/>
              <a:gd name="connsiteX1853" fmla="*/ 530219 w 3265410"/>
              <a:gd name="connsiteY1853" fmla="*/ 555998 h 6759197"/>
              <a:gd name="connsiteX1854" fmla="*/ 528893 w 3265410"/>
              <a:gd name="connsiteY1854" fmla="*/ 3540600 h 6759197"/>
              <a:gd name="connsiteX1855" fmla="*/ 561801 w 3265410"/>
              <a:gd name="connsiteY1855" fmla="*/ 3507472 h 6759197"/>
              <a:gd name="connsiteX1856" fmla="*/ 573395 w 3265410"/>
              <a:gd name="connsiteY1856" fmla="*/ 3515864 h 6759197"/>
              <a:gd name="connsiteX1857" fmla="*/ 539164 w 3265410"/>
              <a:gd name="connsiteY1857" fmla="*/ 3551421 h 6759197"/>
              <a:gd name="connsiteX1858" fmla="*/ 528893 w 3265410"/>
              <a:gd name="connsiteY1858" fmla="*/ 3540600 h 6759197"/>
              <a:gd name="connsiteX1859" fmla="*/ 519618 w 3265410"/>
              <a:gd name="connsiteY1859" fmla="*/ 872810 h 6759197"/>
              <a:gd name="connsiteX1860" fmla="*/ 545568 w 3265410"/>
              <a:gd name="connsiteY1860" fmla="*/ 755206 h 6759197"/>
              <a:gd name="connsiteX1861" fmla="*/ 565003 w 3265410"/>
              <a:gd name="connsiteY1861" fmla="*/ 758188 h 6759197"/>
              <a:gd name="connsiteX1862" fmla="*/ 537727 w 3265410"/>
              <a:gd name="connsiteY1862" fmla="*/ 877338 h 6759197"/>
              <a:gd name="connsiteX1863" fmla="*/ 519618 w 3265410"/>
              <a:gd name="connsiteY1863" fmla="*/ 872810 h 6759197"/>
              <a:gd name="connsiteX1864" fmla="*/ 485497 w 3265410"/>
              <a:gd name="connsiteY1864" fmla="*/ 1463260 h 6759197"/>
              <a:gd name="connsiteX1865" fmla="*/ 552636 w 3265410"/>
              <a:gd name="connsiteY1865" fmla="*/ 1381213 h 6759197"/>
              <a:gd name="connsiteX1866" fmla="*/ 565887 w 3265410"/>
              <a:gd name="connsiteY1866" fmla="*/ 1392366 h 6759197"/>
              <a:gd name="connsiteX1867" fmla="*/ 497533 w 3265410"/>
              <a:gd name="connsiteY1867" fmla="*/ 1474303 h 6759197"/>
              <a:gd name="connsiteX1868" fmla="*/ 485497 w 3265410"/>
              <a:gd name="connsiteY1868" fmla="*/ 1463260 h 6759197"/>
              <a:gd name="connsiteX1869" fmla="*/ 483399 w 3265410"/>
              <a:gd name="connsiteY1869" fmla="*/ 1668102 h 6759197"/>
              <a:gd name="connsiteX1870" fmla="*/ 921017 w 3265410"/>
              <a:gd name="connsiteY1870" fmla="*/ 1275316 h 6759197"/>
              <a:gd name="connsiteX1871" fmla="*/ 935042 w 3265410"/>
              <a:gd name="connsiteY1871" fmla="*/ 1295192 h 6759197"/>
              <a:gd name="connsiteX1872" fmla="*/ 694975 w 3265410"/>
              <a:gd name="connsiteY1872" fmla="*/ 1487223 h 6759197"/>
              <a:gd name="connsiteX1873" fmla="*/ 492674 w 3265410"/>
              <a:gd name="connsiteY1873" fmla="*/ 1677598 h 6759197"/>
              <a:gd name="connsiteX1874" fmla="*/ 483399 w 3265410"/>
              <a:gd name="connsiteY1874" fmla="*/ 1668102 h 6759197"/>
              <a:gd name="connsiteX1875" fmla="*/ 466172 w 3265410"/>
              <a:gd name="connsiteY1875" fmla="*/ 273196 h 6759197"/>
              <a:gd name="connsiteX1876" fmla="*/ 499521 w 3265410"/>
              <a:gd name="connsiteY1876" fmla="*/ 170278 h 6759197"/>
              <a:gd name="connsiteX1877" fmla="*/ 515864 w 3265410"/>
              <a:gd name="connsiteY1877" fmla="*/ 177566 h 6759197"/>
              <a:gd name="connsiteX1878" fmla="*/ 497422 w 3265410"/>
              <a:gd name="connsiteY1878" fmla="*/ 226816 h 6759197"/>
              <a:gd name="connsiteX1879" fmla="*/ 482516 w 3265410"/>
              <a:gd name="connsiteY1879" fmla="*/ 275292 h 6759197"/>
              <a:gd name="connsiteX1880" fmla="*/ 466172 w 3265410"/>
              <a:gd name="connsiteY1880" fmla="*/ 273196 h 6759197"/>
              <a:gd name="connsiteX1881" fmla="*/ 465841 w 3265410"/>
              <a:gd name="connsiteY1881" fmla="*/ 1588043 h 6759197"/>
              <a:gd name="connsiteX1882" fmla="*/ 539938 w 3265410"/>
              <a:gd name="connsiteY1882" fmla="*/ 1510303 h 6759197"/>
              <a:gd name="connsiteX1883" fmla="*/ 552747 w 3265410"/>
              <a:gd name="connsiteY1883" fmla="*/ 1525321 h 6759197"/>
              <a:gd name="connsiteX1884" fmla="*/ 519729 w 3265410"/>
              <a:gd name="connsiteY1884" fmla="*/ 1559000 h 6759197"/>
              <a:gd name="connsiteX1885" fmla="*/ 479313 w 3265410"/>
              <a:gd name="connsiteY1885" fmla="*/ 1600852 h 6759197"/>
              <a:gd name="connsiteX1886" fmla="*/ 465841 w 3265410"/>
              <a:gd name="connsiteY1886" fmla="*/ 1588043 h 6759197"/>
              <a:gd name="connsiteX1887" fmla="*/ 439559 w 3265410"/>
              <a:gd name="connsiteY1887" fmla="*/ 727822 h 6759197"/>
              <a:gd name="connsiteX1888" fmla="*/ 459877 w 3265410"/>
              <a:gd name="connsiteY1888" fmla="*/ 644892 h 6759197"/>
              <a:gd name="connsiteX1889" fmla="*/ 479312 w 3265410"/>
              <a:gd name="connsiteY1889" fmla="*/ 647874 h 6759197"/>
              <a:gd name="connsiteX1890" fmla="*/ 458662 w 3265410"/>
              <a:gd name="connsiteY1890" fmla="*/ 736434 h 6759197"/>
              <a:gd name="connsiteX1891" fmla="*/ 439559 w 3265410"/>
              <a:gd name="connsiteY1891" fmla="*/ 727822 h 6759197"/>
              <a:gd name="connsiteX1892" fmla="*/ 424653 w 3265410"/>
              <a:gd name="connsiteY1892" fmla="*/ 527728 h 6759197"/>
              <a:gd name="connsiteX1893" fmla="*/ 453694 w 3265410"/>
              <a:gd name="connsiteY1893" fmla="*/ 421388 h 6759197"/>
              <a:gd name="connsiteX1894" fmla="*/ 472799 w 3265410"/>
              <a:gd name="connsiteY1894" fmla="*/ 427350 h 6759197"/>
              <a:gd name="connsiteX1895" fmla="*/ 445302 w 3265410"/>
              <a:gd name="connsiteY1895" fmla="*/ 531814 h 6759197"/>
              <a:gd name="connsiteX1896" fmla="*/ 424653 w 3265410"/>
              <a:gd name="connsiteY1896" fmla="*/ 527728 h 6759197"/>
              <a:gd name="connsiteX1897" fmla="*/ 417916 w 3265410"/>
              <a:gd name="connsiteY1897" fmla="*/ 3483179 h 6759197"/>
              <a:gd name="connsiteX1898" fmla="*/ 448172 w 3265410"/>
              <a:gd name="connsiteY1898" fmla="*/ 3415819 h 6759197"/>
              <a:gd name="connsiteX1899" fmla="*/ 459105 w 3265410"/>
              <a:gd name="connsiteY1899" fmla="*/ 3419906 h 6759197"/>
              <a:gd name="connsiteX1900" fmla="*/ 433376 w 3265410"/>
              <a:gd name="connsiteY1900" fmla="*/ 3489363 h 6759197"/>
              <a:gd name="connsiteX1901" fmla="*/ 417916 w 3265410"/>
              <a:gd name="connsiteY1901" fmla="*/ 3483179 h 6759197"/>
              <a:gd name="connsiteX1902" fmla="*/ 392255 w 3265410"/>
              <a:gd name="connsiteY1902" fmla="*/ 1082898 h 6759197"/>
              <a:gd name="connsiteX1903" fmla="*/ 396824 w 3265410"/>
              <a:gd name="connsiteY1903" fmla="*/ 1021114 h 6759197"/>
              <a:gd name="connsiteX1904" fmla="*/ 416148 w 3265410"/>
              <a:gd name="connsiteY1904" fmla="*/ 1023434 h 6759197"/>
              <a:gd name="connsiteX1905" fmla="*/ 408971 w 3265410"/>
              <a:gd name="connsiteY1905" fmla="*/ 1146118 h 6759197"/>
              <a:gd name="connsiteX1906" fmla="*/ 394395 w 3265410"/>
              <a:gd name="connsiteY1906" fmla="*/ 1145012 h 6759197"/>
              <a:gd name="connsiteX1907" fmla="*/ 392255 w 3265410"/>
              <a:gd name="connsiteY1907" fmla="*/ 1082898 h 6759197"/>
              <a:gd name="connsiteX1908" fmla="*/ 380923 w 3265410"/>
              <a:gd name="connsiteY1908" fmla="*/ 1853618 h 6759197"/>
              <a:gd name="connsiteX1909" fmla="*/ 518183 w 3265410"/>
              <a:gd name="connsiteY1909" fmla="*/ 1692506 h 6759197"/>
              <a:gd name="connsiteX1910" fmla="*/ 685700 w 3265410"/>
              <a:gd name="connsiteY1910" fmla="*/ 1541884 h 6759197"/>
              <a:gd name="connsiteX1911" fmla="*/ 1022942 w 3265410"/>
              <a:gd name="connsiteY1911" fmla="*/ 1338810 h 6759197"/>
              <a:gd name="connsiteX1912" fmla="*/ 1031113 w 3265410"/>
              <a:gd name="connsiteY1912" fmla="*/ 1360012 h 6759197"/>
              <a:gd name="connsiteX1913" fmla="*/ 677859 w 3265410"/>
              <a:gd name="connsiteY1913" fmla="*/ 1578877 h 6759197"/>
              <a:gd name="connsiteX1914" fmla="*/ 396382 w 3265410"/>
              <a:gd name="connsiteY1914" fmla="*/ 1862452 h 6759197"/>
              <a:gd name="connsiteX1915" fmla="*/ 380923 w 3265410"/>
              <a:gd name="connsiteY1915" fmla="*/ 1853618 h 6759197"/>
              <a:gd name="connsiteX1916" fmla="*/ 377057 w 3265410"/>
              <a:gd name="connsiteY1916" fmla="*/ 817378 h 6759197"/>
              <a:gd name="connsiteX1917" fmla="*/ 394725 w 3265410"/>
              <a:gd name="connsiteY1917" fmla="*/ 637492 h 6759197"/>
              <a:gd name="connsiteX1918" fmla="*/ 413719 w 3265410"/>
              <a:gd name="connsiteY1918" fmla="*/ 640806 h 6759197"/>
              <a:gd name="connsiteX1919" fmla="*/ 392848 w 3265410"/>
              <a:gd name="connsiteY1919" fmla="*/ 819698 h 6759197"/>
              <a:gd name="connsiteX1920" fmla="*/ 377057 w 3265410"/>
              <a:gd name="connsiteY1920" fmla="*/ 817378 h 6759197"/>
              <a:gd name="connsiteX1921" fmla="*/ 372507 w 3265410"/>
              <a:gd name="connsiteY1921" fmla="*/ 4292295 h 6759197"/>
              <a:gd name="connsiteX1922" fmla="*/ 375182 w 3265410"/>
              <a:gd name="connsiteY1922" fmla="*/ 4285859 h 6759197"/>
              <a:gd name="connsiteX1923" fmla="*/ 612046 w 3265410"/>
              <a:gd name="connsiteY1923" fmla="*/ 4108847 h 6759197"/>
              <a:gd name="connsiteX1924" fmla="*/ 622425 w 3265410"/>
              <a:gd name="connsiteY1924" fmla="*/ 4122650 h 6759197"/>
              <a:gd name="connsiteX1925" fmla="*/ 387880 w 3265410"/>
              <a:gd name="connsiteY1925" fmla="*/ 4298115 h 6759197"/>
              <a:gd name="connsiteX1926" fmla="*/ 372507 w 3265410"/>
              <a:gd name="connsiteY1926" fmla="*/ 4292295 h 6759197"/>
              <a:gd name="connsiteX1927" fmla="*/ 368003 w 3265410"/>
              <a:gd name="connsiteY1927" fmla="*/ 4066996 h 6759197"/>
              <a:gd name="connsiteX1928" fmla="*/ 416370 w 3265410"/>
              <a:gd name="connsiteY1928" fmla="*/ 3987050 h 6759197"/>
              <a:gd name="connsiteX1929" fmla="*/ 429069 w 3265410"/>
              <a:gd name="connsiteY1929" fmla="*/ 3994780 h 6759197"/>
              <a:gd name="connsiteX1930" fmla="*/ 384678 w 3265410"/>
              <a:gd name="connsiteY1930" fmla="*/ 4068984 h 6759197"/>
              <a:gd name="connsiteX1931" fmla="*/ 368003 w 3265410"/>
              <a:gd name="connsiteY1931" fmla="*/ 4066996 h 6759197"/>
              <a:gd name="connsiteX1932" fmla="*/ 357706 w 3265410"/>
              <a:gd name="connsiteY1932" fmla="*/ 5939395 h 6759197"/>
              <a:gd name="connsiteX1933" fmla="*/ 366347 w 3265410"/>
              <a:gd name="connsiteY1933" fmla="*/ 5935737 h 6759197"/>
              <a:gd name="connsiteX1934" fmla="*/ 415377 w 3265410"/>
              <a:gd name="connsiteY1934" fmla="*/ 5961024 h 6759197"/>
              <a:gd name="connsiteX1935" fmla="*/ 446627 w 3265410"/>
              <a:gd name="connsiteY1935" fmla="*/ 5985871 h 6759197"/>
              <a:gd name="connsiteX1936" fmla="*/ 441989 w 3265410"/>
              <a:gd name="connsiteY1936" fmla="*/ 5994706 h 6759197"/>
              <a:gd name="connsiteX1937" fmla="*/ 398040 w 3265410"/>
              <a:gd name="connsiteY1937" fmla="*/ 5975602 h 6759197"/>
              <a:gd name="connsiteX1938" fmla="*/ 358838 w 3265410"/>
              <a:gd name="connsiteY1938" fmla="*/ 5948768 h 6759197"/>
              <a:gd name="connsiteX1939" fmla="*/ 357706 w 3265410"/>
              <a:gd name="connsiteY1939" fmla="*/ 5939395 h 6759197"/>
              <a:gd name="connsiteX1940" fmla="*/ 355084 w 3265410"/>
              <a:gd name="connsiteY1940" fmla="*/ 1042868 h 6759197"/>
              <a:gd name="connsiteX1941" fmla="*/ 365464 w 3265410"/>
              <a:gd name="connsiteY1941" fmla="*/ 895892 h 6759197"/>
              <a:gd name="connsiteX1942" fmla="*/ 381807 w 3265410"/>
              <a:gd name="connsiteY1942" fmla="*/ 897106 h 6759197"/>
              <a:gd name="connsiteX1943" fmla="*/ 369991 w 3265410"/>
              <a:gd name="connsiteY1943" fmla="*/ 1043310 h 6759197"/>
              <a:gd name="connsiteX1944" fmla="*/ 355084 w 3265410"/>
              <a:gd name="connsiteY1944" fmla="*/ 1042868 h 6759197"/>
              <a:gd name="connsiteX1945" fmla="*/ 354642 w 3265410"/>
              <a:gd name="connsiteY1945" fmla="*/ 1570264 h 6759197"/>
              <a:gd name="connsiteX1946" fmla="*/ 381034 w 3265410"/>
              <a:gd name="connsiteY1946" fmla="*/ 1509750 h 6759197"/>
              <a:gd name="connsiteX1947" fmla="*/ 414382 w 3265410"/>
              <a:gd name="connsiteY1947" fmla="*/ 1470660 h 6759197"/>
              <a:gd name="connsiteX1948" fmla="*/ 431718 w 3265410"/>
              <a:gd name="connsiteY1948" fmla="*/ 1483358 h 6759197"/>
              <a:gd name="connsiteX1949" fmla="*/ 406873 w 3265410"/>
              <a:gd name="connsiteY1949" fmla="*/ 1527418 h 6759197"/>
              <a:gd name="connsiteX1950" fmla="*/ 374077 w 3265410"/>
              <a:gd name="connsiteY1950" fmla="*/ 1578436 h 6759197"/>
              <a:gd name="connsiteX1951" fmla="*/ 354642 w 3265410"/>
              <a:gd name="connsiteY1951" fmla="*/ 1570264 h 6759197"/>
              <a:gd name="connsiteX1952" fmla="*/ 354310 w 3265410"/>
              <a:gd name="connsiteY1952" fmla="*/ 3652771 h 6759197"/>
              <a:gd name="connsiteX1953" fmla="*/ 399916 w 3265410"/>
              <a:gd name="connsiteY1953" fmla="*/ 3537176 h 6759197"/>
              <a:gd name="connsiteX1954" fmla="*/ 410296 w 3265410"/>
              <a:gd name="connsiteY1954" fmla="*/ 3541593 h 6759197"/>
              <a:gd name="connsiteX1955" fmla="*/ 367782 w 3265410"/>
              <a:gd name="connsiteY1955" fmla="*/ 3655752 h 6759197"/>
              <a:gd name="connsiteX1956" fmla="*/ 354310 w 3265410"/>
              <a:gd name="connsiteY1956" fmla="*/ 3652771 h 6759197"/>
              <a:gd name="connsiteX1957" fmla="*/ 325157 w 3265410"/>
              <a:gd name="connsiteY1957" fmla="*/ 1782504 h 6759197"/>
              <a:gd name="connsiteX1958" fmla="*/ 407646 w 3265410"/>
              <a:gd name="connsiteY1958" fmla="*/ 1619956 h 6759197"/>
              <a:gd name="connsiteX1959" fmla="*/ 422112 w 3265410"/>
              <a:gd name="connsiteY1959" fmla="*/ 1630447 h 6759197"/>
              <a:gd name="connsiteX1960" fmla="*/ 370543 w 3265410"/>
              <a:gd name="connsiteY1960" fmla="*/ 1715254 h 6759197"/>
              <a:gd name="connsiteX1961" fmla="*/ 339072 w 3265410"/>
              <a:gd name="connsiteY1961" fmla="*/ 1785485 h 6759197"/>
              <a:gd name="connsiteX1962" fmla="*/ 325157 w 3265410"/>
              <a:gd name="connsiteY1962" fmla="*/ 1782504 h 6759197"/>
              <a:gd name="connsiteX1963" fmla="*/ 313452 w 3265410"/>
              <a:gd name="connsiteY1963" fmla="*/ 600058 h 6759197"/>
              <a:gd name="connsiteX1964" fmla="*/ 391082 w 3265410"/>
              <a:gd name="connsiteY1964" fmla="*/ 317808 h 6759197"/>
              <a:gd name="connsiteX1965" fmla="*/ 408640 w 3265410"/>
              <a:gd name="connsiteY1965" fmla="*/ 323110 h 6759197"/>
              <a:gd name="connsiteX1966" fmla="*/ 335648 w 3265410"/>
              <a:gd name="connsiteY1966" fmla="*/ 602708 h 6759197"/>
              <a:gd name="connsiteX1967" fmla="*/ 313452 w 3265410"/>
              <a:gd name="connsiteY1967" fmla="*/ 600058 h 6759197"/>
              <a:gd name="connsiteX1968" fmla="*/ 312126 w 3265410"/>
              <a:gd name="connsiteY1968" fmla="*/ 3996655 h 6759197"/>
              <a:gd name="connsiteX1969" fmla="*/ 516857 w 3265410"/>
              <a:gd name="connsiteY1969" fmla="*/ 3627064 h 6759197"/>
              <a:gd name="connsiteX1970" fmla="*/ 527348 w 3265410"/>
              <a:gd name="connsiteY1970" fmla="*/ 3635328 h 6759197"/>
              <a:gd name="connsiteX1971" fmla="*/ 319857 w 3265410"/>
              <a:gd name="connsiteY1971" fmla="*/ 4003282 h 6759197"/>
              <a:gd name="connsiteX1972" fmla="*/ 312126 w 3265410"/>
              <a:gd name="connsiteY1972" fmla="*/ 3996655 h 6759197"/>
              <a:gd name="connsiteX1973" fmla="*/ 310043 w 3265410"/>
              <a:gd name="connsiteY1973" fmla="*/ 5839129 h 6759197"/>
              <a:gd name="connsiteX1974" fmla="*/ 315772 w 3265410"/>
              <a:gd name="connsiteY1974" fmla="*/ 5833014 h 6759197"/>
              <a:gd name="connsiteX1975" fmla="*/ 359059 w 3265410"/>
              <a:gd name="connsiteY1975" fmla="*/ 5841626 h 6759197"/>
              <a:gd name="connsiteX1976" fmla="*/ 355525 w 3265410"/>
              <a:gd name="connsiteY1976" fmla="*/ 5858632 h 6759197"/>
              <a:gd name="connsiteX1977" fmla="*/ 313342 w 3265410"/>
              <a:gd name="connsiteY1977" fmla="*/ 5846817 h 6759197"/>
              <a:gd name="connsiteX1978" fmla="*/ 310043 w 3265410"/>
              <a:gd name="connsiteY1978" fmla="*/ 5839129 h 6759197"/>
              <a:gd name="connsiteX1979" fmla="*/ 308594 w 3265410"/>
              <a:gd name="connsiteY1979" fmla="*/ 3273921 h 6759197"/>
              <a:gd name="connsiteX1980" fmla="*/ 316875 w 3265410"/>
              <a:gd name="connsiteY1980" fmla="*/ 3249517 h 6759197"/>
              <a:gd name="connsiteX1981" fmla="*/ 328029 w 3265410"/>
              <a:gd name="connsiteY1981" fmla="*/ 3252499 h 6759197"/>
              <a:gd name="connsiteX1982" fmla="*/ 323832 w 3265410"/>
              <a:gd name="connsiteY1982" fmla="*/ 3276903 h 6759197"/>
              <a:gd name="connsiteX1983" fmla="*/ 308594 w 3265410"/>
              <a:gd name="connsiteY1983" fmla="*/ 3273921 h 6759197"/>
              <a:gd name="connsiteX1984" fmla="*/ 305724 w 3265410"/>
              <a:gd name="connsiteY1984" fmla="*/ 5292929 h 6759197"/>
              <a:gd name="connsiteX1985" fmla="*/ 555509 w 3265410"/>
              <a:gd name="connsiteY1985" fmla="*/ 5443985 h 6759197"/>
              <a:gd name="connsiteX1986" fmla="*/ 885794 w 3265410"/>
              <a:gd name="connsiteY1986" fmla="*/ 5696753 h 6759197"/>
              <a:gd name="connsiteX1987" fmla="*/ 878727 w 3265410"/>
              <a:gd name="connsiteY1987" fmla="*/ 5705588 h 6759197"/>
              <a:gd name="connsiteX1988" fmla="*/ 538503 w 3265410"/>
              <a:gd name="connsiteY1988" fmla="*/ 5467177 h 6759197"/>
              <a:gd name="connsiteX1989" fmla="*/ 389759 w 3265410"/>
              <a:gd name="connsiteY1989" fmla="*/ 5378612 h 6759197"/>
              <a:gd name="connsiteX1990" fmla="*/ 506369 w 3265410"/>
              <a:gd name="connsiteY1990" fmla="*/ 5517972 h 6759197"/>
              <a:gd name="connsiteX1991" fmla="*/ 710989 w 3265410"/>
              <a:gd name="connsiteY1991" fmla="*/ 5877188 h 6759197"/>
              <a:gd name="connsiteX1992" fmla="*/ 691886 w 3265410"/>
              <a:gd name="connsiteY1992" fmla="*/ 5884036 h 6759197"/>
              <a:gd name="connsiteX1993" fmla="*/ 469928 w 3265410"/>
              <a:gd name="connsiteY1993" fmla="*/ 5511127 h 6759197"/>
              <a:gd name="connsiteX1994" fmla="*/ 382692 w 3265410"/>
              <a:gd name="connsiteY1994" fmla="*/ 5415494 h 6759197"/>
              <a:gd name="connsiteX1995" fmla="*/ 380814 w 3265410"/>
              <a:gd name="connsiteY1995" fmla="*/ 5415494 h 6759197"/>
              <a:gd name="connsiteX1996" fmla="*/ 400580 w 3265410"/>
              <a:gd name="connsiteY1996" fmla="*/ 5452381 h 6759197"/>
              <a:gd name="connsiteX1997" fmla="*/ 414383 w 3265410"/>
              <a:gd name="connsiteY1997" fmla="*/ 5453925 h 6759197"/>
              <a:gd name="connsiteX1998" fmla="*/ 423770 w 3265410"/>
              <a:gd name="connsiteY1998" fmla="*/ 5474136 h 6759197"/>
              <a:gd name="connsiteX1999" fmla="*/ 424874 w 3265410"/>
              <a:gd name="connsiteY1999" fmla="*/ 5476566 h 6759197"/>
              <a:gd name="connsiteX2000" fmla="*/ 412838 w 3265410"/>
              <a:gd name="connsiteY2000" fmla="*/ 5475130 h 6759197"/>
              <a:gd name="connsiteX2001" fmla="*/ 424654 w 3265410"/>
              <a:gd name="connsiteY2001" fmla="*/ 5497439 h 6759197"/>
              <a:gd name="connsiteX2002" fmla="*/ 434040 w 3265410"/>
              <a:gd name="connsiteY2002" fmla="*/ 5499203 h 6759197"/>
              <a:gd name="connsiteX2003" fmla="*/ 442101 w 3265410"/>
              <a:gd name="connsiteY2003" fmla="*/ 5521067 h 6759197"/>
              <a:gd name="connsiteX2004" fmla="*/ 435585 w 3265410"/>
              <a:gd name="connsiteY2004" fmla="*/ 5519519 h 6759197"/>
              <a:gd name="connsiteX2005" fmla="*/ 445524 w 3265410"/>
              <a:gd name="connsiteY2005" fmla="*/ 5539615 h 6759197"/>
              <a:gd name="connsiteX2006" fmla="*/ 448836 w 3265410"/>
              <a:gd name="connsiteY2006" fmla="*/ 5540389 h 6759197"/>
              <a:gd name="connsiteX2007" fmla="*/ 455020 w 3265410"/>
              <a:gd name="connsiteY2007" fmla="*/ 5559050 h 6759197"/>
              <a:gd name="connsiteX2008" fmla="*/ 564453 w 3265410"/>
              <a:gd name="connsiteY2008" fmla="*/ 5801215 h 6759197"/>
              <a:gd name="connsiteX2009" fmla="*/ 692216 w 3265410"/>
              <a:gd name="connsiteY2009" fmla="*/ 6239943 h 6759197"/>
              <a:gd name="connsiteX2010" fmla="*/ 766202 w 3265410"/>
              <a:gd name="connsiteY2010" fmla="*/ 6468082 h 6759197"/>
              <a:gd name="connsiteX2011" fmla="*/ 824286 w 3265410"/>
              <a:gd name="connsiteY2011" fmla="*/ 6534339 h 6759197"/>
              <a:gd name="connsiteX2012" fmla="*/ 876407 w 3265410"/>
              <a:gd name="connsiteY2012" fmla="*/ 6535002 h 6759197"/>
              <a:gd name="connsiteX2013" fmla="*/ 911523 w 3265410"/>
              <a:gd name="connsiteY2013" fmla="*/ 6523847 h 6759197"/>
              <a:gd name="connsiteX2014" fmla="*/ 912075 w 3265410"/>
              <a:gd name="connsiteY2014" fmla="*/ 6524178 h 6759197"/>
              <a:gd name="connsiteX2015" fmla="*/ 964306 w 3265410"/>
              <a:gd name="connsiteY2015" fmla="*/ 6559406 h 6759197"/>
              <a:gd name="connsiteX2016" fmla="*/ 1048120 w 3265410"/>
              <a:gd name="connsiteY2016" fmla="*/ 6535775 h 6759197"/>
              <a:gd name="connsiteX2017" fmla="*/ 1088979 w 3265410"/>
              <a:gd name="connsiteY2017" fmla="*/ 6437052 h 6759197"/>
              <a:gd name="connsiteX2018" fmla="*/ 1075286 w 3265410"/>
              <a:gd name="connsiteY2018" fmla="*/ 6399948 h 6759197"/>
              <a:gd name="connsiteX2019" fmla="*/ 1058059 w 3265410"/>
              <a:gd name="connsiteY2019" fmla="*/ 6344853 h 6759197"/>
              <a:gd name="connsiteX2020" fmla="*/ 1075948 w 3265410"/>
              <a:gd name="connsiteY2020" fmla="*/ 6336900 h 6759197"/>
              <a:gd name="connsiteX2021" fmla="*/ 1132486 w 3265410"/>
              <a:gd name="connsiteY2021" fmla="*/ 6414856 h 6759197"/>
              <a:gd name="connsiteX2022" fmla="*/ 1223478 w 3265410"/>
              <a:gd name="connsiteY2022" fmla="*/ 6475149 h 6759197"/>
              <a:gd name="connsiteX2023" fmla="*/ 1342186 w 3265410"/>
              <a:gd name="connsiteY2023" fmla="*/ 6394758 h 6759197"/>
              <a:gd name="connsiteX2024" fmla="*/ 1253955 w 3265410"/>
              <a:gd name="connsiteY2024" fmla="*/ 6216751 h 6759197"/>
              <a:gd name="connsiteX2025" fmla="*/ 1268090 w 3265410"/>
              <a:gd name="connsiteY2025" fmla="*/ 6205824 h 6759197"/>
              <a:gd name="connsiteX2026" fmla="*/ 1334897 w 3265410"/>
              <a:gd name="connsiteY2026" fmla="*/ 6283230 h 6759197"/>
              <a:gd name="connsiteX2027" fmla="*/ 1350137 w 3265410"/>
              <a:gd name="connsiteY2027" fmla="*/ 6299462 h 6759197"/>
              <a:gd name="connsiteX2028" fmla="*/ 1361841 w 3265410"/>
              <a:gd name="connsiteY2028" fmla="*/ 6313708 h 6759197"/>
              <a:gd name="connsiteX2029" fmla="*/ 1366480 w 3265410"/>
              <a:gd name="connsiteY2029" fmla="*/ 6315584 h 6759197"/>
              <a:gd name="connsiteX2030" fmla="*/ 1415729 w 3265410"/>
              <a:gd name="connsiteY2030" fmla="*/ 6348494 h 6759197"/>
              <a:gd name="connsiteX2031" fmla="*/ 1466084 w 3265410"/>
              <a:gd name="connsiteY2031" fmla="*/ 6329611 h 6759197"/>
              <a:gd name="connsiteX2032" fmla="*/ 1421803 w 3265410"/>
              <a:gd name="connsiteY2032" fmla="*/ 6237734 h 6759197"/>
              <a:gd name="connsiteX2033" fmla="*/ 1438478 w 3265410"/>
              <a:gd name="connsiteY2033" fmla="*/ 6231440 h 6759197"/>
              <a:gd name="connsiteX2034" fmla="*/ 1494574 w 3265410"/>
              <a:gd name="connsiteY2034" fmla="*/ 6317683 h 6759197"/>
              <a:gd name="connsiteX2035" fmla="*/ 1535432 w 3265410"/>
              <a:gd name="connsiteY2035" fmla="*/ 6340548 h 6759197"/>
              <a:gd name="connsiteX2036" fmla="*/ 1405240 w 3265410"/>
              <a:gd name="connsiteY2036" fmla="*/ 6151491 h 6759197"/>
              <a:gd name="connsiteX2037" fmla="*/ 1417165 w 3265410"/>
              <a:gd name="connsiteY2037" fmla="*/ 6140778 h 6759197"/>
              <a:gd name="connsiteX2038" fmla="*/ 1554315 w 3265410"/>
              <a:gd name="connsiteY2038" fmla="*/ 6305646 h 6759197"/>
              <a:gd name="connsiteX2039" fmla="*/ 1641331 w 3265410"/>
              <a:gd name="connsiteY2039" fmla="*/ 6302333 h 6759197"/>
              <a:gd name="connsiteX2040" fmla="*/ 1656459 w 3265410"/>
              <a:gd name="connsiteY2040" fmla="*/ 6285659 h 6759197"/>
              <a:gd name="connsiteX2041" fmla="*/ 1704605 w 3265410"/>
              <a:gd name="connsiteY2041" fmla="*/ 6163305 h 6759197"/>
              <a:gd name="connsiteX2042" fmla="*/ 1654582 w 3265410"/>
              <a:gd name="connsiteY2042" fmla="*/ 6060499 h 6759197"/>
              <a:gd name="connsiteX2043" fmla="*/ 1673133 w 3265410"/>
              <a:gd name="connsiteY2043" fmla="*/ 6043163 h 6759197"/>
              <a:gd name="connsiteX2044" fmla="*/ 1878195 w 3265410"/>
              <a:gd name="connsiteY2044" fmla="*/ 6095064 h 6759197"/>
              <a:gd name="connsiteX2045" fmla="*/ 1923028 w 3265410"/>
              <a:gd name="connsiteY2045" fmla="*/ 6024721 h 6759197"/>
              <a:gd name="connsiteX2046" fmla="*/ 1957260 w 3265410"/>
              <a:gd name="connsiteY2046" fmla="*/ 5971495 h 6759197"/>
              <a:gd name="connsiteX2047" fmla="*/ 1776934 w 3265410"/>
              <a:gd name="connsiteY2047" fmla="*/ 5873325 h 6759197"/>
              <a:gd name="connsiteX2048" fmla="*/ 1782566 w 3265410"/>
              <a:gd name="connsiteY2048" fmla="*/ 5858085 h 6759197"/>
              <a:gd name="connsiteX2049" fmla="*/ 1882943 w 3265410"/>
              <a:gd name="connsiteY2049" fmla="*/ 5895079 h 6759197"/>
              <a:gd name="connsiteX2050" fmla="*/ 1985971 w 3265410"/>
              <a:gd name="connsiteY2050" fmla="*/ 5914183 h 6759197"/>
              <a:gd name="connsiteX2051" fmla="*/ 2032682 w 3265410"/>
              <a:gd name="connsiteY2051" fmla="*/ 5852786 h 6759197"/>
              <a:gd name="connsiteX2052" fmla="*/ 1986854 w 3265410"/>
              <a:gd name="connsiteY2052" fmla="*/ 5820430 h 6759197"/>
              <a:gd name="connsiteX2053" fmla="*/ 1912869 w 3265410"/>
              <a:gd name="connsiteY2053" fmla="*/ 5783768 h 6759197"/>
              <a:gd name="connsiteX2054" fmla="*/ 1681636 w 3265410"/>
              <a:gd name="connsiteY2054" fmla="*/ 5699954 h 6759197"/>
              <a:gd name="connsiteX2055" fmla="*/ 1685059 w 3265410"/>
              <a:gd name="connsiteY2055" fmla="*/ 5688139 h 6759197"/>
              <a:gd name="connsiteX2056" fmla="*/ 1961567 w 3265410"/>
              <a:gd name="connsiteY2056" fmla="*/ 5773608 h 6759197"/>
              <a:gd name="connsiteX2057" fmla="*/ 2031798 w 3265410"/>
              <a:gd name="connsiteY2057" fmla="*/ 5813252 h 6759197"/>
              <a:gd name="connsiteX2058" fmla="*/ 2049356 w 3265410"/>
              <a:gd name="connsiteY2058" fmla="*/ 5814356 h 6759197"/>
              <a:gd name="connsiteX2059" fmla="*/ 2069233 w 3265410"/>
              <a:gd name="connsiteY2059" fmla="*/ 5766761 h 6759197"/>
              <a:gd name="connsiteX2060" fmla="*/ 1999443 w 3265410"/>
              <a:gd name="connsiteY2060" fmla="*/ 5732861 h 6759197"/>
              <a:gd name="connsiteX2061" fmla="*/ 1829829 w 3265410"/>
              <a:gd name="connsiteY2061" fmla="*/ 5682177 h 6759197"/>
              <a:gd name="connsiteX2062" fmla="*/ 1833141 w 3265410"/>
              <a:gd name="connsiteY2062" fmla="*/ 5667158 h 6759197"/>
              <a:gd name="connsiteX2063" fmla="*/ 1995137 w 3265410"/>
              <a:gd name="connsiteY2063" fmla="*/ 5704594 h 6759197"/>
              <a:gd name="connsiteX2064" fmla="*/ 2034670 w 3265410"/>
              <a:gd name="connsiteY2064" fmla="*/ 5718397 h 6759197"/>
              <a:gd name="connsiteX2065" fmla="*/ 2118924 w 3265410"/>
              <a:gd name="connsiteY2065" fmla="*/ 5594053 h 6759197"/>
              <a:gd name="connsiteX2066" fmla="*/ 1986634 w 3265410"/>
              <a:gd name="connsiteY2066" fmla="*/ 5544807 h 6759197"/>
              <a:gd name="connsiteX2067" fmla="*/ 1503850 w 3265410"/>
              <a:gd name="connsiteY2067" fmla="*/ 5360172 h 6759197"/>
              <a:gd name="connsiteX2068" fmla="*/ 1514230 w 3265410"/>
              <a:gd name="connsiteY2068" fmla="*/ 5340075 h 6759197"/>
              <a:gd name="connsiteX2069" fmla="*/ 1606546 w 3265410"/>
              <a:gd name="connsiteY2069" fmla="*/ 5369559 h 6759197"/>
              <a:gd name="connsiteX2070" fmla="*/ 1757389 w 3265410"/>
              <a:gd name="connsiteY2070" fmla="*/ 5394071 h 6759197"/>
              <a:gd name="connsiteX2071" fmla="*/ 1988511 w 3265410"/>
              <a:gd name="connsiteY2071" fmla="*/ 5419911 h 6759197"/>
              <a:gd name="connsiteX2072" fmla="*/ 2197217 w 3265410"/>
              <a:gd name="connsiteY2072" fmla="*/ 5421347 h 6759197"/>
              <a:gd name="connsiteX2073" fmla="*/ 2279595 w 3265410"/>
              <a:gd name="connsiteY2073" fmla="*/ 5366354 h 6759197"/>
              <a:gd name="connsiteX2074" fmla="*/ 2284012 w 3265410"/>
              <a:gd name="connsiteY2074" fmla="*/ 5347805 h 6759197"/>
              <a:gd name="connsiteX2075" fmla="*/ 2292514 w 3265410"/>
              <a:gd name="connsiteY2075" fmla="*/ 5336982 h 6759197"/>
              <a:gd name="connsiteX2076" fmla="*/ 2312833 w 3265410"/>
              <a:gd name="connsiteY2076" fmla="*/ 5336317 h 6759197"/>
              <a:gd name="connsiteX2077" fmla="*/ 2317692 w 3265410"/>
              <a:gd name="connsiteY2077" fmla="*/ 5317879 h 6759197"/>
              <a:gd name="connsiteX2078" fmla="*/ 2288209 w 3265410"/>
              <a:gd name="connsiteY2078" fmla="*/ 5308609 h 6759197"/>
              <a:gd name="connsiteX2079" fmla="*/ 2232222 w 3265410"/>
              <a:gd name="connsiteY2079" fmla="*/ 5296240 h 6759197"/>
              <a:gd name="connsiteX2080" fmla="*/ 2113845 w 3265410"/>
              <a:gd name="connsiteY2080" fmla="*/ 5276582 h 6759197"/>
              <a:gd name="connsiteX2081" fmla="*/ 2117269 w 3265410"/>
              <a:gd name="connsiteY2081" fmla="*/ 5264771 h 6759197"/>
              <a:gd name="connsiteX2082" fmla="*/ 2260270 w 3265410"/>
              <a:gd name="connsiteY2082" fmla="*/ 5276697 h 6759197"/>
              <a:gd name="connsiteX2083" fmla="*/ 2274184 w 3265410"/>
              <a:gd name="connsiteY2083" fmla="*/ 5279787 h 6759197"/>
              <a:gd name="connsiteX2084" fmla="*/ 2309962 w 3265410"/>
              <a:gd name="connsiteY2084" fmla="*/ 5268851 h 6759197"/>
              <a:gd name="connsiteX2085" fmla="*/ 2331826 w 3265410"/>
              <a:gd name="connsiteY2085" fmla="*/ 5259579 h 6759197"/>
              <a:gd name="connsiteX2086" fmla="*/ 2302895 w 3265410"/>
              <a:gd name="connsiteY2086" fmla="*/ 5214528 h 6759197"/>
              <a:gd name="connsiteX2087" fmla="*/ 2206493 w 3265410"/>
              <a:gd name="connsiteY2087" fmla="*/ 5193328 h 6759197"/>
              <a:gd name="connsiteX2088" fmla="*/ 2210689 w 3265410"/>
              <a:gd name="connsiteY2088" fmla="*/ 5179082 h 6759197"/>
              <a:gd name="connsiteX2089" fmla="*/ 2336133 w 3265410"/>
              <a:gd name="connsiteY2089" fmla="*/ 5203154 h 6759197"/>
              <a:gd name="connsiteX2090" fmla="*/ 2357335 w 3265410"/>
              <a:gd name="connsiteY2090" fmla="*/ 5166377 h 6759197"/>
              <a:gd name="connsiteX2091" fmla="*/ 2272638 w 3265410"/>
              <a:gd name="connsiteY2091" fmla="*/ 5128504 h 6759197"/>
              <a:gd name="connsiteX2092" fmla="*/ 2270871 w 3265410"/>
              <a:gd name="connsiteY2092" fmla="*/ 5114368 h 6759197"/>
              <a:gd name="connsiteX2093" fmla="*/ 2334918 w 3265410"/>
              <a:gd name="connsiteY2093" fmla="*/ 5116355 h 6759197"/>
              <a:gd name="connsiteX2094" fmla="*/ 2350268 w 3265410"/>
              <a:gd name="connsiteY2094" fmla="*/ 5123643 h 6759197"/>
              <a:gd name="connsiteX2095" fmla="*/ 2371801 w 3265410"/>
              <a:gd name="connsiteY2095" fmla="*/ 5105532 h 6759197"/>
              <a:gd name="connsiteX2096" fmla="*/ 2357998 w 3265410"/>
              <a:gd name="connsiteY2096" fmla="*/ 5060923 h 6759197"/>
              <a:gd name="connsiteX2097" fmla="*/ 2310956 w 3265410"/>
              <a:gd name="connsiteY2097" fmla="*/ 5051426 h 6759197"/>
              <a:gd name="connsiteX2098" fmla="*/ 2265682 w 3265410"/>
              <a:gd name="connsiteY2098" fmla="*/ 5051866 h 6759197"/>
              <a:gd name="connsiteX2099" fmla="*/ 2262920 w 3265410"/>
              <a:gd name="connsiteY2099" fmla="*/ 5040710 h 6759197"/>
              <a:gd name="connsiteX2100" fmla="*/ 2331274 w 3265410"/>
              <a:gd name="connsiteY2100" fmla="*/ 5026246 h 6759197"/>
              <a:gd name="connsiteX2101" fmla="*/ 2351483 w 3265410"/>
              <a:gd name="connsiteY2101" fmla="*/ 5029891 h 6759197"/>
              <a:gd name="connsiteX2102" fmla="*/ 2228689 w 3265410"/>
              <a:gd name="connsiteY2102" fmla="*/ 4907100 h 6759197"/>
              <a:gd name="connsiteX2103" fmla="*/ 2107220 w 3265410"/>
              <a:gd name="connsiteY2103" fmla="*/ 4922670 h 6759197"/>
              <a:gd name="connsiteX2104" fmla="*/ 1894980 w 3265410"/>
              <a:gd name="connsiteY2104" fmla="*/ 4927970 h 6759197"/>
              <a:gd name="connsiteX2105" fmla="*/ 1898293 w 3265410"/>
              <a:gd name="connsiteY2105" fmla="*/ 4913726 h 6759197"/>
              <a:gd name="connsiteX2106" fmla="*/ 2124446 w 3265410"/>
              <a:gd name="connsiteY2106" fmla="*/ 4894401 h 6759197"/>
              <a:gd name="connsiteX2107" fmla="*/ 2174359 w 3265410"/>
              <a:gd name="connsiteY2107" fmla="*/ 4887226 h 6759197"/>
              <a:gd name="connsiteX2108" fmla="*/ 2239178 w 3265410"/>
              <a:gd name="connsiteY2108" fmla="*/ 4864365 h 6759197"/>
              <a:gd name="connsiteX2109" fmla="*/ 2261927 w 3265410"/>
              <a:gd name="connsiteY2109" fmla="*/ 4832114 h 6759197"/>
              <a:gd name="connsiteX2110" fmla="*/ 2256958 w 3265410"/>
              <a:gd name="connsiteY2110" fmla="*/ 4810250 h 6759197"/>
              <a:gd name="connsiteX2111" fmla="*/ 2247902 w 3265410"/>
              <a:gd name="connsiteY2111" fmla="*/ 4697622 h 6759197"/>
              <a:gd name="connsiteX2112" fmla="*/ 2148408 w 3265410"/>
              <a:gd name="connsiteY2112" fmla="*/ 4701155 h 6759197"/>
              <a:gd name="connsiteX2113" fmla="*/ 2143660 w 3265410"/>
              <a:gd name="connsiteY2113" fmla="*/ 4688012 h 6759197"/>
              <a:gd name="connsiteX2114" fmla="*/ 2157021 w 3265410"/>
              <a:gd name="connsiteY2114" fmla="*/ 4679509 h 6759197"/>
              <a:gd name="connsiteX2115" fmla="*/ 2157353 w 3265410"/>
              <a:gd name="connsiteY2115" fmla="*/ 4678956 h 6759197"/>
              <a:gd name="connsiteX2116" fmla="*/ 2215658 w 3265410"/>
              <a:gd name="connsiteY2116" fmla="*/ 4619993 h 6759197"/>
              <a:gd name="connsiteX2117" fmla="*/ 2180321 w 3265410"/>
              <a:gd name="connsiteY2117" fmla="*/ 4544241 h 6759197"/>
              <a:gd name="connsiteX2118" fmla="*/ 1825963 w 3265410"/>
              <a:gd name="connsiteY2118" fmla="*/ 4526460 h 6759197"/>
              <a:gd name="connsiteX2119" fmla="*/ 1819669 w 3265410"/>
              <a:gd name="connsiteY2119" fmla="*/ 4513321 h 6759197"/>
              <a:gd name="connsiteX2120" fmla="*/ 1861080 w 3265410"/>
              <a:gd name="connsiteY2120" fmla="*/ 4414712 h 6759197"/>
              <a:gd name="connsiteX2121" fmla="*/ 1895201 w 3265410"/>
              <a:gd name="connsiteY2121" fmla="*/ 4305610 h 6759197"/>
              <a:gd name="connsiteX2122" fmla="*/ 1879631 w 3265410"/>
              <a:gd name="connsiteY2122" fmla="*/ 4282528 h 6759197"/>
              <a:gd name="connsiteX2123" fmla="*/ 1907017 w 3265410"/>
              <a:gd name="connsiteY2123" fmla="*/ 4189003 h 6759197"/>
              <a:gd name="connsiteX2124" fmla="*/ 1796811 w 3265410"/>
              <a:gd name="connsiteY2124" fmla="*/ 4201260 h 6759197"/>
              <a:gd name="connsiteX2125" fmla="*/ 1780689 w 3265410"/>
              <a:gd name="connsiteY2125" fmla="*/ 4187788 h 6759197"/>
              <a:gd name="connsiteX2126" fmla="*/ 1828062 w 3265410"/>
              <a:gd name="connsiteY2126" fmla="*/ 4137549 h 6759197"/>
              <a:gd name="connsiteX2127" fmla="*/ 1808847 w 3265410"/>
              <a:gd name="connsiteY2127" fmla="*/ 4088733 h 6759197"/>
              <a:gd name="connsiteX2128" fmla="*/ 1761696 w 3265410"/>
              <a:gd name="connsiteY2128" fmla="*/ 4131806 h 6759197"/>
              <a:gd name="connsiteX2129" fmla="*/ 1751425 w 3265410"/>
              <a:gd name="connsiteY2129" fmla="*/ 4122198 h 6759197"/>
              <a:gd name="connsiteX2130" fmla="*/ 1783560 w 3265410"/>
              <a:gd name="connsiteY2130" fmla="*/ 4073385 h 6759197"/>
              <a:gd name="connsiteX2131" fmla="*/ 1573750 w 3265410"/>
              <a:gd name="connsiteY2131" fmla="*/ 4077801 h 6759197"/>
              <a:gd name="connsiteX2132" fmla="*/ 1601357 w 3265410"/>
              <a:gd name="connsiteY2132" fmla="*/ 3994769 h 6759197"/>
              <a:gd name="connsiteX2133" fmla="*/ 1574633 w 3265410"/>
              <a:gd name="connsiteY2133" fmla="*/ 3872868 h 6759197"/>
              <a:gd name="connsiteX2134" fmla="*/ 1512684 w 3265410"/>
              <a:gd name="connsiteY2134" fmla="*/ 3914608 h 6759197"/>
              <a:gd name="connsiteX2135" fmla="*/ 1493359 w 3265410"/>
              <a:gd name="connsiteY2135" fmla="*/ 3892852 h 6759197"/>
              <a:gd name="connsiteX2136" fmla="*/ 1493691 w 3265410"/>
              <a:gd name="connsiteY2136" fmla="*/ 3892519 h 6759197"/>
              <a:gd name="connsiteX2137" fmla="*/ 1506169 w 3265410"/>
              <a:gd name="connsiteY2137" fmla="*/ 3799537 h 6759197"/>
              <a:gd name="connsiteX2138" fmla="*/ 1435164 w 3265410"/>
              <a:gd name="connsiteY2138" fmla="*/ 3863923 h 6759197"/>
              <a:gd name="connsiteX2139" fmla="*/ 1374320 w 3265410"/>
              <a:gd name="connsiteY2139" fmla="*/ 3936357 h 6759197"/>
              <a:gd name="connsiteX2140" fmla="*/ 1360958 w 3265410"/>
              <a:gd name="connsiteY2140" fmla="*/ 3924874 h 6759197"/>
              <a:gd name="connsiteX2141" fmla="*/ 1413632 w 3265410"/>
              <a:gd name="connsiteY2141" fmla="*/ 3840729 h 6759197"/>
              <a:gd name="connsiteX2142" fmla="*/ 1445435 w 3265410"/>
              <a:gd name="connsiteY2142" fmla="*/ 3782307 h 6759197"/>
              <a:gd name="connsiteX2143" fmla="*/ 1446539 w 3265410"/>
              <a:gd name="connsiteY2143" fmla="*/ 3781311 h 6759197"/>
              <a:gd name="connsiteX2144" fmla="*/ 1407007 w 3265410"/>
              <a:gd name="connsiteY2144" fmla="*/ 3728190 h 6759197"/>
              <a:gd name="connsiteX2145" fmla="*/ 1405902 w 3265410"/>
              <a:gd name="connsiteY2145" fmla="*/ 3728190 h 6759197"/>
              <a:gd name="connsiteX2146" fmla="*/ 1404025 w 3265410"/>
              <a:gd name="connsiteY2146" fmla="*/ 3734154 h 6759197"/>
              <a:gd name="connsiteX2147" fmla="*/ 1356762 w 3265410"/>
              <a:gd name="connsiteY2147" fmla="*/ 3789154 h 6759197"/>
              <a:gd name="connsiteX2148" fmla="*/ 1342959 w 3265410"/>
              <a:gd name="connsiteY2148" fmla="*/ 3779767 h 6759197"/>
              <a:gd name="connsiteX2149" fmla="*/ 1369682 w 3265410"/>
              <a:gd name="connsiteY2149" fmla="*/ 3737026 h 6759197"/>
              <a:gd name="connsiteX2150" fmla="*/ 1378184 w 3265410"/>
              <a:gd name="connsiteY2150" fmla="*/ 3706434 h 6759197"/>
              <a:gd name="connsiteX2151" fmla="*/ 1307512 w 3265410"/>
              <a:gd name="connsiteY2151" fmla="*/ 3693179 h 6759197"/>
              <a:gd name="connsiteX2152" fmla="*/ 1297905 w 3265410"/>
              <a:gd name="connsiteY2152" fmla="*/ 3710850 h 6759197"/>
              <a:gd name="connsiteX2153" fmla="*/ 1265661 w 3265410"/>
              <a:gd name="connsiteY2153" fmla="*/ 3755359 h 6759197"/>
              <a:gd name="connsiteX2154" fmla="*/ 1251305 w 3265410"/>
              <a:gd name="connsiteY2154" fmla="*/ 3745086 h 6759197"/>
              <a:gd name="connsiteX2155" fmla="*/ 1273610 w 3265410"/>
              <a:gd name="connsiteY2155" fmla="*/ 3707206 h 6759197"/>
              <a:gd name="connsiteX2156" fmla="*/ 1280126 w 3265410"/>
              <a:gd name="connsiteY2156" fmla="*/ 3690087 h 6759197"/>
              <a:gd name="connsiteX2157" fmla="*/ 1279354 w 3265410"/>
              <a:gd name="connsiteY2157" fmla="*/ 3688653 h 6759197"/>
              <a:gd name="connsiteX2158" fmla="*/ 1167381 w 3265410"/>
              <a:gd name="connsiteY2158" fmla="*/ 3745861 h 6759197"/>
              <a:gd name="connsiteX2159" fmla="*/ 1128069 w 3265410"/>
              <a:gd name="connsiteY2159" fmla="*/ 3810910 h 6759197"/>
              <a:gd name="connsiteX2160" fmla="*/ 1110069 w 3265410"/>
              <a:gd name="connsiteY2160" fmla="*/ 3845038 h 6759197"/>
              <a:gd name="connsiteX2161" fmla="*/ 1112058 w 3265410"/>
              <a:gd name="connsiteY2161" fmla="*/ 3843271 h 6759197"/>
              <a:gd name="connsiteX2162" fmla="*/ 1102340 w 3265410"/>
              <a:gd name="connsiteY2162" fmla="*/ 3888547 h 6759197"/>
              <a:gd name="connsiteX2163" fmla="*/ 1086217 w 3265410"/>
              <a:gd name="connsiteY2163" fmla="*/ 3901797 h 6759197"/>
              <a:gd name="connsiteX2164" fmla="*/ 1077825 w 3265410"/>
              <a:gd name="connsiteY2164" fmla="*/ 3927744 h 6759197"/>
              <a:gd name="connsiteX2165" fmla="*/ 1070647 w 3265410"/>
              <a:gd name="connsiteY2165" fmla="*/ 3953580 h 6759197"/>
              <a:gd name="connsiteX2166" fmla="*/ 1089199 w 3265410"/>
              <a:gd name="connsiteY2166" fmla="*/ 3939338 h 6759197"/>
              <a:gd name="connsiteX2167" fmla="*/ 1070647 w 3265410"/>
              <a:gd name="connsiteY2167" fmla="*/ 3998859 h 6759197"/>
              <a:gd name="connsiteX2168" fmla="*/ 1055188 w 3265410"/>
              <a:gd name="connsiteY2168" fmla="*/ 4011445 h 6759197"/>
              <a:gd name="connsiteX2169" fmla="*/ 1038623 w 3265410"/>
              <a:gd name="connsiteY2169" fmla="*/ 4069299 h 6759197"/>
              <a:gd name="connsiteX2170" fmla="*/ 1046795 w 3265410"/>
              <a:gd name="connsiteY2170" fmla="*/ 4064224 h 6759197"/>
              <a:gd name="connsiteX2171" fmla="*/ 1025815 w 3265410"/>
              <a:gd name="connsiteY2171" fmla="*/ 4113803 h 6759197"/>
              <a:gd name="connsiteX2172" fmla="*/ 1022833 w 3265410"/>
              <a:gd name="connsiteY2172" fmla="*/ 4115793 h 6759197"/>
              <a:gd name="connsiteX2173" fmla="*/ 1011127 w 3265410"/>
              <a:gd name="connsiteY2173" fmla="*/ 4144723 h 6759197"/>
              <a:gd name="connsiteX2174" fmla="*/ 963755 w 3265410"/>
              <a:gd name="connsiteY2174" fmla="*/ 4241672 h 6759197"/>
              <a:gd name="connsiteX2175" fmla="*/ 942553 w 3265410"/>
              <a:gd name="connsiteY2175" fmla="*/ 4284407 h 6759197"/>
              <a:gd name="connsiteX2176" fmla="*/ 939682 w 3265410"/>
              <a:gd name="connsiteY2176" fmla="*/ 4285841 h 6759197"/>
              <a:gd name="connsiteX2177" fmla="*/ 918369 w 3265410"/>
              <a:gd name="connsiteY2177" fmla="*/ 4323168 h 6759197"/>
              <a:gd name="connsiteX2178" fmla="*/ 924001 w 3265410"/>
              <a:gd name="connsiteY2178" fmla="*/ 4321625 h 6759197"/>
              <a:gd name="connsiteX2179" fmla="*/ 908652 w 3265410"/>
              <a:gd name="connsiteY2179" fmla="*/ 4352316 h 6759197"/>
              <a:gd name="connsiteX2180" fmla="*/ 899707 w 3265410"/>
              <a:gd name="connsiteY2180" fmla="*/ 4355080 h 6759197"/>
              <a:gd name="connsiteX2181" fmla="*/ 866469 w 3265410"/>
              <a:gd name="connsiteY2181" fmla="*/ 4411286 h 6759197"/>
              <a:gd name="connsiteX2182" fmla="*/ 879169 w 3265410"/>
              <a:gd name="connsiteY2182" fmla="*/ 4410295 h 6759197"/>
              <a:gd name="connsiteX2183" fmla="*/ 863046 w 3265410"/>
              <a:gd name="connsiteY2183" fmla="*/ 4441653 h 6759197"/>
              <a:gd name="connsiteX2184" fmla="*/ 847806 w 3265410"/>
              <a:gd name="connsiteY2184" fmla="*/ 4443090 h 6759197"/>
              <a:gd name="connsiteX2185" fmla="*/ 775146 w 3265410"/>
              <a:gd name="connsiteY2185" fmla="*/ 4575377 h 6759197"/>
              <a:gd name="connsiteX2186" fmla="*/ 469045 w 3265410"/>
              <a:gd name="connsiteY2186" fmla="*/ 5018292 h 6759197"/>
              <a:gd name="connsiteX2187" fmla="*/ 363367 w 3265410"/>
              <a:gd name="connsiteY2187" fmla="*/ 5111055 h 6759197"/>
              <a:gd name="connsiteX2188" fmla="*/ 528565 w 3265410"/>
              <a:gd name="connsiteY2188" fmla="*/ 5012885 h 6759197"/>
              <a:gd name="connsiteX2189" fmla="*/ 753503 w 3265410"/>
              <a:gd name="connsiteY2189" fmla="*/ 4838193 h 6759197"/>
              <a:gd name="connsiteX2190" fmla="*/ 1184607 w 3265410"/>
              <a:gd name="connsiteY2190" fmla="*/ 4422330 h 6759197"/>
              <a:gd name="connsiteX2191" fmla="*/ 1193331 w 3265410"/>
              <a:gd name="connsiteY2191" fmla="*/ 4431162 h 6759197"/>
              <a:gd name="connsiteX2192" fmla="*/ 794030 w 3265410"/>
              <a:gd name="connsiteY2192" fmla="*/ 4847574 h 6759197"/>
              <a:gd name="connsiteX2193" fmla="*/ 577926 w 3265410"/>
              <a:gd name="connsiteY2193" fmla="*/ 5026246 h 6759197"/>
              <a:gd name="connsiteX2194" fmla="*/ 774595 w 3265410"/>
              <a:gd name="connsiteY2194" fmla="*/ 4904231 h 6759197"/>
              <a:gd name="connsiteX2195" fmla="*/ 1129504 w 3265410"/>
              <a:gd name="connsiteY2195" fmla="*/ 4608621 h 6759197"/>
              <a:gd name="connsiteX2196" fmla="*/ 1139775 w 3265410"/>
              <a:gd name="connsiteY2196" fmla="*/ 4618777 h 6759197"/>
              <a:gd name="connsiteX2197" fmla="*/ 813906 w 3265410"/>
              <a:gd name="connsiteY2197" fmla="*/ 4914387 h 6759197"/>
              <a:gd name="connsiteX2198" fmla="*/ 948737 w 3265410"/>
              <a:gd name="connsiteY2198" fmla="*/ 4831341 h 6759197"/>
              <a:gd name="connsiteX2199" fmla="*/ 1523837 w 3265410"/>
              <a:gd name="connsiteY2199" fmla="*/ 4340280 h 6759197"/>
              <a:gd name="connsiteX2200" fmla="*/ 1535985 w 3265410"/>
              <a:gd name="connsiteY2200" fmla="*/ 4355521 h 6759197"/>
              <a:gd name="connsiteX2201" fmla="*/ 1242471 w 3265410"/>
              <a:gd name="connsiteY2201" fmla="*/ 4627831 h 6759197"/>
              <a:gd name="connsiteX2202" fmla="*/ 1096156 w 3265410"/>
              <a:gd name="connsiteY2202" fmla="*/ 4760674 h 6759197"/>
              <a:gd name="connsiteX2203" fmla="*/ 1344615 w 3265410"/>
              <a:gd name="connsiteY2203" fmla="*/ 4604534 h 6759197"/>
              <a:gd name="connsiteX2204" fmla="*/ 1352235 w 3265410"/>
              <a:gd name="connsiteY2204" fmla="*/ 4615244 h 6759197"/>
              <a:gd name="connsiteX2205" fmla="*/ 953485 w 3265410"/>
              <a:gd name="connsiteY2205" fmla="*/ 4878279 h 6759197"/>
              <a:gd name="connsiteX2206" fmla="*/ 718830 w 3265410"/>
              <a:gd name="connsiteY2206" fmla="*/ 5008688 h 6759197"/>
              <a:gd name="connsiteX2207" fmla="*/ 877954 w 3265410"/>
              <a:gd name="connsiteY2207" fmla="*/ 4937024 h 6759197"/>
              <a:gd name="connsiteX2208" fmla="*/ 1508046 w 3265410"/>
              <a:gd name="connsiteY2208" fmla="*/ 4562904 h 6759197"/>
              <a:gd name="connsiteX2209" fmla="*/ 1517875 w 3265410"/>
              <a:gd name="connsiteY2209" fmla="*/ 4575049 h 6759197"/>
              <a:gd name="connsiteX2210" fmla="*/ 359060 w 3265410"/>
              <a:gd name="connsiteY2210" fmla="*/ 5178749 h 6759197"/>
              <a:gd name="connsiteX2211" fmla="*/ 551092 w 3265410"/>
              <a:gd name="connsiteY2211" fmla="*/ 5160640 h 6759197"/>
              <a:gd name="connsiteX2212" fmla="*/ 859734 w 3265410"/>
              <a:gd name="connsiteY2212" fmla="*/ 5159426 h 6759197"/>
              <a:gd name="connsiteX2213" fmla="*/ 861059 w 3265410"/>
              <a:gd name="connsiteY2213" fmla="*/ 5178307 h 6759197"/>
              <a:gd name="connsiteX2214" fmla="*/ 527571 w 3265410"/>
              <a:gd name="connsiteY2214" fmla="*/ 5191118 h 6759197"/>
              <a:gd name="connsiteX2215" fmla="*/ 410629 w 3265410"/>
              <a:gd name="connsiteY2215" fmla="*/ 5205918 h 6759197"/>
              <a:gd name="connsiteX2216" fmla="*/ 544356 w 3265410"/>
              <a:gd name="connsiteY2216" fmla="*/ 5223137 h 6759197"/>
              <a:gd name="connsiteX2217" fmla="*/ 886898 w 3265410"/>
              <a:gd name="connsiteY2217" fmla="*/ 5295467 h 6759197"/>
              <a:gd name="connsiteX2218" fmla="*/ 881156 w 3265410"/>
              <a:gd name="connsiteY2218" fmla="*/ 5310041 h 6759197"/>
              <a:gd name="connsiteX2219" fmla="*/ 513988 w 3265410"/>
              <a:gd name="connsiteY2219" fmla="*/ 5247099 h 6759197"/>
              <a:gd name="connsiteX2220" fmla="*/ 327257 w 3265410"/>
              <a:gd name="connsiteY2220" fmla="*/ 5230315 h 6759197"/>
              <a:gd name="connsiteX2221" fmla="*/ 312791 w 3265410"/>
              <a:gd name="connsiteY2221" fmla="*/ 5230095 h 6759197"/>
              <a:gd name="connsiteX2222" fmla="*/ 396826 w 3265410"/>
              <a:gd name="connsiteY2222" fmla="*/ 5259028 h 6759197"/>
              <a:gd name="connsiteX2223" fmla="*/ 631372 w 3265410"/>
              <a:gd name="connsiteY2223" fmla="*/ 5348686 h 6759197"/>
              <a:gd name="connsiteX2224" fmla="*/ 1041053 w 3265410"/>
              <a:gd name="connsiteY2224" fmla="*/ 5540499 h 6759197"/>
              <a:gd name="connsiteX2225" fmla="*/ 1036857 w 3265410"/>
              <a:gd name="connsiteY2225" fmla="*/ 5549333 h 6759197"/>
              <a:gd name="connsiteX2226" fmla="*/ 828261 w 3265410"/>
              <a:gd name="connsiteY2226" fmla="*/ 5460552 h 6759197"/>
              <a:gd name="connsiteX2227" fmla="*/ 618783 w 3265410"/>
              <a:gd name="connsiteY2227" fmla="*/ 5373754 h 6759197"/>
              <a:gd name="connsiteX2228" fmla="*/ 414163 w 3265410"/>
              <a:gd name="connsiteY2228" fmla="*/ 5299109 h 6759197"/>
              <a:gd name="connsiteX2229" fmla="*/ 548442 w 3265410"/>
              <a:gd name="connsiteY2229" fmla="*/ 5366022 h 6759197"/>
              <a:gd name="connsiteX2230" fmla="*/ 865586 w 3265410"/>
              <a:gd name="connsiteY2230" fmla="*/ 5546683 h 6759197"/>
              <a:gd name="connsiteX2231" fmla="*/ 856972 w 3265410"/>
              <a:gd name="connsiteY2231" fmla="*/ 5562032 h 6759197"/>
              <a:gd name="connsiteX2232" fmla="*/ 509130 w 3265410"/>
              <a:gd name="connsiteY2232" fmla="*/ 5380047 h 6759197"/>
              <a:gd name="connsiteX2233" fmla="*/ 305724 w 3265410"/>
              <a:gd name="connsiteY2233" fmla="*/ 5292929 h 6759197"/>
              <a:gd name="connsiteX2234" fmla="*/ 300423 w 3265410"/>
              <a:gd name="connsiteY2234" fmla="*/ 3687014 h 6759197"/>
              <a:gd name="connsiteX2235" fmla="*/ 317317 w 3265410"/>
              <a:gd name="connsiteY2235" fmla="*/ 3620328 h 6759197"/>
              <a:gd name="connsiteX2236" fmla="*/ 329133 w 3265410"/>
              <a:gd name="connsiteY2236" fmla="*/ 3626624 h 6759197"/>
              <a:gd name="connsiteX2237" fmla="*/ 320631 w 3265410"/>
              <a:gd name="connsiteY2237" fmla="*/ 3656092 h 6759197"/>
              <a:gd name="connsiteX2238" fmla="*/ 313563 w 3265410"/>
              <a:gd name="connsiteY2238" fmla="*/ 3686792 h 6759197"/>
              <a:gd name="connsiteX2239" fmla="*/ 300423 w 3265410"/>
              <a:gd name="connsiteY2239" fmla="*/ 3687014 h 6759197"/>
              <a:gd name="connsiteX2240" fmla="*/ 287391 w 3265410"/>
              <a:gd name="connsiteY2240" fmla="*/ 3573840 h 6759197"/>
              <a:gd name="connsiteX2241" fmla="*/ 318642 w 3265410"/>
              <a:gd name="connsiteY2241" fmla="*/ 3476444 h 6759197"/>
              <a:gd name="connsiteX2242" fmla="*/ 342384 w 3265410"/>
              <a:gd name="connsiteY2242" fmla="*/ 3371980 h 6759197"/>
              <a:gd name="connsiteX2243" fmla="*/ 356850 w 3265410"/>
              <a:gd name="connsiteY2243" fmla="*/ 3373526 h 6759197"/>
              <a:gd name="connsiteX2244" fmla="*/ 335868 w 3265410"/>
              <a:gd name="connsiteY2244" fmla="*/ 3480860 h 6759197"/>
              <a:gd name="connsiteX2245" fmla="*/ 294900 w 3265410"/>
              <a:gd name="connsiteY2245" fmla="*/ 3576048 h 6759197"/>
              <a:gd name="connsiteX2246" fmla="*/ 287391 w 3265410"/>
              <a:gd name="connsiteY2246" fmla="*/ 3573840 h 6759197"/>
              <a:gd name="connsiteX2247" fmla="*/ 286066 w 3265410"/>
              <a:gd name="connsiteY2247" fmla="*/ 4293700 h 6759197"/>
              <a:gd name="connsiteX2248" fmla="*/ 365905 w 3265410"/>
              <a:gd name="connsiteY2248" fmla="*/ 4211544 h 6759197"/>
              <a:gd name="connsiteX2249" fmla="*/ 374849 w 3265410"/>
              <a:gd name="connsiteY2249" fmla="*/ 4223803 h 6759197"/>
              <a:gd name="connsiteX2250" fmla="*/ 299428 w 3265410"/>
              <a:gd name="connsiteY2250" fmla="*/ 4303085 h 6759197"/>
              <a:gd name="connsiteX2251" fmla="*/ 286066 w 3265410"/>
              <a:gd name="connsiteY2251" fmla="*/ 4293700 h 6759197"/>
              <a:gd name="connsiteX2252" fmla="*/ 282312 w 3265410"/>
              <a:gd name="connsiteY2252" fmla="*/ 861438 h 6759197"/>
              <a:gd name="connsiteX2253" fmla="*/ 298435 w 3265410"/>
              <a:gd name="connsiteY2253" fmla="*/ 736656 h 6759197"/>
              <a:gd name="connsiteX2254" fmla="*/ 318090 w 3265410"/>
              <a:gd name="connsiteY2254" fmla="*/ 739196 h 6759197"/>
              <a:gd name="connsiteX2255" fmla="*/ 299650 w 3265410"/>
              <a:gd name="connsiteY2255" fmla="*/ 864310 h 6759197"/>
              <a:gd name="connsiteX2256" fmla="*/ 282312 w 3265410"/>
              <a:gd name="connsiteY2256" fmla="*/ 861438 h 6759197"/>
              <a:gd name="connsiteX2257" fmla="*/ 272484 w 3265410"/>
              <a:gd name="connsiteY2257" fmla="*/ 3211087 h 6759197"/>
              <a:gd name="connsiteX2258" fmla="*/ 285293 w 3265410"/>
              <a:gd name="connsiteY2258" fmla="*/ 3171997 h 6759197"/>
              <a:gd name="connsiteX2259" fmla="*/ 297993 w 3265410"/>
              <a:gd name="connsiteY2259" fmla="*/ 3177960 h 6759197"/>
              <a:gd name="connsiteX2260" fmla="*/ 294901 w 3265410"/>
              <a:gd name="connsiteY2260" fmla="*/ 3194413 h 6759197"/>
              <a:gd name="connsiteX2261" fmla="*/ 289049 w 3265410"/>
              <a:gd name="connsiteY2261" fmla="*/ 3205787 h 6759197"/>
              <a:gd name="connsiteX2262" fmla="*/ 289269 w 3265410"/>
              <a:gd name="connsiteY2262" fmla="*/ 3209099 h 6759197"/>
              <a:gd name="connsiteX2263" fmla="*/ 284520 w 3265410"/>
              <a:gd name="connsiteY2263" fmla="*/ 3214179 h 6759197"/>
              <a:gd name="connsiteX2264" fmla="*/ 272484 w 3265410"/>
              <a:gd name="connsiteY2264" fmla="*/ 3211087 h 6759197"/>
              <a:gd name="connsiteX2265" fmla="*/ 272373 w 3265410"/>
              <a:gd name="connsiteY2265" fmla="*/ 485546 h 6759197"/>
              <a:gd name="connsiteX2266" fmla="*/ 287391 w 3265410"/>
              <a:gd name="connsiteY2266" fmla="*/ 368272 h 6759197"/>
              <a:gd name="connsiteX2267" fmla="*/ 308704 w 3265410"/>
              <a:gd name="connsiteY2267" fmla="*/ 370922 h 6759197"/>
              <a:gd name="connsiteX2268" fmla="*/ 293245 w 3265410"/>
              <a:gd name="connsiteY2268" fmla="*/ 488416 h 6759197"/>
              <a:gd name="connsiteX2269" fmla="*/ 272373 w 3265410"/>
              <a:gd name="connsiteY2269" fmla="*/ 485546 h 6759197"/>
              <a:gd name="connsiteX2270" fmla="*/ 268950 w 3265410"/>
              <a:gd name="connsiteY2270" fmla="*/ 6239963 h 6759197"/>
              <a:gd name="connsiteX2271" fmla="*/ 276679 w 3265410"/>
              <a:gd name="connsiteY2271" fmla="*/ 6230025 h 6759197"/>
              <a:gd name="connsiteX2272" fmla="*/ 335868 w 3265410"/>
              <a:gd name="connsiteY2272" fmla="*/ 6263815 h 6759197"/>
              <a:gd name="connsiteX2273" fmla="*/ 330899 w 3265410"/>
              <a:gd name="connsiteY2273" fmla="*/ 6274747 h 6759197"/>
              <a:gd name="connsiteX2274" fmla="*/ 268950 w 3265410"/>
              <a:gd name="connsiteY2274" fmla="*/ 6239963 h 6759197"/>
              <a:gd name="connsiteX2275" fmla="*/ 268619 w 3265410"/>
              <a:gd name="connsiteY2275" fmla="*/ 1309216 h 6759197"/>
              <a:gd name="connsiteX2276" fmla="*/ 289270 w 3265410"/>
              <a:gd name="connsiteY2276" fmla="*/ 1208396 h 6759197"/>
              <a:gd name="connsiteX2277" fmla="*/ 309919 w 3265410"/>
              <a:gd name="connsiteY2277" fmla="*/ 1215244 h 6759197"/>
              <a:gd name="connsiteX2278" fmla="*/ 301858 w 3265410"/>
              <a:gd name="connsiteY2278" fmla="*/ 1260518 h 6759197"/>
              <a:gd name="connsiteX2279" fmla="*/ 286840 w 3265410"/>
              <a:gd name="connsiteY2279" fmla="*/ 1310984 h 6759197"/>
              <a:gd name="connsiteX2280" fmla="*/ 268619 w 3265410"/>
              <a:gd name="connsiteY2280" fmla="*/ 1309216 h 6759197"/>
              <a:gd name="connsiteX2281" fmla="*/ 267735 w 3265410"/>
              <a:gd name="connsiteY2281" fmla="*/ 3827587 h 6759197"/>
              <a:gd name="connsiteX2282" fmla="*/ 283637 w 3265410"/>
              <a:gd name="connsiteY2282" fmla="*/ 3765409 h 6759197"/>
              <a:gd name="connsiteX2283" fmla="*/ 306826 w 3265410"/>
              <a:gd name="connsiteY2283" fmla="*/ 3721786 h 6759197"/>
              <a:gd name="connsiteX2284" fmla="*/ 320850 w 3265410"/>
              <a:gd name="connsiteY2284" fmla="*/ 3728633 h 6759197"/>
              <a:gd name="connsiteX2285" fmla="*/ 300422 w 3265410"/>
              <a:gd name="connsiteY2285" fmla="*/ 3781976 h 6759197"/>
              <a:gd name="connsiteX2286" fmla="*/ 279551 w 3265410"/>
              <a:gd name="connsiteY2286" fmla="*/ 3831011 h 6759197"/>
              <a:gd name="connsiteX2287" fmla="*/ 267735 w 3265410"/>
              <a:gd name="connsiteY2287" fmla="*/ 3827587 h 6759197"/>
              <a:gd name="connsiteX2288" fmla="*/ 251063 w 3265410"/>
              <a:gd name="connsiteY2288" fmla="*/ 1736014 h 6759197"/>
              <a:gd name="connsiteX2289" fmla="*/ 311576 w 3265410"/>
              <a:gd name="connsiteY2289" fmla="*/ 1467015 h 6759197"/>
              <a:gd name="connsiteX2290" fmla="*/ 330238 w 3265410"/>
              <a:gd name="connsiteY2290" fmla="*/ 1470769 h 6759197"/>
              <a:gd name="connsiteX2291" fmla="*/ 268179 w 3265410"/>
              <a:gd name="connsiteY2291" fmla="*/ 1739216 h 6759197"/>
              <a:gd name="connsiteX2292" fmla="*/ 251063 w 3265410"/>
              <a:gd name="connsiteY2292" fmla="*/ 1736014 h 6759197"/>
              <a:gd name="connsiteX2293" fmla="*/ 249846 w 3265410"/>
              <a:gd name="connsiteY2293" fmla="*/ 662558 h 6759197"/>
              <a:gd name="connsiteX2294" fmla="*/ 253821 w 3265410"/>
              <a:gd name="connsiteY2294" fmla="*/ 612094 h 6759197"/>
              <a:gd name="connsiteX2295" fmla="*/ 263428 w 3265410"/>
              <a:gd name="connsiteY2295" fmla="*/ 571016 h 6759197"/>
              <a:gd name="connsiteX2296" fmla="*/ 283305 w 3265410"/>
              <a:gd name="connsiteY2296" fmla="*/ 573114 h 6759197"/>
              <a:gd name="connsiteX2297" fmla="*/ 279993 w 3265410"/>
              <a:gd name="connsiteY2297" fmla="*/ 618168 h 6759197"/>
              <a:gd name="connsiteX2298" fmla="*/ 268508 w 3265410"/>
              <a:gd name="connsiteY2298" fmla="*/ 666866 h 6759197"/>
              <a:gd name="connsiteX2299" fmla="*/ 249846 w 3265410"/>
              <a:gd name="connsiteY2299" fmla="*/ 662558 h 6759197"/>
              <a:gd name="connsiteX2300" fmla="*/ 235257 w 3265410"/>
              <a:gd name="connsiteY2300" fmla="*/ 5848135 h 6759197"/>
              <a:gd name="connsiteX2301" fmla="*/ 241896 w 3265410"/>
              <a:gd name="connsiteY2301" fmla="*/ 5843843 h 6759197"/>
              <a:gd name="connsiteX2302" fmla="*/ 338298 w 3265410"/>
              <a:gd name="connsiteY2302" fmla="*/ 5870345 h 6759197"/>
              <a:gd name="connsiteX2303" fmla="*/ 418357 w 3265410"/>
              <a:gd name="connsiteY2303" fmla="*/ 5893976 h 6759197"/>
              <a:gd name="connsiteX2304" fmla="*/ 414382 w 3265410"/>
              <a:gd name="connsiteY2304" fmla="*/ 5906013 h 6759197"/>
              <a:gd name="connsiteX2305" fmla="*/ 335538 w 3265410"/>
              <a:gd name="connsiteY2305" fmla="*/ 5888565 h 6759197"/>
              <a:gd name="connsiteX2306" fmla="*/ 238473 w 3265410"/>
              <a:gd name="connsiteY2306" fmla="*/ 5855658 h 6759197"/>
              <a:gd name="connsiteX2307" fmla="*/ 235257 w 3265410"/>
              <a:gd name="connsiteY2307" fmla="*/ 5848135 h 6759197"/>
              <a:gd name="connsiteX2308" fmla="*/ 231778 w 3265410"/>
              <a:gd name="connsiteY2308" fmla="*/ 5881503 h 6759197"/>
              <a:gd name="connsiteX2309" fmla="*/ 239245 w 3265410"/>
              <a:gd name="connsiteY2309" fmla="*/ 5876423 h 6759197"/>
              <a:gd name="connsiteX2310" fmla="*/ 312238 w 3265410"/>
              <a:gd name="connsiteY2310" fmla="*/ 5905245 h 6759197"/>
              <a:gd name="connsiteX2311" fmla="*/ 305391 w 3265410"/>
              <a:gd name="connsiteY2311" fmla="*/ 5921146 h 6759197"/>
              <a:gd name="connsiteX2312" fmla="*/ 234497 w 3265410"/>
              <a:gd name="connsiteY2312" fmla="*/ 5890226 h 6759197"/>
              <a:gd name="connsiteX2313" fmla="*/ 231778 w 3265410"/>
              <a:gd name="connsiteY2313" fmla="*/ 5881503 h 6759197"/>
              <a:gd name="connsiteX2314" fmla="*/ 219258 w 3265410"/>
              <a:gd name="connsiteY2314" fmla="*/ 4250948 h 6759197"/>
              <a:gd name="connsiteX2315" fmla="*/ 348126 w 3265410"/>
              <a:gd name="connsiteY2315" fmla="*/ 4095690 h 6759197"/>
              <a:gd name="connsiteX2316" fmla="*/ 359168 w 3265410"/>
              <a:gd name="connsiteY2316" fmla="*/ 4106183 h 6759197"/>
              <a:gd name="connsiteX2317" fmla="*/ 232619 w 3265410"/>
              <a:gd name="connsiteY2317" fmla="*/ 4260882 h 6759197"/>
              <a:gd name="connsiteX2318" fmla="*/ 219258 w 3265410"/>
              <a:gd name="connsiteY2318" fmla="*/ 4250948 h 6759197"/>
              <a:gd name="connsiteX2319" fmla="*/ 208216 w 3265410"/>
              <a:gd name="connsiteY2319" fmla="*/ 818370 h 6759197"/>
              <a:gd name="connsiteX2320" fmla="*/ 215394 w 3265410"/>
              <a:gd name="connsiteY2320" fmla="*/ 771108 h 6759197"/>
              <a:gd name="connsiteX2321" fmla="*/ 234608 w 3265410"/>
              <a:gd name="connsiteY2321" fmla="*/ 770666 h 6759197"/>
              <a:gd name="connsiteX2322" fmla="*/ 225222 w 3265410"/>
              <a:gd name="connsiteY2322" fmla="*/ 824444 h 6759197"/>
              <a:gd name="connsiteX2323" fmla="*/ 208216 w 3265410"/>
              <a:gd name="connsiteY2323" fmla="*/ 818370 h 6759197"/>
              <a:gd name="connsiteX2324" fmla="*/ 198720 w 3265410"/>
              <a:gd name="connsiteY2324" fmla="*/ 566046 h 6759197"/>
              <a:gd name="connsiteX2325" fmla="*/ 207002 w 3265410"/>
              <a:gd name="connsiteY2325" fmla="*/ 498356 h 6759197"/>
              <a:gd name="connsiteX2326" fmla="*/ 226215 w 3265410"/>
              <a:gd name="connsiteY2326" fmla="*/ 501778 h 6759197"/>
              <a:gd name="connsiteX2327" fmla="*/ 218265 w 3265410"/>
              <a:gd name="connsiteY2327" fmla="*/ 567924 h 6759197"/>
              <a:gd name="connsiteX2328" fmla="*/ 198720 w 3265410"/>
              <a:gd name="connsiteY2328" fmla="*/ 566046 h 6759197"/>
              <a:gd name="connsiteX2329" fmla="*/ 198691 w 3265410"/>
              <a:gd name="connsiteY2329" fmla="*/ 5991052 h 6759197"/>
              <a:gd name="connsiteX2330" fmla="*/ 204903 w 3265410"/>
              <a:gd name="connsiteY2330" fmla="*/ 5987724 h 6759197"/>
              <a:gd name="connsiteX2331" fmla="*/ 254042 w 3265410"/>
              <a:gd name="connsiteY2331" fmla="*/ 6017981 h 6759197"/>
              <a:gd name="connsiteX2332" fmla="*/ 246533 w 3265410"/>
              <a:gd name="connsiteY2332" fmla="*/ 6030349 h 6759197"/>
              <a:gd name="connsiteX2333" fmla="*/ 199271 w 3265410"/>
              <a:gd name="connsiteY2333" fmla="*/ 5998436 h 6759197"/>
              <a:gd name="connsiteX2334" fmla="*/ 198691 w 3265410"/>
              <a:gd name="connsiteY2334" fmla="*/ 5991052 h 6759197"/>
              <a:gd name="connsiteX2335" fmla="*/ 183371 w 3265410"/>
              <a:gd name="connsiteY2335" fmla="*/ 3566440 h 6759197"/>
              <a:gd name="connsiteX2336" fmla="*/ 194634 w 3265410"/>
              <a:gd name="connsiteY2336" fmla="*/ 3527349 h 6759197"/>
              <a:gd name="connsiteX2337" fmla="*/ 207223 w 3265410"/>
              <a:gd name="connsiteY2337" fmla="*/ 3530772 h 6759197"/>
              <a:gd name="connsiteX2338" fmla="*/ 203358 w 3265410"/>
              <a:gd name="connsiteY2338" fmla="*/ 3569864 h 6759197"/>
              <a:gd name="connsiteX2339" fmla="*/ 183371 w 3265410"/>
              <a:gd name="connsiteY2339" fmla="*/ 3566440 h 6759197"/>
              <a:gd name="connsiteX2340" fmla="*/ 176179 w 3265410"/>
              <a:gd name="connsiteY2340" fmla="*/ 5652510 h 6759197"/>
              <a:gd name="connsiteX2341" fmla="*/ 183260 w 3265410"/>
              <a:gd name="connsiteY2341" fmla="*/ 5646177 h 6759197"/>
              <a:gd name="connsiteX2342" fmla="*/ 256362 w 3265410"/>
              <a:gd name="connsiteY2342" fmla="*/ 5665499 h 6759197"/>
              <a:gd name="connsiteX2343" fmla="*/ 253601 w 3265410"/>
              <a:gd name="connsiteY2343" fmla="*/ 5679082 h 6759197"/>
              <a:gd name="connsiteX2344" fmla="*/ 180278 w 3265410"/>
              <a:gd name="connsiteY2344" fmla="*/ 5661414 h 6759197"/>
              <a:gd name="connsiteX2345" fmla="*/ 176179 w 3265410"/>
              <a:gd name="connsiteY2345" fmla="*/ 5652510 h 6759197"/>
              <a:gd name="connsiteX2346" fmla="*/ 173764 w 3265410"/>
              <a:gd name="connsiteY2346" fmla="*/ 3939557 h 6759197"/>
              <a:gd name="connsiteX2347" fmla="*/ 219591 w 3265410"/>
              <a:gd name="connsiteY2347" fmla="*/ 3737906 h 6759197"/>
              <a:gd name="connsiteX2348" fmla="*/ 234387 w 3265410"/>
              <a:gd name="connsiteY2348" fmla="*/ 3745749 h 6759197"/>
              <a:gd name="connsiteX2349" fmla="*/ 210977 w 3265410"/>
              <a:gd name="connsiteY2349" fmla="*/ 3851773 h 6759197"/>
              <a:gd name="connsiteX2350" fmla="*/ 188230 w 3265410"/>
              <a:gd name="connsiteY2350" fmla="*/ 3944303 h 6759197"/>
              <a:gd name="connsiteX2351" fmla="*/ 173764 w 3265410"/>
              <a:gd name="connsiteY2351" fmla="*/ 3939557 h 6759197"/>
              <a:gd name="connsiteX2352" fmla="*/ 147772 w 3265410"/>
              <a:gd name="connsiteY2352" fmla="*/ 1121352 h 6759197"/>
              <a:gd name="connsiteX2353" fmla="*/ 148586 w 3265410"/>
              <a:gd name="connsiteY2353" fmla="*/ 1044524 h 6759197"/>
              <a:gd name="connsiteX2354" fmla="*/ 169237 w 3265410"/>
              <a:gd name="connsiteY2354" fmla="*/ 1044744 h 6759197"/>
              <a:gd name="connsiteX2355" fmla="*/ 181715 w 3265410"/>
              <a:gd name="connsiteY2355" fmla="*/ 1194040 h 6759197"/>
              <a:gd name="connsiteX2356" fmla="*/ 158966 w 3265410"/>
              <a:gd name="connsiteY2356" fmla="*/ 1197686 h 6759197"/>
              <a:gd name="connsiteX2357" fmla="*/ 147772 w 3265410"/>
              <a:gd name="connsiteY2357" fmla="*/ 1121352 h 6759197"/>
              <a:gd name="connsiteX2358" fmla="*/ 139861 w 3265410"/>
              <a:gd name="connsiteY2358" fmla="*/ 422602 h 6759197"/>
              <a:gd name="connsiteX2359" fmla="*/ 180498 w 3265410"/>
              <a:gd name="connsiteY2359" fmla="*/ 275514 h 6759197"/>
              <a:gd name="connsiteX2360" fmla="*/ 198388 w 3265410"/>
              <a:gd name="connsiteY2360" fmla="*/ 283464 h 6759197"/>
              <a:gd name="connsiteX2361" fmla="*/ 174094 w 3265410"/>
              <a:gd name="connsiteY2361" fmla="*/ 372358 h 6759197"/>
              <a:gd name="connsiteX2362" fmla="*/ 157088 w 3265410"/>
              <a:gd name="connsiteY2362" fmla="*/ 426358 h 6759197"/>
              <a:gd name="connsiteX2363" fmla="*/ 139861 w 3265410"/>
              <a:gd name="connsiteY2363" fmla="*/ 422602 h 6759197"/>
              <a:gd name="connsiteX2364" fmla="*/ 135362 w 3265410"/>
              <a:gd name="connsiteY2364" fmla="*/ 5583444 h 6759197"/>
              <a:gd name="connsiteX2365" fmla="*/ 141739 w 3265410"/>
              <a:gd name="connsiteY2365" fmla="*/ 5576185 h 6759197"/>
              <a:gd name="connsiteX2366" fmla="*/ 225001 w 3265410"/>
              <a:gd name="connsiteY2366" fmla="*/ 5592305 h 6759197"/>
              <a:gd name="connsiteX2367" fmla="*/ 220363 w 3265410"/>
              <a:gd name="connsiteY2367" fmla="*/ 5608538 h 6759197"/>
              <a:gd name="connsiteX2368" fmla="*/ 139420 w 3265410"/>
              <a:gd name="connsiteY2368" fmla="*/ 5592195 h 6759197"/>
              <a:gd name="connsiteX2369" fmla="*/ 135362 w 3265410"/>
              <a:gd name="connsiteY2369" fmla="*/ 5583444 h 6759197"/>
              <a:gd name="connsiteX2370" fmla="*/ 113470 w 3265410"/>
              <a:gd name="connsiteY2370" fmla="*/ 6245816 h 6759197"/>
              <a:gd name="connsiteX2371" fmla="*/ 122194 w 3265410"/>
              <a:gd name="connsiteY2371" fmla="*/ 6234000 h 6759197"/>
              <a:gd name="connsiteX2372" fmla="*/ 166145 w 3265410"/>
              <a:gd name="connsiteY2372" fmla="*/ 6267129 h 6759197"/>
              <a:gd name="connsiteX2373" fmla="*/ 158634 w 3265410"/>
              <a:gd name="connsiteY2373" fmla="*/ 6277620 h 6759197"/>
              <a:gd name="connsiteX2374" fmla="*/ 113470 w 3265410"/>
              <a:gd name="connsiteY2374" fmla="*/ 6245816 h 6759197"/>
              <a:gd name="connsiteX2375" fmla="*/ 97666 w 3265410"/>
              <a:gd name="connsiteY2375" fmla="*/ 4571473 h 6759197"/>
              <a:gd name="connsiteX2376" fmla="*/ 98894 w 3265410"/>
              <a:gd name="connsiteY2376" fmla="*/ 4564668 h 6759197"/>
              <a:gd name="connsiteX2377" fmla="*/ 313452 w 3265410"/>
              <a:gd name="connsiteY2377" fmla="*/ 4426855 h 6759197"/>
              <a:gd name="connsiteX2378" fmla="*/ 518293 w 3265410"/>
              <a:gd name="connsiteY2378" fmla="*/ 4320625 h 6759197"/>
              <a:gd name="connsiteX2379" fmla="*/ 524808 w 3265410"/>
              <a:gd name="connsiteY2379" fmla="*/ 4333209 h 6759197"/>
              <a:gd name="connsiteX2380" fmla="*/ 277784 w 3265410"/>
              <a:gd name="connsiteY2380" fmla="*/ 4475110 h 6759197"/>
              <a:gd name="connsiteX2381" fmla="*/ 104305 w 3265410"/>
              <a:gd name="connsiteY2381" fmla="*/ 4573722 h 6759197"/>
              <a:gd name="connsiteX2382" fmla="*/ 97666 w 3265410"/>
              <a:gd name="connsiteY2382" fmla="*/ 4571473 h 6759197"/>
              <a:gd name="connsiteX2383" fmla="*/ 85325 w 3265410"/>
              <a:gd name="connsiteY2383" fmla="*/ 5697814 h 6759197"/>
              <a:gd name="connsiteX2384" fmla="*/ 94034 w 3265410"/>
              <a:gd name="connsiteY2384" fmla="*/ 5692003 h 6759197"/>
              <a:gd name="connsiteX2385" fmla="*/ 191983 w 3265410"/>
              <a:gd name="connsiteY2385" fmla="*/ 5716850 h 6759197"/>
              <a:gd name="connsiteX2386" fmla="*/ 294459 w 3265410"/>
              <a:gd name="connsiteY2386" fmla="*/ 5755386 h 6759197"/>
              <a:gd name="connsiteX2387" fmla="*/ 291257 w 3265410"/>
              <a:gd name="connsiteY2387" fmla="*/ 5767643 h 6759197"/>
              <a:gd name="connsiteX2388" fmla="*/ 170229 w 3265410"/>
              <a:gd name="connsiteY2388" fmla="*/ 5738048 h 6759197"/>
              <a:gd name="connsiteX2389" fmla="*/ 88293 w 3265410"/>
              <a:gd name="connsiteY2389" fmla="*/ 5707353 h 6759197"/>
              <a:gd name="connsiteX2390" fmla="*/ 85325 w 3265410"/>
              <a:gd name="connsiteY2390" fmla="*/ 5697814 h 6759197"/>
              <a:gd name="connsiteX2391" fmla="*/ 69190 w 3265410"/>
              <a:gd name="connsiteY2391" fmla="*/ 6051110 h 6759197"/>
              <a:gd name="connsiteX2392" fmla="*/ 74712 w 3265410"/>
              <a:gd name="connsiteY2392" fmla="*/ 6043381 h 6759197"/>
              <a:gd name="connsiteX2393" fmla="*/ 116894 w 3265410"/>
              <a:gd name="connsiteY2393" fmla="*/ 6067896 h 6759197"/>
              <a:gd name="connsiteX2394" fmla="*/ 110158 w 3265410"/>
              <a:gd name="connsiteY2394" fmla="*/ 6079932 h 6759197"/>
              <a:gd name="connsiteX2395" fmla="*/ 69190 w 3265410"/>
              <a:gd name="connsiteY2395" fmla="*/ 6051110 h 6759197"/>
              <a:gd name="connsiteX2396" fmla="*/ 25681 w 3265410"/>
              <a:gd name="connsiteY2396" fmla="*/ 4413836 h 6759197"/>
              <a:gd name="connsiteX2397" fmla="*/ 81114 w 3265410"/>
              <a:gd name="connsiteY2397" fmla="*/ 4233509 h 6759197"/>
              <a:gd name="connsiteX2398" fmla="*/ 116672 w 3265410"/>
              <a:gd name="connsiteY2398" fmla="*/ 4122092 h 6759197"/>
              <a:gd name="connsiteX2399" fmla="*/ 131359 w 3265410"/>
              <a:gd name="connsiteY2399" fmla="*/ 4126179 h 6759197"/>
              <a:gd name="connsiteX2400" fmla="*/ 91274 w 3265410"/>
              <a:gd name="connsiteY2400" fmla="*/ 4285850 h 6759197"/>
              <a:gd name="connsiteX2401" fmla="*/ 33963 w 3265410"/>
              <a:gd name="connsiteY2401" fmla="*/ 4417702 h 6759197"/>
              <a:gd name="connsiteX2402" fmla="*/ 25681 w 3265410"/>
              <a:gd name="connsiteY2402" fmla="*/ 4413836 h 6759197"/>
              <a:gd name="connsiteX2403" fmla="*/ 24246 w 3265410"/>
              <a:gd name="connsiteY2403" fmla="*/ 1048610 h 6759197"/>
              <a:gd name="connsiteX2404" fmla="*/ 45558 w 3265410"/>
              <a:gd name="connsiteY2404" fmla="*/ 1043200 h 6759197"/>
              <a:gd name="connsiteX2405" fmla="*/ 59140 w 3265410"/>
              <a:gd name="connsiteY2405" fmla="*/ 1155944 h 6759197"/>
              <a:gd name="connsiteX2406" fmla="*/ 41914 w 3265410"/>
              <a:gd name="connsiteY2406" fmla="*/ 1156938 h 6759197"/>
              <a:gd name="connsiteX2407" fmla="*/ 32085 w 3265410"/>
              <a:gd name="connsiteY2407" fmla="*/ 1099406 h 6759197"/>
              <a:gd name="connsiteX2408" fmla="*/ 24246 w 3265410"/>
              <a:gd name="connsiteY2408" fmla="*/ 1048610 h 6759197"/>
              <a:gd name="connsiteX2409" fmla="*/ 14487 w 3265410"/>
              <a:gd name="connsiteY2409" fmla="*/ 5807665 h 6759197"/>
              <a:gd name="connsiteX2410" fmla="*/ 19940 w 3265410"/>
              <a:gd name="connsiteY2410" fmla="*/ 5805539 h 6759197"/>
              <a:gd name="connsiteX2411" fmla="*/ 190549 w 3265410"/>
              <a:gd name="connsiteY2411" fmla="*/ 5890679 h 6759197"/>
              <a:gd name="connsiteX2412" fmla="*/ 319195 w 3265410"/>
              <a:gd name="connsiteY2412" fmla="*/ 5963892 h 6759197"/>
              <a:gd name="connsiteX2413" fmla="*/ 314999 w 3265410"/>
              <a:gd name="connsiteY2413" fmla="*/ 5971621 h 6759197"/>
              <a:gd name="connsiteX2414" fmla="*/ 163051 w 3265410"/>
              <a:gd name="connsiteY2414" fmla="*/ 5896199 h 6759197"/>
              <a:gd name="connsiteX2415" fmla="*/ 15743 w 3265410"/>
              <a:gd name="connsiteY2415" fmla="*/ 5813270 h 6759197"/>
              <a:gd name="connsiteX2416" fmla="*/ 14487 w 3265410"/>
              <a:gd name="connsiteY2416" fmla="*/ 5807665 h 6759197"/>
              <a:gd name="connsiteX2417" fmla="*/ 0 w 3265410"/>
              <a:gd name="connsiteY2417" fmla="*/ 1265987 h 6759197"/>
              <a:gd name="connsiteX2418" fmla="*/ 0 w 3265410"/>
              <a:gd name="connsiteY2418" fmla="*/ 1139800 h 6759197"/>
              <a:gd name="connsiteX2419" fmla="*/ 11727 w 3265410"/>
              <a:gd name="connsiteY2419" fmla="*/ 1189154 h 6759197"/>
              <a:gd name="connsiteX2420" fmla="*/ 20271 w 3265410"/>
              <a:gd name="connsiteY2420" fmla="*/ 1239538 h 6759197"/>
              <a:gd name="connsiteX2421" fmla="*/ 33412 w 3265410"/>
              <a:gd name="connsiteY2421" fmla="*/ 1331854 h 6759197"/>
              <a:gd name="connsiteX2422" fmla="*/ 18504 w 3265410"/>
              <a:gd name="connsiteY2422" fmla="*/ 1335276 h 6759197"/>
              <a:gd name="connsiteX2423" fmla="*/ 4963 w 3265410"/>
              <a:gd name="connsiteY2423" fmla="*/ 1291754 h 6759197"/>
              <a:gd name="connsiteX2424" fmla="*/ 0 w 3265410"/>
              <a:gd name="connsiteY2424" fmla="*/ 4051435 h 6759197"/>
              <a:gd name="connsiteX2425" fmla="*/ 0 w 3265410"/>
              <a:gd name="connsiteY2425" fmla="*/ 3868661 h 6759197"/>
              <a:gd name="connsiteX2426" fmla="*/ 4507 w 3265410"/>
              <a:gd name="connsiteY2426" fmla="*/ 3979539 h 6759197"/>
              <a:gd name="connsiteX2427" fmla="*/ 0 w 3265410"/>
              <a:gd name="connsiteY2427" fmla="*/ 4355525 h 6759197"/>
              <a:gd name="connsiteX2428" fmla="*/ 0 w 3265410"/>
              <a:gd name="connsiteY2428" fmla="*/ 4315478 h 6759197"/>
              <a:gd name="connsiteX2429" fmla="*/ 1500 w 3265410"/>
              <a:gd name="connsiteY2429" fmla="*/ 4317203 h 6759197"/>
              <a:gd name="connsiteX2430" fmla="*/ 0 w 3265410"/>
              <a:gd name="connsiteY2430" fmla="*/ 4578217 h 6759197"/>
              <a:gd name="connsiteX2431" fmla="*/ 0 w 3265410"/>
              <a:gd name="connsiteY2431" fmla="*/ 4526897 h 6759197"/>
              <a:gd name="connsiteX2432" fmla="*/ 47051 w 3265410"/>
              <a:gd name="connsiteY2432" fmla="*/ 4461103 h 6759197"/>
              <a:gd name="connsiteX2433" fmla="*/ 179728 w 3265410"/>
              <a:gd name="connsiteY2433" fmla="*/ 4303067 h 6759197"/>
              <a:gd name="connsiteX2434" fmla="*/ 195519 w 3265410"/>
              <a:gd name="connsiteY2434" fmla="*/ 4314552 h 6759197"/>
              <a:gd name="connsiteX2435" fmla="*/ 102623 w 3265410"/>
              <a:gd name="connsiteY2435" fmla="*/ 4452061 h 6759197"/>
              <a:gd name="connsiteX2436" fmla="*/ 0 w 3265410"/>
              <a:gd name="connsiteY2436" fmla="*/ 4631373 h 6759197"/>
              <a:gd name="connsiteX2437" fmla="*/ 0 w 3265410"/>
              <a:gd name="connsiteY2437" fmla="*/ 4597274 h 6759197"/>
              <a:gd name="connsiteX2438" fmla="*/ 73497 w 3265410"/>
              <a:gd name="connsiteY2438" fmla="*/ 4524473 h 6759197"/>
              <a:gd name="connsiteX2439" fmla="*/ 251947 w 3265410"/>
              <a:gd name="connsiteY2439" fmla="*/ 4346025 h 6759197"/>
              <a:gd name="connsiteX2440" fmla="*/ 261443 w 3265410"/>
              <a:gd name="connsiteY2440" fmla="*/ 4358171 h 6759197"/>
              <a:gd name="connsiteX2441" fmla="*/ 90062 w 3265410"/>
              <a:gd name="connsiteY2441" fmla="*/ 4539822 h 6759197"/>
              <a:gd name="connsiteX2442" fmla="*/ 24468 w 3265410"/>
              <a:gd name="connsiteY2442" fmla="*/ 4608867 h 6759197"/>
              <a:gd name="connsiteX2443" fmla="*/ 0 w 3265410"/>
              <a:gd name="connsiteY2443" fmla="*/ 5306352 h 6759197"/>
              <a:gd name="connsiteX2444" fmla="*/ 0 w 3265410"/>
              <a:gd name="connsiteY2444" fmla="*/ 5283055 h 6759197"/>
              <a:gd name="connsiteX2445" fmla="*/ 34517 w 3265410"/>
              <a:gd name="connsiteY2445" fmla="*/ 5283101 h 6759197"/>
              <a:gd name="connsiteX2446" fmla="*/ 35732 w 3265410"/>
              <a:gd name="connsiteY2446" fmla="*/ 5295028 h 6759197"/>
              <a:gd name="connsiteX2447" fmla="*/ 0 w 3265410"/>
              <a:gd name="connsiteY2447" fmla="*/ 5363256 h 6759197"/>
              <a:gd name="connsiteX2448" fmla="*/ 0 w 3265410"/>
              <a:gd name="connsiteY2448" fmla="*/ 5337828 h 6759197"/>
              <a:gd name="connsiteX2449" fmla="*/ 103754 w 3265410"/>
              <a:gd name="connsiteY2449" fmla="*/ 5352332 h 6759197"/>
              <a:gd name="connsiteX2450" fmla="*/ 103092 w 3265410"/>
              <a:gd name="connsiteY2450" fmla="*/ 5360172 h 6759197"/>
              <a:gd name="connsiteX2451" fmla="*/ 0 w 3265410"/>
              <a:gd name="connsiteY2451" fmla="*/ 5436618 h 6759197"/>
              <a:gd name="connsiteX2452" fmla="*/ 0 w 3265410"/>
              <a:gd name="connsiteY2452" fmla="*/ 5405092 h 6759197"/>
              <a:gd name="connsiteX2453" fmla="*/ 24219 w 3265410"/>
              <a:gd name="connsiteY2453" fmla="*/ 5406674 h 6759197"/>
              <a:gd name="connsiteX2454" fmla="*/ 294129 w 3265410"/>
              <a:gd name="connsiteY2454" fmla="*/ 5443103 h 6759197"/>
              <a:gd name="connsiteX2455" fmla="*/ 292914 w 3265410"/>
              <a:gd name="connsiteY2455" fmla="*/ 5456023 h 6759197"/>
              <a:gd name="connsiteX2456" fmla="*/ 9464 w 3265410"/>
              <a:gd name="connsiteY2456" fmla="*/ 5437443 h 6759197"/>
              <a:gd name="connsiteX2457" fmla="*/ 0 w 3265410"/>
              <a:gd name="connsiteY2457" fmla="*/ 5549925 h 6759197"/>
              <a:gd name="connsiteX2458" fmla="*/ 0 w 3265410"/>
              <a:gd name="connsiteY2458" fmla="*/ 5539105 h 6759197"/>
              <a:gd name="connsiteX2459" fmla="*/ 1057 w 3265410"/>
              <a:gd name="connsiteY2459" fmla="*/ 5538096 h 6759197"/>
              <a:gd name="connsiteX2460" fmla="*/ 77030 w 3265410"/>
              <a:gd name="connsiteY2460" fmla="*/ 5554661 h 6759197"/>
              <a:gd name="connsiteX2461" fmla="*/ 72834 w 3265410"/>
              <a:gd name="connsiteY2461" fmla="*/ 5568131 h 6759197"/>
              <a:gd name="connsiteX2462" fmla="*/ 0 w 3265410"/>
              <a:gd name="connsiteY2462" fmla="*/ 5587701 h 6759197"/>
              <a:gd name="connsiteX2463" fmla="*/ 0 w 3265410"/>
              <a:gd name="connsiteY2463" fmla="*/ 5564308 h 6759197"/>
              <a:gd name="connsiteX2464" fmla="*/ 34956 w 3265410"/>
              <a:gd name="connsiteY2464" fmla="*/ 5573513 h 6759197"/>
              <a:gd name="connsiteX2465" fmla="*/ 247638 w 3265410"/>
              <a:gd name="connsiteY2465" fmla="*/ 5634912 h 6759197"/>
              <a:gd name="connsiteX2466" fmla="*/ 245761 w 3265410"/>
              <a:gd name="connsiteY2466" fmla="*/ 5643748 h 6759197"/>
              <a:gd name="connsiteX2467" fmla="*/ 56269 w 3265410"/>
              <a:gd name="connsiteY2467" fmla="*/ 5600124 h 6759197"/>
              <a:gd name="connsiteX2468" fmla="*/ 0 w 3265410"/>
              <a:gd name="connsiteY2468" fmla="*/ 5639945 h 6759197"/>
              <a:gd name="connsiteX2469" fmla="*/ 0 w 3265410"/>
              <a:gd name="connsiteY2469" fmla="*/ 5610824 h 6759197"/>
              <a:gd name="connsiteX2470" fmla="*/ 93925 w 3265410"/>
              <a:gd name="connsiteY2470" fmla="*/ 5639469 h 6759197"/>
              <a:gd name="connsiteX2471" fmla="*/ 193309 w 3265410"/>
              <a:gd name="connsiteY2471" fmla="*/ 5673908 h 6759197"/>
              <a:gd name="connsiteX2472" fmla="*/ 190990 w 3265410"/>
              <a:gd name="connsiteY2472" fmla="*/ 5683073 h 6759197"/>
              <a:gd name="connsiteX2473" fmla="*/ 5694 w 3265410"/>
              <a:gd name="connsiteY2473" fmla="*/ 5641775 h 6759197"/>
              <a:gd name="connsiteX2474" fmla="*/ 0 w 3265410"/>
              <a:gd name="connsiteY2474" fmla="*/ 5673849 h 6759197"/>
              <a:gd name="connsiteX2475" fmla="*/ 0 w 3265410"/>
              <a:gd name="connsiteY2475" fmla="*/ 5649406 h 6759197"/>
              <a:gd name="connsiteX2476" fmla="*/ 20408 w 3265410"/>
              <a:gd name="connsiteY2476" fmla="*/ 5657206 h 6759197"/>
              <a:gd name="connsiteX2477" fmla="*/ 64109 w 3265410"/>
              <a:gd name="connsiteY2477" fmla="*/ 5679747 h 6759197"/>
              <a:gd name="connsiteX2478" fmla="*/ 57595 w 3265410"/>
              <a:gd name="connsiteY2478" fmla="*/ 5693441 h 6759197"/>
              <a:gd name="connsiteX2479" fmla="*/ 6673 w 3265410"/>
              <a:gd name="connsiteY2479" fmla="*/ 5676669 h 6759197"/>
              <a:gd name="connsiteX2480" fmla="*/ 0 w 3265410"/>
              <a:gd name="connsiteY2480" fmla="*/ 5710233 h 6759197"/>
              <a:gd name="connsiteX2481" fmla="*/ 0 w 3265410"/>
              <a:gd name="connsiteY2481" fmla="*/ 5690379 h 6759197"/>
              <a:gd name="connsiteX2482" fmla="*/ 57817 w 3265410"/>
              <a:gd name="connsiteY2482" fmla="*/ 5713096 h 6759197"/>
              <a:gd name="connsiteX2483" fmla="*/ 299982 w 3265410"/>
              <a:gd name="connsiteY2483" fmla="*/ 5813030 h 6759197"/>
              <a:gd name="connsiteX2484" fmla="*/ 296006 w 3265410"/>
              <a:gd name="connsiteY2484" fmla="*/ 5821313 h 6759197"/>
              <a:gd name="connsiteX2485" fmla="*/ 26235 w 3265410"/>
              <a:gd name="connsiteY2485" fmla="*/ 5720495 h 6759197"/>
              <a:gd name="connsiteX2486" fmla="*/ 0 w 3265410"/>
              <a:gd name="connsiteY2486" fmla="*/ 5742612 h 6759197"/>
              <a:gd name="connsiteX2487" fmla="*/ 0 w 3265410"/>
              <a:gd name="connsiteY2487" fmla="*/ 5719748 h 6759197"/>
              <a:gd name="connsiteX2488" fmla="*/ 20629 w 3265410"/>
              <a:gd name="connsiteY2488" fmla="*/ 5728926 h 6759197"/>
              <a:gd name="connsiteX2489" fmla="*/ 80342 w 3265410"/>
              <a:gd name="connsiteY2489" fmla="*/ 5761253 h 6759197"/>
              <a:gd name="connsiteX2490" fmla="*/ 186793 w 3265410"/>
              <a:gd name="connsiteY2490" fmla="*/ 5821878 h 6759197"/>
              <a:gd name="connsiteX2491" fmla="*/ 180609 w 3265410"/>
              <a:gd name="connsiteY2491" fmla="*/ 5832589 h 6759197"/>
              <a:gd name="connsiteX2492" fmla="*/ 58809 w 3265410"/>
              <a:gd name="connsiteY2492" fmla="*/ 5772958 h 6759197"/>
              <a:gd name="connsiteX2493" fmla="*/ 3858 w 3265410"/>
              <a:gd name="connsiteY2493" fmla="*/ 5744924 h 6759197"/>
              <a:gd name="connsiteX2494" fmla="*/ 0 w 3265410"/>
              <a:gd name="connsiteY2494" fmla="*/ 5890659 h 6759197"/>
              <a:gd name="connsiteX2495" fmla="*/ 0 w 3265410"/>
              <a:gd name="connsiteY2495" fmla="*/ 5859346 h 6759197"/>
              <a:gd name="connsiteX2496" fmla="*/ 158306 w 3265410"/>
              <a:gd name="connsiteY2496" fmla="*/ 5949740 h 6759197"/>
              <a:gd name="connsiteX2497" fmla="*/ 151790 w 3265410"/>
              <a:gd name="connsiteY2497" fmla="*/ 5962108 h 6759197"/>
              <a:gd name="connsiteX2498" fmla="*/ 15477 w 3265410"/>
              <a:gd name="connsiteY2498" fmla="*/ 5899056 h 6759197"/>
              <a:gd name="connsiteX2499" fmla="*/ 0 w 3265410"/>
              <a:gd name="connsiteY2499" fmla="*/ 6015821 h 6759197"/>
              <a:gd name="connsiteX2500" fmla="*/ 0 w 3265410"/>
              <a:gd name="connsiteY2500" fmla="*/ 5996023 h 6759197"/>
              <a:gd name="connsiteX2501" fmla="*/ 27450 w 3265410"/>
              <a:gd name="connsiteY2501" fmla="*/ 6014562 h 6759197"/>
              <a:gd name="connsiteX2502" fmla="*/ 19830 w 3265410"/>
              <a:gd name="connsiteY2502" fmla="*/ 6026489 h 6759197"/>
              <a:gd name="connsiteX2503" fmla="*/ 0 w 3265410"/>
              <a:gd name="connsiteY2503" fmla="*/ 6082462 h 6759197"/>
              <a:gd name="connsiteX2504" fmla="*/ 0 w 3265410"/>
              <a:gd name="connsiteY2504" fmla="*/ 6054731 h 6759197"/>
              <a:gd name="connsiteX2505" fmla="*/ 55829 w 3265410"/>
              <a:gd name="connsiteY2505" fmla="*/ 6091544 h 6759197"/>
              <a:gd name="connsiteX2506" fmla="*/ 230964 w 3265410"/>
              <a:gd name="connsiteY2506" fmla="*/ 6208045 h 6759197"/>
              <a:gd name="connsiteX2507" fmla="*/ 225222 w 3265410"/>
              <a:gd name="connsiteY2507" fmla="*/ 6216105 h 6759197"/>
              <a:gd name="connsiteX2508" fmla="*/ 45448 w 3265410"/>
              <a:gd name="connsiteY2508" fmla="*/ 6110980 h 6759197"/>
              <a:gd name="connsiteX2509" fmla="*/ 0 w 3265410"/>
              <a:gd name="connsiteY2509" fmla="*/ 6151720 h 6759197"/>
              <a:gd name="connsiteX2510" fmla="*/ 0 w 3265410"/>
              <a:gd name="connsiteY2510" fmla="*/ 6122522 h 6759197"/>
              <a:gd name="connsiteX2511" fmla="*/ 18392 w 3265410"/>
              <a:gd name="connsiteY2511" fmla="*/ 6136245 h 6759197"/>
              <a:gd name="connsiteX2512" fmla="*/ 95802 w 3265410"/>
              <a:gd name="connsiteY2512" fmla="*/ 6215202 h 6759197"/>
              <a:gd name="connsiteX2513" fmla="*/ 87851 w 3265410"/>
              <a:gd name="connsiteY2513" fmla="*/ 6223262 h 6759197"/>
              <a:gd name="connsiteX2514" fmla="*/ 1939 w 3265410"/>
              <a:gd name="connsiteY2514" fmla="*/ 6153583 h 6759197"/>
              <a:gd name="connsiteX2515" fmla="*/ 0 w 3265410"/>
              <a:gd name="connsiteY2515" fmla="*/ 6394067 h 6759197"/>
              <a:gd name="connsiteX2516" fmla="*/ 0 w 3265410"/>
              <a:gd name="connsiteY2516" fmla="*/ 6361633 h 6759197"/>
              <a:gd name="connsiteX2517" fmla="*/ 20477 w 3265410"/>
              <a:gd name="connsiteY2517" fmla="*/ 6386120 h 6759197"/>
              <a:gd name="connsiteX2518" fmla="*/ 58146 w 3265410"/>
              <a:gd name="connsiteY2518" fmla="*/ 6437386 h 6759197"/>
              <a:gd name="connsiteX2519" fmla="*/ 51962 w 3265410"/>
              <a:gd name="connsiteY2519" fmla="*/ 6442908 h 6759197"/>
              <a:gd name="connsiteX2520" fmla="*/ 0 w 3265410"/>
              <a:gd name="connsiteY2520" fmla="*/ 6684196 h 6759197"/>
              <a:gd name="connsiteX2521" fmla="*/ 0 w 3265410"/>
              <a:gd name="connsiteY2521" fmla="*/ 6649365 h 6759197"/>
              <a:gd name="connsiteX2522" fmla="*/ 10486 w 3265410"/>
              <a:gd name="connsiteY2522" fmla="*/ 6658705 h 6759197"/>
              <a:gd name="connsiteX2523" fmla="*/ 92602 w 3265410"/>
              <a:gd name="connsiteY2523" fmla="*/ 6689376 h 6759197"/>
              <a:gd name="connsiteX2524" fmla="*/ 160403 w 3265410"/>
              <a:gd name="connsiteY2524" fmla="*/ 6585576 h 6759197"/>
              <a:gd name="connsiteX2525" fmla="*/ 118551 w 3265410"/>
              <a:gd name="connsiteY2525" fmla="*/ 6494364 h 6759197"/>
              <a:gd name="connsiteX2526" fmla="*/ 71620 w 3265410"/>
              <a:gd name="connsiteY2526" fmla="*/ 6466537 h 6759197"/>
              <a:gd name="connsiteX2527" fmla="*/ 80344 w 3265410"/>
              <a:gd name="connsiteY2527" fmla="*/ 6452071 h 6759197"/>
              <a:gd name="connsiteX2528" fmla="*/ 102761 w 3265410"/>
              <a:gd name="connsiteY2528" fmla="*/ 6461124 h 6759197"/>
              <a:gd name="connsiteX2529" fmla="*/ 104416 w 3265410"/>
              <a:gd name="connsiteY2529" fmla="*/ 6459139 h 6759197"/>
              <a:gd name="connsiteX2530" fmla="*/ 100441 w 3265410"/>
              <a:gd name="connsiteY2530" fmla="*/ 6378965 h 6759197"/>
              <a:gd name="connsiteX2531" fmla="*/ 98122 w 3265410"/>
              <a:gd name="connsiteY2531" fmla="*/ 6375984 h 6759197"/>
              <a:gd name="connsiteX2532" fmla="*/ 51412 w 3265410"/>
              <a:gd name="connsiteY2532" fmla="*/ 6304541 h 6759197"/>
              <a:gd name="connsiteX2533" fmla="*/ 66430 w 3265410"/>
              <a:gd name="connsiteY2533" fmla="*/ 6287425 h 6759197"/>
              <a:gd name="connsiteX2534" fmla="*/ 249517 w 3265410"/>
              <a:gd name="connsiteY2534" fmla="*/ 6335245 h 6759197"/>
              <a:gd name="connsiteX2535" fmla="*/ 382470 w 3265410"/>
              <a:gd name="connsiteY2535" fmla="*/ 6359977 h 6759197"/>
              <a:gd name="connsiteX2536" fmla="*/ 411513 w 3265410"/>
              <a:gd name="connsiteY2536" fmla="*/ 6248114 h 6759197"/>
              <a:gd name="connsiteX2537" fmla="*/ 404004 w 3265410"/>
              <a:gd name="connsiteY2537" fmla="*/ 6222495 h 6759197"/>
              <a:gd name="connsiteX2538" fmla="*/ 428298 w 3265410"/>
              <a:gd name="connsiteY2538" fmla="*/ 6180642 h 6759197"/>
              <a:gd name="connsiteX2539" fmla="*/ 420789 w 3265410"/>
              <a:gd name="connsiteY2539" fmla="*/ 6169378 h 6759197"/>
              <a:gd name="connsiteX2540" fmla="*/ 286289 w 3265410"/>
              <a:gd name="connsiteY2540" fmla="*/ 6077284 h 6759197"/>
              <a:gd name="connsiteX2541" fmla="*/ 291479 w 3265410"/>
              <a:gd name="connsiteY2541" fmla="*/ 6063812 h 6759197"/>
              <a:gd name="connsiteX2542" fmla="*/ 451708 w 3265410"/>
              <a:gd name="connsiteY2542" fmla="*/ 6155023 h 6759197"/>
              <a:gd name="connsiteX2543" fmla="*/ 576821 w 3265410"/>
              <a:gd name="connsiteY2543" fmla="*/ 6088326 h 6759197"/>
              <a:gd name="connsiteX2544" fmla="*/ 531105 w 3265410"/>
              <a:gd name="connsiteY2544" fmla="*/ 6056966 h 6759197"/>
              <a:gd name="connsiteX2545" fmla="*/ 479204 w 3265410"/>
              <a:gd name="connsiteY2545" fmla="*/ 6025493 h 6759197"/>
              <a:gd name="connsiteX2546" fmla="*/ 485278 w 3265410"/>
              <a:gd name="connsiteY2546" fmla="*/ 6010366 h 6759197"/>
              <a:gd name="connsiteX2547" fmla="*/ 543473 w 3265410"/>
              <a:gd name="connsiteY2547" fmla="*/ 6037200 h 6759197"/>
              <a:gd name="connsiteX2548" fmla="*/ 579581 w 3265410"/>
              <a:gd name="connsiteY2548" fmla="*/ 6062155 h 6759197"/>
              <a:gd name="connsiteX2549" fmla="*/ 573397 w 3265410"/>
              <a:gd name="connsiteY2549" fmla="*/ 6032451 h 6759197"/>
              <a:gd name="connsiteX2550" fmla="*/ 428629 w 3265410"/>
              <a:gd name="connsiteY2550" fmla="*/ 5946207 h 6759197"/>
              <a:gd name="connsiteX2551" fmla="*/ 436690 w 3265410"/>
              <a:gd name="connsiteY2551" fmla="*/ 5927103 h 6759197"/>
              <a:gd name="connsiteX2552" fmla="*/ 592722 w 3265410"/>
              <a:gd name="connsiteY2552" fmla="*/ 6009702 h 6759197"/>
              <a:gd name="connsiteX2553" fmla="*/ 572404 w 3265410"/>
              <a:gd name="connsiteY2553" fmla="*/ 5946869 h 6759197"/>
              <a:gd name="connsiteX2554" fmla="*/ 560809 w 3265410"/>
              <a:gd name="connsiteY2554" fmla="*/ 5942231 h 6759197"/>
              <a:gd name="connsiteX2555" fmla="*/ 485168 w 3265410"/>
              <a:gd name="connsiteY2555" fmla="*/ 5907337 h 6759197"/>
              <a:gd name="connsiteX2556" fmla="*/ 490136 w 3265410"/>
              <a:gd name="connsiteY2556" fmla="*/ 5895741 h 6759197"/>
              <a:gd name="connsiteX2557" fmla="*/ 561471 w 3265410"/>
              <a:gd name="connsiteY2557" fmla="*/ 5914956 h 6759197"/>
              <a:gd name="connsiteX2558" fmla="*/ 560257 w 3265410"/>
              <a:gd name="connsiteY2558" fmla="*/ 5911312 h 6759197"/>
              <a:gd name="connsiteX2559" fmla="*/ 542920 w 3265410"/>
              <a:gd name="connsiteY2559" fmla="*/ 5905679 h 6759197"/>
              <a:gd name="connsiteX2560" fmla="*/ 377502 w 3265410"/>
              <a:gd name="connsiteY2560" fmla="*/ 5847816 h 6759197"/>
              <a:gd name="connsiteX2561" fmla="*/ 382250 w 3265410"/>
              <a:gd name="connsiteY2561" fmla="*/ 5832246 h 6759197"/>
              <a:gd name="connsiteX2562" fmla="*/ 530883 w 3265410"/>
              <a:gd name="connsiteY2562" fmla="*/ 5874871 h 6759197"/>
              <a:gd name="connsiteX2563" fmla="*/ 548773 w 3265410"/>
              <a:gd name="connsiteY2563" fmla="*/ 5880061 h 6759197"/>
              <a:gd name="connsiteX2564" fmla="*/ 535742 w 3265410"/>
              <a:gd name="connsiteY2564" fmla="*/ 5844834 h 6759197"/>
              <a:gd name="connsiteX2565" fmla="*/ 489032 w 3265410"/>
              <a:gd name="connsiteY2565" fmla="*/ 5831805 h 6759197"/>
              <a:gd name="connsiteX2566" fmla="*/ 305282 w 3265410"/>
              <a:gd name="connsiteY2566" fmla="*/ 5777804 h 6759197"/>
              <a:gd name="connsiteX2567" fmla="*/ 309699 w 3265410"/>
              <a:gd name="connsiteY2567" fmla="*/ 5759695 h 6759197"/>
              <a:gd name="connsiteX2568" fmla="*/ 518295 w 3265410"/>
              <a:gd name="connsiteY2568" fmla="*/ 5812810 h 6759197"/>
              <a:gd name="connsiteX2569" fmla="*/ 523706 w 3265410"/>
              <a:gd name="connsiteY2569" fmla="*/ 5814136 h 6759197"/>
              <a:gd name="connsiteX2570" fmla="*/ 512774 w 3265410"/>
              <a:gd name="connsiteY2570" fmla="*/ 5786418 h 6759197"/>
              <a:gd name="connsiteX2571" fmla="*/ 451266 w 3265410"/>
              <a:gd name="connsiteY2571" fmla="*/ 5770406 h 6759197"/>
              <a:gd name="connsiteX2572" fmla="*/ 236266 w 3265410"/>
              <a:gd name="connsiteY2572" fmla="*/ 5707134 h 6759197"/>
              <a:gd name="connsiteX2573" fmla="*/ 239910 w 3265410"/>
              <a:gd name="connsiteY2573" fmla="*/ 5694543 h 6759197"/>
              <a:gd name="connsiteX2574" fmla="*/ 483511 w 3265410"/>
              <a:gd name="connsiteY2574" fmla="*/ 5754836 h 6759197"/>
              <a:gd name="connsiteX2575" fmla="*/ 501289 w 3265410"/>
              <a:gd name="connsiteY2575" fmla="*/ 5758812 h 6759197"/>
              <a:gd name="connsiteX2576" fmla="*/ 489915 w 3265410"/>
              <a:gd name="connsiteY2576" fmla="*/ 5731646 h 6759197"/>
              <a:gd name="connsiteX2577" fmla="*/ 263873 w 3265410"/>
              <a:gd name="connsiteY2577" fmla="*/ 5665723 h 6759197"/>
              <a:gd name="connsiteX2578" fmla="*/ 268621 w 3265410"/>
              <a:gd name="connsiteY2578" fmla="*/ 5650155 h 6759197"/>
              <a:gd name="connsiteX2579" fmla="*/ 477769 w 3265410"/>
              <a:gd name="connsiteY2579" fmla="*/ 5703600 h 6759197"/>
              <a:gd name="connsiteX2580" fmla="*/ 461315 w 3265410"/>
              <a:gd name="connsiteY2580" fmla="*/ 5666053 h 6759197"/>
              <a:gd name="connsiteX2581" fmla="*/ 430285 w 3265410"/>
              <a:gd name="connsiteY2581" fmla="*/ 5659758 h 6759197"/>
              <a:gd name="connsiteX2582" fmla="*/ 249407 w 3265410"/>
              <a:gd name="connsiteY2582" fmla="*/ 5620889 h 6759197"/>
              <a:gd name="connsiteX2583" fmla="*/ 252831 w 3265410"/>
              <a:gd name="connsiteY2583" fmla="*/ 5604213 h 6759197"/>
              <a:gd name="connsiteX2584" fmla="*/ 436469 w 3265410"/>
              <a:gd name="connsiteY2584" fmla="*/ 5636793 h 6759197"/>
              <a:gd name="connsiteX2585" fmla="*/ 449610 w 3265410"/>
              <a:gd name="connsiteY2585" fmla="*/ 5639220 h 6759197"/>
              <a:gd name="connsiteX2586" fmla="*/ 443426 w 3265410"/>
              <a:gd name="connsiteY2586" fmla="*/ 5625196 h 6759197"/>
              <a:gd name="connsiteX2587" fmla="*/ 342385 w 3265410"/>
              <a:gd name="connsiteY2587" fmla="*/ 5602556 h 6759197"/>
              <a:gd name="connsiteX2588" fmla="*/ 149085 w 3265410"/>
              <a:gd name="connsiteY2588" fmla="*/ 5563439 h 6759197"/>
              <a:gd name="connsiteX2589" fmla="*/ 0 w 3265410"/>
              <a:gd name="connsiteY2589" fmla="*/ 5523516 h 6759197"/>
              <a:gd name="connsiteX2590" fmla="*/ 0 w 3265410"/>
              <a:gd name="connsiteY2590" fmla="*/ 5508655 h 6759197"/>
              <a:gd name="connsiteX2591" fmla="*/ 155158 w 3265410"/>
              <a:gd name="connsiteY2591" fmla="*/ 5534442 h 6759197"/>
              <a:gd name="connsiteX2592" fmla="*/ 346582 w 3265410"/>
              <a:gd name="connsiteY2592" fmla="*/ 5578595 h 6759197"/>
              <a:gd name="connsiteX2593" fmla="*/ 430726 w 3265410"/>
              <a:gd name="connsiteY2593" fmla="*/ 5596262 h 6759197"/>
              <a:gd name="connsiteX2594" fmla="*/ 419022 w 3265410"/>
              <a:gd name="connsiteY2594" fmla="*/ 5569651 h 6759197"/>
              <a:gd name="connsiteX2595" fmla="*/ 165193 w 3265410"/>
              <a:gd name="connsiteY2595" fmla="*/ 5523495 h 6759197"/>
              <a:gd name="connsiteX2596" fmla="*/ 0 w 3265410"/>
              <a:gd name="connsiteY2596" fmla="*/ 5493604 h 6759197"/>
              <a:gd name="connsiteX2597" fmla="*/ 0 w 3265410"/>
              <a:gd name="connsiteY2597" fmla="*/ 5463166 h 6759197"/>
              <a:gd name="connsiteX2598" fmla="*/ 158484 w 3265410"/>
              <a:gd name="connsiteY2598" fmla="*/ 5486476 h 6759197"/>
              <a:gd name="connsiteX2599" fmla="*/ 401574 w 3265410"/>
              <a:gd name="connsiteY2599" fmla="*/ 5529898 h 6759197"/>
              <a:gd name="connsiteX2600" fmla="*/ 391746 w 3265410"/>
              <a:gd name="connsiteY2600" fmla="*/ 5509582 h 6759197"/>
              <a:gd name="connsiteX2601" fmla="*/ 227874 w 3265410"/>
              <a:gd name="connsiteY2601" fmla="*/ 5471042 h 6759197"/>
              <a:gd name="connsiteX2602" fmla="*/ 230414 w 3265410"/>
              <a:gd name="connsiteY2602" fmla="*/ 5463203 h 6759197"/>
              <a:gd name="connsiteX2603" fmla="*/ 381367 w 3265410"/>
              <a:gd name="connsiteY2603" fmla="*/ 5489045 h 6759197"/>
              <a:gd name="connsiteX2604" fmla="*/ 369771 w 3265410"/>
              <a:gd name="connsiteY2604" fmla="*/ 5467399 h 6759197"/>
              <a:gd name="connsiteX2605" fmla="*/ 358508 w 3265410"/>
              <a:gd name="connsiteY2605" fmla="*/ 5464086 h 6759197"/>
              <a:gd name="connsiteX2606" fmla="*/ 359943 w 3265410"/>
              <a:gd name="connsiteY2606" fmla="*/ 5451829 h 6759197"/>
              <a:gd name="connsiteX2607" fmla="*/ 360827 w 3265410"/>
              <a:gd name="connsiteY2607" fmla="*/ 5451829 h 6759197"/>
              <a:gd name="connsiteX2608" fmla="*/ 353428 w 3265410"/>
              <a:gd name="connsiteY2608" fmla="*/ 5439127 h 6759197"/>
              <a:gd name="connsiteX2609" fmla="*/ 330349 w 3265410"/>
              <a:gd name="connsiteY2609" fmla="*/ 5414278 h 6759197"/>
              <a:gd name="connsiteX2610" fmla="*/ 281320 w 3265410"/>
              <a:gd name="connsiteY2610" fmla="*/ 5412844 h 6759197"/>
              <a:gd name="connsiteX2611" fmla="*/ 137904 w 3265410"/>
              <a:gd name="connsiteY2611" fmla="*/ 5411077 h 6759197"/>
              <a:gd name="connsiteX2612" fmla="*/ 0 w 3265410"/>
              <a:gd name="connsiteY2612" fmla="*/ 5395840 h 6759197"/>
              <a:gd name="connsiteX2613" fmla="*/ 0 w 3265410"/>
              <a:gd name="connsiteY2613" fmla="*/ 5383060 h 6759197"/>
              <a:gd name="connsiteX2614" fmla="*/ 126530 w 3265410"/>
              <a:gd name="connsiteY2614" fmla="*/ 5384230 h 6759197"/>
              <a:gd name="connsiteX2615" fmla="*/ 256806 w 3265410"/>
              <a:gd name="connsiteY2615" fmla="*/ 5392967 h 6759197"/>
              <a:gd name="connsiteX2616" fmla="*/ 309811 w 3265410"/>
              <a:gd name="connsiteY2616" fmla="*/ 5393848 h 6759197"/>
              <a:gd name="connsiteX2617" fmla="*/ 289381 w 3265410"/>
              <a:gd name="connsiteY2617" fmla="*/ 5375190 h 6759197"/>
              <a:gd name="connsiteX2618" fmla="*/ 284522 w 3265410"/>
              <a:gd name="connsiteY2618" fmla="*/ 5375080 h 6759197"/>
              <a:gd name="connsiteX2619" fmla="*/ 148257 w 3265410"/>
              <a:gd name="connsiteY2619" fmla="*/ 5363926 h 6759197"/>
              <a:gd name="connsiteX2620" fmla="*/ 148367 w 3265410"/>
              <a:gd name="connsiteY2620" fmla="*/ 5348797 h 6759197"/>
              <a:gd name="connsiteX2621" fmla="*/ 258351 w 3265410"/>
              <a:gd name="connsiteY2621" fmla="*/ 5348797 h 6759197"/>
              <a:gd name="connsiteX2622" fmla="*/ 219150 w 3265410"/>
              <a:gd name="connsiteY2622" fmla="*/ 5317549 h 6759197"/>
              <a:gd name="connsiteX2623" fmla="*/ 102319 w 3265410"/>
              <a:gd name="connsiteY2623" fmla="*/ 5324616 h 6759197"/>
              <a:gd name="connsiteX2624" fmla="*/ 101436 w 3265410"/>
              <a:gd name="connsiteY2624" fmla="*/ 5317107 h 6759197"/>
              <a:gd name="connsiteX2625" fmla="*/ 189887 w 3265410"/>
              <a:gd name="connsiteY2625" fmla="*/ 5294912 h 6759197"/>
              <a:gd name="connsiteX2626" fmla="*/ 165703 w 3265410"/>
              <a:gd name="connsiteY2626" fmla="*/ 5276362 h 6759197"/>
              <a:gd name="connsiteX2627" fmla="*/ 152232 w 3265410"/>
              <a:gd name="connsiteY2627" fmla="*/ 5277913 h 6759197"/>
              <a:gd name="connsiteX2628" fmla="*/ 145938 w 3265410"/>
              <a:gd name="connsiteY2628" fmla="*/ 5261018 h 6759197"/>
              <a:gd name="connsiteX2629" fmla="*/ 123521 w 3265410"/>
              <a:gd name="connsiteY2629" fmla="*/ 5243124 h 6759197"/>
              <a:gd name="connsiteX2630" fmla="*/ 89288 w 3265410"/>
              <a:gd name="connsiteY2630" fmla="*/ 5233072 h 6759197"/>
              <a:gd name="connsiteX2631" fmla="*/ 0 w 3265410"/>
              <a:gd name="connsiteY2631" fmla="*/ 5254299 h 6759197"/>
              <a:gd name="connsiteX2632" fmla="*/ 0 w 3265410"/>
              <a:gd name="connsiteY2632" fmla="*/ 5225079 h 6759197"/>
              <a:gd name="connsiteX2633" fmla="*/ 35400 w 3265410"/>
              <a:gd name="connsiteY2633" fmla="*/ 5215962 h 6759197"/>
              <a:gd name="connsiteX2634" fmla="*/ 0 w 3265410"/>
              <a:gd name="connsiteY2634" fmla="*/ 5203436 h 6759197"/>
              <a:gd name="connsiteX2635" fmla="*/ 0 w 3265410"/>
              <a:gd name="connsiteY2635" fmla="*/ 5144252 h 6759197"/>
              <a:gd name="connsiteX2636" fmla="*/ 100663 w 3265410"/>
              <a:gd name="connsiteY2636" fmla="*/ 5180844 h 6759197"/>
              <a:gd name="connsiteX2637" fmla="*/ 214512 w 3265410"/>
              <a:gd name="connsiteY2637" fmla="*/ 5164284 h 6759197"/>
              <a:gd name="connsiteX2638" fmla="*/ 239910 w 3265410"/>
              <a:gd name="connsiteY2638" fmla="*/ 5155778 h 6759197"/>
              <a:gd name="connsiteX2639" fmla="*/ 287614 w 3265410"/>
              <a:gd name="connsiteY2639" fmla="*/ 5123643 h 6759197"/>
              <a:gd name="connsiteX2640" fmla="*/ 439009 w 3265410"/>
              <a:gd name="connsiteY2640" fmla="*/ 4994773 h 6759197"/>
              <a:gd name="connsiteX2641" fmla="*/ 628832 w 3265410"/>
              <a:gd name="connsiteY2641" fmla="*/ 4764317 h 6759197"/>
              <a:gd name="connsiteX2642" fmla="*/ 777465 w 3265410"/>
              <a:gd name="connsiteY2642" fmla="*/ 4492781 h 6759197"/>
              <a:gd name="connsiteX2643" fmla="*/ 803967 w 3265410"/>
              <a:gd name="connsiteY2643" fmla="*/ 4447838 h 6759197"/>
              <a:gd name="connsiteX2644" fmla="*/ 91248 w 3265410"/>
              <a:gd name="connsiteY2644" fmla="*/ 4630703 h 6759197"/>
              <a:gd name="connsiteX2645" fmla="*/ 0 w 3265410"/>
              <a:gd name="connsiteY2645" fmla="*/ 4681392 h 6759197"/>
              <a:gd name="connsiteX2646" fmla="*/ 0 w 3265410"/>
              <a:gd name="connsiteY2646" fmla="*/ 4649529 h 6759197"/>
              <a:gd name="connsiteX2647" fmla="*/ 92520 w 3265410"/>
              <a:gd name="connsiteY2647" fmla="*/ 4600876 h 6759197"/>
              <a:gd name="connsiteX2648" fmla="*/ 538614 w 3265410"/>
              <a:gd name="connsiteY2648" fmla="*/ 4456009 h 6759197"/>
              <a:gd name="connsiteX2649" fmla="*/ 823182 w 3265410"/>
              <a:gd name="connsiteY2649" fmla="*/ 4415154 h 6759197"/>
              <a:gd name="connsiteX2650" fmla="*/ 850458 w 3265410"/>
              <a:gd name="connsiteY2650" fmla="*/ 4369874 h 6759197"/>
              <a:gd name="connsiteX2651" fmla="*/ 589852 w 3265410"/>
              <a:gd name="connsiteY2651" fmla="*/ 4420009 h 6759197"/>
              <a:gd name="connsiteX2652" fmla="*/ 586870 w 3265410"/>
              <a:gd name="connsiteY2652" fmla="*/ 4405325 h 6759197"/>
              <a:gd name="connsiteX2653" fmla="*/ 819427 w 3265410"/>
              <a:gd name="connsiteY2653" fmla="*/ 4350440 h 6759197"/>
              <a:gd name="connsiteX2654" fmla="*/ 870223 w 3265410"/>
              <a:gd name="connsiteY2654" fmla="*/ 4336858 h 6759197"/>
              <a:gd name="connsiteX2655" fmla="*/ 885241 w 3265410"/>
              <a:gd name="connsiteY2655" fmla="*/ 4311351 h 6759197"/>
              <a:gd name="connsiteX2656" fmla="*/ 817770 w 3265410"/>
              <a:gd name="connsiteY2656" fmla="*/ 4336526 h 6759197"/>
              <a:gd name="connsiteX2657" fmla="*/ 813023 w 3265410"/>
              <a:gd name="connsiteY2657" fmla="*/ 4322505 h 6759197"/>
              <a:gd name="connsiteX2658" fmla="*/ 909315 w 3265410"/>
              <a:gd name="connsiteY2658" fmla="*/ 4269388 h 6759197"/>
              <a:gd name="connsiteX2659" fmla="*/ 913290 w 3265410"/>
              <a:gd name="connsiteY2659" fmla="*/ 4262431 h 6759197"/>
              <a:gd name="connsiteX2660" fmla="*/ 926761 w 3265410"/>
              <a:gd name="connsiteY2660" fmla="*/ 4236814 h 6759197"/>
              <a:gd name="connsiteX2661" fmla="*/ 860947 w 3265410"/>
              <a:gd name="connsiteY2661" fmla="*/ 4268948 h 6759197"/>
              <a:gd name="connsiteX2662" fmla="*/ 854985 w 3265410"/>
              <a:gd name="connsiteY2662" fmla="*/ 4257241 h 6759197"/>
              <a:gd name="connsiteX2663" fmla="*/ 946196 w 3265410"/>
              <a:gd name="connsiteY2663" fmla="*/ 4196070 h 6759197"/>
              <a:gd name="connsiteX2664" fmla="*/ 964528 w 3265410"/>
              <a:gd name="connsiteY2664" fmla="*/ 4152786 h 6759197"/>
              <a:gd name="connsiteX2665" fmla="*/ 942663 w 3265410"/>
              <a:gd name="connsiteY2665" fmla="*/ 4164162 h 6759197"/>
              <a:gd name="connsiteX2666" fmla="*/ 934492 w 3265410"/>
              <a:gd name="connsiteY2666" fmla="*/ 4150024 h 6759197"/>
              <a:gd name="connsiteX2667" fmla="*/ 981423 w 3265410"/>
              <a:gd name="connsiteY2667" fmla="*/ 4109497 h 6759197"/>
              <a:gd name="connsiteX2668" fmla="*/ 1002183 w 3265410"/>
              <a:gd name="connsiteY2668" fmla="*/ 4052189 h 6759197"/>
              <a:gd name="connsiteX2669" fmla="*/ 874640 w 3265410"/>
              <a:gd name="connsiteY2669" fmla="*/ 4123301 h 6759197"/>
              <a:gd name="connsiteX2670" fmla="*/ 865586 w 3265410"/>
              <a:gd name="connsiteY2670" fmla="*/ 4109277 h 6759197"/>
              <a:gd name="connsiteX2671" fmla="*/ 1024048 w 3265410"/>
              <a:gd name="connsiteY2671" fmla="*/ 3989691 h 6759197"/>
              <a:gd name="connsiteX2672" fmla="*/ 1043482 w 3265410"/>
              <a:gd name="connsiteY2672" fmla="*/ 3935691 h 6759197"/>
              <a:gd name="connsiteX2673" fmla="*/ 956467 w 3265410"/>
              <a:gd name="connsiteY2673" fmla="*/ 3993886 h 6759197"/>
              <a:gd name="connsiteX2674" fmla="*/ 949179 w 3265410"/>
              <a:gd name="connsiteY2674" fmla="*/ 3983170 h 6759197"/>
              <a:gd name="connsiteX2675" fmla="*/ 1063249 w 3265410"/>
              <a:gd name="connsiteY2675" fmla="*/ 3885122 h 6759197"/>
              <a:gd name="connsiteX2676" fmla="*/ 1104327 w 3265410"/>
              <a:gd name="connsiteY2676" fmla="*/ 3796334 h 6759197"/>
              <a:gd name="connsiteX2677" fmla="*/ 1011459 w 3265410"/>
              <a:gd name="connsiteY2677" fmla="*/ 3877725 h 6759197"/>
              <a:gd name="connsiteX2678" fmla="*/ 998098 w 3265410"/>
              <a:gd name="connsiteY2678" fmla="*/ 3863701 h 6759197"/>
              <a:gd name="connsiteX2679" fmla="*/ 1135688 w 3265410"/>
              <a:gd name="connsiteY2679" fmla="*/ 3699144 h 6759197"/>
              <a:gd name="connsiteX2680" fmla="*/ 1154461 w 3265410"/>
              <a:gd name="connsiteY2680" fmla="*/ 3628501 h 6759197"/>
              <a:gd name="connsiteX2681" fmla="*/ 1134363 w 3265410"/>
              <a:gd name="connsiteY2681" fmla="*/ 3595815 h 6759197"/>
              <a:gd name="connsiteX2682" fmla="*/ 1119787 w 3265410"/>
              <a:gd name="connsiteY2682" fmla="*/ 3591950 h 6759197"/>
              <a:gd name="connsiteX2683" fmla="*/ 1065237 w 3265410"/>
              <a:gd name="connsiteY2683" fmla="*/ 3605533 h 6759197"/>
              <a:gd name="connsiteX2684" fmla="*/ 1013336 w 3265410"/>
              <a:gd name="connsiteY2684" fmla="*/ 3657949 h 6759197"/>
              <a:gd name="connsiteX2685" fmla="*/ 1000196 w 3265410"/>
              <a:gd name="connsiteY2685" fmla="*/ 3647015 h 6759197"/>
              <a:gd name="connsiteX2686" fmla="*/ 1060820 w 3265410"/>
              <a:gd name="connsiteY2686" fmla="*/ 3583005 h 6759197"/>
              <a:gd name="connsiteX2687" fmla="*/ 1062477 w 3265410"/>
              <a:gd name="connsiteY2687" fmla="*/ 3580356 h 6759197"/>
              <a:gd name="connsiteX2688" fmla="*/ 1088647 w 3265410"/>
              <a:gd name="connsiteY2688" fmla="*/ 3549215 h 6759197"/>
              <a:gd name="connsiteX2689" fmla="*/ 1066562 w 3265410"/>
              <a:gd name="connsiteY2689" fmla="*/ 3533314 h 6759197"/>
              <a:gd name="connsiteX2690" fmla="*/ 1045029 w 3265410"/>
              <a:gd name="connsiteY2690" fmla="*/ 3521166 h 6759197"/>
              <a:gd name="connsiteX2691" fmla="*/ 1046244 w 3265410"/>
              <a:gd name="connsiteY2691" fmla="*/ 3507474 h 6759197"/>
              <a:gd name="connsiteX2692" fmla="*/ 1026257 w 3265410"/>
              <a:gd name="connsiteY2692" fmla="*/ 3509020 h 6759197"/>
              <a:gd name="connsiteX2693" fmla="*/ 941118 w 3265410"/>
              <a:gd name="connsiteY2693" fmla="*/ 3544908 h 6759197"/>
              <a:gd name="connsiteX2694" fmla="*/ 934271 w 3265410"/>
              <a:gd name="connsiteY2694" fmla="*/ 3533203 h 6759197"/>
              <a:gd name="connsiteX2695" fmla="*/ 1014441 w 3265410"/>
              <a:gd name="connsiteY2695" fmla="*/ 3487486 h 6759197"/>
              <a:gd name="connsiteX2696" fmla="*/ 1024379 w 3265410"/>
              <a:gd name="connsiteY2696" fmla="*/ 3433820 h 6759197"/>
              <a:gd name="connsiteX2697" fmla="*/ 1012453 w 3265410"/>
              <a:gd name="connsiteY2697" fmla="*/ 3418580 h 6759197"/>
              <a:gd name="connsiteX2698" fmla="*/ 984957 w 3265410"/>
              <a:gd name="connsiteY2698" fmla="*/ 3444421 h 6759197"/>
              <a:gd name="connsiteX2699" fmla="*/ 973694 w 3265410"/>
              <a:gd name="connsiteY2699" fmla="*/ 3435917 h 6759197"/>
              <a:gd name="connsiteX2700" fmla="*/ 997214 w 3265410"/>
              <a:gd name="connsiteY2700" fmla="*/ 3404004 h 6759197"/>
              <a:gd name="connsiteX2701" fmla="*/ 982417 w 3265410"/>
              <a:gd name="connsiteY2701" fmla="*/ 3393403 h 6759197"/>
              <a:gd name="connsiteX2702" fmla="*/ 988932 w 3265410"/>
              <a:gd name="connsiteY2702" fmla="*/ 3386777 h 6759197"/>
              <a:gd name="connsiteX2703" fmla="*/ 987275 w 3265410"/>
              <a:gd name="connsiteY2703" fmla="*/ 3386557 h 6759197"/>
              <a:gd name="connsiteX2704" fmla="*/ 958233 w 3265410"/>
              <a:gd name="connsiteY2704" fmla="*/ 3386557 h 6759197"/>
              <a:gd name="connsiteX2705" fmla="*/ 953374 w 3265410"/>
              <a:gd name="connsiteY2705" fmla="*/ 3385452 h 6759197"/>
              <a:gd name="connsiteX2706" fmla="*/ 953154 w 3265410"/>
              <a:gd name="connsiteY2706" fmla="*/ 3386999 h 6759197"/>
              <a:gd name="connsiteX2707" fmla="*/ 902689 w 3265410"/>
              <a:gd name="connsiteY2707" fmla="*/ 3450825 h 6759197"/>
              <a:gd name="connsiteX2708" fmla="*/ 890100 w 3265410"/>
              <a:gd name="connsiteY2708" fmla="*/ 3443647 h 6759197"/>
              <a:gd name="connsiteX2709" fmla="*/ 932946 w 3265410"/>
              <a:gd name="connsiteY2709" fmla="*/ 3379710 h 6759197"/>
              <a:gd name="connsiteX2710" fmla="*/ 892750 w 3265410"/>
              <a:gd name="connsiteY2710" fmla="*/ 3366459 h 6759197"/>
              <a:gd name="connsiteX2711" fmla="*/ 765319 w 3265410"/>
              <a:gd name="connsiteY2711" fmla="*/ 3486934 h 6759197"/>
              <a:gd name="connsiteX2712" fmla="*/ 755491 w 3265410"/>
              <a:gd name="connsiteY2712" fmla="*/ 3476113 h 6759197"/>
              <a:gd name="connsiteX2713" fmla="*/ 838974 w 3265410"/>
              <a:gd name="connsiteY2713" fmla="*/ 3391968 h 6759197"/>
              <a:gd name="connsiteX2714" fmla="*/ 814790 w 3265410"/>
              <a:gd name="connsiteY2714" fmla="*/ 3390533 h 6759197"/>
              <a:gd name="connsiteX2715" fmla="*/ 792373 w 3265410"/>
              <a:gd name="connsiteY2715" fmla="*/ 3417918 h 6759197"/>
              <a:gd name="connsiteX2716" fmla="*/ 763994 w 3265410"/>
              <a:gd name="connsiteY2716" fmla="*/ 3441219 h 6759197"/>
              <a:gd name="connsiteX2717" fmla="*/ 757258 w 3265410"/>
              <a:gd name="connsiteY2717" fmla="*/ 3435807 h 6759197"/>
              <a:gd name="connsiteX2718" fmla="*/ 781662 w 3265410"/>
              <a:gd name="connsiteY2718" fmla="*/ 3399808 h 6759197"/>
              <a:gd name="connsiteX2719" fmla="*/ 782766 w 3265410"/>
              <a:gd name="connsiteY2719" fmla="*/ 3398483 h 6759197"/>
              <a:gd name="connsiteX2720" fmla="*/ 762889 w 3265410"/>
              <a:gd name="connsiteY2720" fmla="*/ 3401354 h 6759197"/>
              <a:gd name="connsiteX2721" fmla="*/ 733848 w 3265410"/>
              <a:gd name="connsiteY2721" fmla="*/ 3445524 h 6759197"/>
              <a:gd name="connsiteX2722" fmla="*/ 692658 w 3265410"/>
              <a:gd name="connsiteY2722" fmla="*/ 3493892 h 6759197"/>
              <a:gd name="connsiteX2723" fmla="*/ 685481 w 3265410"/>
              <a:gd name="connsiteY2723" fmla="*/ 3489033 h 6759197"/>
              <a:gd name="connsiteX2724" fmla="*/ 723467 w 3265410"/>
              <a:gd name="connsiteY2724" fmla="*/ 3427856 h 6759197"/>
              <a:gd name="connsiteX2725" fmla="*/ 741467 w 3265410"/>
              <a:gd name="connsiteY2725" fmla="*/ 3397820 h 6759197"/>
              <a:gd name="connsiteX2726" fmla="*/ 724130 w 3265410"/>
              <a:gd name="connsiteY2726" fmla="*/ 3398704 h 6759197"/>
              <a:gd name="connsiteX2727" fmla="*/ 633249 w 3265410"/>
              <a:gd name="connsiteY2727" fmla="*/ 3514872 h 6759197"/>
              <a:gd name="connsiteX2728" fmla="*/ 623422 w 3265410"/>
              <a:gd name="connsiteY2728" fmla="*/ 3505818 h 6759197"/>
              <a:gd name="connsiteX2729" fmla="*/ 668917 w 3265410"/>
              <a:gd name="connsiteY2729" fmla="*/ 3447733 h 6759197"/>
              <a:gd name="connsiteX2730" fmla="*/ 691996 w 3265410"/>
              <a:gd name="connsiteY2730" fmla="*/ 3411403 h 6759197"/>
              <a:gd name="connsiteX2731" fmla="*/ 660303 w 3265410"/>
              <a:gd name="connsiteY2731" fmla="*/ 3435917 h 6759197"/>
              <a:gd name="connsiteX2732" fmla="*/ 597471 w 3265410"/>
              <a:gd name="connsiteY2732" fmla="*/ 3496432 h 6759197"/>
              <a:gd name="connsiteX2733" fmla="*/ 580796 w 3265410"/>
              <a:gd name="connsiteY2733" fmla="*/ 3474788 h 6759197"/>
              <a:gd name="connsiteX2734" fmla="*/ 592944 w 3265410"/>
              <a:gd name="connsiteY2734" fmla="*/ 3464297 h 6759197"/>
              <a:gd name="connsiteX2735" fmla="*/ 593496 w 3265410"/>
              <a:gd name="connsiteY2735" fmla="*/ 3462199 h 6759197"/>
              <a:gd name="connsiteX2736" fmla="*/ 633691 w 3265410"/>
              <a:gd name="connsiteY2736" fmla="*/ 3415820 h 6759197"/>
              <a:gd name="connsiteX2737" fmla="*/ 640648 w 3265410"/>
              <a:gd name="connsiteY2737" fmla="*/ 3414163 h 6759197"/>
              <a:gd name="connsiteX2738" fmla="*/ 653346 w 3265410"/>
              <a:gd name="connsiteY2738" fmla="*/ 3386667 h 6759197"/>
              <a:gd name="connsiteX2739" fmla="*/ 662402 w 3265410"/>
              <a:gd name="connsiteY2739" fmla="*/ 3313344 h 6759197"/>
              <a:gd name="connsiteX2740" fmla="*/ 641973 w 3265410"/>
              <a:gd name="connsiteY2740" fmla="*/ 3362595 h 6759197"/>
              <a:gd name="connsiteX2741" fmla="*/ 606637 w 3265410"/>
              <a:gd name="connsiteY2741" fmla="*/ 3427526 h 6759197"/>
              <a:gd name="connsiteX2742" fmla="*/ 591729 w 3265410"/>
              <a:gd name="connsiteY2742" fmla="*/ 3418580 h 6759197"/>
              <a:gd name="connsiteX2743" fmla="*/ 623200 w 3265410"/>
              <a:gd name="connsiteY2743" fmla="*/ 3354644 h 6759197"/>
              <a:gd name="connsiteX2744" fmla="*/ 646500 w 3265410"/>
              <a:gd name="connsiteY2744" fmla="*/ 3298878 h 6759197"/>
              <a:gd name="connsiteX2745" fmla="*/ 630047 w 3265410"/>
              <a:gd name="connsiteY2745" fmla="*/ 3211642 h 6759197"/>
              <a:gd name="connsiteX2746" fmla="*/ 583005 w 3265410"/>
              <a:gd name="connsiteY2746" fmla="*/ 3286622 h 6759197"/>
              <a:gd name="connsiteX2747" fmla="*/ 562024 w 3265410"/>
              <a:gd name="connsiteY2747" fmla="*/ 3277014 h 6759197"/>
              <a:gd name="connsiteX2748" fmla="*/ 602108 w 3265410"/>
              <a:gd name="connsiteY2748" fmla="*/ 3197176 h 6759197"/>
              <a:gd name="connsiteX2749" fmla="*/ 594379 w 3265410"/>
              <a:gd name="connsiteY2749" fmla="*/ 3159189 h 6759197"/>
              <a:gd name="connsiteX2750" fmla="*/ 560368 w 3265410"/>
              <a:gd name="connsiteY2750" fmla="*/ 3152895 h 6759197"/>
              <a:gd name="connsiteX2751" fmla="*/ 554736 w 3265410"/>
              <a:gd name="connsiteY2751" fmla="*/ 3152785 h 6759197"/>
              <a:gd name="connsiteX2752" fmla="*/ 551865 w 3265410"/>
              <a:gd name="connsiteY2752" fmla="*/ 3153005 h 6759197"/>
              <a:gd name="connsiteX2753" fmla="*/ 534086 w 3265410"/>
              <a:gd name="connsiteY2753" fmla="*/ 3242671 h 6759197"/>
              <a:gd name="connsiteX2754" fmla="*/ 519621 w 3265410"/>
              <a:gd name="connsiteY2754" fmla="*/ 3238364 h 6759197"/>
              <a:gd name="connsiteX2755" fmla="*/ 520504 w 3265410"/>
              <a:gd name="connsiteY2755" fmla="*/ 3171005 h 6759197"/>
              <a:gd name="connsiteX2756" fmla="*/ 518296 w 3265410"/>
              <a:gd name="connsiteY2756" fmla="*/ 3169458 h 6759197"/>
              <a:gd name="connsiteX2757" fmla="*/ 506258 w 3265410"/>
              <a:gd name="connsiteY2757" fmla="*/ 3155324 h 6759197"/>
              <a:gd name="connsiteX2758" fmla="*/ 500738 w 3265410"/>
              <a:gd name="connsiteY2758" fmla="*/ 3154330 h 6759197"/>
              <a:gd name="connsiteX2759" fmla="*/ 500848 w 3265410"/>
              <a:gd name="connsiteY2759" fmla="*/ 3153667 h 6759197"/>
              <a:gd name="connsiteX2760" fmla="*/ 490578 w 3265410"/>
              <a:gd name="connsiteY2760" fmla="*/ 3169348 h 6759197"/>
              <a:gd name="connsiteX2761" fmla="*/ 467058 w 3265410"/>
              <a:gd name="connsiteY2761" fmla="*/ 3166698 h 6759197"/>
              <a:gd name="connsiteX2762" fmla="*/ 423771 w 3265410"/>
              <a:gd name="connsiteY2762" fmla="*/ 3219923 h 6759197"/>
              <a:gd name="connsiteX2763" fmla="*/ 371870 w 3265410"/>
              <a:gd name="connsiteY2763" fmla="*/ 3341172 h 6759197"/>
              <a:gd name="connsiteX2764" fmla="*/ 358508 w 3265410"/>
              <a:gd name="connsiteY2764" fmla="*/ 3333884 h 6759197"/>
              <a:gd name="connsiteX2765" fmla="*/ 400249 w 3265410"/>
              <a:gd name="connsiteY2765" fmla="*/ 3206120 h 6759197"/>
              <a:gd name="connsiteX2766" fmla="*/ 373305 w 3265410"/>
              <a:gd name="connsiteY2766" fmla="*/ 3103203 h 6759197"/>
              <a:gd name="connsiteX2767" fmla="*/ 361600 w 3265410"/>
              <a:gd name="connsiteY2767" fmla="*/ 3112810 h 6759197"/>
              <a:gd name="connsiteX2768" fmla="*/ 355748 w 3265410"/>
              <a:gd name="connsiteY2768" fmla="*/ 3115680 h 6759197"/>
              <a:gd name="connsiteX2769" fmla="*/ 348791 w 3265410"/>
              <a:gd name="connsiteY2769" fmla="*/ 3149913 h 6759197"/>
              <a:gd name="connsiteX2770" fmla="*/ 332226 w 3265410"/>
              <a:gd name="connsiteY2770" fmla="*/ 3221138 h 6759197"/>
              <a:gd name="connsiteX2771" fmla="*/ 320412 w 3265410"/>
              <a:gd name="connsiteY2771" fmla="*/ 3219371 h 6759197"/>
              <a:gd name="connsiteX2772" fmla="*/ 327699 w 3265410"/>
              <a:gd name="connsiteY2772" fmla="*/ 3148588 h 6759197"/>
              <a:gd name="connsiteX2773" fmla="*/ 337748 w 3265410"/>
              <a:gd name="connsiteY2773" fmla="*/ 3093153 h 6759197"/>
              <a:gd name="connsiteX2774" fmla="*/ 326374 w 3265410"/>
              <a:gd name="connsiteY2774" fmla="*/ 3066541 h 6759197"/>
              <a:gd name="connsiteX2775" fmla="*/ 319528 w 3265410"/>
              <a:gd name="connsiteY2775" fmla="*/ 3058149 h 6759197"/>
              <a:gd name="connsiteX2776" fmla="*/ 318423 w 3265410"/>
              <a:gd name="connsiteY2776" fmla="*/ 3082664 h 6759197"/>
              <a:gd name="connsiteX2777" fmla="*/ 307823 w 3265410"/>
              <a:gd name="connsiteY2777" fmla="*/ 3142736 h 6759197"/>
              <a:gd name="connsiteX2778" fmla="*/ 296228 w 3265410"/>
              <a:gd name="connsiteY2778" fmla="*/ 3140637 h 6759197"/>
              <a:gd name="connsiteX2779" fmla="*/ 297773 w 3265410"/>
              <a:gd name="connsiteY2779" fmla="*/ 3094810 h 6759197"/>
              <a:gd name="connsiteX2780" fmla="*/ 295896 w 3265410"/>
              <a:gd name="connsiteY2780" fmla="*/ 3058260 h 6759197"/>
              <a:gd name="connsiteX2781" fmla="*/ 281983 w 3265410"/>
              <a:gd name="connsiteY2781" fmla="*/ 3085093 h 6759197"/>
              <a:gd name="connsiteX2782" fmla="*/ 257137 w 3265410"/>
              <a:gd name="connsiteY2782" fmla="*/ 3167692 h 6759197"/>
              <a:gd name="connsiteX2783" fmla="*/ 241898 w 3265410"/>
              <a:gd name="connsiteY2783" fmla="*/ 3159409 h 6759197"/>
              <a:gd name="connsiteX2784" fmla="*/ 246426 w 3265410"/>
              <a:gd name="connsiteY2784" fmla="*/ 3133128 h 6759197"/>
              <a:gd name="connsiteX2785" fmla="*/ 234279 w 3265410"/>
              <a:gd name="connsiteY2785" fmla="*/ 3091388 h 6759197"/>
              <a:gd name="connsiteX2786" fmla="*/ 182710 w 3265410"/>
              <a:gd name="connsiteY2786" fmla="*/ 3128270 h 6759197"/>
              <a:gd name="connsiteX2787" fmla="*/ 169569 w 3265410"/>
              <a:gd name="connsiteY2787" fmla="*/ 3135999 h 6759197"/>
              <a:gd name="connsiteX2788" fmla="*/ 131140 w 3265410"/>
              <a:gd name="connsiteY2788" fmla="*/ 3255039 h 6759197"/>
              <a:gd name="connsiteX2789" fmla="*/ 119214 w 3265410"/>
              <a:gd name="connsiteY2789" fmla="*/ 3251726 h 6759197"/>
              <a:gd name="connsiteX2790" fmla="*/ 118111 w 3265410"/>
              <a:gd name="connsiteY2790" fmla="*/ 3212415 h 6759197"/>
              <a:gd name="connsiteX2791" fmla="*/ 74934 w 3265410"/>
              <a:gd name="connsiteY2791" fmla="*/ 3133018 h 6759197"/>
              <a:gd name="connsiteX2792" fmla="*/ 286 w 3265410"/>
              <a:gd name="connsiteY2792" fmla="*/ 3131140 h 6759197"/>
              <a:gd name="connsiteX2793" fmla="*/ 0 w 3265410"/>
              <a:gd name="connsiteY2793" fmla="*/ 3131258 h 6759197"/>
              <a:gd name="connsiteX2794" fmla="*/ 0 w 3265410"/>
              <a:gd name="connsiteY2794" fmla="*/ 3107503 h 6759197"/>
              <a:gd name="connsiteX2795" fmla="*/ 48818 w 3265410"/>
              <a:gd name="connsiteY2795" fmla="*/ 3100262 h 6759197"/>
              <a:gd name="connsiteX2796" fmla="*/ 93706 w 3265410"/>
              <a:gd name="connsiteY2796" fmla="*/ 3119104 h 6759197"/>
              <a:gd name="connsiteX2797" fmla="*/ 124957 w 3265410"/>
              <a:gd name="connsiteY2797" fmla="*/ 3164821 h 6759197"/>
              <a:gd name="connsiteX2798" fmla="*/ 128159 w 3265410"/>
              <a:gd name="connsiteY2798" fmla="*/ 3149693 h 6759197"/>
              <a:gd name="connsiteX2799" fmla="*/ 164710 w 3265410"/>
              <a:gd name="connsiteY2799" fmla="*/ 3114355 h 6759197"/>
              <a:gd name="connsiteX2800" fmla="*/ 226107 w 3265410"/>
              <a:gd name="connsiteY2800" fmla="*/ 3063007 h 6759197"/>
              <a:gd name="connsiteX2801" fmla="*/ 256364 w 3265410"/>
              <a:gd name="connsiteY2801" fmla="*/ 3088848 h 6759197"/>
              <a:gd name="connsiteX2802" fmla="*/ 262879 w 3265410"/>
              <a:gd name="connsiteY2802" fmla="*/ 3064664 h 6759197"/>
              <a:gd name="connsiteX2803" fmla="*/ 294682 w 3265410"/>
              <a:gd name="connsiteY2803" fmla="*/ 3027451 h 6759197"/>
              <a:gd name="connsiteX2804" fmla="*/ 358619 w 3265410"/>
              <a:gd name="connsiteY2804" fmla="*/ 3082664 h 6759197"/>
              <a:gd name="connsiteX2805" fmla="*/ 366679 w 3265410"/>
              <a:gd name="connsiteY2805" fmla="*/ 3075817 h 6759197"/>
              <a:gd name="connsiteX2806" fmla="*/ 384789 w 3265410"/>
              <a:gd name="connsiteY2806" fmla="*/ 3075817 h 6759197"/>
              <a:gd name="connsiteX2807" fmla="*/ 417476 w 3265410"/>
              <a:gd name="connsiteY2807" fmla="*/ 3171778 h 6759197"/>
              <a:gd name="connsiteX2808" fmla="*/ 428740 w 3265410"/>
              <a:gd name="connsiteY2808" fmla="*/ 3151460 h 6759197"/>
              <a:gd name="connsiteX2809" fmla="*/ 479646 w 3265410"/>
              <a:gd name="connsiteY2809" fmla="*/ 3139754 h 6759197"/>
              <a:gd name="connsiteX2810" fmla="*/ 493229 w 3265410"/>
              <a:gd name="connsiteY2810" fmla="*/ 3124956 h 6759197"/>
              <a:gd name="connsiteX2811" fmla="*/ 507915 w 3265410"/>
              <a:gd name="connsiteY2811" fmla="*/ 3123742 h 6759197"/>
              <a:gd name="connsiteX2812" fmla="*/ 589520 w 3265410"/>
              <a:gd name="connsiteY2812" fmla="*/ 2382561 h 6759197"/>
              <a:gd name="connsiteX2813" fmla="*/ 539828 w 3265410"/>
              <a:gd name="connsiteY2813" fmla="*/ 2416682 h 6759197"/>
              <a:gd name="connsiteX2814" fmla="*/ 163937 w 3265410"/>
              <a:gd name="connsiteY2814" fmla="*/ 2720686 h 6759197"/>
              <a:gd name="connsiteX2815" fmla="*/ 94369 w 3265410"/>
              <a:gd name="connsiteY2815" fmla="*/ 2807370 h 6759197"/>
              <a:gd name="connsiteX2816" fmla="*/ 4039 w 3265410"/>
              <a:gd name="connsiteY2816" fmla="*/ 2899798 h 6759197"/>
              <a:gd name="connsiteX2817" fmla="*/ 0 w 3265410"/>
              <a:gd name="connsiteY2817" fmla="*/ 2904015 h 6759197"/>
              <a:gd name="connsiteX2818" fmla="*/ 0 w 3265410"/>
              <a:gd name="connsiteY2818" fmla="*/ 2755935 h 6759197"/>
              <a:gd name="connsiteX2819" fmla="*/ 11922 w 3265410"/>
              <a:gd name="connsiteY2819" fmla="*/ 2730445 h 6759197"/>
              <a:gd name="connsiteX2820" fmla="*/ 23806 w 3265410"/>
              <a:gd name="connsiteY2820" fmla="*/ 2674306 h 6759197"/>
              <a:gd name="connsiteX2821" fmla="*/ 102540 w 3265410"/>
              <a:gd name="connsiteY2821" fmla="*/ 2305262 h 6759197"/>
              <a:gd name="connsiteX2822" fmla="*/ 100111 w 3265410"/>
              <a:gd name="connsiteY2822" fmla="*/ 2280968 h 6759197"/>
              <a:gd name="connsiteX2823" fmla="*/ 22929 w 3265410"/>
              <a:gd name="connsiteY2823" fmla="*/ 2032881 h 6759197"/>
              <a:gd name="connsiteX2824" fmla="*/ 0 w 3265410"/>
              <a:gd name="connsiteY2824" fmla="*/ 1968305 h 6759197"/>
              <a:gd name="connsiteX2825" fmla="*/ 0 w 3265410"/>
              <a:gd name="connsiteY2825" fmla="*/ 1870002 h 6759197"/>
              <a:gd name="connsiteX2826" fmla="*/ 30100 w 3265410"/>
              <a:gd name="connsiteY2826" fmla="*/ 1949136 h 6759197"/>
              <a:gd name="connsiteX2827" fmla="*/ 8898 w 3265410"/>
              <a:gd name="connsiteY2827" fmla="*/ 1851519 h 6759197"/>
              <a:gd name="connsiteX2828" fmla="*/ 0 w 3265410"/>
              <a:gd name="connsiteY2828" fmla="*/ 1817162 h 6759197"/>
              <a:gd name="connsiteX2829" fmla="*/ 0 w 3265410"/>
              <a:gd name="connsiteY2829" fmla="*/ 1693285 h 6759197"/>
              <a:gd name="connsiteX2830" fmla="*/ 27230 w 3265410"/>
              <a:gd name="connsiteY2830" fmla="*/ 1811435 h 6759197"/>
              <a:gd name="connsiteX2831" fmla="*/ 49867 w 3265410"/>
              <a:gd name="connsiteY2831" fmla="*/ 1907947 h 6759197"/>
              <a:gd name="connsiteX2832" fmla="*/ 0 w 3265410"/>
              <a:gd name="connsiteY2832" fmla="*/ 1572663 h 6759197"/>
              <a:gd name="connsiteX2833" fmla="*/ 0 w 3265410"/>
              <a:gd name="connsiteY2833" fmla="*/ 1508514 h 6759197"/>
              <a:gd name="connsiteX2834" fmla="*/ 7684 w 3265410"/>
              <a:gd name="connsiteY2834" fmla="*/ 1512842 h 6759197"/>
              <a:gd name="connsiteX2835" fmla="*/ 73277 w 3265410"/>
              <a:gd name="connsiteY2835" fmla="*/ 1834624 h 6759197"/>
              <a:gd name="connsiteX2836" fmla="*/ 37389 w 3265410"/>
              <a:gd name="connsiteY2836" fmla="*/ 1397446 h 6759197"/>
              <a:gd name="connsiteX2837" fmla="*/ 55057 w 3265410"/>
              <a:gd name="connsiteY2837" fmla="*/ 1394796 h 6759197"/>
              <a:gd name="connsiteX2838" fmla="*/ 105853 w 3265410"/>
              <a:gd name="connsiteY2838" fmla="*/ 1886084 h 6759197"/>
              <a:gd name="connsiteX2839" fmla="*/ 122748 w 3265410"/>
              <a:gd name="connsiteY2839" fmla="*/ 2089599 h 6759197"/>
              <a:gd name="connsiteX2840" fmla="*/ 120981 w 3265410"/>
              <a:gd name="connsiteY2840" fmla="*/ 1760970 h 6759197"/>
              <a:gd name="connsiteX2841" fmla="*/ 82995 w 3265410"/>
              <a:gd name="connsiteY2841" fmla="*/ 1222532 h 6759197"/>
              <a:gd name="connsiteX2842" fmla="*/ 108503 w 3265410"/>
              <a:gd name="connsiteY2842" fmla="*/ 1219218 h 6759197"/>
              <a:gd name="connsiteX2843" fmla="*/ 152784 w 3265410"/>
              <a:gd name="connsiteY2843" fmla="*/ 1690187 h 6759197"/>
              <a:gd name="connsiteX2844" fmla="*/ 163605 w 3265410"/>
              <a:gd name="connsiteY2844" fmla="*/ 1257096 h 6759197"/>
              <a:gd name="connsiteX2845" fmla="*/ 187017 w 3265410"/>
              <a:gd name="connsiteY2845" fmla="*/ 1255770 h 6759197"/>
              <a:gd name="connsiteX2846" fmla="*/ 179618 w 3265410"/>
              <a:gd name="connsiteY2846" fmla="*/ 1719561 h 6759197"/>
              <a:gd name="connsiteX2847" fmla="*/ 166145 w 3265410"/>
              <a:gd name="connsiteY2847" fmla="*/ 2038914 h 6759197"/>
              <a:gd name="connsiteX2848" fmla="*/ 195298 w 3265410"/>
              <a:gd name="connsiteY2848" fmla="*/ 1767707 h 6759197"/>
              <a:gd name="connsiteX2849" fmla="*/ 256253 w 3265410"/>
              <a:gd name="connsiteY2849" fmla="*/ 1364871 h 6759197"/>
              <a:gd name="connsiteX2850" fmla="*/ 276903 w 3265410"/>
              <a:gd name="connsiteY2850" fmla="*/ 1368183 h 6759197"/>
              <a:gd name="connsiteX2851" fmla="*/ 218156 w 3265410"/>
              <a:gd name="connsiteY2851" fmla="*/ 1835176 h 6759197"/>
              <a:gd name="connsiteX2852" fmla="*/ 215175 w 3265410"/>
              <a:gd name="connsiteY2852" fmla="*/ 1868746 h 6759197"/>
              <a:gd name="connsiteX2853" fmla="*/ 233948 w 3265410"/>
              <a:gd name="connsiteY2853" fmla="*/ 1786810 h 6759197"/>
              <a:gd name="connsiteX2854" fmla="*/ 258903 w 3265410"/>
              <a:gd name="connsiteY2854" fmla="*/ 1791559 h 6759197"/>
              <a:gd name="connsiteX2855" fmla="*/ 247640 w 3265410"/>
              <a:gd name="connsiteY2855" fmla="*/ 1858918 h 6759197"/>
              <a:gd name="connsiteX2856" fmla="*/ 333110 w 3265410"/>
              <a:gd name="connsiteY2856" fmla="*/ 1617415 h 6759197"/>
              <a:gd name="connsiteX2857" fmla="*/ 350336 w 3265410"/>
              <a:gd name="connsiteY2857" fmla="*/ 1623711 h 6759197"/>
              <a:gd name="connsiteX2858" fmla="*/ 264425 w 3265410"/>
              <a:gd name="connsiteY2858" fmla="*/ 1900880 h 6759197"/>
              <a:gd name="connsiteX2859" fmla="*/ 227764 w 3265410"/>
              <a:gd name="connsiteY2859" fmla="*/ 2022681 h 6759197"/>
              <a:gd name="connsiteX2860" fmla="*/ 385231 w 3265410"/>
              <a:gd name="connsiteY2860" fmla="*/ 1758209 h 6759197"/>
              <a:gd name="connsiteX2861" fmla="*/ 407648 w 3265410"/>
              <a:gd name="connsiteY2861" fmla="*/ 1772124 h 6759197"/>
              <a:gd name="connsiteX2862" fmla="*/ 240352 w 3265410"/>
              <a:gd name="connsiteY2862" fmla="*/ 2064311 h 6759197"/>
              <a:gd name="connsiteX2863" fmla="*/ 250069 w 3265410"/>
              <a:gd name="connsiteY2863" fmla="*/ 2050066 h 6759197"/>
              <a:gd name="connsiteX2864" fmla="*/ 552527 w 3265410"/>
              <a:gd name="connsiteY2864" fmla="*/ 1722653 h 6759197"/>
              <a:gd name="connsiteX2865" fmla="*/ 809931 w 3265410"/>
              <a:gd name="connsiteY2865" fmla="*/ 1519798 h 6759197"/>
              <a:gd name="connsiteX2866" fmla="*/ 1017974 w 3265410"/>
              <a:gd name="connsiteY2866" fmla="*/ 1412354 h 6759197"/>
              <a:gd name="connsiteX2867" fmla="*/ 1121223 w 3265410"/>
              <a:gd name="connsiteY2867" fmla="*/ 1351288 h 6759197"/>
              <a:gd name="connsiteX2868" fmla="*/ 1110843 w 3265410"/>
              <a:gd name="connsiteY2868" fmla="*/ 1334172 h 6759197"/>
              <a:gd name="connsiteX2869" fmla="*/ 1109407 w 3265410"/>
              <a:gd name="connsiteY2869" fmla="*/ 1308996 h 6759197"/>
              <a:gd name="connsiteX2870" fmla="*/ 1131161 w 3265410"/>
              <a:gd name="connsiteY2870" fmla="*/ 1303804 h 6759197"/>
              <a:gd name="connsiteX2871" fmla="*/ 1268973 w 3265410"/>
              <a:gd name="connsiteY2871" fmla="*/ 1173834 h 6759197"/>
              <a:gd name="connsiteX2872" fmla="*/ 1346272 w 3265410"/>
              <a:gd name="connsiteY2872" fmla="*/ 1084940 h 6759197"/>
              <a:gd name="connsiteX2873" fmla="*/ 1348590 w 3265410"/>
              <a:gd name="connsiteY2873" fmla="*/ 1072020 h 6759197"/>
              <a:gd name="connsiteX2874" fmla="*/ 1260139 w 3265410"/>
              <a:gd name="connsiteY2874" fmla="*/ 1135074 h 6759197"/>
              <a:gd name="connsiteX2875" fmla="*/ 1247771 w 3265410"/>
              <a:gd name="connsiteY2875" fmla="*/ 1118730 h 6759197"/>
              <a:gd name="connsiteX2876" fmla="*/ 1352566 w 3265410"/>
              <a:gd name="connsiteY2876" fmla="*/ 1037346 h 6759197"/>
              <a:gd name="connsiteX2877" fmla="*/ 1351682 w 3265410"/>
              <a:gd name="connsiteY2877" fmla="*/ 1021114 h 6759197"/>
              <a:gd name="connsiteX2878" fmla="*/ 1337548 w 3265410"/>
              <a:gd name="connsiteY2878" fmla="*/ 1033922 h 6759197"/>
              <a:gd name="connsiteX2879" fmla="*/ 1291280 w 3265410"/>
              <a:gd name="connsiteY2879" fmla="*/ 1053580 h 6759197"/>
              <a:gd name="connsiteX2880" fmla="*/ 1286531 w 3265410"/>
              <a:gd name="connsiteY2880" fmla="*/ 1038892 h 6759197"/>
              <a:gd name="connsiteX2881" fmla="*/ 1325180 w 3265410"/>
              <a:gd name="connsiteY2881" fmla="*/ 1011508 h 6759197"/>
              <a:gd name="connsiteX2882" fmla="*/ 1342406 w 3265410"/>
              <a:gd name="connsiteY2882" fmla="*/ 996268 h 6759197"/>
              <a:gd name="connsiteX2883" fmla="*/ 1283439 w 3265410"/>
              <a:gd name="connsiteY2883" fmla="*/ 987766 h 6759197"/>
              <a:gd name="connsiteX2884" fmla="*/ 1275709 w 3265410"/>
              <a:gd name="connsiteY2884" fmla="*/ 986660 h 6759197"/>
              <a:gd name="connsiteX2885" fmla="*/ 1238717 w 3265410"/>
              <a:gd name="connsiteY2885" fmla="*/ 1013716 h 6759197"/>
              <a:gd name="connsiteX2886" fmla="*/ 1228778 w 3265410"/>
              <a:gd name="connsiteY2886" fmla="*/ 1020230 h 6759197"/>
              <a:gd name="connsiteX2887" fmla="*/ 1215305 w 3265410"/>
              <a:gd name="connsiteY2887" fmla="*/ 996600 h 6759197"/>
              <a:gd name="connsiteX2888" fmla="*/ 1308175 w 3265410"/>
              <a:gd name="connsiteY2888" fmla="*/ 882860 h 6759197"/>
              <a:gd name="connsiteX2889" fmla="*/ 1269636 w 3265410"/>
              <a:gd name="connsiteY2889" fmla="*/ 875020 h 6759197"/>
              <a:gd name="connsiteX2890" fmla="*/ 1222926 w 3265410"/>
              <a:gd name="connsiteY2890" fmla="*/ 914552 h 6759197"/>
              <a:gd name="connsiteX2891" fmla="*/ 1126964 w 3265410"/>
              <a:gd name="connsiteY2891" fmla="*/ 977716 h 6759197"/>
              <a:gd name="connsiteX2892" fmla="*/ 1117027 w 3265410"/>
              <a:gd name="connsiteY2892" fmla="*/ 963030 h 6759197"/>
              <a:gd name="connsiteX2893" fmla="*/ 1215305 w 3265410"/>
              <a:gd name="connsiteY2893" fmla="*/ 882418 h 6759197"/>
              <a:gd name="connsiteX2894" fmla="*/ 1262679 w 3265410"/>
              <a:gd name="connsiteY2894" fmla="*/ 839130 h 6759197"/>
              <a:gd name="connsiteX2895" fmla="*/ 1230545 w 3265410"/>
              <a:gd name="connsiteY2895" fmla="*/ 806334 h 6759197"/>
              <a:gd name="connsiteX2896" fmla="*/ 1199405 w 3265410"/>
              <a:gd name="connsiteY2896" fmla="*/ 831844 h 6759197"/>
              <a:gd name="connsiteX2897" fmla="*/ 1185601 w 3265410"/>
              <a:gd name="connsiteY2897" fmla="*/ 826762 h 6759197"/>
              <a:gd name="connsiteX2898" fmla="*/ 1194657 w 3265410"/>
              <a:gd name="connsiteY2898" fmla="*/ 796838 h 6759197"/>
              <a:gd name="connsiteX2899" fmla="*/ 1209895 w 3265410"/>
              <a:gd name="connsiteY2899" fmla="*/ 785796 h 6759197"/>
              <a:gd name="connsiteX2900" fmla="*/ 1196533 w 3265410"/>
              <a:gd name="connsiteY2900" fmla="*/ 773206 h 6759197"/>
              <a:gd name="connsiteX2901" fmla="*/ 1151038 w 3265410"/>
              <a:gd name="connsiteY2901" fmla="*/ 773648 h 6759197"/>
              <a:gd name="connsiteX2902" fmla="*/ 1120670 w 3265410"/>
              <a:gd name="connsiteY2902" fmla="*/ 785684 h 6759197"/>
              <a:gd name="connsiteX2903" fmla="*/ 1115481 w 3265410"/>
              <a:gd name="connsiteY2903" fmla="*/ 799156 h 6759197"/>
              <a:gd name="connsiteX2904" fmla="*/ 1091076 w 3265410"/>
              <a:gd name="connsiteY2904" fmla="*/ 791648 h 6759197"/>
              <a:gd name="connsiteX2905" fmla="*/ 1099138 w 3265410"/>
              <a:gd name="connsiteY2905" fmla="*/ 745048 h 6759197"/>
              <a:gd name="connsiteX2906" fmla="*/ 798115 w 3265410"/>
              <a:gd name="connsiteY2906" fmla="*/ 913778 h 6759197"/>
              <a:gd name="connsiteX2907" fmla="*/ 793808 w 3265410"/>
              <a:gd name="connsiteY2907" fmla="*/ 925816 h 6759197"/>
              <a:gd name="connsiteX2908" fmla="*/ 766644 w 3265410"/>
              <a:gd name="connsiteY2908" fmla="*/ 916870 h 6759197"/>
              <a:gd name="connsiteX2909" fmla="*/ 826164 w 3265410"/>
              <a:gd name="connsiteY2909" fmla="*/ 674154 h 6759197"/>
              <a:gd name="connsiteX2910" fmla="*/ 846703 w 3265410"/>
              <a:gd name="connsiteY2910" fmla="*/ 569470 h 6759197"/>
              <a:gd name="connsiteX2911" fmla="*/ 837979 w 3265410"/>
              <a:gd name="connsiteY2911" fmla="*/ 488858 h 6759197"/>
              <a:gd name="connsiteX2912" fmla="*/ 775368 w 3265410"/>
              <a:gd name="connsiteY2912" fmla="*/ 762606 h 6759197"/>
              <a:gd name="connsiteX2913" fmla="*/ 760792 w 3265410"/>
              <a:gd name="connsiteY2913" fmla="*/ 758630 h 6759197"/>
              <a:gd name="connsiteX2914" fmla="*/ 789281 w 3265410"/>
              <a:gd name="connsiteY2914" fmla="*/ 611652 h 6759197"/>
              <a:gd name="connsiteX2915" fmla="*/ 803416 w 3265410"/>
              <a:gd name="connsiteY2915" fmla="*/ 487202 h 6759197"/>
              <a:gd name="connsiteX2916" fmla="*/ 800544 w 3265410"/>
              <a:gd name="connsiteY2916" fmla="*/ 487644 h 6759197"/>
              <a:gd name="connsiteX2917" fmla="*/ 748976 w 3265410"/>
              <a:gd name="connsiteY2917" fmla="*/ 654830 h 6759197"/>
              <a:gd name="connsiteX2918" fmla="*/ 736056 w 3265410"/>
              <a:gd name="connsiteY2918" fmla="*/ 649088 h 6759197"/>
              <a:gd name="connsiteX2919" fmla="*/ 768079 w 3265410"/>
              <a:gd name="connsiteY2919" fmla="*/ 542304 h 6759197"/>
              <a:gd name="connsiteX2920" fmla="*/ 775147 w 3265410"/>
              <a:gd name="connsiteY2920" fmla="*/ 491288 h 6759197"/>
              <a:gd name="connsiteX2921" fmla="*/ 760902 w 3265410"/>
              <a:gd name="connsiteY2921" fmla="*/ 493386 h 6759197"/>
              <a:gd name="connsiteX2922" fmla="*/ 742129 w 3265410"/>
              <a:gd name="connsiteY2922" fmla="*/ 531704 h 6759197"/>
              <a:gd name="connsiteX2923" fmla="*/ 723357 w 3265410"/>
              <a:gd name="connsiteY2923" fmla="*/ 522760 h 6759197"/>
              <a:gd name="connsiteX2924" fmla="*/ 747871 w 3265410"/>
              <a:gd name="connsiteY2924" fmla="*/ 385168 h 6759197"/>
              <a:gd name="connsiteX2925" fmla="*/ 746216 w 3265410"/>
              <a:gd name="connsiteY2925" fmla="*/ 300914 h 6759197"/>
              <a:gd name="connsiteX2926" fmla="*/ 716180 w 3265410"/>
              <a:gd name="connsiteY2926" fmla="*/ 152500 h 6759197"/>
              <a:gd name="connsiteX2927" fmla="*/ 705357 w 3265410"/>
              <a:gd name="connsiteY2927" fmla="*/ 142892 h 6759197"/>
              <a:gd name="connsiteX2928" fmla="*/ 704584 w 3265410"/>
              <a:gd name="connsiteY2928" fmla="*/ 217762 h 6759197"/>
              <a:gd name="connsiteX2929" fmla="*/ 683493 w 3265410"/>
              <a:gd name="connsiteY2929" fmla="*/ 214670 h 6759197"/>
              <a:gd name="connsiteX2930" fmla="*/ 681615 w 3265410"/>
              <a:gd name="connsiteY2930" fmla="*/ 174806 h 6759197"/>
              <a:gd name="connsiteX2931" fmla="*/ 676095 w 3265410"/>
              <a:gd name="connsiteY2931" fmla="*/ 141790 h 6759197"/>
              <a:gd name="connsiteX2932" fmla="*/ 655886 w 3265410"/>
              <a:gd name="connsiteY2932" fmla="*/ 164316 h 6759197"/>
              <a:gd name="connsiteX2933" fmla="*/ 650476 w 3265410"/>
              <a:gd name="connsiteY2933" fmla="*/ 189604 h 6759197"/>
              <a:gd name="connsiteX2934" fmla="*/ 651138 w 3265410"/>
              <a:gd name="connsiteY2934" fmla="*/ 241724 h 6759197"/>
              <a:gd name="connsiteX2935" fmla="*/ 629605 w 3265410"/>
              <a:gd name="connsiteY2935" fmla="*/ 247026 h 6759197"/>
              <a:gd name="connsiteX2936" fmla="*/ 623532 w 3265410"/>
              <a:gd name="connsiteY2936" fmla="*/ 225492 h 6759197"/>
              <a:gd name="connsiteX2937" fmla="*/ 623310 w 3265410"/>
              <a:gd name="connsiteY2937" fmla="*/ 227148 h 6759197"/>
              <a:gd name="connsiteX2938" fmla="*/ 601778 w 3265410"/>
              <a:gd name="connsiteY2938" fmla="*/ 279490 h 6759197"/>
              <a:gd name="connsiteX2939" fmla="*/ 584662 w 3265410"/>
              <a:gd name="connsiteY2939" fmla="*/ 264804 h 6759197"/>
              <a:gd name="connsiteX2940" fmla="*/ 601225 w 3265410"/>
              <a:gd name="connsiteY2940" fmla="*/ 181432 h 6759197"/>
              <a:gd name="connsiteX2941" fmla="*/ 605974 w 3265410"/>
              <a:gd name="connsiteY2941" fmla="*/ 145212 h 6759197"/>
              <a:gd name="connsiteX2942" fmla="*/ 603213 w 3265410"/>
              <a:gd name="connsiteY2942" fmla="*/ 92760 h 6759197"/>
              <a:gd name="connsiteX2943" fmla="*/ 599016 w 3265410"/>
              <a:gd name="connsiteY2943" fmla="*/ 88012 h 6759197"/>
              <a:gd name="connsiteX2944" fmla="*/ 582785 w 3265410"/>
              <a:gd name="connsiteY2944" fmla="*/ 157690 h 6759197"/>
              <a:gd name="connsiteX2945" fmla="*/ 562576 w 3265410"/>
              <a:gd name="connsiteY2945" fmla="*/ 150070 h 6759197"/>
              <a:gd name="connsiteX2946" fmla="*/ 567877 w 3265410"/>
              <a:gd name="connsiteY2946" fmla="*/ 58526 h 6759197"/>
              <a:gd name="connsiteX2947" fmla="*/ 567987 w 3265410"/>
              <a:gd name="connsiteY2947" fmla="*/ 57312 h 6759197"/>
              <a:gd name="connsiteX2948" fmla="*/ 454469 w 3265410"/>
              <a:gd name="connsiteY2948" fmla="*/ 125998 h 6759197"/>
              <a:gd name="connsiteX2949" fmla="*/ 421893 w 3265410"/>
              <a:gd name="connsiteY2949" fmla="*/ 194794 h 6759197"/>
              <a:gd name="connsiteX2950" fmla="*/ 402789 w 3265410"/>
              <a:gd name="connsiteY2950" fmla="*/ 183862 h 6759197"/>
              <a:gd name="connsiteX2951" fmla="*/ 426973 w 3265410"/>
              <a:gd name="connsiteY2951" fmla="*/ 123458 h 6759197"/>
              <a:gd name="connsiteX2952" fmla="*/ 413500 w 3265410"/>
              <a:gd name="connsiteY2952" fmla="*/ 57864 h 6759197"/>
              <a:gd name="connsiteX2953" fmla="*/ 358067 w 3265410"/>
              <a:gd name="connsiteY2953" fmla="*/ 120808 h 6759197"/>
              <a:gd name="connsiteX2954" fmla="*/ 287394 w 3265410"/>
              <a:gd name="connsiteY2954" fmla="*/ 280152 h 6759197"/>
              <a:gd name="connsiteX2955" fmla="*/ 259567 w 3265410"/>
              <a:gd name="connsiteY2955" fmla="*/ 276950 h 6759197"/>
              <a:gd name="connsiteX2956" fmla="*/ 229531 w 3265410"/>
              <a:gd name="connsiteY2956" fmla="*/ 165972 h 6759197"/>
              <a:gd name="connsiteX2957" fmla="*/ 228094 w 3265410"/>
              <a:gd name="connsiteY2957" fmla="*/ 166524 h 6759197"/>
              <a:gd name="connsiteX2958" fmla="*/ 209764 w 3265410"/>
              <a:gd name="connsiteY2958" fmla="*/ 233332 h 6759197"/>
              <a:gd name="connsiteX2959" fmla="*/ 188452 w 3265410"/>
              <a:gd name="connsiteY2959" fmla="*/ 224718 h 6759197"/>
              <a:gd name="connsiteX2960" fmla="*/ 195850 w 3265410"/>
              <a:gd name="connsiteY2960" fmla="*/ 172598 h 6759197"/>
              <a:gd name="connsiteX2961" fmla="*/ 199163 w 3265410"/>
              <a:gd name="connsiteY2961" fmla="*/ 131076 h 6759197"/>
              <a:gd name="connsiteX2962" fmla="*/ 178403 w 3265410"/>
              <a:gd name="connsiteY2962" fmla="*/ 123900 h 6759197"/>
              <a:gd name="connsiteX2963" fmla="*/ 176084 w 3265410"/>
              <a:gd name="connsiteY2963" fmla="*/ 154046 h 6759197"/>
              <a:gd name="connsiteX2964" fmla="*/ 135116 w 3265410"/>
              <a:gd name="connsiteY2964" fmla="*/ 293294 h 6759197"/>
              <a:gd name="connsiteX2965" fmla="*/ 114797 w 3265410"/>
              <a:gd name="connsiteY2965" fmla="*/ 288766 h 6759197"/>
              <a:gd name="connsiteX2966" fmla="*/ 145607 w 3265410"/>
              <a:gd name="connsiteY2966" fmla="*/ 149518 h 6759197"/>
              <a:gd name="connsiteX2967" fmla="*/ 139091 w 3265410"/>
              <a:gd name="connsiteY2967" fmla="*/ 86022 h 6759197"/>
              <a:gd name="connsiteX2968" fmla="*/ 134564 w 3265410"/>
              <a:gd name="connsiteY2968" fmla="*/ 59852 h 6759197"/>
              <a:gd name="connsiteX2969" fmla="*/ 117779 w 3265410"/>
              <a:gd name="connsiteY2969" fmla="*/ 99606 h 6759197"/>
              <a:gd name="connsiteX2970" fmla="*/ 94700 w 3265410"/>
              <a:gd name="connsiteY2970" fmla="*/ 172486 h 6759197"/>
              <a:gd name="connsiteX2971" fmla="*/ 76590 w 3265410"/>
              <a:gd name="connsiteY2971" fmla="*/ 167408 h 6759197"/>
              <a:gd name="connsiteX2972" fmla="*/ 42689 w 3265410"/>
              <a:gd name="connsiteY2972" fmla="*/ 38760 h 6759197"/>
              <a:gd name="connsiteX2973" fmla="*/ 865 w 3265410"/>
              <a:gd name="connsiteY2973" fmla="*/ 88563 h 6759197"/>
              <a:gd name="connsiteX2974" fmla="*/ 0 w 3265410"/>
              <a:gd name="connsiteY2974" fmla="*/ 92671 h 6759197"/>
              <a:gd name="connsiteX2975" fmla="*/ 0 w 3265410"/>
              <a:gd name="connsiteY2975" fmla="*/ 38736 h 6759197"/>
              <a:gd name="connsiteX2976" fmla="*/ 7670 w 3265410"/>
              <a:gd name="connsiteY2976" fmla="*/ 28284 h 6759197"/>
              <a:gd name="connsiteX2977" fmla="*/ 78246 w 3265410"/>
              <a:gd name="connsiteY2977" fmla="*/ 2 h 6759197"/>
              <a:gd name="connsiteX2978" fmla="*/ 113582 w 3265410"/>
              <a:gd name="connsiteY2978" fmla="*/ 39202 h 6759197"/>
              <a:gd name="connsiteX2979" fmla="*/ 130147 w 3265410"/>
              <a:gd name="connsiteY2979" fmla="*/ 25950 h 6759197"/>
              <a:gd name="connsiteX2980" fmla="*/ 159189 w 3265410"/>
              <a:gd name="connsiteY2980" fmla="*/ 45386 h 6759197"/>
              <a:gd name="connsiteX2981" fmla="*/ 172661 w 3265410"/>
              <a:gd name="connsiteY2981" fmla="*/ 90440 h 6759197"/>
              <a:gd name="connsiteX2982" fmla="*/ 224782 w 3265410"/>
              <a:gd name="connsiteY2982" fmla="*/ 102918 h 6759197"/>
              <a:gd name="connsiteX2983" fmla="*/ 230634 w 3265410"/>
              <a:gd name="connsiteY2983" fmla="*/ 137482 h 6759197"/>
              <a:gd name="connsiteX2984" fmla="*/ 280437 w 3265410"/>
              <a:gd name="connsiteY2984" fmla="*/ 209038 h 6759197"/>
              <a:gd name="connsiteX2985" fmla="*/ 316436 w 3265410"/>
              <a:gd name="connsiteY2985" fmla="*/ 122796 h 6759197"/>
              <a:gd name="connsiteX2986" fmla="*/ 415488 w 3265410"/>
              <a:gd name="connsiteY2986" fmla="*/ 24184 h 6759197"/>
              <a:gd name="connsiteX2987" fmla="*/ 463303 w 3265410"/>
              <a:gd name="connsiteY2987" fmla="*/ 69018 h 6759197"/>
              <a:gd name="connsiteX2988" fmla="*/ 579913 w 3265410"/>
              <a:gd name="connsiteY2988" fmla="*/ 19436 h 6759197"/>
              <a:gd name="connsiteX2989" fmla="*/ 620218 w 3265410"/>
              <a:gd name="connsiteY2989" fmla="*/ 65152 h 6759197"/>
              <a:gd name="connsiteX2990" fmla="*/ 639323 w 3265410"/>
              <a:gd name="connsiteY2990" fmla="*/ 100820 h 6759197"/>
              <a:gd name="connsiteX2991" fmla="*/ 640206 w 3265410"/>
              <a:gd name="connsiteY2991" fmla="*/ 131188 h 6759197"/>
              <a:gd name="connsiteX2992" fmla="*/ 689787 w 3265410"/>
              <a:gd name="connsiteY2992" fmla="*/ 87680 h 6759197"/>
              <a:gd name="connsiteX2993" fmla="*/ 773160 w 3265410"/>
              <a:gd name="connsiteY2993" fmla="*/ 174144 h 6759197"/>
              <a:gd name="connsiteX2994" fmla="*/ 774705 w 3265410"/>
              <a:gd name="connsiteY2994" fmla="*/ 332606 h 6759197"/>
              <a:gd name="connsiteX2995" fmla="*/ 774926 w 3265410"/>
              <a:gd name="connsiteY2995" fmla="*/ 436848 h 6759197"/>
              <a:gd name="connsiteX2996" fmla="*/ 882702 w 3265410"/>
              <a:gd name="connsiteY2996" fmla="*/ 515250 h 6759197"/>
              <a:gd name="connsiteX2997" fmla="*/ 853439 w 3265410"/>
              <a:gd name="connsiteY2997" fmla="*/ 707724 h 6759197"/>
              <a:gd name="connsiteX2998" fmla="*/ 814458 w 3265410"/>
              <a:gd name="connsiteY2998" fmla="*/ 868614 h 6759197"/>
              <a:gd name="connsiteX2999" fmla="*/ 1121112 w 3265410"/>
              <a:gd name="connsiteY2999" fmla="*/ 713134 h 6759197"/>
              <a:gd name="connsiteX3000" fmla="*/ 1135800 w 3265410"/>
              <a:gd name="connsiteY3000" fmla="*/ 735000 h 6759197"/>
              <a:gd name="connsiteX3001" fmla="*/ 1132155 w 3265410"/>
              <a:gd name="connsiteY3001" fmla="*/ 750238 h 6759197"/>
              <a:gd name="connsiteX3002" fmla="*/ 1168043 w 3265410"/>
              <a:gd name="connsiteY3002" fmla="*/ 742398 h 6759197"/>
              <a:gd name="connsiteX3003" fmla="*/ 1227011 w 3265410"/>
              <a:gd name="connsiteY3003" fmla="*/ 753110 h 6759197"/>
              <a:gd name="connsiteX3004" fmla="*/ 1243134 w 3265410"/>
              <a:gd name="connsiteY3004" fmla="*/ 784028 h 6759197"/>
              <a:gd name="connsiteX3005" fmla="*/ 1297684 w 3265410"/>
              <a:gd name="connsiteY3005" fmla="*/ 841670 h 6759197"/>
              <a:gd name="connsiteX3006" fmla="*/ 1290617 w 3265410"/>
              <a:gd name="connsiteY3006" fmla="*/ 851498 h 6759197"/>
              <a:gd name="connsiteX3007" fmla="*/ 1326947 w 3265410"/>
              <a:gd name="connsiteY3007" fmla="*/ 858788 h 6759197"/>
              <a:gd name="connsiteX3008" fmla="*/ 1336996 w 3265410"/>
              <a:gd name="connsiteY3008" fmla="*/ 872700 h 6759197"/>
              <a:gd name="connsiteX3009" fmla="*/ 1306076 w 3265410"/>
              <a:gd name="connsiteY3009" fmla="*/ 958502 h 6759197"/>
              <a:gd name="connsiteX3010" fmla="*/ 1365155 w 3265410"/>
              <a:gd name="connsiteY3010" fmla="*/ 978048 h 6759197"/>
              <a:gd name="connsiteX3011" fmla="*/ 1371890 w 3265410"/>
              <a:gd name="connsiteY3011" fmla="*/ 1111442 h 6759197"/>
              <a:gd name="connsiteX3012" fmla="*/ 1322751 w 3265410"/>
              <a:gd name="connsiteY3012" fmla="*/ 1166434 h 6759197"/>
              <a:gd name="connsiteX3013" fmla="*/ 1236729 w 3265410"/>
              <a:gd name="connsiteY3013" fmla="*/ 1258640 h 6759197"/>
              <a:gd name="connsiteX3014" fmla="*/ 1164951 w 3265410"/>
              <a:gd name="connsiteY3014" fmla="*/ 1318050 h 6759197"/>
              <a:gd name="connsiteX3015" fmla="*/ 1150486 w 3265410"/>
              <a:gd name="connsiteY3015" fmla="*/ 1367631 h 6759197"/>
              <a:gd name="connsiteX3016" fmla="*/ 712976 w 3265410"/>
              <a:gd name="connsiteY3016" fmla="*/ 1622054 h 6759197"/>
              <a:gd name="connsiteX3017" fmla="*/ 402569 w 3265410"/>
              <a:gd name="connsiteY3017" fmla="*/ 1912696 h 6759197"/>
              <a:gd name="connsiteX3018" fmla="*/ 223457 w 3265410"/>
              <a:gd name="connsiteY3018" fmla="*/ 2140174 h 6759197"/>
              <a:gd name="connsiteX3019" fmla="*/ 147594 w 3265410"/>
              <a:gd name="connsiteY3019" fmla="*/ 2368315 h 6759197"/>
              <a:gd name="connsiteX3020" fmla="*/ 117116 w 3265410"/>
              <a:gd name="connsiteY3020" fmla="*/ 2568297 h 6759197"/>
              <a:gd name="connsiteX3021" fmla="*/ 108503 w 3265410"/>
              <a:gd name="connsiteY3021" fmla="*/ 2643608 h 6759197"/>
              <a:gd name="connsiteX3022" fmla="*/ 589079 w 3265410"/>
              <a:gd name="connsiteY3022" fmla="*/ 2276109 h 6759197"/>
              <a:gd name="connsiteX3023" fmla="*/ 704916 w 3265410"/>
              <a:gd name="connsiteY3023" fmla="*/ 2029416 h 6759197"/>
              <a:gd name="connsiteX3024" fmla="*/ 710106 w 3265410"/>
              <a:gd name="connsiteY3024" fmla="*/ 2033282 h 6759197"/>
              <a:gd name="connsiteX3025" fmla="*/ 806066 w 3265410"/>
              <a:gd name="connsiteY3025" fmla="*/ 1997393 h 6759197"/>
              <a:gd name="connsiteX3026" fmla="*/ 924443 w 3265410"/>
              <a:gd name="connsiteY3026" fmla="*/ 2048741 h 6759197"/>
              <a:gd name="connsiteX3027" fmla="*/ 1367032 w 3265410"/>
              <a:gd name="connsiteY3027" fmla="*/ 1746615 h 6759197"/>
              <a:gd name="connsiteX3028" fmla="*/ 1632497 w 3265410"/>
              <a:gd name="connsiteY3028" fmla="*/ 1554915 h 6759197"/>
              <a:gd name="connsiteX3029" fmla="*/ 1702396 w 3265410"/>
              <a:gd name="connsiteY3029" fmla="*/ 1436206 h 6759197"/>
              <a:gd name="connsiteX3030" fmla="*/ 1838111 w 3265410"/>
              <a:gd name="connsiteY3030" fmla="*/ 1251464 h 6759197"/>
              <a:gd name="connsiteX3031" fmla="*/ 1962672 w 3265410"/>
              <a:gd name="connsiteY3031" fmla="*/ 1004882 h 6759197"/>
              <a:gd name="connsiteX3032" fmla="*/ 2062166 w 3265410"/>
              <a:gd name="connsiteY3032" fmla="*/ 775526 h 6759197"/>
              <a:gd name="connsiteX3033" fmla="*/ 2185402 w 3265410"/>
              <a:gd name="connsiteY3033" fmla="*/ 557322 h 6759197"/>
              <a:gd name="connsiteX3034" fmla="*/ 2273521 w 3265410"/>
              <a:gd name="connsiteY3034" fmla="*/ 411782 h 6759197"/>
              <a:gd name="connsiteX3035" fmla="*/ 2407910 w 3265410"/>
              <a:gd name="connsiteY3035" fmla="*/ 346630 h 6759197"/>
              <a:gd name="connsiteX3036" fmla="*/ 2523416 w 3265410"/>
              <a:gd name="connsiteY3036" fmla="*/ 390248 h 6759197"/>
              <a:gd name="connsiteX3037" fmla="*/ 2631302 w 3265410"/>
              <a:gd name="connsiteY3037" fmla="*/ 360764 h 6759197"/>
              <a:gd name="connsiteX3038" fmla="*/ 2684860 w 3265410"/>
              <a:gd name="connsiteY3038" fmla="*/ 417524 h 6759197"/>
              <a:gd name="connsiteX3039" fmla="*/ 2772096 w 3265410"/>
              <a:gd name="connsiteY3039" fmla="*/ 380862 h 6759197"/>
              <a:gd name="connsiteX3040" fmla="*/ 2811298 w 3265410"/>
              <a:gd name="connsiteY3040" fmla="*/ 425032 h 6759197"/>
              <a:gd name="connsiteX3041" fmla="*/ 2864964 w 3265410"/>
              <a:gd name="connsiteY3041" fmla="*/ 430332 h 6759197"/>
              <a:gd name="connsiteX3042" fmla="*/ 2871260 w 3265410"/>
              <a:gd name="connsiteY3042" fmla="*/ 705736 h 6759197"/>
              <a:gd name="connsiteX3043" fmla="*/ 3016249 w 3265410"/>
              <a:gd name="connsiteY3043" fmla="*/ 538770 h 6759197"/>
              <a:gd name="connsiteX3044" fmla="*/ 3131203 w 3265410"/>
              <a:gd name="connsiteY3044" fmla="*/ 626008 h 6759197"/>
              <a:gd name="connsiteX3045" fmla="*/ 3176477 w 3265410"/>
              <a:gd name="connsiteY3045" fmla="*/ 655492 h 6759197"/>
              <a:gd name="connsiteX3046" fmla="*/ 3159251 w 3265410"/>
              <a:gd name="connsiteY3046" fmla="*/ 733122 h 6759197"/>
              <a:gd name="connsiteX3047" fmla="*/ 3246819 w 3265410"/>
              <a:gd name="connsiteY3047" fmla="*/ 761832 h 6759197"/>
              <a:gd name="connsiteX3048" fmla="*/ 3201765 w 3265410"/>
              <a:gd name="connsiteY3048" fmla="*/ 918196 h 6759197"/>
              <a:gd name="connsiteX3049" fmla="*/ 2750343 w 3265410"/>
              <a:gd name="connsiteY3049" fmla="*/ 1230262 h 6759197"/>
              <a:gd name="connsiteX3050" fmla="*/ 2159451 w 3265410"/>
              <a:gd name="connsiteY3050" fmla="*/ 1448353 h 6759197"/>
              <a:gd name="connsiteX3051" fmla="*/ 1838773 w 3265410"/>
              <a:gd name="connsiteY3051" fmla="*/ 1539233 h 6759197"/>
              <a:gd name="connsiteX3052" fmla="*/ 1695550 w 3265410"/>
              <a:gd name="connsiteY3052" fmla="*/ 1582190 h 6759197"/>
              <a:gd name="connsiteX3053" fmla="*/ 1167161 w 3265410"/>
              <a:gd name="connsiteY3053" fmla="*/ 1969344 h 6759197"/>
              <a:gd name="connsiteX3054" fmla="*/ 1172792 w 3265410"/>
              <a:gd name="connsiteY3054" fmla="*/ 1967026 h 6759197"/>
              <a:gd name="connsiteX3055" fmla="*/ 1217845 w 3265410"/>
              <a:gd name="connsiteY3055" fmla="*/ 1973651 h 6759197"/>
              <a:gd name="connsiteX3056" fmla="*/ 1246668 w 3265410"/>
              <a:gd name="connsiteY3056" fmla="*/ 1966142 h 6759197"/>
              <a:gd name="connsiteX3057" fmla="*/ 1298567 w 3265410"/>
              <a:gd name="connsiteY3057" fmla="*/ 2024448 h 6759197"/>
              <a:gd name="connsiteX3058" fmla="*/ 1311708 w 3265410"/>
              <a:gd name="connsiteY3058" fmla="*/ 2100973 h 6759197"/>
              <a:gd name="connsiteX3059" fmla="*/ 1326505 w 3265410"/>
              <a:gd name="connsiteY3059" fmla="*/ 2081759 h 6759197"/>
              <a:gd name="connsiteX3060" fmla="*/ 1361179 w 3265410"/>
              <a:gd name="connsiteY3060" fmla="*/ 2039797 h 6759197"/>
              <a:gd name="connsiteX3061" fmla="*/ 1444993 w 3265410"/>
              <a:gd name="connsiteY3061" fmla="*/ 2018264 h 6759197"/>
              <a:gd name="connsiteX3062" fmla="*/ 1483532 w 3265410"/>
              <a:gd name="connsiteY3062" fmla="*/ 2071820 h 6759197"/>
              <a:gd name="connsiteX3063" fmla="*/ 1517433 w 3265410"/>
              <a:gd name="connsiteY3063" fmla="*/ 2093243 h 6759197"/>
              <a:gd name="connsiteX3064" fmla="*/ 1508709 w 3265410"/>
              <a:gd name="connsiteY3064" fmla="*/ 2186995 h 6759197"/>
              <a:gd name="connsiteX3065" fmla="*/ 1556413 w 3265410"/>
              <a:gd name="connsiteY3065" fmla="*/ 2232269 h 6759197"/>
              <a:gd name="connsiteX3066" fmla="*/ 1469066 w 3265410"/>
              <a:gd name="connsiteY3066" fmla="*/ 2400781 h 6759197"/>
              <a:gd name="connsiteX3067" fmla="*/ 1830160 w 3265410"/>
              <a:gd name="connsiteY3067" fmla="*/ 2421872 h 6759197"/>
              <a:gd name="connsiteX3068" fmla="*/ 1828945 w 3265410"/>
              <a:gd name="connsiteY3068" fmla="*/ 2426068 h 6759197"/>
              <a:gd name="connsiteX3069" fmla="*/ 1834136 w 3265410"/>
              <a:gd name="connsiteY3069" fmla="*/ 2436669 h 6759197"/>
              <a:gd name="connsiteX3070" fmla="*/ 1801338 w 3265410"/>
              <a:gd name="connsiteY3070" fmla="*/ 2512642 h 6759197"/>
              <a:gd name="connsiteX3071" fmla="*/ 1806750 w 3265410"/>
              <a:gd name="connsiteY3071" fmla="*/ 2512974 h 6759197"/>
              <a:gd name="connsiteX3072" fmla="*/ 1819780 w 3265410"/>
              <a:gd name="connsiteY3072" fmla="*/ 2531084 h 6759197"/>
              <a:gd name="connsiteX3073" fmla="*/ 1708912 w 3265410"/>
              <a:gd name="connsiteY3073" fmla="*/ 2632896 h 6759197"/>
              <a:gd name="connsiteX3074" fmla="*/ 1773952 w 3265410"/>
              <a:gd name="connsiteY3074" fmla="*/ 2631793 h 6759197"/>
              <a:gd name="connsiteX3075" fmla="*/ 1826627 w 3265410"/>
              <a:gd name="connsiteY3075" fmla="*/ 2645044 h 6759197"/>
              <a:gd name="connsiteX3076" fmla="*/ 1836675 w 3265410"/>
              <a:gd name="connsiteY3076" fmla="*/ 2662380 h 6759197"/>
              <a:gd name="connsiteX3077" fmla="*/ 1821768 w 3265410"/>
              <a:gd name="connsiteY3077" fmla="*/ 2701140 h 6759197"/>
              <a:gd name="connsiteX3078" fmla="*/ 1824418 w 3265410"/>
              <a:gd name="connsiteY3078" fmla="*/ 2716048 h 6759197"/>
              <a:gd name="connsiteX3079" fmla="*/ 1839104 w 3265410"/>
              <a:gd name="connsiteY3079" fmla="*/ 2722011 h 6759197"/>
              <a:gd name="connsiteX3080" fmla="*/ 1846945 w 3265410"/>
              <a:gd name="connsiteY3080" fmla="*/ 2736697 h 6759197"/>
              <a:gd name="connsiteX3081" fmla="*/ 1816246 w 3265410"/>
              <a:gd name="connsiteY3081" fmla="*/ 2791248 h 6759197"/>
              <a:gd name="connsiteX3082" fmla="*/ 1855226 w 3265410"/>
              <a:gd name="connsiteY3082" fmla="*/ 2814549 h 6759197"/>
              <a:gd name="connsiteX3083" fmla="*/ 1847607 w 3265410"/>
              <a:gd name="connsiteY3083" fmla="*/ 2870203 h 6759197"/>
              <a:gd name="connsiteX3084" fmla="*/ 1908784 w 3265410"/>
              <a:gd name="connsiteY3084" fmla="*/ 2902448 h 6759197"/>
              <a:gd name="connsiteX3085" fmla="*/ 1912869 w 3265410"/>
              <a:gd name="connsiteY3085" fmla="*/ 2965170 h 6759197"/>
              <a:gd name="connsiteX3086" fmla="*/ 1919605 w 3265410"/>
              <a:gd name="connsiteY3086" fmla="*/ 2961968 h 6759197"/>
              <a:gd name="connsiteX3087" fmla="*/ 2095294 w 3265410"/>
              <a:gd name="connsiteY3087" fmla="*/ 2919011 h 6759197"/>
              <a:gd name="connsiteX3088" fmla="*/ 2214112 w 3265410"/>
              <a:gd name="connsiteY3088" fmla="*/ 3007574 h 6759197"/>
              <a:gd name="connsiteX3089" fmla="*/ 2222063 w 3265410"/>
              <a:gd name="connsiteY3089" fmla="*/ 3012653 h 6759197"/>
              <a:gd name="connsiteX3090" fmla="*/ 2246688 w 3265410"/>
              <a:gd name="connsiteY3090" fmla="*/ 3078799 h 6759197"/>
              <a:gd name="connsiteX3091" fmla="*/ 2179106 w 3265410"/>
              <a:gd name="connsiteY3091" fmla="*/ 3152122 h 6759197"/>
              <a:gd name="connsiteX3092" fmla="*/ 2386156 w 3265410"/>
              <a:gd name="connsiteY3092" fmla="*/ 3133570 h 6759197"/>
              <a:gd name="connsiteX3093" fmla="*/ 2424254 w 3265410"/>
              <a:gd name="connsiteY3093" fmla="*/ 3187900 h 6759197"/>
              <a:gd name="connsiteX3094" fmla="*/ 2472730 w 3265410"/>
              <a:gd name="connsiteY3094" fmla="*/ 3317320 h 6759197"/>
              <a:gd name="connsiteX3095" fmla="*/ 2585586 w 3265410"/>
              <a:gd name="connsiteY3095" fmla="*/ 3376508 h 6759197"/>
              <a:gd name="connsiteX3096" fmla="*/ 2578408 w 3265410"/>
              <a:gd name="connsiteY3096" fmla="*/ 3430728 h 6759197"/>
              <a:gd name="connsiteX3097" fmla="*/ 2587243 w 3265410"/>
              <a:gd name="connsiteY3097" fmla="*/ 3521719 h 6759197"/>
              <a:gd name="connsiteX3098" fmla="*/ 2465994 w 3265410"/>
              <a:gd name="connsiteY3098" fmla="*/ 3572625 h 6759197"/>
              <a:gd name="connsiteX3099" fmla="*/ 2418290 w 3265410"/>
              <a:gd name="connsiteY3099" fmla="*/ 3580244 h 6759197"/>
              <a:gd name="connsiteX3100" fmla="*/ 2508288 w 3265410"/>
              <a:gd name="connsiteY3100" fmla="*/ 3595484 h 6759197"/>
              <a:gd name="connsiteX3101" fmla="*/ 2618051 w 3265410"/>
              <a:gd name="connsiteY3101" fmla="*/ 3646021 h 6759197"/>
              <a:gd name="connsiteX3102" fmla="*/ 2602592 w 3265410"/>
              <a:gd name="connsiteY3102" fmla="*/ 3753592 h 6759197"/>
              <a:gd name="connsiteX3103" fmla="*/ 2578188 w 3265410"/>
              <a:gd name="connsiteY3103" fmla="*/ 3779656 h 6759197"/>
              <a:gd name="connsiteX3104" fmla="*/ 2627990 w 3265410"/>
              <a:gd name="connsiteY3104" fmla="*/ 3853320 h 6759197"/>
              <a:gd name="connsiteX3105" fmla="*/ 2555329 w 3265410"/>
              <a:gd name="connsiteY3105" fmla="*/ 3873528 h 6759197"/>
              <a:gd name="connsiteX3106" fmla="*/ 2524521 w 3265410"/>
              <a:gd name="connsiteY3106" fmla="*/ 3872976 h 6759197"/>
              <a:gd name="connsiteX3107" fmla="*/ 2578188 w 3265410"/>
              <a:gd name="connsiteY3107" fmla="*/ 3927634 h 6759197"/>
              <a:gd name="connsiteX3108" fmla="*/ 2480571 w 3265410"/>
              <a:gd name="connsiteY3108" fmla="*/ 3989579 h 6759197"/>
              <a:gd name="connsiteX3109" fmla="*/ 2392230 w 3265410"/>
              <a:gd name="connsiteY3109" fmla="*/ 4024475 h 6759197"/>
              <a:gd name="connsiteX3110" fmla="*/ 2464449 w 3265410"/>
              <a:gd name="connsiteY3110" fmla="*/ 4052515 h 6759197"/>
              <a:gd name="connsiteX3111" fmla="*/ 2506853 w 3265410"/>
              <a:gd name="connsiteY3111" fmla="*/ 4076585 h 6759197"/>
              <a:gd name="connsiteX3112" fmla="*/ 2507515 w 3265410"/>
              <a:gd name="connsiteY3112" fmla="*/ 4115241 h 6759197"/>
              <a:gd name="connsiteX3113" fmla="*/ 2494043 w 3265410"/>
              <a:gd name="connsiteY3113" fmla="*/ 4176310 h 6759197"/>
              <a:gd name="connsiteX3114" fmla="*/ 2375445 w 3265410"/>
              <a:gd name="connsiteY3114" fmla="*/ 4179179 h 6759197"/>
              <a:gd name="connsiteX3115" fmla="*/ 2401064 w 3265410"/>
              <a:gd name="connsiteY3115" fmla="*/ 4240571 h 6759197"/>
              <a:gd name="connsiteX3116" fmla="*/ 2207377 w 3265410"/>
              <a:gd name="connsiteY3116" fmla="*/ 4255254 h 6759197"/>
              <a:gd name="connsiteX3117" fmla="*/ 2228247 w 3265410"/>
              <a:gd name="connsiteY3117" fmla="*/ 4273584 h 6759197"/>
              <a:gd name="connsiteX3118" fmla="*/ 2228909 w 3265410"/>
              <a:gd name="connsiteY3118" fmla="*/ 4294124 h 6759197"/>
              <a:gd name="connsiteX3119" fmla="*/ 1977247 w 3265410"/>
              <a:gd name="connsiteY3119" fmla="*/ 4259340 h 6759197"/>
              <a:gd name="connsiteX3120" fmla="*/ 1944230 w 3265410"/>
              <a:gd name="connsiteY3120" fmla="*/ 4239797 h 6759197"/>
              <a:gd name="connsiteX3121" fmla="*/ 1939813 w 3265410"/>
              <a:gd name="connsiteY3121" fmla="*/ 4209323 h 6759197"/>
              <a:gd name="connsiteX3122" fmla="*/ 1922145 w 3265410"/>
              <a:gd name="connsiteY3122" fmla="*/ 4271816 h 6759197"/>
              <a:gd name="connsiteX3123" fmla="*/ 1935838 w 3265410"/>
              <a:gd name="connsiteY3123" fmla="*/ 4338517 h 6759197"/>
              <a:gd name="connsiteX3124" fmla="*/ 1896636 w 3265410"/>
              <a:gd name="connsiteY3124" fmla="*/ 4417580 h 6759197"/>
              <a:gd name="connsiteX3125" fmla="*/ 1838883 w 3265410"/>
              <a:gd name="connsiteY3125" fmla="*/ 4502723 h 6759197"/>
              <a:gd name="connsiteX3126" fmla="*/ 2060619 w 3265410"/>
              <a:gd name="connsiteY3126" fmla="*/ 4457997 h 6759197"/>
              <a:gd name="connsiteX3127" fmla="*/ 2192137 w 3265410"/>
              <a:gd name="connsiteY3127" fmla="*/ 4506697 h 6759197"/>
              <a:gd name="connsiteX3128" fmla="*/ 2258172 w 3265410"/>
              <a:gd name="connsiteY3128" fmla="*/ 4592164 h 6759197"/>
              <a:gd name="connsiteX3129" fmla="*/ 2215106 w 3265410"/>
              <a:gd name="connsiteY3129" fmla="*/ 4665489 h 6759197"/>
              <a:gd name="connsiteX3130" fmla="*/ 2301680 w 3265410"/>
              <a:gd name="connsiteY3130" fmla="*/ 4689452 h 6759197"/>
              <a:gd name="connsiteX3131" fmla="*/ 2288871 w 3265410"/>
              <a:gd name="connsiteY3131" fmla="*/ 4816217 h 6759197"/>
              <a:gd name="connsiteX3132" fmla="*/ 2291521 w 3265410"/>
              <a:gd name="connsiteY3132" fmla="*/ 4861267 h 6759197"/>
              <a:gd name="connsiteX3133" fmla="*/ 2252319 w 3265410"/>
              <a:gd name="connsiteY3133" fmla="*/ 4888332 h 6759197"/>
              <a:gd name="connsiteX3134" fmla="*/ 2321557 w 3265410"/>
              <a:gd name="connsiteY3134" fmla="*/ 4906879 h 6759197"/>
              <a:gd name="connsiteX3135" fmla="*/ 2398965 w 3265410"/>
              <a:gd name="connsiteY3135" fmla="*/ 4998201 h 6759197"/>
              <a:gd name="connsiteX3136" fmla="*/ 2373788 w 3265410"/>
              <a:gd name="connsiteY3136" fmla="*/ 5041706 h 6759197"/>
              <a:gd name="connsiteX3137" fmla="*/ 2393886 w 3265410"/>
              <a:gd name="connsiteY3137" fmla="*/ 5061475 h 6759197"/>
              <a:gd name="connsiteX3138" fmla="*/ 2370366 w 3265410"/>
              <a:gd name="connsiteY3138" fmla="*/ 5142196 h 6759197"/>
              <a:gd name="connsiteX3139" fmla="*/ 2379310 w 3265410"/>
              <a:gd name="connsiteY3139" fmla="*/ 5156661 h 6759197"/>
              <a:gd name="connsiteX3140" fmla="*/ 2346734 w 3265410"/>
              <a:gd name="connsiteY3140" fmla="*/ 5217840 h 6759197"/>
              <a:gd name="connsiteX3141" fmla="*/ 2347397 w 3265410"/>
              <a:gd name="connsiteY3141" fmla="*/ 5218721 h 6759197"/>
              <a:gd name="connsiteX3142" fmla="*/ 2347397 w 3265410"/>
              <a:gd name="connsiteY3142" fmla="*/ 5280011 h 6759197"/>
              <a:gd name="connsiteX3143" fmla="*/ 2319458 w 3265410"/>
              <a:gd name="connsiteY3143" fmla="*/ 5292816 h 6759197"/>
              <a:gd name="connsiteX3144" fmla="*/ 2335802 w 3265410"/>
              <a:gd name="connsiteY3144" fmla="*/ 5300877 h 6759197"/>
              <a:gd name="connsiteX3145" fmla="*/ 2344305 w 3265410"/>
              <a:gd name="connsiteY3145" fmla="*/ 5349352 h 6759197"/>
              <a:gd name="connsiteX3146" fmla="*/ 2300023 w 3265410"/>
              <a:gd name="connsiteY3146" fmla="*/ 5357746 h 6759197"/>
              <a:gd name="connsiteX3147" fmla="*/ 2184738 w 3265410"/>
              <a:gd name="connsiteY3147" fmla="*/ 5450504 h 6759197"/>
              <a:gd name="connsiteX3148" fmla="*/ 1738286 w 3265410"/>
              <a:gd name="connsiteY3148" fmla="*/ 5420684 h 6759197"/>
              <a:gd name="connsiteX3149" fmla="*/ 1916955 w 3265410"/>
              <a:gd name="connsiteY3149" fmla="*/ 5490040 h 6759197"/>
              <a:gd name="connsiteX3150" fmla="*/ 2131624 w 3265410"/>
              <a:gd name="connsiteY3150" fmla="*/ 5571197 h 6759197"/>
              <a:gd name="connsiteX3151" fmla="*/ 2067908 w 3265410"/>
              <a:gd name="connsiteY3151" fmla="*/ 5736394 h 6759197"/>
              <a:gd name="connsiteX3152" fmla="*/ 2101919 w 3265410"/>
              <a:gd name="connsiteY3152" fmla="*/ 5764774 h 6759197"/>
              <a:gd name="connsiteX3153" fmla="*/ 2098716 w 3265410"/>
              <a:gd name="connsiteY3153" fmla="*/ 5828270 h 6759197"/>
              <a:gd name="connsiteX3154" fmla="*/ 2058632 w 3265410"/>
              <a:gd name="connsiteY3154" fmla="*/ 5839423 h 6759197"/>
              <a:gd name="connsiteX3155" fmla="*/ 2079944 w 3265410"/>
              <a:gd name="connsiteY3155" fmla="*/ 5873766 h 6759197"/>
              <a:gd name="connsiteX3156" fmla="*/ 2025614 w 3265410"/>
              <a:gd name="connsiteY3156" fmla="*/ 5938367 h 6759197"/>
              <a:gd name="connsiteX3157" fmla="*/ 1950746 w 3265410"/>
              <a:gd name="connsiteY3157" fmla="*/ 5935717 h 6759197"/>
              <a:gd name="connsiteX3158" fmla="*/ 1960020 w 3265410"/>
              <a:gd name="connsiteY3158" fmla="*/ 6035985 h 6759197"/>
              <a:gd name="connsiteX3159" fmla="*/ 1887912 w 3265410"/>
              <a:gd name="connsiteY3159" fmla="*/ 6132716 h 6759197"/>
              <a:gd name="connsiteX3160" fmla="*/ 1837448 w 3265410"/>
              <a:gd name="connsiteY3160" fmla="*/ 6152815 h 6759197"/>
              <a:gd name="connsiteX3161" fmla="*/ 1709685 w 3265410"/>
              <a:gd name="connsiteY3161" fmla="*/ 6105001 h 6759197"/>
              <a:gd name="connsiteX3162" fmla="*/ 1731107 w 3265410"/>
              <a:gd name="connsiteY3162" fmla="*/ 6239501 h 6759197"/>
              <a:gd name="connsiteX3163" fmla="*/ 1672582 w 3265410"/>
              <a:gd name="connsiteY3163" fmla="*/ 6314039 h 6759197"/>
              <a:gd name="connsiteX3164" fmla="*/ 1559837 w 3265410"/>
              <a:gd name="connsiteY3164" fmla="*/ 6327181 h 6759197"/>
              <a:gd name="connsiteX3165" fmla="*/ 1562486 w 3265410"/>
              <a:gd name="connsiteY3165" fmla="*/ 6362404 h 6759197"/>
              <a:gd name="connsiteX3166" fmla="*/ 1544707 w 3265410"/>
              <a:gd name="connsiteY3166" fmla="*/ 6374768 h 6759197"/>
              <a:gd name="connsiteX3167" fmla="*/ 1492366 w 3265410"/>
              <a:gd name="connsiteY3167" fmla="*/ 6349930 h 6759197"/>
              <a:gd name="connsiteX3168" fmla="*/ 1487507 w 3265410"/>
              <a:gd name="connsiteY3168" fmla="*/ 6359864 h 6759197"/>
              <a:gd name="connsiteX3169" fmla="*/ 1368909 w 3265410"/>
              <a:gd name="connsiteY3169" fmla="*/ 6356332 h 6759197"/>
              <a:gd name="connsiteX3170" fmla="*/ 1355216 w 3265410"/>
              <a:gd name="connsiteY3170" fmla="*/ 6462119 h 6759197"/>
              <a:gd name="connsiteX3171" fmla="*/ 1131823 w 3265410"/>
              <a:gd name="connsiteY3171" fmla="*/ 6466646 h 6759197"/>
              <a:gd name="connsiteX3172" fmla="*/ 906333 w 3265410"/>
              <a:gd name="connsiteY3172" fmla="*/ 6563822 h 6759197"/>
              <a:gd name="connsiteX3173" fmla="*/ 777907 w 3265410"/>
              <a:gd name="connsiteY3173" fmla="*/ 6553885 h 6759197"/>
              <a:gd name="connsiteX3174" fmla="*/ 692658 w 3265410"/>
              <a:gd name="connsiteY3174" fmla="*/ 6391445 h 6759197"/>
              <a:gd name="connsiteX3175" fmla="*/ 634464 w 3265410"/>
              <a:gd name="connsiteY3175" fmla="*/ 6166730 h 6759197"/>
              <a:gd name="connsiteX3176" fmla="*/ 610942 w 3265410"/>
              <a:gd name="connsiteY3176" fmla="*/ 6072868 h 6759197"/>
              <a:gd name="connsiteX3177" fmla="*/ 522601 w 3265410"/>
              <a:gd name="connsiteY3177" fmla="*/ 6187601 h 6759197"/>
              <a:gd name="connsiteX3178" fmla="*/ 457340 w 3265410"/>
              <a:gd name="connsiteY3178" fmla="*/ 6185170 h 6759197"/>
              <a:gd name="connsiteX3179" fmla="*/ 450051 w 3265410"/>
              <a:gd name="connsiteY3179" fmla="*/ 6197428 h 6759197"/>
              <a:gd name="connsiteX3180" fmla="*/ 448726 w 3265410"/>
              <a:gd name="connsiteY3180" fmla="*/ 6280138 h 6759197"/>
              <a:gd name="connsiteX3181" fmla="*/ 439892 w 3265410"/>
              <a:gd name="connsiteY3181" fmla="*/ 6343528 h 6759197"/>
              <a:gd name="connsiteX3182" fmla="*/ 380704 w 3265410"/>
              <a:gd name="connsiteY3182" fmla="*/ 6390120 h 6759197"/>
              <a:gd name="connsiteX3183" fmla="*/ 346802 w 3265410"/>
              <a:gd name="connsiteY3183" fmla="*/ 6375543 h 6759197"/>
              <a:gd name="connsiteX3184" fmla="*/ 261002 w 3265410"/>
              <a:gd name="connsiteY3184" fmla="*/ 6366931 h 6759197"/>
              <a:gd name="connsiteX3185" fmla="*/ 90613 w 3265410"/>
              <a:gd name="connsiteY3185" fmla="*/ 6321108 h 6759197"/>
              <a:gd name="connsiteX3186" fmla="*/ 163053 w 3265410"/>
              <a:gd name="connsiteY3186" fmla="*/ 6479236 h 6759197"/>
              <a:gd name="connsiteX3187" fmla="*/ 147263 w 3265410"/>
              <a:gd name="connsiteY3187" fmla="*/ 6496242 h 6759197"/>
              <a:gd name="connsiteX3188" fmla="*/ 138429 w 3265410"/>
              <a:gd name="connsiteY3188" fmla="*/ 6699756 h 6759197"/>
              <a:gd name="connsiteX3189" fmla="*/ 64705 w 3265410"/>
              <a:gd name="connsiteY3189" fmla="*/ 6714443 h 6759197"/>
              <a:gd name="connsiteX3190" fmla="*/ 0 w 3265410"/>
              <a:gd name="connsiteY3190" fmla="*/ 6759197 h 6759197"/>
              <a:gd name="connsiteX3191" fmla="*/ 0 w 3265410"/>
              <a:gd name="connsiteY3191" fmla="*/ 6711478 h 6759197"/>
              <a:gd name="connsiteX3192" fmla="*/ 4141 w 3265410"/>
              <a:gd name="connsiteY3192" fmla="*/ 6743146 h 6759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Lst>
            <a:rect l="l" t="t" r="r" b="b"/>
            <a:pathLst>
              <a:path w="3265410" h="6759197">
                <a:moveTo>
                  <a:pt x="3077535" y="854812"/>
                </a:moveTo>
                <a:cubicBezTo>
                  <a:pt x="3096859" y="846860"/>
                  <a:pt x="3112871" y="838248"/>
                  <a:pt x="3129435" y="825218"/>
                </a:cubicBezTo>
                <a:cubicBezTo>
                  <a:pt x="3142686" y="814726"/>
                  <a:pt x="3156600" y="800814"/>
                  <a:pt x="3173495" y="796838"/>
                </a:cubicBezTo>
                <a:cubicBezTo>
                  <a:pt x="3177802" y="795844"/>
                  <a:pt x="3179569" y="801254"/>
                  <a:pt x="3176919" y="803906"/>
                </a:cubicBezTo>
                <a:cubicBezTo>
                  <a:pt x="3161459" y="820026"/>
                  <a:pt x="3141030" y="834714"/>
                  <a:pt x="3122699" y="847412"/>
                </a:cubicBezTo>
                <a:cubicBezTo>
                  <a:pt x="3110111" y="856136"/>
                  <a:pt x="3094650" y="866738"/>
                  <a:pt x="3078638" y="864088"/>
                </a:cubicBezTo>
                <a:cubicBezTo>
                  <a:pt x="3074443" y="863426"/>
                  <a:pt x="3073559" y="856468"/>
                  <a:pt x="3077535" y="854812"/>
                </a:cubicBezTo>
                <a:close/>
                <a:moveTo>
                  <a:pt x="2989303" y="819848"/>
                </a:moveTo>
                <a:cubicBezTo>
                  <a:pt x="2988475" y="817736"/>
                  <a:pt x="2988862" y="815114"/>
                  <a:pt x="2990960" y="813402"/>
                </a:cubicBezTo>
                <a:cubicBezTo>
                  <a:pt x="3006530" y="801698"/>
                  <a:pt x="3024640" y="793194"/>
                  <a:pt x="3040983" y="782482"/>
                </a:cubicBezTo>
                <a:cubicBezTo>
                  <a:pt x="3051805" y="775416"/>
                  <a:pt x="3064394" y="761060"/>
                  <a:pt x="3077313" y="759404"/>
                </a:cubicBezTo>
                <a:cubicBezTo>
                  <a:pt x="3081952" y="758852"/>
                  <a:pt x="3087694" y="762938"/>
                  <a:pt x="3086479" y="768128"/>
                </a:cubicBezTo>
                <a:cubicBezTo>
                  <a:pt x="3082614" y="785022"/>
                  <a:pt x="3058100" y="796286"/>
                  <a:pt x="3044075" y="804238"/>
                </a:cubicBezTo>
                <a:cubicBezTo>
                  <a:pt x="3029057" y="812740"/>
                  <a:pt x="3012382" y="821352"/>
                  <a:pt x="2994935" y="823230"/>
                </a:cubicBezTo>
                <a:cubicBezTo>
                  <a:pt x="2992174" y="823562"/>
                  <a:pt x="2990131" y="821960"/>
                  <a:pt x="2989303" y="819848"/>
                </a:cubicBezTo>
                <a:close/>
                <a:moveTo>
                  <a:pt x="2984885" y="905276"/>
                </a:moveTo>
                <a:cubicBezTo>
                  <a:pt x="2988087" y="882418"/>
                  <a:pt x="3014921" y="863314"/>
                  <a:pt x="3032038" y="850174"/>
                </a:cubicBezTo>
                <a:cubicBezTo>
                  <a:pt x="3050921" y="835708"/>
                  <a:pt x="3072453" y="818040"/>
                  <a:pt x="3095754" y="811856"/>
                </a:cubicBezTo>
                <a:cubicBezTo>
                  <a:pt x="3100833" y="810420"/>
                  <a:pt x="3103042" y="817046"/>
                  <a:pt x="3099951" y="820358"/>
                </a:cubicBezTo>
                <a:cubicBezTo>
                  <a:pt x="3080736" y="840346"/>
                  <a:pt x="3053130" y="852934"/>
                  <a:pt x="3032038" y="871154"/>
                </a:cubicBezTo>
                <a:cubicBezTo>
                  <a:pt x="3018455" y="882970"/>
                  <a:pt x="3006529" y="900306"/>
                  <a:pt x="2990959" y="909140"/>
                </a:cubicBezTo>
                <a:cubicBezTo>
                  <a:pt x="2988309" y="910686"/>
                  <a:pt x="2984444" y="908368"/>
                  <a:pt x="2984885" y="905276"/>
                </a:cubicBezTo>
                <a:close/>
                <a:moveTo>
                  <a:pt x="2904399" y="990388"/>
                </a:moveTo>
                <a:cubicBezTo>
                  <a:pt x="2903585" y="988290"/>
                  <a:pt x="2904109" y="985722"/>
                  <a:pt x="2906704" y="984342"/>
                </a:cubicBezTo>
                <a:cubicBezTo>
                  <a:pt x="2943697" y="964686"/>
                  <a:pt x="2980911" y="947128"/>
                  <a:pt x="3016467" y="924490"/>
                </a:cubicBezTo>
                <a:cubicBezTo>
                  <a:pt x="3042528" y="907928"/>
                  <a:pt x="3068478" y="889376"/>
                  <a:pt x="3097521" y="878554"/>
                </a:cubicBezTo>
                <a:cubicBezTo>
                  <a:pt x="3102379" y="876676"/>
                  <a:pt x="3107900" y="882638"/>
                  <a:pt x="3103153" y="886726"/>
                </a:cubicBezTo>
                <a:cubicBezTo>
                  <a:pt x="3073890" y="911240"/>
                  <a:pt x="3039989" y="930784"/>
                  <a:pt x="3007413" y="950440"/>
                </a:cubicBezTo>
                <a:cubicBezTo>
                  <a:pt x="2977377" y="968550"/>
                  <a:pt x="2944911" y="987322"/>
                  <a:pt x="2910128" y="993618"/>
                </a:cubicBezTo>
                <a:cubicBezTo>
                  <a:pt x="2907367" y="994114"/>
                  <a:pt x="2905214" y="992486"/>
                  <a:pt x="2904399" y="990388"/>
                </a:cubicBezTo>
                <a:close/>
                <a:moveTo>
                  <a:pt x="2884549" y="797210"/>
                </a:moveTo>
                <a:cubicBezTo>
                  <a:pt x="2883155" y="795594"/>
                  <a:pt x="2882741" y="793194"/>
                  <a:pt x="2884618" y="791426"/>
                </a:cubicBezTo>
                <a:cubicBezTo>
                  <a:pt x="2898422" y="778836"/>
                  <a:pt x="2912776" y="764040"/>
                  <a:pt x="2929451" y="755316"/>
                </a:cubicBezTo>
                <a:cubicBezTo>
                  <a:pt x="2933980" y="752998"/>
                  <a:pt x="2937292" y="758628"/>
                  <a:pt x="2934421" y="762162"/>
                </a:cubicBezTo>
                <a:cubicBezTo>
                  <a:pt x="2922826" y="776628"/>
                  <a:pt x="2905599" y="787892"/>
                  <a:pt x="2890361" y="798272"/>
                </a:cubicBezTo>
                <a:cubicBezTo>
                  <a:pt x="2888318" y="799652"/>
                  <a:pt x="2885943" y="798824"/>
                  <a:pt x="2884549" y="797210"/>
                </a:cubicBezTo>
                <a:close/>
                <a:moveTo>
                  <a:pt x="2843927" y="1073952"/>
                </a:moveTo>
                <a:cubicBezTo>
                  <a:pt x="2842658" y="1072406"/>
                  <a:pt x="2842382" y="1070198"/>
                  <a:pt x="2844314" y="1068598"/>
                </a:cubicBezTo>
                <a:cubicBezTo>
                  <a:pt x="2866178" y="1049824"/>
                  <a:pt x="2892790" y="1033150"/>
                  <a:pt x="2920397" y="1024536"/>
                </a:cubicBezTo>
                <a:cubicBezTo>
                  <a:pt x="2925256" y="1022992"/>
                  <a:pt x="2928238" y="1029728"/>
                  <a:pt x="2924151" y="1032598"/>
                </a:cubicBezTo>
                <a:cubicBezTo>
                  <a:pt x="2900963" y="1048830"/>
                  <a:pt x="2874682" y="1062414"/>
                  <a:pt x="2849505" y="1075332"/>
                </a:cubicBezTo>
                <a:cubicBezTo>
                  <a:pt x="2847461" y="1076382"/>
                  <a:pt x="2845197" y="1075498"/>
                  <a:pt x="2843927" y="1073952"/>
                </a:cubicBezTo>
                <a:close/>
                <a:moveTo>
                  <a:pt x="2785788" y="963044"/>
                </a:moveTo>
                <a:cubicBezTo>
                  <a:pt x="2785401" y="960960"/>
                  <a:pt x="2786174" y="958612"/>
                  <a:pt x="2788327" y="957620"/>
                </a:cubicBezTo>
                <a:cubicBezTo>
                  <a:pt x="2813615" y="945804"/>
                  <a:pt x="2838350" y="935312"/>
                  <a:pt x="2861982" y="920184"/>
                </a:cubicBezTo>
                <a:cubicBezTo>
                  <a:pt x="2881969" y="907264"/>
                  <a:pt x="2900632" y="891584"/>
                  <a:pt x="2922164" y="881094"/>
                </a:cubicBezTo>
                <a:cubicBezTo>
                  <a:pt x="2926471" y="878886"/>
                  <a:pt x="2929895" y="884848"/>
                  <a:pt x="2927355" y="888272"/>
                </a:cubicBezTo>
                <a:cubicBezTo>
                  <a:pt x="2912889" y="907486"/>
                  <a:pt x="2891908" y="921620"/>
                  <a:pt x="2871590" y="934098"/>
                </a:cubicBezTo>
                <a:cubicBezTo>
                  <a:pt x="2847848" y="948786"/>
                  <a:pt x="2818915" y="966344"/>
                  <a:pt x="2790205" y="966896"/>
                </a:cubicBezTo>
                <a:cubicBezTo>
                  <a:pt x="2787720" y="966950"/>
                  <a:pt x="2786174" y="965128"/>
                  <a:pt x="2785788" y="963044"/>
                </a:cubicBezTo>
                <a:close/>
                <a:moveTo>
                  <a:pt x="2785608" y="918016"/>
                </a:moveTo>
                <a:cubicBezTo>
                  <a:pt x="2784242" y="915904"/>
                  <a:pt x="2784187" y="912840"/>
                  <a:pt x="2786340" y="910466"/>
                </a:cubicBezTo>
                <a:cubicBezTo>
                  <a:pt x="2798818" y="896884"/>
                  <a:pt x="2815161" y="885952"/>
                  <a:pt x="2830069" y="875350"/>
                </a:cubicBezTo>
                <a:cubicBezTo>
                  <a:pt x="2841222" y="867400"/>
                  <a:pt x="2852596" y="858234"/>
                  <a:pt x="2866289" y="856026"/>
                </a:cubicBezTo>
                <a:cubicBezTo>
                  <a:pt x="2872031" y="855142"/>
                  <a:pt x="2875123" y="861768"/>
                  <a:pt x="2872031" y="866074"/>
                </a:cubicBezTo>
                <a:cubicBezTo>
                  <a:pt x="2863085" y="878552"/>
                  <a:pt x="2847295" y="885842"/>
                  <a:pt x="2834706" y="894122"/>
                </a:cubicBezTo>
                <a:cubicBezTo>
                  <a:pt x="2821013" y="903068"/>
                  <a:pt x="2807652" y="913006"/>
                  <a:pt x="2792744" y="919852"/>
                </a:cubicBezTo>
                <a:cubicBezTo>
                  <a:pt x="2789652" y="921288"/>
                  <a:pt x="2786974" y="920128"/>
                  <a:pt x="2785608" y="918016"/>
                </a:cubicBezTo>
                <a:close/>
                <a:moveTo>
                  <a:pt x="2785125" y="858566"/>
                </a:moveTo>
                <a:cubicBezTo>
                  <a:pt x="2801688" y="838470"/>
                  <a:pt x="2826755" y="815830"/>
                  <a:pt x="2852927" y="811414"/>
                </a:cubicBezTo>
                <a:cubicBezTo>
                  <a:pt x="2857674" y="810530"/>
                  <a:pt x="2859883" y="817156"/>
                  <a:pt x="2857013" y="820138"/>
                </a:cubicBezTo>
                <a:cubicBezTo>
                  <a:pt x="2839565" y="838358"/>
                  <a:pt x="2815934" y="856138"/>
                  <a:pt x="2794180" y="869168"/>
                </a:cubicBezTo>
                <a:cubicBezTo>
                  <a:pt x="2787996" y="872810"/>
                  <a:pt x="2780597" y="864088"/>
                  <a:pt x="2785125" y="858566"/>
                </a:cubicBezTo>
                <a:close/>
                <a:moveTo>
                  <a:pt x="2774302" y="603150"/>
                </a:moveTo>
                <a:cubicBezTo>
                  <a:pt x="2784462" y="585594"/>
                  <a:pt x="2795725" y="568256"/>
                  <a:pt x="2805442" y="550478"/>
                </a:cubicBezTo>
                <a:cubicBezTo>
                  <a:pt x="2814718" y="533582"/>
                  <a:pt x="2817590" y="511276"/>
                  <a:pt x="2829074" y="496590"/>
                </a:cubicBezTo>
                <a:cubicBezTo>
                  <a:pt x="2831393" y="493608"/>
                  <a:pt x="2835478" y="493056"/>
                  <a:pt x="2838128" y="495928"/>
                </a:cubicBezTo>
                <a:cubicBezTo>
                  <a:pt x="2853809" y="512380"/>
                  <a:pt x="2838350" y="539876"/>
                  <a:pt x="2828853" y="555998"/>
                </a:cubicBezTo>
                <a:cubicBezTo>
                  <a:pt x="2816264" y="577422"/>
                  <a:pt x="2802460" y="595420"/>
                  <a:pt x="2782253" y="609886"/>
                </a:cubicBezTo>
                <a:cubicBezTo>
                  <a:pt x="2778166" y="612868"/>
                  <a:pt x="2771541" y="607898"/>
                  <a:pt x="2774302" y="603150"/>
                </a:cubicBezTo>
                <a:close/>
                <a:moveTo>
                  <a:pt x="2747953" y="755648"/>
                </a:moveTo>
                <a:cubicBezTo>
                  <a:pt x="2746531" y="753384"/>
                  <a:pt x="2746476" y="750292"/>
                  <a:pt x="2749126" y="748470"/>
                </a:cubicBezTo>
                <a:cubicBezTo>
                  <a:pt x="2767236" y="736104"/>
                  <a:pt x="2776180" y="715564"/>
                  <a:pt x="2794291" y="703196"/>
                </a:cubicBezTo>
                <a:cubicBezTo>
                  <a:pt x="2798155" y="700546"/>
                  <a:pt x="2801910" y="705516"/>
                  <a:pt x="2800253" y="709048"/>
                </a:cubicBezTo>
                <a:cubicBezTo>
                  <a:pt x="2790646" y="729368"/>
                  <a:pt x="2774966" y="747368"/>
                  <a:pt x="2754979" y="757856"/>
                </a:cubicBezTo>
                <a:cubicBezTo>
                  <a:pt x="2752163" y="759348"/>
                  <a:pt x="2749375" y="757912"/>
                  <a:pt x="2747953" y="755648"/>
                </a:cubicBezTo>
                <a:close/>
                <a:moveTo>
                  <a:pt x="2733554" y="528060"/>
                </a:moveTo>
                <a:cubicBezTo>
                  <a:pt x="2742942" y="514036"/>
                  <a:pt x="2751886" y="501668"/>
                  <a:pt x="2757076" y="485326"/>
                </a:cubicBezTo>
                <a:cubicBezTo>
                  <a:pt x="2760168" y="475608"/>
                  <a:pt x="2762045" y="467104"/>
                  <a:pt x="2770658" y="460700"/>
                </a:cubicBezTo>
                <a:cubicBezTo>
                  <a:pt x="2773750" y="458382"/>
                  <a:pt x="2778940" y="458602"/>
                  <a:pt x="2780707" y="462688"/>
                </a:cubicBezTo>
                <a:cubicBezTo>
                  <a:pt x="2791529" y="488528"/>
                  <a:pt x="2765027" y="528170"/>
                  <a:pt x="2741505" y="537556"/>
                </a:cubicBezTo>
                <a:cubicBezTo>
                  <a:pt x="2735653" y="539876"/>
                  <a:pt x="2729911" y="533472"/>
                  <a:pt x="2733554" y="528060"/>
                </a:cubicBezTo>
                <a:close/>
                <a:moveTo>
                  <a:pt x="2730547" y="1091854"/>
                </a:moveTo>
                <a:cubicBezTo>
                  <a:pt x="2730188" y="1089826"/>
                  <a:pt x="2731071" y="1087534"/>
                  <a:pt x="2733446" y="1086706"/>
                </a:cubicBezTo>
                <a:cubicBezTo>
                  <a:pt x="2758291" y="1078094"/>
                  <a:pt x="2781701" y="1064510"/>
                  <a:pt x="2804118" y="1050818"/>
                </a:cubicBezTo>
                <a:cubicBezTo>
                  <a:pt x="2820571" y="1040768"/>
                  <a:pt x="2838019" y="1026304"/>
                  <a:pt x="2857785" y="1024648"/>
                </a:cubicBezTo>
                <a:cubicBezTo>
                  <a:pt x="2862091" y="1024206"/>
                  <a:pt x="2866509" y="1029616"/>
                  <a:pt x="2862975" y="1033372"/>
                </a:cubicBezTo>
                <a:cubicBezTo>
                  <a:pt x="2847074" y="1050376"/>
                  <a:pt x="2821896" y="1060646"/>
                  <a:pt x="2801688" y="1071578"/>
                </a:cubicBezTo>
                <a:cubicBezTo>
                  <a:pt x="2780045" y="1083394"/>
                  <a:pt x="2759838" y="1093112"/>
                  <a:pt x="2735101" y="1095430"/>
                </a:cubicBezTo>
                <a:cubicBezTo>
                  <a:pt x="2732507" y="1095650"/>
                  <a:pt x="2730905" y="1093884"/>
                  <a:pt x="2730547" y="1091854"/>
                </a:cubicBezTo>
                <a:close/>
                <a:moveTo>
                  <a:pt x="2702637" y="717220"/>
                </a:moveTo>
                <a:cubicBezTo>
                  <a:pt x="2712796" y="700436"/>
                  <a:pt x="2725274" y="679786"/>
                  <a:pt x="2742390" y="669626"/>
                </a:cubicBezTo>
                <a:cubicBezTo>
                  <a:pt x="2745924" y="667640"/>
                  <a:pt x="2751114" y="671062"/>
                  <a:pt x="2750451" y="675148"/>
                </a:cubicBezTo>
                <a:cubicBezTo>
                  <a:pt x="2747137" y="695578"/>
                  <a:pt x="2727482" y="709602"/>
                  <a:pt x="2714453" y="724510"/>
                </a:cubicBezTo>
                <a:cubicBezTo>
                  <a:pt x="2709484" y="730252"/>
                  <a:pt x="2698330" y="724288"/>
                  <a:pt x="2702637" y="717220"/>
                </a:cubicBezTo>
                <a:close/>
                <a:moveTo>
                  <a:pt x="2692697" y="859892"/>
                </a:moveTo>
                <a:cubicBezTo>
                  <a:pt x="2708047" y="837364"/>
                  <a:pt x="2730132" y="818812"/>
                  <a:pt x="2751554" y="802470"/>
                </a:cubicBezTo>
                <a:cubicBezTo>
                  <a:pt x="2755198" y="799600"/>
                  <a:pt x="2759615" y="803904"/>
                  <a:pt x="2757408" y="807880"/>
                </a:cubicBezTo>
                <a:cubicBezTo>
                  <a:pt x="2743604" y="831512"/>
                  <a:pt x="2720635" y="848848"/>
                  <a:pt x="2700538" y="866958"/>
                </a:cubicBezTo>
                <a:cubicBezTo>
                  <a:pt x="2695458" y="871596"/>
                  <a:pt x="2688942" y="865524"/>
                  <a:pt x="2692697" y="859892"/>
                </a:cubicBezTo>
                <a:close/>
                <a:moveTo>
                  <a:pt x="2687066" y="761832"/>
                </a:moveTo>
                <a:cubicBezTo>
                  <a:pt x="2695128" y="749906"/>
                  <a:pt x="2706171" y="738532"/>
                  <a:pt x="2715778" y="727712"/>
                </a:cubicBezTo>
                <a:cubicBezTo>
                  <a:pt x="2722292" y="720422"/>
                  <a:pt x="2728146" y="713246"/>
                  <a:pt x="2737310" y="709380"/>
                </a:cubicBezTo>
                <a:cubicBezTo>
                  <a:pt x="2741397" y="707724"/>
                  <a:pt x="2746256" y="712140"/>
                  <a:pt x="2745041" y="716226"/>
                </a:cubicBezTo>
                <a:cubicBezTo>
                  <a:pt x="2741397" y="728704"/>
                  <a:pt x="2731126" y="738754"/>
                  <a:pt x="2722182" y="747808"/>
                </a:cubicBezTo>
                <a:cubicBezTo>
                  <a:pt x="2713790" y="756310"/>
                  <a:pt x="2705397" y="765698"/>
                  <a:pt x="2694134" y="770116"/>
                </a:cubicBezTo>
                <a:cubicBezTo>
                  <a:pt x="2689054" y="772212"/>
                  <a:pt x="2683754" y="766802"/>
                  <a:pt x="2687066" y="761832"/>
                </a:cubicBezTo>
                <a:close/>
                <a:moveTo>
                  <a:pt x="2675553" y="1043158"/>
                </a:moveTo>
                <a:cubicBezTo>
                  <a:pt x="2673925" y="1040964"/>
                  <a:pt x="2673538" y="1037954"/>
                  <a:pt x="2675802" y="1035912"/>
                </a:cubicBezTo>
                <a:cubicBezTo>
                  <a:pt x="2693471" y="1019236"/>
                  <a:pt x="2715224" y="1007420"/>
                  <a:pt x="2735763" y="994832"/>
                </a:cubicBezTo>
                <a:cubicBezTo>
                  <a:pt x="2748572" y="986992"/>
                  <a:pt x="2761824" y="979814"/>
                  <a:pt x="2775958" y="974624"/>
                </a:cubicBezTo>
                <a:cubicBezTo>
                  <a:pt x="2782142" y="972306"/>
                  <a:pt x="2785455" y="980034"/>
                  <a:pt x="2781149" y="984010"/>
                </a:cubicBezTo>
                <a:cubicBezTo>
                  <a:pt x="2768119" y="996048"/>
                  <a:pt x="2752659" y="1005102"/>
                  <a:pt x="2737420" y="1014046"/>
                </a:cubicBezTo>
                <a:cubicBezTo>
                  <a:pt x="2719310" y="1024648"/>
                  <a:pt x="2701752" y="1036684"/>
                  <a:pt x="2682758" y="1045518"/>
                </a:cubicBezTo>
                <a:cubicBezTo>
                  <a:pt x="2680053" y="1046734"/>
                  <a:pt x="2677182" y="1045352"/>
                  <a:pt x="2675553" y="1043158"/>
                </a:cubicBezTo>
                <a:close/>
                <a:moveTo>
                  <a:pt x="2665464" y="1007656"/>
                </a:moveTo>
                <a:cubicBezTo>
                  <a:pt x="2664208" y="1006206"/>
                  <a:pt x="2663932" y="1003998"/>
                  <a:pt x="2665643" y="1002010"/>
                </a:cubicBezTo>
                <a:cubicBezTo>
                  <a:pt x="2676686" y="989532"/>
                  <a:pt x="2691483" y="979924"/>
                  <a:pt x="2705286" y="970758"/>
                </a:cubicBezTo>
                <a:cubicBezTo>
                  <a:pt x="2718648" y="961924"/>
                  <a:pt x="2732230" y="953864"/>
                  <a:pt x="2747689" y="949226"/>
                </a:cubicBezTo>
                <a:cubicBezTo>
                  <a:pt x="2751665" y="948012"/>
                  <a:pt x="2753873" y="953974"/>
                  <a:pt x="2750892" y="956292"/>
                </a:cubicBezTo>
                <a:cubicBezTo>
                  <a:pt x="2737641" y="967004"/>
                  <a:pt x="2723065" y="975618"/>
                  <a:pt x="2708931" y="984894"/>
                </a:cubicBezTo>
                <a:cubicBezTo>
                  <a:pt x="2696673" y="993066"/>
                  <a:pt x="2684637" y="1002452"/>
                  <a:pt x="2671164" y="1008746"/>
                </a:cubicBezTo>
                <a:cubicBezTo>
                  <a:pt x="2668956" y="1009794"/>
                  <a:pt x="2666720" y="1009104"/>
                  <a:pt x="2665464" y="1007656"/>
                </a:cubicBezTo>
                <a:close/>
                <a:moveTo>
                  <a:pt x="2653055" y="710264"/>
                </a:moveTo>
                <a:cubicBezTo>
                  <a:pt x="2658356" y="690608"/>
                  <a:pt x="2671276" y="674816"/>
                  <a:pt x="2682980" y="658584"/>
                </a:cubicBezTo>
                <a:cubicBezTo>
                  <a:pt x="2692366" y="645554"/>
                  <a:pt x="2699545" y="629874"/>
                  <a:pt x="2712133" y="619604"/>
                </a:cubicBezTo>
                <a:cubicBezTo>
                  <a:pt x="2717433" y="615186"/>
                  <a:pt x="2723397" y="620818"/>
                  <a:pt x="2723175" y="626340"/>
                </a:cubicBezTo>
                <a:cubicBezTo>
                  <a:pt x="2722623" y="643014"/>
                  <a:pt x="2710146" y="657590"/>
                  <a:pt x="2700317" y="670290"/>
                </a:cubicBezTo>
                <a:cubicBezTo>
                  <a:pt x="2687949" y="686190"/>
                  <a:pt x="2674588" y="702314"/>
                  <a:pt x="2658245" y="714240"/>
                </a:cubicBezTo>
                <a:cubicBezTo>
                  <a:pt x="2655595" y="716116"/>
                  <a:pt x="2652283" y="713024"/>
                  <a:pt x="2653055" y="710264"/>
                </a:cubicBezTo>
                <a:close/>
                <a:moveTo>
                  <a:pt x="2648541" y="1196196"/>
                </a:moveTo>
                <a:cubicBezTo>
                  <a:pt x="2647588" y="1194594"/>
                  <a:pt x="2647588" y="1192442"/>
                  <a:pt x="2649410" y="1191172"/>
                </a:cubicBezTo>
                <a:cubicBezTo>
                  <a:pt x="2682648" y="1167650"/>
                  <a:pt x="2719973" y="1156718"/>
                  <a:pt x="2756082" y="1138940"/>
                </a:cubicBezTo>
                <a:cubicBezTo>
                  <a:pt x="2795725" y="1119504"/>
                  <a:pt x="2834485" y="1098082"/>
                  <a:pt x="2873797" y="1077984"/>
                </a:cubicBezTo>
                <a:cubicBezTo>
                  <a:pt x="2946457" y="1040992"/>
                  <a:pt x="3016688" y="1001900"/>
                  <a:pt x="3086147" y="959276"/>
                </a:cubicBezTo>
                <a:cubicBezTo>
                  <a:pt x="3091005" y="956294"/>
                  <a:pt x="3096306" y="963804"/>
                  <a:pt x="3091778" y="967338"/>
                </a:cubicBezTo>
                <a:cubicBezTo>
                  <a:pt x="2965671" y="1070474"/>
                  <a:pt x="2799590" y="1129884"/>
                  <a:pt x="2653386" y="1197908"/>
                </a:cubicBezTo>
                <a:cubicBezTo>
                  <a:pt x="2651398" y="1198846"/>
                  <a:pt x="2649493" y="1197796"/>
                  <a:pt x="2648541" y="1196196"/>
                </a:cubicBezTo>
                <a:close/>
                <a:moveTo>
                  <a:pt x="2639197" y="1106488"/>
                </a:moveTo>
                <a:cubicBezTo>
                  <a:pt x="2638562" y="1105094"/>
                  <a:pt x="2638866" y="1103272"/>
                  <a:pt x="2640688" y="1102278"/>
                </a:cubicBezTo>
                <a:cubicBezTo>
                  <a:pt x="2696894" y="1071136"/>
                  <a:pt x="2753544" y="1038120"/>
                  <a:pt x="2805112" y="999470"/>
                </a:cubicBezTo>
                <a:cubicBezTo>
                  <a:pt x="2844756" y="969876"/>
                  <a:pt x="2885061" y="930674"/>
                  <a:pt x="2933760" y="917424"/>
                </a:cubicBezTo>
                <a:cubicBezTo>
                  <a:pt x="2939502" y="915878"/>
                  <a:pt x="2941489" y="923938"/>
                  <a:pt x="2936962" y="926698"/>
                </a:cubicBezTo>
                <a:cubicBezTo>
                  <a:pt x="2839565" y="985116"/>
                  <a:pt x="2751004" y="1068376"/>
                  <a:pt x="2643338" y="1108130"/>
                </a:cubicBezTo>
                <a:cubicBezTo>
                  <a:pt x="2641405" y="1108848"/>
                  <a:pt x="2639832" y="1107882"/>
                  <a:pt x="2639197" y="1106488"/>
                </a:cubicBezTo>
                <a:close/>
                <a:moveTo>
                  <a:pt x="2632516" y="835486"/>
                </a:moveTo>
                <a:cubicBezTo>
                  <a:pt x="2637043" y="823228"/>
                  <a:pt x="2647313" y="814616"/>
                  <a:pt x="2656257" y="805450"/>
                </a:cubicBezTo>
                <a:cubicBezTo>
                  <a:pt x="2665091" y="796284"/>
                  <a:pt x="2674257" y="785022"/>
                  <a:pt x="2685852" y="779390"/>
                </a:cubicBezTo>
                <a:cubicBezTo>
                  <a:pt x="2691262" y="776850"/>
                  <a:pt x="2696453" y="781930"/>
                  <a:pt x="2694907" y="787340"/>
                </a:cubicBezTo>
                <a:cubicBezTo>
                  <a:pt x="2691704" y="798714"/>
                  <a:pt x="2681766" y="807770"/>
                  <a:pt x="2673263" y="815388"/>
                </a:cubicBezTo>
                <a:cubicBezTo>
                  <a:pt x="2662993" y="824664"/>
                  <a:pt x="2653165" y="835266"/>
                  <a:pt x="2641129" y="842222"/>
                </a:cubicBezTo>
                <a:cubicBezTo>
                  <a:pt x="2637043" y="844652"/>
                  <a:pt x="2630749" y="840566"/>
                  <a:pt x="2632516" y="835486"/>
                </a:cubicBezTo>
                <a:close/>
                <a:moveTo>
                  <a:pt x="2612307" y="831402"/>
                </a:moveTo>
                <a:cubicBezTo>
                  <a:pt x="2628097" y="803134"/>
                  <a:pt x="2648527" y="775748"/>
                  <a:pt x="2669839" y="751454"/>
                </a:cubicBezTo>
                <a:cubicBezTo>
                  <a:pt x="2673041" y="747810"/>
                  <a:pt x="2680218" y="751454"/>
                  <a:pt x="2678451" y="756312"/>
                </a:cubicBezTo>
                <a:cubicBezTo>
                  <a:pt x="2667078" y="787894"/>
                  <a:pt x="2637926" y="809206"/>
                  <a:pt x="2618933" y="836040"/>
                </a:cubicBezTo>
                <a:cubicBezTo>
                  <a:pt x="2615841" y="840346"/>
                  <a:pt x="2609877" y="835820"/>
                  <a:pt x="2612307" y="831402"/>
                </a:cubicBezTo>
                <a:close/>
                <a:moveTo>
                  <a:pt x="2567584" y="845094"/>
                </a:moveTo>
                <a:cubicBezTo>
                  <a:pt x="2573105" y="834494"/>
                  <a:pt x="2583044" y="825992"/>
                  <a:pt x="2590995" y="817268"/>
                </a:cubicBezTo>
                <a:cubicBezTo>
                  <a:pt x="2600712" y="806556"/>
                  <a:pt x="2610982" y="791318"/>
                  <a:pt x="2624011" y="784692"/>
                </a:cubicBezTo>
                <a:cubicBezTo>
                  <a:pt x="2628428" y="782372"/>
                  <a:pt x="2634612" y="785134"/>
                  <a:pt x="2633398" y="790876"/>
                </a:cubicBezTo>
                <a:cubicBezTo>
                  <a:pt x="2629975" y="806446"/>
                  <a:pt x="2615840" y="818812"/>
                  <a:pt x="2604908" y="829414"/>
                </a:cubicBezTo>
                <a:cubicBezTo>
                  <a:pt x="2595964" y="838138"/>
                  <a:pt x="2586466" y="848076"/>
                  <a:pt x="2574982" y="853376"/>
                </a:cubicBezTo>
                <a:cubicBezTo>
                  <a:pt x="2569571" y="855806"/>
                  <a:pt x="2565044" y="850064"/>
                  <a:pt x="2567584" y="845094"/>
                </a:cubicBezTo>
                <a:close/>
                <a:moveTo>
                  <a:pt x="2541744" y="1261264"/>
                </a:moveTo>
                <a:cubicBezTo>
                  <a:pt x="2541303" y="1259468"/>
                  <a:pt x="2541910" y="1257260"/>
                  <a:pt x="2543733" y="1256212"/>
                </a:cubicBezTo>
                <a:cubicBezTo>
                  <a:pt x="2593424" y="1227170"/>
                  <a:pt x="2650846" y="1210274"/>
                  <a:pt x="2703961" y="1188300"/>
                </a:cubicBezTo>
                <a:cubicBezTo>
                  <a:pt x="2763261" y="1163784"/>
                  <a:pt x="2821234" y="1132644"/>
                  <a:pt x="2881748" y="1111662"/>
                </a:cubicBezTo>
                <a:cubicBezTo>
                  <a:pt x="2885723" y="1110228"/>
                  <a:pt x="2888042" y="1115860"/>
                  <a:pt x="2884840" y="1118178"/>
                </a:cubicBezTo>
                <a:cubicBezTo>
                  <a:pt x="2837467" y="1150864"/>
                  <a:pt x="2780597" y="1171846"/>
                  <a:pt x="2727703" y="1193820"/>
                </a:cubicBezTo>
                <a:cubicBezTo>
                  <a:pt x="2668624" y="1218336"/>
                  <a:pt x="2608222" y="1248482"/>
                  <a:pt x="2546051" y="1263830"/>
                </a:cubicBezTo>
                <a:cubicBezTo>
                  <a:pt x="2543677" y="1264438"/>
                  <a:pt x="2542186" y="1263058"/>
                  <a:pt x="2541744" y="1261264"/>
                </a:cubicBezTo>
                <a:close/>
                <a:moveTo>
                  <a:pt x="2536002" y="916430"/>
                </a:moveTo>
                <a:cubicBezTo>
                  <a:pt x="2545389" y="891032"/>
                  <a:pt x="2570897" y="871596"/>
                  <a:pt x="2594971" y="860886"/>
                </a:cubicBezTo>
                <a:cubicBezTo>
                  <a:pt x="2599056" y="859008"/>
                  <a:pt x="2603363" y="864752"/>
                  <a:pt x="2600160" y="868064"/>
                </a:cubicBezTo>
                <a:cubicBezTo>
                  <a:pt x="2582381" y="886504"/>
                  <a:pt x="2558087" y="898872"/>
                  <a:pt x="2544284" y="920958"/>
                </a:cubicBezTo>
                <a:cubicBezTo>
                  <a:pt x="2541414" y="925706"/>
                  <a:pt x="2534235" y="921400"/>
                  <a:pt x="2536002" y="916430"/>
                </a:cubicBezTo>
                <a:close/>
                <a:moveTo>
                  <a:pt x="2508286" y="994500"/>
                </a:moveTo>
                <a:cubicBezTo>
                  <a:pt x="2525291" y="968110"/>
                  <a:pt x="2551683" y="947128"/>
                  <a:pt x="2573657" y="924712"/>
                </a:cubicBezTo>
                <a:cubicBezTo>
                  <a:pt x="2591437" y="906492"/>
                  <a:pt x="2607670" y="885512"/>
                  <a:pt x="2630307" y="873144"/>
                </a:cubicBezTo>
                <a:cubicBezTo>
                  <a:pt x="2635054" y="870604"/>
                  <a:pt x="2638809" y="876014"/>
                  <a:pt x="2636821" y="880210"/>
                </a:cubicBezTo>
                <a:cubicBezTo>
                  <a:pt x="2623239" y="909032"/>
                  <a:pt x="2594639" y="932994"/>
                  <a:pt x="2571339" y="954196"/>
                </a:cubicBezTo>
                <a:cubicBezTo>
                  <a:pt x="2553119" y="970760"/>
                  <a:pt x="2535450" y="989754"/>
                  <a:pt x="2513144" y="1000464"/>
                </a:cubicBezTo>
                <a:cubicBezTo>
                  <a:pt x="2509390" y="1002232"/>
                  <a:pt x="2506077" y="997704"/>
                  <a:pt x="2508286" y="994500"/>
                </a:cubicBezTo>
                <a:close/>
                <a:moveTo>
                  <a:pt x="2486297" y="1136330"/>
                </a:moveTo>
                <a:cubicBezTo>
                  <a:pt x="2485621" y="1134826"/>
                  <a:pt x="2485814" y="1132976"/>
                  <a:pt x="2487415" y="1131762"/>
                </a:cubicBezTo>
                <a:cubicBezTo>
                  <a:pt x="2506851" y="1117076"/>
                  <a:pt x="2532028" y="1109454"/>
                  <a:pt x="2553560" y="1098082"/>
                </a:cubicBezTo>
                <a:cubicBezTo>
                  <a:pt x="2575314" y="1086598"/>
                  <a:pt x="2597841" y="1068266"/>
                  <a:pt x="2622136" y="1063188"/>
                </a:cubicBezTo>
                <a:cubicBezTo>
                  <a:pt x="2626773" y="1062192"/>
                  <a:pt x="2630417" y="1068488"/>
                  <a:pt x="2627325" y="1072022"/>
                </a:cubicBezTo>
                <a:cubicBezTo>
                  <a:pt x="2610872" y="1090904"/>
                  <a:pt x="2582603" y="1100952"/>
                  <a:pt x="2560297" y="1111664"/>
                </a:cubicBezTo>
                <a:cubicBezTo>
                  <a:pt x="2538542" y="1122154"/>
                  <a:pt x="2514690" y="1136398"/>
                  <a:pt x="2490396" y="1138828"/>
                </a:cubicBezTo>
                <a:cubicBezTo>
                  <a:pt x="2488519" y="1138994"/>
                  <a:pt x="2486974" y="1137834"/>
                  <a:pt x="2486297" y="1136330"/>
                </a:cubicBezTo>
                <a:close/>
                <a:moveTo>
                  <a:pt x="2468312" y="757196"/>
                </a:moveTo>
                <a:cubicBezTo>
                  <a:pt x="2482225" y="739196"/>
                  <a:pt x="2497795" y="722852"/>
                  <a:pt x="2511378" y="704520"/>
                </a:cubicBezTo>
                <a:cubicBezTo>
                  <a:pt x="2522642" y="689282"/>
                  <a:pt x="2532911" y="672828"/>
                  <a:pt x="2547267" y="660240"/>
                </a:cubicBezTo>
                <a:cubicBezTo>
                  <a:pt x="2551353" y="656596"/>
                  <a:pt x="2558862" y="660462"/>
                  <a:pt x="2556763" y="666092"/>
                </a:cubicBezTo>
                <a:cubicBezTo>
                  <a:pt x="2543291" y="703638"/>
                  <a:pt x="2509943" y="745268"/>
                  <a:pt x="2476373" y="766250"/>
                </a:cubicBezTo>
                <a:cubicBezTo>
                  <a:pt x="2470299" y="770004"/>
                  <a:pt x="2464115" y="762716"/>
                  <a:pt x="2468312" y="757196"/>
                </a:cubicBezTo>
                <a:close/>
                <a:moveTo>
                  <a:pt x="2396645" y="942710"/>
                </a:moveTo>
                <a:cubicBezTo>
                  <a:pt x="2403602" y="930784"/>
                  <a:pt x="2412546" y="912786"/>
                  <a:pt x="2426792" y="908590"/>
                </a:cubicBezTo>
                <a:cubicBezTo>
                  <a:pt x="2430766" y="907374"/>
                  <a:pt x="2436288" y="910466"/>
                  <a:pt x="2435073" y="915324"/>
                </a:cubicBezTo>
                <a:cubicBezTo>
                  <a:pt x="2431429" y="929128"/>
                  <a:pt x="2418510" y="946686"/>
                  <a:pt x="2404927" y="952098"/>
                </a:cubicBezTo>
                <a:cubicBezTo>
                  <a:pt x="2398743" y="954526"/>
                  <a:pt x="2393333" y="948452"/>
                  <a:pt x="2396645" y="942710"/>
                </a:cubicBezTo>
                <a:close/>
                <a:moveTo>
                  <a:pt x="2381516" y="1029838"/>
                </a:moveTo>
                <a:cubicBezTo>
                  <a:pt x="2394105" y="1017692"/>
                  <a:pt x="2407908" y="1006980"/>
                  <a:pt x="2421491" y="996158"/>
                </a:cubicBezTo>
                <a:cubicBezTo>
                  <a:pt x="2433858" y="986330"/>
                  <a:pt x="2446116" y="974624"/>
                  <a:pt x="2460581" y="968110"/>
                </a:cubicBezTo>
                <a:cubicBezTo>
                  <a:pt x="2466103" y="965570"/>
                  <a:pt x="2469856" y="971864"/>
                  <a:pt x="2467428" y="976502"/>
                </a:cubicBezTo>
                <a:cubicBezTo>
                  <a:pt x="2459919" y="990194"/>
                  <a:pt x="2445894" y="1000024"/>
                  <a:pt x="2433637" y="1009300"/>
                </a:cubicBezTo>
                <a:cubicBezTo>
                  <a:pt x="2419614" y="1019788"/>
                  <a:pt x="2405037" y="1030060"/>
                  <a:pt x="2389908" y="1038782"/>
                </a:cubicBezTo>
                <a:cubicBezTo>
                  <a:pt x="2384277" y="1042096"/>
                  <a:pt x="2376105" y="1035028"/>
                  <a:pt x="2381516" y="1029838"/>
                </a:cubicBezTo>
                <a:close/>
                <a:moveTo>
                  <a:pt x="2369370" y="564832"/>
                </a:moveTo>
                <a:cubicBezTo>
                  <a:pt x="2380744" y="542636"/>
                  <a:pt x="2391345" y="511938"/>
                  <a:pt x="2413652" y="498244"/>
                </a:cubicBezTo>
                <a:cubicBezTo>
                  <a:pt x="2418289" y="495374"/>
                  <a:pt x="2423700" y="499570"/>
                  <a:pt x="2421823" y="504760"/>
                </a:cubicBezTo>
                <a:cubicBezTo>
                  <a:pt x="2413430" y="528612"/>
                  <a:pt x="2392450" y="550478"/>
                  <a:pt x="2376659" y="569800"/>
                </a:cubicBezTo>
                <a:cubicBezTo>
                  <a:pt x="2373345" y="573776"/>
                  <a:pt x="2367051" y="569250"/>
                  <a:pt x="2369370" y="564832"/>
                </a:cubicBezTo>
                <a:close/>
                <a:moveTo>
                  <a:pt x="2364842" y="725916"/>
                </a:moveTo>
                <a:cubicBezTo>
                  <a:pt x="2363710" y="723350"/>
                  <a:pt x="2363958" y="720092"/>
                  <a:pt x="2366388" y="718214"/>
                </a:cubicBezTo>
                <a:cubicBezTo>
                  <a:pt x="2430215" y="669296"/>
                  <a:pt x="2466213" y="592548"/>
                  <a:pt x="2519659" y="534134"/>
                </a:cubicBezTo>
                <a:cubicBezTo>
                  <a:pt x="2524628" y="528612"/>
                  <a:pt x="2534125" y="534906"/>
                  <a:pt x="2531697" y="541642"/>
                </a:cubicBezTo>
                <a:cubicBezTo>
                  <a:pt x="2515242" y="588022"/>
                  <a:pt x="2477145" y="629762"/>
                  <a:pt x="2444238" y="665430"/>
                </a:cubicBezTo>
                <a:cubicBezTo>
                  <a:pt x="2423037" y="688510"/>
                  <a:pt x="2402939" y="720534"/>
                  <a:pt x="2371578" y="729478"/>
                </a:cubicBezTo>
                <a:cubicBezTo>
                  <a:pt x="2368486" y="730362"/>
                  <a:pt x="2365974" y="728484"/>
                  <a:pt x="2364842" y="725916"/>
                </a:cubicBezTo>
                <a:close/>
                <a:moveTo>
                  <a:pt x="2352295" y="3705266"/>
                </a:moveTo>
                <a:cubicBezTo>
                  <a:pt x="2352364" y="3701566"/>
                  <a:pt x="2354793" y="3697951"/>
                  <a:pt x="2359541" y="3697178"/>
                </a:cubicBezTo>
                <a:cubicBezTo>
                  <a:pt x="2410999" y="3688231"/>
                  <a:pt x="2485206" y="3697288"/>
                  <a:pt x="2533353" y="3717276"/>
                </a:cubicBezTo>
                <a:cubicBezTo>
                  <a:pt x="2541634" y="3720808"/>
                  <a:pt x="2538542" y="3734723"/>
                  <a:pt x="2529598" y="3734502"/>
                </a:cubicBezTo>
                <a:cubicBezTo>
                  <a:pt x="2500777" y="3733729"/>
                  <a:pt x="2472398" y="3726331"/>
                  <a:pt x="2443687" y="3723128"/>
                </a:cubicBezTo>
                <a:cubicBezTo>
                  <a:pt x="2415748" y="3720035"/>
                  <a:pt x="2386595" y="3720147"/>
                  <a:pt x="2359210" y="3713851"/>
                </a:cubicBezTo>
                <a:cubicBezTo>
                  <a:pt x="2354517" y="3712747"/>
                  <a:pt x="2352226" y="3708965"/>
                  <a:pt x="2352295" y="3705266"/>
                </a:cubicBezTo>
                <a:close/>
                <a:moveTo>
                  <a:pt x="2352101" y="669282"/>
                </a:moveTo>
                <a:cubicBezTo>
                  <a:pt x="2351038" y="667254"/>
                  <a:pt x="2351314" y="664604"/>
                  <a:pt x="2353799" y="662670"/>
                </a:cubicBezTo>
                <a:cubicBezTo>
                  <a:pt x="2414423" y="617064"/>
                  <a:pt x="2424914" y="520220"/>
                  <a:pt x="2493488" y="482454"/>
                </a:cubicBezTo>
                <a:cubicBezTo>
                  <a:pt x="2498457" y="479694"/>
                  <a:pt x="2505414" y="484774"/>
                  <a:pt x="2502101" y="490296"/>
                </a:cubicBezTo>
                <a:cubicBezTo>
                  <a:pt x="2478801" y="529608"/>
                  <a:pt x="2449759" y="566378"/>
                  <a:pt x="2424692" y="604698"/>
                </a:cubicBezTo>
                <a:cubicBezTo>
                  <a:pt x="2407687" y="630646"/>
                  <a:pt x="2391564" y="665430"/>
                  <a:pt x="2358436" y="672166"/>
                </a:cubicBezTo>
                <a:cubicBezTo>
                  <a:pt x="2355565" y="672720"/>
                  <a:pt x="2353164" y="671312"/>
                  <a:pt x="2352101" y="669282"/>
                </a:cubicBezTo>
                <a:close/>
                <a:moveTo>
                  <a:pt x="2314709" y="1036132"/>
                </a:moveTo>
                <a:cubicBezTo>
                  <a:pt x="2322991" y="1026414"/>
                  <a:pt x="2332266" y="1017580"/>
                  <a:pt x="2340990" y="1008304"/>
                </a:cubicBezTo>
                <a:cubicBezTo>
                  <a:pt x="2351149" y="997484"/>
                  <a:pt x="2360867" y="984452"/>
                  <a:pt x="2373898" y="977054"/>
                </a:cubicBezTo>
                <a:cubicBezTo>
                  <a:pt x="2378425" y="974514"/>
                  <a:pt x="2383836" y="978822"/>
                  <a:pt x="2381517" y="983790"/>
                </a:cubicBezTo>
                <a:cubicBezTo>
                  <a:pt x="2376106" y="995716"/>
                  <a:pt x="2365947" y="1004992"/>
                  <a:pt x="2356781" y="1014268"/>
                </a:cubicBezTo>
                <a:cubicBezTo>
                  <a:pt x="2346180" y="1024758"/>
                  <a:pt x="2335579" y="1035470"/>
                  <a:pt x="2322991" y="1043640"/>
                </a:cubicBezTo>
                <a:cubicBezTo>
                  <a:pt x="2318133" y="1046844"/>
                  <a:pt x="2310181" y="1041432"/>
                  <a:pt x="2314709" y="1036132"/>
                </a:cubicBezTo>
                <a:close/>
                <a:moveTo>
                  <a:pt x="2311314" y="958048"/>
                </a:moveTo>
                <a:cubicBezTo>
                  <a:pt x="2309741" y="955522"/>
                  <a:pt x="2309741" y="951822"/>
                  <a:pt x="2312833" y="949448"/>
                </a:cubicBezTo>
                <a:cubicBezTo>
                  <a:pt x="2325311" y="939730"/>
                  <a:pt x="2338782" y="927804"/>
                  <a:pt x="2353580" y="921510"/>
                </a:cubicBezTo>
                <a:cubicBezTo>
                  <a:pt x="2358107" y="919522"/>
                  <a:pt x="2361089" y="925154"/>
                  <a:pt x="2358770" y="928688"/>
                </a:cubicBezTo>
                <a:cubicBezTo>
                  <a:pt x="2349936" y="942160"/>
                  <a:pt x="2331936" y="950442"/>
                  <a:pt x="2319237" y="959606"/>
                </a:cubicBezTo>
                <a:cubicBezTo>
                  <a:pt x="2316035" y="961926"/>
                  <a:pt x="2312888" y="960574"/>
                  <a:pt x="2311314" y="958048"/>
                </a:cubicBezTo>
                <a:close/>
                <a:moveTo>
                  <a:pt x="2294832" y="3778625"/>
                </a:moveTo>
                <a:cubicBezTo>
                  <a:pt x="2295688" y="3774720"/>
                  <a:pt x="2299028" y="3771047"/>
                  <a:pt x="2303666" y="3770716"/>
                </a:cubicBezTo>
                <a:cubicBezTo>
                  <a:pt x="2360756" y="3765416"/>
                  <a:pt x="2424141" y="3781538"/>
                  <a:pt x="2478360" y="3798324"/>
                </a:cubicBezTo>
                <a:cubicBezTo>
                  <a:pt x="2492606" y="3802741"/>
                  <a:pt x="2485538" y="3823284"/>
                  <a:pt x="2471403" y="3819969"/>
                </a:cubicBezTo>
                <a:cubicBezTo>
                  <a:pt x="2414976" y="3806717"/>
                  <a:pt x="2357003" y="3801196"/>
                  <a:pt x="2300906" y="3787943"/>
                </a:cubicBezTo>
                <a:cubicBezTo>
                  <a:pt x="2295605" y="3786674"/>
                  <a:pt x="2293976" y="3782532"/>
                  <a:pt x="2294832" y="3778625"/>
                </a:cubicBezTo>
                <a:close/>
                <a:moveTo>
                  <a:pt x="2286868" y="1317278"/>
                </a:moveTo>
                <a:cubicBezTo>
                  <a:pt x="2285805" y="1314406"/>
                  <a:pt x="2286550" y="1310708"/>
                  <a:pt x="2290084" y="1308996"/>
                </a:cubicBezTo>
                <a:cubicBezTo>
                  <a:pt x="2342978" y="1283598"/>
                  <a:pt x="2395431" y="1244064"/>
                  <a:pt x="2453736" y="1232580"/>
                </a:cubicBezTo>
                <a:cubicBezTo>
                  <a:pt x="2460250" y="1231256"/>
                  <a:pt x="2461355" y="1240422"/>
                  <a:pt x="2456386" y="1243072"/>
                </a:cubicBezTo>
                <a:cubicBezTo>
                  <a:pt x="2403712" y="1270348"/>
                  <a:pt x="2348720" y="1296628"/>
                  <a:pt x="2294501" y="1320590"/>
                </a:cubicBezTo>
                <a:cubicBezTo>
                  <a:pt x="2290802" y="1322192"/>
                  <a:pt x="2287930" y="1320150"/>
                  <a:pt x="2286868" y="1317278"/>
                </a:cubicBezTo>
                <a:close/>
                <a:moveTo>
                  <a:pt x="2278558" y="783614"/>
                </a:moveTo>
                <a:cubicBezTo>
                  <a:pt x="2276280" y="780550"/>
                  <a:pt x="2275783" y="776022"/>
                  <a:pt x="2278931" y="772764"/>
                </a:cubicBezTo>
                <a:cubicBezTo>
                  <a:pt x="2287765" y="763598"/>
                  <a:pt x="2296047" y="753550"/>
                  <a:pt x="2303445" y="743170"/>
                </a:cubicBezTo>
                <a:cubicBezTo>
                  <a:pt x="2311064" y="732570"/>
                  <a:pt x="2318133" y="720422"/>
                  <a:pt x="2328734" y="712472"/>
                </a:cubicBezTo>
                <a:cubicBezTo>
                  <a:pt x="2334144" y="708496"/>
                  <a:pt x="2339776" y="714238"/>
                  <a:pt x="2339223" y="719650"/>
                </a:cubicBezTo>
                <a:cubicBezTo>
                  <a:pt x="2336795" y="744938"/>
                  <a:pt x="2309077" y="772654"/>
                  <a:pt x="2288869" y="785684"/>
                </a:cubicBezTo>
                <a:cubicBezTo>
                  <a:pt x="2284893" y="788280"/>
                  <a:pt x="2280835" y="786678"/>
                  <a:pt x="2278558" y="783614"/>
                </a:cubicBezTo>
                <a:close/>
                <a:moveTo>
                  <a:pt x="2247569" y="755318"/>
                </a:moveTo>
                <a:cubicBezTo>
                  <a:pt x="2254746" y="731244"/>
                  <a:pt x="2272304" y="709602"/>
                  <a:pt x="2287212" y="689724"/>
                </a:cubicBezTo>
                <a:cubicBezTo>
                  <a:pt x="2301015" y="671724"/>
                  <a:pt x="2314266" y="655160"/>
                  <a:pt x="2332487" y="641466"/>
                </a:cubicBezTo>
                <a:cubicBezTo>
                  <a:pt x="2336683" y="638374"/>
                  <a:pt x="2343971" y="642130"/>
                  <a:pt x="2341542" y="647650"/>
                </a:cubicBezTo>
                <a:cubicBezTo>
                  <a:pt x="2332266" y="668852"/>
                  <a:pt x="2318794" y="685308"/>
                  <a:pt x="2304549" y="703418"/>
                </a:cubicBezTo>
                <a:cubicBezTo>
                  <a:pt x="2289421" y="722852"/>
                  <a:pt x="2276059" y="744826"/>
                  <a:pt x="2258501" y="761942"/>
                </a:cubicBezTo>
                <a:cubicBezTo>
                  <a:pt x="2253753" y="766582"/>
                  <a:pt x="2245692" y="761612"/>
                  <a:pt x="2247569" y="755318"/>
                </a:cubicBezTo>
                <a:close/>
                <a:moveTo>
                  <a:pt x="2196111" y="639812"/>
                </a:moveTo>
                <a:cubicBezTo>
                  <a:pt x="2216098" y="574992"/>
                  <a:pt x="2258943" y="503434"/>
                  <a:pt x="2304770" y="453412"/>
                </a:cubicBezTo>
                <a:cubicBezTo>
                  <a:pt x="2308967" y="448884"/>
                  <a:pt x="2315151" y="454738"/>
                  <a:pt x="2313826" y="459596"/>
                </a:cubicBezTo>
                <a:cubicBezTo>
                  <a:pt x="2304992" y="492724"/>
                  <a:pt x="2280477" y="519114"/>
                  <a:pt x="2261815" y="547164"/>
                </a:cubicBezTo>
                <a:cubicBezTo>
                  <a:pt x="2240945" y="578414"/>
                  <a:pt x="2224490" y="612646"/>
                  <a:pt x="2201301" y="642240"/>
                </a:cubicBezTo>
                <a:cubicBezTo>
                  <a:pt x="2199534" y="644450"/>
                  <a:pt x="2195117" y="642792"/>
                  <a:pt x="2196111" y="639812"/>
                </a:cubicBezTo>
                <a:close/>
                <a:moveTo>
                  <a:pt x="2195724" y="3487292"/>
                </a:moveTo>
                <a:cubicBezTo>
                  <a:pt x="2195006" y="3482930"/>
                  <a:pt x="2196773" y="3478210"/>
                  <a:pt x="2201632" y="3476332"/>
                </a:cubicBezTo>
                <a:cubicBezTo>
                  <a:pt x="2217976" y="3470038"/>
                  <a:pt x="2236196" y="3469265"/>
                  <a:pt x="2253532" y="3466725"/>
                </a:cubicBezTo>
                <a:cubicBezTo>
                  <a:pt x="2269876" y="3464296"/>
                  <a:pt x="2285998" y="3462088"/>
                  <a:pt x="2302672" y="3463303"/>
                </a:cubicBezTo>
                <a:cubicBezTo>
                  <a:pt x="2311948" y="3463965"/>
                  <a:pt x="2313936" y="3477989"/>
                  <a:pt x="2305212" y="3481301"/>
                </a:cubicBezTo>
                <a:cubicBezTo>
                  <a:pt x="2288649" y="3487375"/>
                  <a:pt x="2271311" y="3489473"/>
                  <a:pt x="2253864" y="3491681"/>
                </a:cubicBezTo>
                <a:cubicBezTo>
                  <a:pt x="2237631" y="3493780"/>
                  <a:pt x="2221068" y="3497534"/>
                  <a:pt x="2204723" y="3496098"/>
                </a:cubicBezTo>
                <a:cubicBezTo>
                  <a:pt x="2199644" y="3495657"/>
                  <a:pt x="2196442" y="3491654"/>
                  <a:pt x="2195724" y="3487292"/>
                </a:cubicBezTo>
                <a:close/>
                <a:moveTo>
                  <a:pt x="2192135" y="1037126"/>
                </a:moveTo>
                <a:cubicBezTo>
                  <a:pt x="2202294" y="1023984"/>
                  <a:pt x="2213668" y="1011948"/>
                  <a:pt x="2225043" y="999912"/>
                </a:cubicBezTo>
                <a:cubicBezTo>
                  <a:pt x="2235754" y="988538"/>
                  <a:pt x="2245581" y="975950"/>
                  <a:pt x="2257949" y="966454"/>
                </a:cubicBezTo>
                <a:cubicBezTo>
                  <a:pt x="2263140" y="962478"/>
                  <a:pt x="2269544" y="968220"/>
                  <a:pt x="2267446" y="973962"/>
                </a:cubicBezTo>
                <a:cubicBezTo>
                  <a:pt x="2256514" y="1003114"/>
                  <a:pt x="2224159" y="1023874"/>
                  <a:pt x="2203729" y="1046180"/>
                </a:cubicBezTo>
                <a:cubicBezTo>
                  <a:pt x="2198099" y="1052364"/>
                  <a:pt x="2186945" y="1043862"/>
                  <a:pt x="2192135" y="1037126"/>
                </a:cubicBezTo>
                <a:close/>
                <a:moveTo>
                  <a:pt x="2190479" y="1315622"/>
                </a:moveTo>
                <a:cubicBezTo>
                  <a:pt x="2216981" y="1308002"/>
                  <a:pt x="2240502" y="1290334"/>
                  <a:pt x="2265017" y="1277966"/>
                </a:cubicBezTo>
                <a:cubicBezTo>
                  <a:pt x="2286991" y="1266812"/>
                  <a:pt x="2308966" y="1254556"/>
                  <a:pt x="2332045" y="1245722"/>
                </a:cubicBezTo>
                <a:cubicBezTo>
                  <a:pt x="2336020" y="1244176"/>
                  <a:pt x="2339775" y="1250028"/>
                  <a:pt x="2336462" y="1252900"/>
                </a:cubicBezTo>
                <a:cubicBezTo>
                  <a:pt x="2313493" y="1273328"/>
                  <a:pt x="2283679" y="1284812"/>
                  <a:pt x="2256403" y="1298174"/>
                </a:cubicBezTo>
                <a:cubicBezTo>
                  <a:pt x="2235533" y="1308444"/>
                  <a:pt x="2215435" y="1325780"/>
                  <a:pt x="2190921" y="1322800"/>
                </a:cubicBezTo>
                <a:cubicBezTo>
                  <a:pt x="2187277" y="1322358"/>
                  <a:pt x="2186946" y="1316616"/>
                  <a:pt x="2190479" y="1315622"/>
                </a:cubicBezTo>
                <a:close/>
                <a:moveTo>
                  <a:pt x="2186698" y="3264976"/>
                </a:moveTo>
                <a:cubicBezTo>
                  <a:pt x="2186753" y="3261608"/>
                  <a:pt x="2188547" y="3258074"/>
                  <a:pt x="2191474" y="3256473"/>
                </a:cubicBezTo>
                <a:cubicBezTo>
                  <a:pt x="2211019" y="3245430"/>
                  <a:pt x="2240835" y="3242449"/>
                  <a:pt x="2262920" y="3244657"/>
                </a:cubicBezTo>
                <a:cubicBezTo>
                  <a:pt x="2272196" y="3245541"/>
                  <a:pt x="2274956" y="3259013"/>
                  <a:pt x="2266012" y="3262767"/>
                </a:cubicBezTo>
                <a:cubicBezTo>
                  <a:pt x="2245582" y="3271381"/>
                  <a:pt x="2214331" y="3277454"/>
                  <a:pt x="2192357" y="3272485"/>
                </a:cubicBezTo>
                <a:cubicBezTo>
                  <a:pt x="2188326" y="3271546"/>
                  <a:pt x="2186642" y="3268344"/>
                  <a:pt x="2186698" y="3264976"/>
                </a:cubicBezTo>
                <a:close/>
                <a:moveTo>
                  <a:pt x="2185386" y="3311147"/>
                </a:moveTo>
                <a:cubicBezTo>
                  <a:pt x="2185317" y="3307241"/>
                  <a:pt x="2187442" y="3303073"/>
                  <a:pt x="2191363" y="3301527"/>
                </a:cubicBezTo>
                <a:cubicBezTo>
                  <a:pt x="2209804" y="3294128"/>
                  <a:pt x="2229901" y="3293135"/>
                  <a:pt x="2249446" y="3293908"/>
                </a:cubicBezTo>
                <a:cubicBezTo>
                  <a:pt x="2260159" y="3294348"/>
                  <a:pt x="2259606" y="3308263"/>
                  <a:pt x="2250771" y="3311244"/>
                </a:cubicBezTo>
                <a:cubicBezTo>
                  <a:pt x="2232110" y="3317428"/>
                  <a:pt x="2212454" y="3321292"/>
                  <a:pt x="2192577" y="3319195"/>
                </a:cubicBezTo>
                <a:cubicBezTo>
                  <a:pt x="2187718" y="3318697"/>
                  <a:pt x="2185455" y="3315053"/>
                  <a:pt x="2185386" y="3311147"/>
                </a:cubicBezTo>
                <a:close/>
                <a:moveTo>
                  <a:pt x="2183785" y="1375430"/>
                </a:moveTo>
                <a:cubicBezTo>
                  <a:pt x="2183136" y="1372656"/>
                  <a:pt x="2184019" y="1369454"/>
                  <a:pt x="2186835" y="1367963"/>
                </a:cubicBezTo>
                <a:cubicBezTo>
                  <a:pt x="2199865" y="1361116"/>
                  <a:pt x="2213999" y="1355926"/>
                  <a:pt x="2227693" y="1350295"/>
                </a:cubicBezTo>
                <a:cubicBezTo>
                  <a:pt x="2241716" y="1344442"/>
                  <a:pt x="2257286" y="1337374"/>
                  <a:pt x="2272636" y="1340246"/>
                </a:cubicBezTo>
                <a:cubicBezTo>
                  <a:pt x="2276722" y="1341020"/>
                  <a:pt x="2278047" y="1347533"/>
                  <a:pt x="2274734" y="1349963"/>
                </a:cubicBezTo>
                <a:cubicBezTo>
                  <a:pt x="2260821" y="1359571"/>
                  <a:pt x="2242380" y="1363766"/>
                  <a:pt x="2226699" y="1369950"/>
                </a:cubicBezTo>
                <a:cubicBezTo>
                  <a:pt x="2214773" y="1374699"/>
                  <a:pt x="2202847" y="1379558"/>
                  <a:pt x="2189927" y="1380331"/>
                </a:cubicBezTo>
                <a:cubicBezTo>
                  <a:pt x="2186614" y="1380552"/>
                  <a:pt x="2184433" y="1378205"/>
                  <a:pt x="2183785" y="1375430"/>
                </a:cubicBezTo>
                <a:close/>
                <a:moveTo>
                  <a:pt x="2177973" y="5123230"/>
                </a:moveTo>
                <a:cubicBezTo>
                  <a:pt x="2178249" y="5119955"/>
                  <a:pt x="2180375" y="5116531"/>
                  <a:pt x="2183522" y="5115262"/>
                </a:cubicBezTo>
                <a:cubicBezTo>
                  <a:pt x="2203068" y="5107532"/>
                  <a:pt x="2225926" y="5106096"/>
                  <a:pt x="2246796" y="5106647"/>
                </a:cubicBezTo>
                <a:cubicBezTo>
                  <a:pt x="2258171" y="5106980"/>
                  <a:pt x="2257618" y="5122991"/>
                  <a:pt x="2247680" y="5125419"/>
                </a:cubicBezTo>
                <a:cubicBezTo>
                  <a:pt x="2227030" y="5130498"/>
                  <a:pt x="2204614" y="5133592"/>
                  <a:pt x="2183522" y="5130280"/>
                </a:cubicBezTo>
                <a:cubicBezTo>
                  <a:pt x="2179271" y="5129616"/>
                  <a:pt x="2177697" y="5126500"/>
                  <a:pt x="2177973" y="5123230"/>
                </a:cubicBezTo>
                <a:close/>
                <a:moveTo>
                  <a:pt x="2176234" y="1262506"/>
                </a:moveTo>
                <a:cubicBezTo>
                  <a:pt x="2193240" y="1243292"/>
                  <a:pt x="2217534" y="1223194"/>
                  <a:pt x="2242712" y="1216348"/>
                </a:cubicBezTo>
                <a:cubicBezTo>
                  <a:pt x="2247902" y="1214912"/>
                  <a:pt x="2250883" y="1220876"/>
                  <a:pt x="2247129" y="1224520"/>
                </a:cubicBezTo>
                <a:cubicBezTo>
                  <a:pt x="2228245" y="1241968"/>
                  <a:pt x="2203178" y="1253120"/>
                  <a:pt x="2183301" y="1269794"/>
                </a:cubicBezTo>
                <a:cubicBezTo>
                  <a:pt x="2178222" y="1273990"/>
                  <a:pt x="2171927" y="1267364"/>
                  <a:pt x="2176234" y="1262506"/>
                </a:cubicBezTo>
                <a:close/>
                <a:moveTo>
                  <a:pt x="2162873" y="974072"/>
                </a:moveTo>
                <a:cubicBezTo>
                  <a:pt x="2181313" y="939840"/>
                  <a:pt x="2209472" y="905608"/>
                  <a:pt x="2244035" y="886946"/>
                </a:cubicBezTo>
                <a:cubicBezTo>
                  <a:pt x="2249447" y="884074"/>
                  <a:pt x="2253642" y="890480"/>
                  <a:pt x="2250219" y="895008"/>
                </a:cubicBezTo>
                <a:cubicBezTo>
                  <a:pt x="2226698" y="925816"/>
                  <a:pt x="2198208" y="953092"/>
                  <a:pt x="2172810" y="982466"/>
                </a:cubicBezTo>
                <a:cubicBezTo>
                  <a:pt x="2167620" y="988428"/>
                  <a:pt x="2159559" y="980146"/>
                  <a:pt x="2162873" y="974072"/>
                </a:cubicBezTo>
                <a:close/>
                <a:moveTo>
                  <a:pt x="2141740" y="3225333"/>
                </a:moveTo>
                <a:cubicBezTo>
                  <a:pt x="2139931" y="3220502"/>
                  <a:pt x="2141174" y="3214621"/>
                  <a:pt x="2147081" y="3211530"/>
                </a:cubicBezTo>
                <a:cubicBezTo>
                  <a:pt x="2169498" y="3199935"/>
                  <a:pt x="2203289" y="3190328"/>
                  <a:pt x="2228466" y="3194634"/>
                </a:cubicBezTo>
                <a:cubicBezTo>
                  <a:pt x="2239399" y="3196511"/>
                  <a:pt x="2237852" y="3210094"/>
                  <a:pt x="2229570" y="3213959"/>
                </a:cubicBezTo>
                <a:cubicBezTo>
                  <a:pt x="2216540" y="3220032"/>
                  <a:pt x="2201854" y="3221357"/>
                  <a:pt x="2188050" y="3224671"/>
                </a:cubicBezTo>
                <a:cubicBezTo>
                  <a:pt x="2176897" y="3227431"/>
                  <a:pt x="2165964" y="3230965"/>
                  <a:pt x="2154701" y="3232843"/>
                </a:cubicBezTo>
                <a:cubicBezTo>
                  <a:pt x="2148407" y="3233946"/>
                  <a:pt x="2143548" y="3230164"/>
                  <a:pt x="2141740" y="3225333"/>
                </a:cubicBezTo>
                <a:close/>
                <a:moveTo>
                  <a:pt x="2132532" y="1227570"/>
                </a:moveTo>
                <a:cubicBezTo>
                  <a:pt x="2131677" y="1224796"/>
                  <a:pt x="2132670" y="1221538"/>
                  <a:pt x="2136370" y="1220434"/>
                </a:cubicBezTo>
                <a:cubicBezTo>
                  <a:pt x="2200306" y="1201882"/>
                  <a:pt x="2244366" y="1146890"/>
                  <a:pt x="2306095" y="1126130"/>
                </a:cubicBezTo>
                <a:cubicBezTo>
                  <a:pt x="2311174" y="1124364"/>
                  <a:pt x="2314819" y="1130768"/>
                  <a:pt x="2310732" y="1134190"/>
                </a:cubicBezTo>
                <a:cubicBezTo>
                  <a:pt x="2263360" y="1173944"/>
                  <a:pt x="2201079" y="1218446"/>
                  <a:pt x="2139792" y="1231808"/>
                </a:cubicBezTo>
                <a:cubicBezTo>
                  <a:pt x="2136093" y="1232636"/>
                  <a:pt x="2133388" y="1230344"/>
                  <a:pt x="2132532" y="1227570"/>
                </a:cubicBezTo>
                <a:close/>
                <a:moveTo>
                  <a:pt x="2122828" y="4082753"/>
                </a:moveTo>
                <a:cubicBezTo>
                  <a:pt x="2123560" y="4078860"/>
                  <a:pt x="2126597" y="4075713"/>
                  <a:pt x="2131732" y="4076708"/>
                </a:cubicBezTo>
                <a:cubicBezTo>
                  <a:pt x="2152270" y="4080683"/>
                  <a:pt x="2172148" y="4087971"/>
                  <a:pt x="2192024" y="4094487"/>
                </a:cubicBezTo>
                <a:cubicBezTo>
                  <a:pt x="2210135" y="4100561"/>
                  <a:pt x="2230454" y="4104426"/>
                  <a:pt x="2244919" y="4117237"/>
                </a:cubicBezTo>
                <a:cubicBezTo>
                  <a:pt x="2248674" y="4120548"/>
                  <a:pt x="2246023" y="4128279"/>
                  <a:pt x="2241055" y="4128611"/>
                </a:cubicBezTo>
                <a:cubicBezTo>
                  <a:pt x="2222281" y="4130154"/>
                  <a:pt x="2204503" y="4121433"/>
                  <a:pt x="2186835" y="4115359"/>
                </a:cubicBezTo>
                <a:cubicBezTo>
                  <a:pt x="2166958" y="4108512"/>
                  <a:pt x="2146639" y="4102438"/>
                  <a:pt x="2127756" y="4093273"/>
                </a:cubicBezTo>
                <a:cubicBezTo>
                  <a:pt x="2123670" y="4091284"/>
                  <a:pt x="2122097" y="4086646"/>
                  <a:pt x="2122828" y="4082753"/>
                </a:cubicBezTo>
                <a:close/>
                <a:moveTo>
                  <a:pt x="2113636" y="3280035"/>
                </a:moveTo>
                <a:cubicBezTo>
                  <a:pt x="2112821" y="3276377"/>
                  <a:pt x="2114284" y="3272375"/>
                  <a:pt x="2118922" y="3270939"/>
                </a:cubicBezTo>
                <a:cubicBezTo>
                  <a:pt x="2133830" y="3266411"/>
                  <a:pt x="2148958" y="3262105"/>
                  <a:pt x="2164640" y="3264202"/>
                </a:cubicBezTo>
                <a:cubicBezTo>
                  <a:pt x="2173032" y="3265307"/>
                  <a:pt x="2175351" y="3277012"/>
                  <a:pt x="2167290" y="3280545"/>
                </a:cubicBezTo>
                <a:cubicBezTo>
                  <a:pt x="2152934" y="3286951"/>
                  <a:pt x="2137585" y="3287171"/>
                  <a:pt x="2122014" y="3287061"/>
                </a:cubicBezTo>
                <a:cubicBezTo>
                  <a:pt x="2117542" y="3287006"/>
                  <a:pt x="2114450" y="3283693"/>
                  <a:pt x="2113636" y="3280035"/>
                </a:cubicBezTo>
                <a:close/>
                <a:moveTo>
                  <a:pt x="2102689" y="943926"/>
                </a:moveTo>
                <a:cubicBezTo>
                  <a:pt x="2121241" y="897768"/>
                  <a:pt x="2163424" y="841892"/>
                  <a:pt x="2206380" y="815832"/>
                </a:cubicBezTo>
                <a:cubicBezTo>
                  <a:pt x="2211681" y="812630"/>
                  <a:pt x="2220736" y="817708"/>
                  <a:pt x="2216871" y="824334"/>
                </a:cubicBezTo>
                <a:cubicBezTo>
                  <a:pt x="2202846" y="848186"/>
                  <a:pt x="2181424" y="866960"/>
                  <a:pt x="2163645" y="887830"/>
                </a:cubicBezTo>
                <a:cubicBezTo>
                  <a:pt x="2146529" y="907926"/>
                  <a:pt x="2130628" y="928686"/>
                  <a:pt x="2114395" y="949448"/>
                </a:cubicBezTo>
                <a:cubicBezTo>
                  <a:pt x="2110198" y="954968"/>
                  <a:pt x="2099709" y="951324"/>
                  <a:pt x="2102689" y="943926"/>
                </a:cubicBezTo>
                <a:close/>
                <a:moveTo>
                  <a:pt x="2096465" y="3793391"/>
                </a:moveTo>
                <a:cubicBezTo>
                  <a:pt x="2096175" y="3789374"/>
                  <a:pt x="2098329" y="3785342"/>
                  <a:pt x="2103353" y="3784735"/>
                </a:cubicBezTo>
                <a:cubicBezTo>
                  <a:pt x="2128751" y="3781754"/>
                  <a:pt x="2156910" y="3781533"/>
                  <a:pt x="2181535" y="3789485"/>
                </a:cubicBezTo>
                <a:cubicBezTo>
                  <a:pt x="2192136" y="3792908"/>
                  <a:pt x="2189927" y="3808480"/>
                  <a:pt x="2178774" y="3808590"/>
                </a:cubicBezTo>
                <a:cubicBezTo>
                  <a:pt x="2154260" y="3808922"/>
                  <a:pt x="2128641" y="3804616"/>
                  <a:pt x="2104236" y="3801965"/>
                </a:cubicBezTo>
                <a:cubicBezTo>
                  <a:pt x="2099488" y="3801412"/>
                  <a:pt x="2096755" y="3797409"/>
                  <a:pt x="2096465" y="3793391"/>
                </a:cubicBezTo>
                <a:close/>
                <a:moveTo>
                  <a:pt x="2037870" y="3549462"/>
                </a:moveTo>
                <a:cubicBezTo>
                  <a:pt x="2037815" y="3545818"/>
                  <a:pt x="2039913" y="3542091"/>
                  <a:pt x="2044164" y="3541595"/>
                </a:cubicBezTo>
                <a:cubicBezTo>
                  <a:pt x="2117156" y="3533312"/>
                  <a:pt x="2190590" y="3527460"/>
                  <a:pt x="2263030" y="3515202"/>
                </a:cubicBezTo>
                <a:cubicBezTo>
                  <a:pt x="2298697" y="3509128"/>
                  <a:pt x="2334034" y="3500294"/>
                  <a:pt x="2370254" y="3497866"/>
                </a:cubicBezTo>
                <a:cubicBezTo>
                  <a:pt x="2381627" y="3496982"/>
                  <a:pt x="2385934" y="3513215"/>
                  <a:pt x="2374892" y="3517411"/>
                </a:cubicBezTo>
                <a:cubicBezTo>
                  <a:pt x="2276060" y="3554736"/>
                  <a:pt x="2149401" y="3560919"/>
                  <a:pt x="2044496" y="3556833"/>
                </a:cubicBezTo>
                <a:cubicBezTo>
                  <a:pt x="2040134" y="3556667"/>
                  <a:pt x="2037925" y="3553106"/>
                  <a:pt x="2037870" y="3549462"/>
                </a:cubicBezTo>
                <a:close/>
                <a:moveTo>
                  <a:pt x="2018077" y="1361613"/>
                </a:moveTo>
                <a:cubicBezTo>
                  <a:pt x="2017414" y="1358852"/>
                  <a:pt x="2018546" y="1355595"/>
                  <a:pt x="2022079" y="1354491"/>
                </a:cubicBezTo>
                <a:cubicBezTo>
                  <a:pt x="2067243" y="1340356"/>
                  <a:pt x="2100371" y="1303254"/>
                  <a:pt x="2144983" y="1287572"/>
                </a:cubicBezTo>
                <a:cubicBezTo>
                  <a:pt x="2149842" y="1285806"/>
                  <a:pt x="2153155" y="1292320"/>
                  <a:pt x="2148517" y="1294860"/>
                </a:cubicBezTo>
                <a:cubicBezTo>
                  <a:pt x="2107438" y="1318712"/>
                  <a:pt x="2072212" y="1354381"/>
                  <a:pt x="2024840" y="1365754"/>
                </a:cubicBezTo>
                <a:cubicBezTo>
                  <a:pt x="2021196" y="1366637"/>
                  <a:pt x="2018739" y="1364373"/>
                  <a:pt x="2018077" y="1361613"/>
                </a:cubicBezTo>
                <a:close/>
                <a:moveTo>
                  <a:pt x="2011478" y="3254498"/>
                </a:moveTo>
                <a:cubicBezTo>
                  <a:pt x="2011119" y="3250371"/>
                  <a:pt x="2013465" y="3245982"/>
                  <a:pt x="2018766" y="3244105"/>
                </a:cubicBezTo>
                <a:cubicBezTo>
                  <a:pt x="2035772" y="3238473"/>
                  <a:pt x="2054765" y="3238363"/>
                  <a:pt x="2072433" y="3235271"/>
                </a:cubicBezTo>
                <a:cubicBezTo>
                  <a:pt x="2088666" y="3232509"/>
                  <a:pt x="2104788" y="3228866"/>
                  <a:pt x="2121021" y="3225884"/>
                </a:cubicBezTo>
                <a:cubicBezTo>
                  <a:pt x="2132395" y="3223787"/>
                  <a:pt x="2135817" y="3241897"/>
                  <a:pt x="2125106" y="3245430"/>
                </a:cubicBezTo>
                <a:cubicBezTo>
                  <a:pt x="2107548" y="3251172"/>
                  <a:pt x="2089550" y="3255810"/>
                  <a:pt x="2071328" y="3258791"/>
                </a:cubicBezTo>
                <a:cubicBezTo>
                  <a:pt x="2054875" y="3261552"/>
                  <a:pt x="2037097" y="3265859"/>
                  <a:pt x="2020422" y="3263319"/>
                </a:cubicBezTo>
                <a:cubicBezTo>
                  <a:pt x="2014901" y="3262490"/>
                  <a:pt x="2011836" y="3258625"/>
                  <a:pt x="2011478" y="3254498"/>
                </a:cubicBezTo>
                <a:close/>
                <a:moveTo>
                  <a:pt x="1999704" y="3104361"/>
                </a:moveTo>
                <a:cubicBezTo>
                  <a:pt x="1998310" y="3099778"/>
                  <a:pt x="1999387" y="3094257"/>
                  <a:pt x="2003749" y="3091607"/>
                </a:cubicBezTo>
                <a:cubicBezTo>
                  <a:pt x="2015785" y="3083988"/>
                  <a:pt x="2029588" y="3077362"/>
                  <a:pt x="2043944" y="3077692"/>
                </a:cubicBezTo>
                <a:cubicBezTo>
                  <a:pt x="2050679" y="3077804"/>
                  <a:pt x="2055096" y="3087521"/>
                  <a:pt x="2050458" y="3092600"/>
                </a:cubicBezTo>
                <a:cubicBezTo>
                  <a:pt x="2040189" y="3103643"/>
                  <a:pt x="2025061" y="3108612"/>
                  <a:pt x="2010484" y="3111484"/>
                </a:cubicBezTo>
                <a:cubicBezTo>
                  <a:pt x="2004963" y="3112588"/>
                  <a:pt x="2001098" y="3108944"/>
                  <a:pt x="1999704" y="3104361"/>
                </a:cubicBezTo>
                <a:close/>
                <a:moveTo>
                  <a:pt x="1980434" y="5264107"/>
                </a:moveTo>
                <a:cubicBezTo>
                  <a:pt x="1980613" y="5260903"/>
                  <a:pt x="1982435" y="5257700"/>
                  <a:pt x="1985637" y="5256596"/>
                </a:cubicBezTo>
                <a:cubicBezTo>
                  <a:pt x="2000435" y="5251626"/>
                  <a:pt x="2016667" y="5251403"/>
                  <a:pt x="2032238" y="5252065"/>
                </a:cubicBezTo>
                <a:cubicBezTo>
                  <a:pt x="2050126" y="5252840"/>
                  <a:pt x="2069120" y="5252511"/>
                  <a:pt x="2085463" y="5260460"/>
                </a:cubicBezTo>
                <a:cubicBezTo>
                  <a:pt x="2091868" y="5263555"/>
                  <a:pt x="2089549" y="5272829"/>
                  <a:pt x="2083586" y="5274707"/>
                </a:cubicBezTo>
                <a:cubicBezTo>
                  <a:pt x="2066801" y="5280116"/>
                  <a:pt x="2048139" y="5277908"/>
                  <a:pt x="2030691" y="5277137"/>
                </a:cubicBezTo>
                <a:cubicBezTo>
                  <a:pt x="2015343" y="5276470"/>
                  <a:pt x="1999772" y="5276582"/>
                  <a:pt x="1985085" y="5271614"/>
                </a:cubicBezTo>
                <a:cubicBezTo>
                  <a:pt x="1981718" y="5270511"/>
                  <a:pt x="1980254" y="5267307"/>
                  <a:pt x="1980434" y="5264107"/>
                </a:cubicBezTo>
                <a:close/>
                <a:moveTo>
                  <a:pt x="1980337" y="3966360"/>
                </a:moveTo>
                <a:cubicBezTo>
                  <a:pt x="1981138" y="3961068"/>
                  <a:pt x="1985030" y="3956565"/>
                  <a:pt x="1991601" y="3957667"/>
                </a:cubicBezTo>
                <a:cubicBezTo>
                  <a:pt x="2013686" y="3961425"/>
                  <a:pt x="2038090" y="3967056"/>
                  <a:pt x="2058188" y="3977436"/>
                </a:cubicBezTo>
                <a:cubicBezTo>
                  <a:pt x="2066911" y="3981964"/>
                  <a:pt x="2062606" y="3996098"/>
                  <a:pt x="2053108" y="3995549"/>
                </a:cubicBezTo>
                <a:cubicBezTo>
                  <a:pt x="2031133" y="3994443"/>
                  <a:pt x="2008276" y="3987265"/>
                  <a:pt x="1987625" y="3979863"/>
                </a:cubicBezTo>
                <a:cubicBezTo>
                  <a:pt x="1981828" y="3977764"/>
                  <a:pt x="1979537" y="3971663"/>
                  <a:pt x="1980337" y="3966360"/>
                </a:cubicBezTo>
                <a:close/>
                <a:moveTo>
                  <a:pt x="1969378" y="3223181"/>
                </a:moveTo>
                <a:cubicBezTo>
                  <a:pt x="1967694" y="3219674"/>
                  <a:pt x="1968136" y="3215451"/>
                  <a:pt x="1972387" y="3212635"/>
                </a:cubicBezTo>
                <a:cubicBezTo>
                  <a:pt x="1990166" y="3200930"/>
                  <a:pt x="2013465" y="3196955"/>
                  <a:pt x="2034446" y="3196071"/>
                </a:cubicBezTo>
                <a:cubicBezTo>
                  <a:pt x="2047697" y="3195518"/>
                  <a:pt x="2049464" y="3215727"/>
                  <a:pt x="2036986" y="3218709"/>
                </a:cubicBezTo>
                <a:cubicBezTo>
                  <a:pt x="2018545" y="3223126"/>
                  <a:pt x="1998116" y="3228978"/>
                  <a:pt x="1979123" y="3229420"/>
                </a:cubicBezTo>
                <a:cubicBezTo>
                  <a:pt x="1974872" y="3229475"/>
                  <a:pt x="1971062" y="3226686"/>
                  <a:pt x="1969378" y="3223181"/>
                </a:cubicBezTo>
                <a:close/>
                <a:moveTo>
                  <a:pt x="1950315" y="3462874"/>
                </a:moveTo>
                <a:cubicBezTo>
                  <a:pt x="1950329" y="3458526"/>
                  <a:pt x="1953007" y="3453916"/>
                  <a:pt x="1957921" y="3452701"/>
                </a:cubicBezTo>
                <a:cubicBezTo>
                  <a:pt x="2002533" y="3441438"/>
                  <a:pt x="2052115" y="3436137"/>
                  <a:pt x="2098053" y="3434812"/>
                </a:cubicBezTo>
                <a:cubicBezTo>
                  <a:pt x="2108654" y="3434480"/>
                  <a:pt x="2108322" y="3449499"/>
                  <a:pt x="2099378" y="3452149"/>
                </a:cubicBezTo>
                <a:cubicBezTo>
                  <a:pt x="2055539" y="3465290"/>
                  <a:pt x="2004521" y="3472799"/>
                  <a:pt x="1958694" y="3471474"/>
                </a:cubicBezTo>
                <a:cubicBezTo>
                  <a:pt x="1952952" y="3471308"/>
                  <a:pt x="1950302" y="3467222"/>
                  <a:pt x="1950315" y="3462874"/>
                </a:cubicBezTo>
                <a:close/>
                <a:moveTo>
                  <a:pt x="1933518" y="1179244"/>
                </a:moveTo>
                <a:cubicBezTo>
                  <a:pt x="1944560" y="1107800"/>
                  <a:pt x="1997785" y="1047174"/>
                  <a:pt x="2025171" y="981360"/>
                </a:cubicBezTo>
                <a:cubicBezTo>
                  <a:pt x="2052998" y="914442"/>
                  <a:pt x="2083034" y="841340"/>
                  <a:pt x="2127646" y="783808"/>
                </a:cubicBezTo>
                <a:cubicBezTo>
                  <a:pt x="2130297" y="780384"/>
                  <a:pt x="2136150" y="784030"/>
                  <a:pt x="2134935" y="787894"/>
                </a:cubicBezTo>
                <a:cubicBezTo>
                  <a:pt x="2111415" y="861880"/>
                  <a:pt x="2067685" y="935864"/>
                  <a:pt x="2033011" y="1005212"/>
                </a:cubicBezTo>
                <a:cubicBezTo>
                  <a:pt x="2003639" y="1064180"/>
                  <a:pt x="1971283" y="1124142"/>
                  <a:pt x="1938045" y="1180902"/>
                </a:cubicBezTo>
                <a:cubicBezTo>
                  <a:pt x="1936720" y="1183000"/>
                  <a:pt x="1933186" y="1181674"/>
                  <a:pt x="1933518" y="1179244"/>
                </a:cubicBezTo>
                <a:close/>
                <a:moveTo>
                  <a:pt x="1927582" y="3755068"/>
                </a:moveTo>
                <a:cubicBezTo>
                  <a:pt x="1928493" y="3750443"/>
                  <a:pt x="1931916" y="3746468"/>
                  <a:pt x="1937382" y="3746854"/>
                </a:cubicBezTo>
                <a:cubicBezTo>
                  <a:pt x="1962338" y="3748511"/>
                  <a:pt x="1988510" y="3756352"/>
                  <a:pt x="2010705" y="3767839"/>
                </a:cubicBezTo>
                <a:cubicBezTo>
                  <a:pt x="2019540" y="3772477"/>
                  <a:pt x="2013687" y="3786061"/>
                  <a:pt x="2004742" y="3785398"/>
                </a:cubicBezTo>
                <a:cubicBezTo>
                  <a:pt x="1980559" y="3783741"/>
                  <a:pt x="1954829" y="3777888"/>
                  <a:pt x="1932854" y="3767174"/>
                </a:cubicBezTo>
                <a:cubicBezTo>
                  <a:pt x="1928272" y="3764966"/>
                  <a:pt x="1926671" y="3759693"/>
                  <a:pt x="1927582" y="3755068"/>
                </a:cubicBezTo>
                <a:close/>
                <a:moveTo>
                  <a:pt x="1907870" y="4084185"/>
                </a:moveTo>
                <a:cubicBezTo>
                  <a:pt x="1908836" y="4081396"/>
                  <a:pt x="1911155" y="4079078"/>
                  <a:pt x="1914413" y="4078471"/>
                </a:cubicBezTo>
                <a:cubicBezTo>
                  <a:pt x="1929320" y="4075708"/>
                  <a:pt x="1943455" y="4082998"/>
                  <a:pt x="1957258" y="4087968"/>
                </a:cubicBezTo>
                <a:cubicBezTo>
                  <a:pt x="1972166" y="4093269"/>
                  <a:pt x="1986742" y="4099784"/>
                  <a:pt x="2000655" y="4107404"/>
                </a:cubicBezTo>
                <a:cubicBezTo>
                  <a:pt x="2008827" y="4111932"/>
                  <a:pt x="2003527" y="4126399"/>
                  <a:pt x="1994361" y="4124739"/>
                </a:cubicBezTo>
                <a:cubicBezTo>
                  <a:pt x="1976251" y="4121319"/>
                  <a:pt x="1959025" y="4116129"/>
                  <a:pt x="1941688" y="4109944"/>
                </a:cubicBezTo>
                <a:cubicBezTo>
                  <a:pt x="1929762" y="4105637"/>
                  <a:pt x="1917946" y="4102546"/>
                  <a:pt x="1909444" y="4092716"/>
                </a:cubicBezTo>
                <a:cubicBezTo>
                  <a:pt x="1907290" y="4090232"/>
                  <a:pt x="1906904" y="4086973"/>
                  <a:pt x="1907870" y="4084185"/>
                </a:cubicBezTo>
                <a:close/>
                <a:moveTo>
                  <a:pt x="1899284" y="1255880"/>
                </a:moveTo>
                <a:cubicBezTo>
                  <a:pt x="1917837" y="1233684"/>
                  <a:pt x="1936941" y="1212040"/>
                  <a:pt x="1954719" y="1189182"/>
                </a:cubicBezTo>
                <a:cubicBezTo>
                  <a:pt x="1967528" y="1172728"/>
                  <a:pt x="1979675" y="1154618"/>
                  <a:pt x="1996350" y="1141920"/>
                </a:cubicBezTo>
                <a:cubicBezTo>
                  <a:pt x="2001320" y="1138054"/>
                  <a:pt x="2007614" y="1144348"/>
                  <a:pt x="2005184" y="1149650"/>
                </a:cubicBezTo>
                <a:cubicBezTo>
                  <a:pt x="1994141" y="1173502"/>
                  <a:pt x="1974596" y="1195366"/>
                  <a:pt x="1957479" y="1215244"/>
                </a:cubicBezTo>
                <a:cubicBezTo>
                  <a:pt x="1942130" y="1233132"/>
                  <a:pt x="1926670" y="1251242"/>
                  <a:pt x="1907346" y="1264934"/>
                </a:cubicBezTo>
                <a:cubicBezTo>
                  <a:pt x="1901493" y="1269020"/>
                  <a:pt x="1894867" y="1261180"/>
                  <a:pt x="1899284" y="1255880"/>
                </a:cubicBezTo>
                <a:close/>
                <a:moveTo>
                  <a:pt x="1888987" y="3594585"/>
                </a:moveTo>
                <a:cubicBezTo>
                  <a:pt x="1889401" y="3590430"/>
                  <a:pt x="1892603" y="3586372"/>
                  <a:pt x="1898070" y="3586207"/>
                </a:cubicBezTo>
                <a:cubicBezTo>
                  <a:pt x="2019097" y="3582674"/>
                  <a:pt x="2137474" y="3579692"/>
                  <a:pt x="2257838" y="3564122"/>
                </a:cubicBezTo>
                <a:cubicBezTo>
                  <a:pt x="2271862" y="3562355"/>
                  <a:pt x="2272966" y="3583667"/>
                  <a:pt x="2259274" y="3585876"/>
                </a:cubicBezTo>
                <a:cubicBezTo>
                  <a:pt x="2140676" y="3604538"/>
                  <a:pt x="2016337" y="3614697"/>
                  <a:pt x="1896634" y="3603544"/>
                </a:cubicBezTo>
                <a:cubicBezTo>
                  <a:pt x="1890947" y="3602992"/>
                  <a:pt x="1888573" y="3598740"/>
                  <a:pt x="1888987" y="3594585"/>
                </a:cubicBezTo>
                <a:close/>
                <a:moveTo>
                  <a:pt x="1868104" y="3526783"/>
                </a:moveTo>
                <a:cubicBezTo>
                  <a:pt x="1868200" y="3523236"/>
                  <a:pt x="1870409" y="3519564"/>
                  <a:pt x="1874439" y="3518846"/>
                </a:cubicBezTo>
                <a:cubicBezTo>
                  <a:pt x="1965099" y="3503718"/>
                  <a:pt x="2065476" y="3488700"/>
                  <a:pt x="2157462" y="3487264"/>
                </a:cubicBezTo>
                <a:cubicBezTo>
                  <a:pt x="2168394" y="3487154"/>
                  <a:pt x="2173252" y="3503497"/>
                  <a:pt x="2161658" y="3506810"/>
                </a:cubicBezTo>
                <a:cubicBezTo>
                  <a:pt x="2072765" y="3532429"/>
                  <a:pt x="1966093" y="3538833"/>
                  <a:pt x="1874439" y="3533975"/>
                </a:cubicBezTo>
                <a:cubicBezTo>
                  <a:pt x="1870022" y="3533754"/>
                  <a:pt x="1868007" y="3530330"/>
                  <a:pt x="1868104" y="3526783"/>
                </a:cubicBezTo>
                <a:close/>
                <a:moveTo>
                  <a:pt x="1849054" y="3930882"/>
                </a:moveTo>
                <a:cubicBezTo>
                  <a:pt x="1850310" y="3926120"/>
                  <a:pt x="1854341" y="3922118"/>
                  <a:pt x="1859973" y="3923334"/>
                </a:cubicBezTo>
                <a:cubicBezTo>
                  <a:pt x="1879628" y="3927639"/>
                  <a:pt x="1899063" y="3931393"/>
                  <a:pt x="1917284" y="3940447"/>
                </a:cubicBezTo>
                <a:cubicBezTo>
                  <a:pt x="1925234" y="3944422"/>
                  <a:pt x="1921039" y="3957561"/>
                  <a:pt x="1912425" y="3956898"/>
                </a:cubicBezTo>
                <a:cubicBezTo>
                  <a:pt x="1892328" y="3955245"/>
                  <a:pt x="1873776" y="3949169"/>
                  <a:pt x="1854783" y="3942986"/>
                </a:cubicBezTo>
                <a:cubicBezTo>
                  <a:pt x="1849317" y="3941165"/>
                  <a:pt x="1847798" y="3935646"/>
                  <a:pt x="1849054" y="3930882"/>
                </a:cubicBezTo>
                <a:close/>
                <a:moveTo>
                  <a:pt x="1846556" y="5145453"/>
                </a:moveTo>
                <a:cubicBezTo>
                  <a:pt x="1846667" y="5141285"/>
                  <a:pt x="1849096" y="5137198"/>
                  <a:pt x="1853789" y="5136369"/>
                </a:cubicBezTo>
                <a:cubicBezTo>
                  <a:pt x="1872894" y="5133057"/>
                  <a:pt x="1890341" y="5134603"/>
                  <a:pt x="1908561" y="5140787"/>
                </a:cubicBezTo>
                <a:cubicBezTo>
                  <a:pt x="1915850" y="5143326"/>
                  <a:pt x="1914525" y="5153487"/>
                  <a:pt x="1907567" y="5155252"/>
                </a:cubicBezTo>
                <a:cubicBezTo>
                  <a:pt x="1889126" y="5159781"/>
                  <a:pt x="1871679" y="5159669"/>
                  <a:pt x="1853237" y="5155031"/>
                </a:cubicBezTo>
                <a:cubicBezTo>
                  <a:pt x="1848655" y="5153872"/>
                  <a:pt x="1846446" y="5149621"/>
                  <a:pt x="1846556" y="5145453"/>
                </a:cubicBezTo>
                <a:close/>
                <a:moveTo>
                  <a:pt x="1801338" y="4038384"/>
                </a:moveTo>
                <a:cubicBezTo>
                  <a:pt x="1803988" y="4044017"/>
                  <a:pt x="1805755" y="4050197"/>
                  <a:pt x="1806418" y="4057046"/>
                </a:cubicBezTo>
                <a:cubicBezTo>
                  <a:pt x="1810614" y="4055057"/>
                  <a:pt x="1815031" y="4053842"/>
                  <a:pt x="1819669" y="4053400"/>
                </a:cubicBezTo>
                <a:cubicBezTo>
                  <a:pt x="1817571" y="4052407"/>
                  <a:pt x="1815473" y="4051413"/>
                  <a:pt x="1813375" y="4050421"/>
                </a:cubicBezTo>
                <a:cubicBezTo>
                  <a:pt x="1809730" y="4046113"/>
                  <a:pt x="1805645" y="4042138"/>
                  <a:pt x="1801338" y="4038384"/>
                </a:cubicBezTo>
                <a:close/>
                <a:moveTo>
                  <a:pt x="1780162" y="3498279"/>
                </a:moveTo>
                <a:cubicBezTo>
                  <a:pt x="1779831" y="3493503"/>
                  <a:pt x="1782454" y="3488313"/>
                  <a:pt x="1787975" y="3486602"/>
                </a:cubicBezTo>
                <a:cubicBezTo>
                  <a:pt x="1822208" y="3475890"/>
                  <a:pt x="1865826" y="3468160"/>
                  <a:pt x="1901714" y="3470700"/>
                </a:cubicBezTo>
                <a:cubicBezTo>
                  <a:pt x="1912868" y="3471583"/>
                  <a:pt x="1915628" y="3486050"/>
                  <a:pt x="1904806" y="3490135"/>
                </a:cubicBezTo>
                <a:cubicBezTo>
                  <a:pt x="1870574" y="3503166"/>
                  <a:pt x="1826625" y="3507583"/>
                  <a:pt x="1790074" y="3507472"/>
                </a:cubicBezTo>
                <a:cubicBezTo>
                  <a:pt x="1783779" y="3507417"/>
                  <a:pt x="1780494" y="3503055"/>
                  <a:pt x="1780162" y="3498279"/>
                </a:cubicBezTo>
                <a:close/>
                <a:moveTo>
                  <a:pt x="1779266" y="4922453"/>
                </a:moveTo>
                <a:cubicBezTo>
                  <a:pt x="1778590" y="4919072"/>
                  <a:pt x="1779860" y="4915566"/>
                  <a:pt x="1784112" y="4914185"/>
                </a:cubicBezTo>
                <a:cubicBezTo>
                  <a:pt x="1806307" y="4907007"/>
                  <a:pt x="1839435" y="4905129"/>
                  <a:pt x="1861741" y="4912308"/>
                </a:cubicBezTo>
                <a:cubicBezTo>
                  <a:pt x="1867704" y="4914185"/>
                  <a:pt x="1868588" y="4923682"/>
                  <a:pt x="1862514" y="4926111"/>
                </a:cubicBezTo>
                <a:cubicBezTo>
                  <a:pt x="1841202" y="4934724"/>
                  <a:pt x="1807964" y="4935387"/>
                  <a:pt x="1786099" y="4929977"/>
                </a:cubicBezTo>
                <a:cubicBezTo>
                  <a:pt x="1782565" y="4929091"/>
                  <a:pt x="1779943" y="4925834"/>
                  <a:pt x="1779266" y="4922453"/>
                </a:cubicBezTo>
                <a:close/>
                <a:moveTo>
                  <a:pt x="1774503" y="3844125"/>
                </a:moveTo>
                <a:cubicBezTo>
                  <a:pt x="1775359" y="3840565"/>
                  <a:pt x="1778092" y="3837472"/>
                  <a:pt x="1782232" y="3837085"/>
                </a:cubicBezTo>
                <a:cubicBezTo>
                  <a:pt x="1799459" y="3835538"/>
                  <a:pt x="1816796" y="3841392"/>
                  <a:pt x="1833140" y="3846362"/>
                </a:cubicBezTo>
                <a:cubicBezTo>
                  <a:pt x="1846611" y="3850559"/>
                  <a:pt x="1859973" y="3854535"/>
                  <a:pt x="1872562" y="3861052"/>
                </a:cubicBezTo>
                <a:cubicBezTo>
                  <a:pt x="1881396" y="3865578"/>
                  <a:pt x="1875543" y="3879270"/>
                  <a:pt x="1866820" y="3878497"/>
                </a:cubicBezTo>
                <a:cubicBezTo>
                  <a:pt x="1850035" y="3877282"/>
                  <a:pt x="1833802" y="3873416"/>
                  <a:pt x="1817680" y="3868893"/>
                </a:cubicBezTo>
                <a:cubicBezTo>
                  <a:pt x="1803766" y="3865027"/>
                  <a:pt x="1790073" y="3862264"/>
                  <a:pt x="1778037" y="3853983"/>
                </a:cubicBezTo>
                <a:cubicBezTo>
                  <a:pt x="1774668" y="3851719"/>
                  <a:pt x="1773647" y="3847688"/>
                  <a:pt x="1774503" y="3844125"/>
                </a:cubicBezTo>
                <a:close/>
                <a:moveTo>
                  <a:pt x="1766855" y="5051464"/>
                </a:moveTo>
                <a:cubicBezTo>
                  <a:pt x="1765116" y="5046951"/>
                  <a:pt x="1765944" y="5041677"/>
                  <a:pt x="1771079" y="5039083"/>
                </a:cubicBezTo>
                <a:cubicBezTo>
                  <a:pt x="1788747" y="5030138"/>
                  <a:pt x="1808955" y="5027709"/>
                  <a:pt x="1826403" y="5038089"/>
                </a:cubicBezTo>
                <a:cubicBezTo>
                  <a:pt x="1832808" y="5041843"/>
                  <a:pt x="1831482" y="5052224"/>
                  <a:pt x="1824084" y="5053991"/>
                </a:cubicBezTo>
                <a:cubicBezTo>
                  <a:pt x="1809177" y="5057414"/>
                  <a:pt x="1793164" y="5057966"/>
                  <a:pt x="1778036" y="5059291"/>
                </a:cubicBezTo>
                <a:cubicBezTo>
                  <a:pt x="1772901" y="5059733"/>
                  <a:pt x="1768594" y="5055978"/>
                  <a:pt x="1766855" y="5051464"/>
                </a:cubicBezTo>
                <a:close/>
                <a:moveTo>
                  <a:pt x="1761680" y="3452605"/>
                </a:moveTo>
                <a:cubicBezTo>
                  <a:pt x="1761086" y="3448643"/>
                  <a:pt x="1762742" y="3444364"/>
                  <a:pt x="1767104" y="3442652"/>
                </a:cubicBezTo>
                <a:cubicBezTo>
                  <a:pt x="1782343" y="3436689"/>
                  <a:pt x="1798244" y="3435033"/>
                  <a:pt x="1814366" y="3432713"/>
                </a:cubicBezTo>
                <a:cubicBezTo>
                  <a:pt x="1835900" y="3429621"/>
                  <a:pt x="1858317" y="3424211"/>
                  <a:pt x="1880070" y="3426088"/>
                </a:cubicBezTo>
                <a:cubicBezTo>
                  <a:pt x="1888794" y="3426861"/>
                  <a:pt x="1894537" y="3440554"/>
                  <a:pt x="1884599" y="3444419"/>
                </a:cubicBezTo>
                <a:cubicBezTo>
                  <a:pt x="1864390" y="3452260"/>
                  <a:pt x="1842195" y="3453695"/>
                  <a:pt x="1820772" y="3456676"/>
                </a:cubicBezTo>
                <a:cubicBezTo>
                  <a:pt x="1803877" y="3458996"/>
                  <a:pt x="1786870" y="3462308"/>
                  <a:pt x="1769755" y="3460652"/>
                </a:cubicBezTo>
                <a:cubicBezTo>
                  <a:pt x="1765117" y="3460210"/>
                  <a:pt x="1762273" y="3456566"/>
                  <a:pt x="1761680" y="3452605"/>
                </a:cubicBezTo>
                <a:close/>
                <a:moveTo>
                  <a:pt x="1747697" y="5529807"/>
                </a:moveTo>
                <a:cubicBezTo>
                  <a:pt x="1748856" y="5526879"/>
                  <a:pt x="1751866" y="5524561"/>
                  <a:pt x="1755621" y="5525168"/>
                </a:cubicBezTo>
                <a:cubicBezTo>
                  <a:pt x="1803104" y="5533120"/>
                  <a:pt x="1848599" y="5552664"/>
                  <a:pt x="1893875" y="5568786"/>
                </a:cubicBezTo>
                <a:cubicBezTo>
                  <a:pt x="1934953" y="5583473"/>
                  <a:pt x="1976252" y="5598159"/>
                  <a:pt x="2015674" y="5616822"/>
                </a:cubicBezTo>
                <a:cubicBezTo>
                  <a:pt x="2027711" y="5622453"/>
                  <a:pt x="2020091" y="5640013"/>
                  <a:pt x="2007723" y="5635595"/>
                </a:cubicBezTo>
                <a:cubicBezTo>
                  <a:pt x="1962669" y="5619362"/>
                  <a:pt x="1918830" y="5600036"/>
                  <a:pt x="1873777" y="5583804"/>
                </a:cubicBezTo>
                <a:cubicBezTo>
                  <a:pt x="1832808" y="5569117"/>
                  <a:pt x="1789963" y="5557302"/>
                  <a:pt x="1750872" y="5538089"/>
                </a:cubicBezTo>
                <a:cubicBezTo>
                  <a:pt x="1747228" y="5536266"/>
                  <a:pt x="1746538" y="5532734"/>
                  <a:pt x="1747697" y="5529807"/>
                </a:cubicBezTo>
                <a:close/>
                <a:moveTo>
                  <a:pt x="1726580" y="1499370"/>
                </a:moveTo>
                <a:cubicBezTo>
                  <a:pt x="1731439" y="1498708"/>
                  <a:pt x="1736077" y="1499480"/>
                  <a:pt x="1740163" y="1501247"/>
                </a:cubicBezTo>
                <a:cubicBezTo>
                  <a:pt x="1793167" y="1463923"/>
                  <a:pt x="1844073" y="1423948"/>
                  <a:pt x="1892219" y="1379447"/>
                </a:cubicBezTo>
                <a:cubicBezTo>
                  <a:pt x="1943457" y="1332074"/>
                  <a:pt x="1996903" y="1285916"/>
                  <a:pt x="2044608" y="1235010"/>
                </a:cubicBezTo>
                <a:cubicBezTo>
                  <a:pt x="2083588" y="1193378"/>
                  <a:pt x="2119919" y="1150422"/>
                  <a:pt x="2171487" y="1124584"/>
                </a:cubicBezTo>
                <a:cubicBezTo>
                  <a:pt x="2177561" y="1121492"/>
                  <a:pt x="2184297" y="1130656"/>
                  <a:pt x="2179438" y="1135516"/>
                </a:cubicBezTo>
                <a:cubicBezTo>
                  <a:pt x="2086238" y="1229046"/>
                  <a:pt x="1995688" y="1325228"/>
                  <a:pt x="1896526" y="1412575"/>
                </a:cubicBezTo>
                <a:cubicBezTo>
                  <a:pt x="1877533" y="1429360"/>
                  <a:pt x="1858429" y="1445372"/>
                  <a:pt x="1839104" y="1461163"/>
                </a:cubicBezTo>
                <a:cubicBezTo>
                  <a:pt x="1847165" y="1456304"/>
                  <a:pt x="1855448" y="1451776"/>
                  <a:pt x="1863508" y="1446917"/>
                </a:cubicBezTo>
                <a:cubicBezTo>
                  <a:pt x="1907347" y="1420415"/>
                  <a:pt x="1946549" y="1377128"/>
                  <a:pt x="1997455" y="1365643"/>
                </a:cubicBezTo>
                <a:cubicBezTo>
                  <a:pt x="2003529" y="1364318"/>
                  <a:pt x="2009161" y="1372380"/>
                  <a:pt x="2003750" y="1376797"/>
                </a:cubicBezTo>
                <a:cubicBezTo>
                  <a:pt x="1964439" y="1409372"/>
                  <a:pt x="1921372" y="1439740"/>
                  <a:pt x="1876428" y="1467567"/>
                </a:cubicBezTo>
                <a:cubicBezTo>
                  <a:pt x="1886367" y="1463371"/>
                  <a:pt x="1896084" y="1458843"/>
                  <a:pt x="1906022" y="1454868"/>
                </a:cubicBezTo>
                <a:cubicBezTo>
                  <a:pt x="1955493" y="1435323"/>
                  <a:pt x="2005296" y="1416881"/>
                  <a:pt x="2054988" y="1397999"/>
                </a:cubicBezTo>
                <a:cubicBezTo>
                  <a:pt x="2076742" y="1389717"/>
                  <a:pt x="2098164" y="1380772"/>
                  <a:pt x="2120029" y="1372710"/>
                </a:cubicBezTo>
                <a:cubicBezTo>
                  <a:pt x="2113072" y="1375251"/>
                  <a:pt x="2152936" y="1360012"/>
                  <a:pt x="2149182" y="1367521"/>
                </a:cubicBezTo>
                <a:cubicBezTo>
                  <a:pt x="2150175" y="1365643"/>
                  <a:pt x="2152163" y="1365201"/>
                  <a:pt x="2153929" y="1366306"/>
                </a:cubicBezTo>
                <a:cubicBezTo>
                  <a:pt x="2154151" y="1366527"/>
                  <a:pt x="2154482" y="1366638"/>
                  <a:pt x="2154702" y="1366858"/>
                </a:cubicBezTo>
                <a:cubicBezTo>
                  <a:pt x="2157021" y="1368293"/>
                  <a:pt x="2156249" y="1371385"/>
                  <a:pt x="2154592" y="1372932"/>
                </a:cubicBezTo>
                <a:cubicBezTo>
                  <a:pt x="2128200" y="1397667"/>
                  <a:pt x="2075527" y="1409925"/>
                  <a:pt x="2043393" y="1422955"/>
                </a:cubicBezTo>
                <a:cubicBezTo>
                  <a:pt x="1994363" y="1442942"/>
                  <a:pt x="1944672" y="1461605"/>
                  <a:pt x="1896305" y="1483027"/>
                </a:cubicBezTo>
                <a:cubicBezTo>
                  <a:pt x="1865938" y="1496388"/>
                  <a:pt x="1836344" y="1512069"/>
                  <a:pt x="1806418" y="1526645"/>
                </a:cubicBezTo>
                <a:cubicBezTo>
                  <a:pt x="1883385" y="1498708"/>
                  <a:pt x="1961347" y="1473419"/>
                  <a:pt x="2041074" y="1454537"/>
                </a:cubicBezTo>
                <a:cubicBezTo>
                  <a:pt x="2213891" y="1413569"/>
                  <a:pt x="2382181" y="1357472"/>
                  <a:pt x="2547600" y="1293094"/>
                </a:cubicBezTo>
                <a:cubicBezTo>
                  <a:pt x="2708159" y="1230704"/>
                  <a:pt x="2863861" y="1155724"/>
                  <a:pt x="3005206" y="1056450"/>
                </a:cubicBezTo>
                <a:cubicBezTo>
                  <a:pt x="3073671" y="1008416"/>
                  <a:pt x="3143680" y="956294"/>
                  <a:pt x="3198121" y="892026"/>
                </a:cubicBezTo>
                <a:cubicBezTo>
                  <a:pt x="3230696" y="853596"/>
                  <a:pt x="3276965" y="782924"/>
                  <a:pt x="3205077" y="750460"/>
                </a:cubicBezTo>
                <a:cubicBezTo>
                  <a:pt x="3176588" y="737538"/>
                  <a:pt x="3160245" y="744164"/>
                  <a:pt x="3141804" y="754654"/>
                </a:cubicBezTo>
                <a:cubicBezTo>
                  <a:pt x="3139816" y="756974"/>
                  <a:pt x="3137828" y="759294"/>
                  <a:pt x="3135730" y="761722"/>
                </a:cubicBezTo>
                <a:cubicBezTo>
                  <a:pt x="3132859" y="765036"/>
                  <a:pt x="3128994" y="765036"/>
                  <a:pt x="3126012" y="763488"/>
                </a:cubicBezTo>
                <a:cubicBezTo>
                  <a:pt x="3123142" y="765146"/>
                  <a:pt x="3120160" y="766692"/>
                  <a:pt x="3117068" y="768238"/>
                </a:cubicBezTo>
                <a:cubicBezTo>
                  <a:pt x="3107571" y="772874"/>
                  <a:pt x="3099289" y="758298"/>
                  <a:pt x="3108897" y="753882"/>
                </a:cubicBezTo>
                <a:cubicBezTo>
                  <a:pt x="3116296" y="750460"/>
                  <a:pt x="3123142" y="747256"/>
                  <a:pt x="3129657" y="744386"/>
                </a:cubicBezTo>
                <a:cubicBezTo>
                  <a:pt x="3133301" y="739086"/>
                  <a:pt x="3136393" y="735000"/>
                  <a:pt x="3141914" y="727600"/>
                </a:cubicBezTo>
                <a:cubicBezTo>
                  <a:pt x="3145669" y="722410"/>
                  <a:pt x="3163337" y="680006"/>
                  <a:pt x="3157705" y="658584"/>
                </a:cubicBezTo>
                <a:cubicBezTo>
                  <a:pt x="3122590" y="688178"/>
                  <a:pt x="3090234" y="721526"/>
                  <a:pt x="3053462" y="749022"/>
                </a:cubicBezTo>
                <a:cubicBezTo>
                  <a:pt x="3010617" y="781048"/>
                  <a:pt x="2964570" y="808654"/>
                  <a:pt x="2919184" y="836812"/>
                </a:cubicBezTo>
                <a:cubicBezTo>
                  <a:pt x="2914877" y="839462"/>
                  <a:pt x="2910350" y="834162"/>
                  <a:pt x="2914215" y="830628"/>
                </a:cubicBezTo>
                <a:cubicBezTo>
                  <a:pt x="2953858" y="794408"/>
                  <a:pt x="3002004" y="770336"/>
                  <a:pt x="3043525" y="736656"/>
                </a:cubicBezTo>
                <a:cubicBezTo>
                  <a:pt x="3078750" y="708056"/>
                  <a:pt x="3110553" y="675370"/>
                  <a:pt x="3145890" y="646768"/>
                </a:cubicBezTo>
                <a:cubicBezTo>
                  <a:pt x="3141914" y="645886"/>
                  <a:pt x="3136503" y="646658"/>
                  <a:pt x="3130099" y="648646"/>
                </a:cubicBezTo>
                <a:cubicBezTo>
                  <a:pt x="3115964" y="671062"/>
                  <a:pt x="3092884" y="685528"/>
                  <a:pt x="3071352" y="700436"/>
                </a:cubicBezTo>
                <a:cubicBezTo>
                  <a:pt x="3046174" y="717884"/>
                  <a:pt x="3023206" y="739636"/>
                  <a:pt x="2994384" y="751122"/>
                </a:cubicBezTo>
                <a:cubicBezTo>
                  <a:pt x="2989084" y="753220"/>
                  <a:pt x="2985882" y="746814"/>
                  <a:pt x="2989525" y="743060"/>
                </a:cubicBezTo>
                <a:cubicBezTo>
                  <a:pt x="3011059" y="721416"/>
                  <a:pt x="3036678" y="701760"/>
                  <a:pt x="3061193" y="683540"/>
                </a:cubicBezTo>
                <a:cubicBezTo>
                  <a:pt x="3079081" y="670290"/>
                  <a:pt x="3097965" y="657370"/>
                  <a:pt x="3110112" y="638596"/>
                </a:cubicBezTo>
                <a:cubicBezTo>
                  <a:pt x="3110112" y="638486"/>
                  <a:pt x="3110112" y="638486"/>
                  <a:pt x="3110112" y="638376"/>
                </a:cubicBezTo>
                <a:cubicBezTo>
                  <a:pt x="3111216" y="628438"/>
                  <a:pt x="3109891" y="619272"/>
                  <a:pt x="3107130" y="610880"/>
                </a:cubicBezTo>
                <a:cubicBezTo>
                  <a:pt x="3089241" y="645664"/>
                  <a:pt x="3049597" y="676472"/>
                  <a:pt x="3017574" y="694032"/>
                </a:cubicBezTo>
                <a:cubicBezTo>
                  <a:pt x="3013930" y="696018"/>
                  <a:pt x="3009513" y="691712"/>
                  <a:pt x="3011832" y="688178"/>
                </a:cubicBezTo>
                <a:cubicBezTo>
                  <a:pt x="3024310" y="668854"/>
                  <a:pt x="3042089" y="655382"/>
                  <a:pt x="3057880" y="639038"/>
                </a:cubicBezTo>
                <a:cubicBezTo>
                  <a:pt x="3072566" y="623910"/>
                  <a:pt x="3083388" y="607126"/>
                  <a:pt x="3095536" y="590230"/>
                </a:cubicBezTo>
                <a:cubicBezTo>
                  <a:pt x="3069806" y="558980"/>
                  <a:pt x="3016801" y="550698"/>
                  <a:pt x="2989857" y="587800"/>
                </a:cubicBezTo>
                <a:cubicBezTo>
                  <a:pt x="2971527" y="613088"/>
                  <a:pt x="2957723" y="640916"/>
                  <a:pt x="2940828" y="666976"/>
                </a:cubicBezTo>
                <a:cubicBezTo>
                  <a:pt x="2920067" y="698890"/>
                  <a:pt x="2895553" y="734558"/>
                  <a:pt x="2854695" y="739196"/>
                </a:cubicBezTo>
                <a:cubicBezTo>
                  <a:pt x="2843874" y="740410"/>
                  <a:pt x="2837027" y="731796"/>
                  <a:pt x="2839235" y="721526"/>
                </a:cubicBezTo>
                <a:cubicBezTo>
                  <a:pt x="2849284" y="675148"/>
                  <a:pt x="2908805" y="540208"/>
                  <a:pt x="2880646" y="483006"/>
                </a:cubicBezTo>
                <a:cubicBezTo>
                  <a:pt x="2880204" y="498798"/>
                  <a:pt x="2876560" y="515692"/>
                  <a:pt x="2874683" y="522540"/>
                </a:cubicBezTo>
                <a:cubicBezTo>
                  <a:pt x="2858892" y="581174"/>
                  <a:pt x="2835592" y="643566"/>
                  <a:pt x="2792526" y="687406"/>
                </a:cubicBezTo>
                <a:cubicBezTo>
                  <a:pt x="2789544" y="690388"/>
                  <a:pt x="2783802" y="687848"/>
                  <a:pt x="2785017" y="683430"/>
                </a:cubicBezTo>
                <a:cubicBezTo>
                  <a:pt x="2806218" y="607456"/>
                  <a:pt x="2866843" y="542526"/>
                  <a:pt x="2852266" y="460038"/>
                </a:cubicBezTo>
                <a:cubicBezTo>
                  <a:pt x="2843101" y="457276"/>
                  <a:pt x="2832390" y="456062"/>
                  <a:pt x="2818697" y="457718"/>
                </a:cubicBezTo>
                <a:cubicBezTo>
                  <a:pt x="2777949" y="462688"/>
                  <a:pt x="2780047" y="363526"/>
                  <a:pt x="2726490" y="413326"/>
                </a:cubicBezTo>
                <a:cubicBezTo>
                  <a:pt x="2715779" y="423266"/>
                  <a:pt x="2706724" y="436406"/>
                  <a:pt x="2696344" y="447890"/>
                </a:cubicBezTo>
                <a:cubicBezTo>
                  <a:pt x="2698553" y="452086"/>
                  <a:pt x="2696454" y="453080"/>
                  <a:pt x="2692258" y="452196"/>
                </a:cubicBezTo>
                <a:cubicBezTo>
                  <a:pt x="2685633" y="458822"/>
                  <a:pt x="2678123" y="464012"/>
                  <a:pt x="2669731" y="467768"/>
                </a:cubicBezTo>
                <a:cubicBezTo>
                  <a:pt x="2665314" y="492062"/>
                  <a:pt x="2656149" y="516244"/>
                  <a:pt x="2637376" y="531152"/>
                </a:cubicBezTo>
                <a:cubicBezTo>
                  <a:pt x="2628762" y="537998"/>
                  <a:pt x="2617279" y="528060"/>
                  <a:pt x="2622910" y="518564"/>
                </a:cubicBezTo>
                <a:cubicBezTo>
                  <a:pt x="2636934" y="494932"/>
                  <a:pt x="2648860" y="466000"/>
                  <a:pt x="2647425" y="437952"/>
                </a:cubicBezTo>
                <a:cubicBezTo>
                  <a:pt x="2647094" y="429670"/>
                  <a:pt x="2644554" y="423266"/>
                  <a:pt x="2641351" y="417302"/>
                </a:cubicBezTo>
                <a:cubicBezTo>
                  <a:pt x="2642787" y="441596"/>
                  <a:pt x="2635941" y="468872"/>
                  <a:pt x="2621806" y="475276"/>
                </a:cubicBezTo>
                <a:cubicBezTo>
                  <a:pt x="2618493" y="476822"/>
                  <a:pt x="2614076" y="475166"/>
                  <a:pt x="2614076" y="470970"/>
                </a:cubicBezTo>
                <a:cubicBezTo>
                  <a:pt x="2614187" y="454184"/>
                  <a:pt x="2620812" y="438504"/>
                  <a:pt x="2619156" y="421388"/>
                </a:cubicBezTo>
                <a:cubicBezTo>
                  <a:pt x="2617831" y="407806"/>
                  <a:pt x="2609439" y="393230"/>
                  <a:pt x="2610212" y="379868"/>
                </a:cubicBezTo>
                <a:cubicBezTo>
                  <a:pt x="2610212" y="379426"/>
                  <a:pt x="2610542" y="379096"/>
                  <a:pt x="2610764" y="378764"/>
                </a:cubicBezTo>
                <a:cubicBezTo>
                  <a:pt x="2602703" y="375892"/>
                  <a:pt x="2594531" y="374014"/>
                  <a:pt x="2586912" y="375120"/>
                </a:cubicBezTo>
                <a:cubicBezTo>
                  <a:pt x="2564274" y="378322"/>
                  <a:pt x="2545723" y="405376"/>
                  <a:pt x="2527833" y="418186"/>
                </a:cubicBezTo>
                <a:cubicBezTo>
                  <a:pt x="2522423" y="422160"/>
                  <a:pt x="2514250" y="420394"/>
                  <a:pt x="2510607" y="414874"/>
                </a:cubicBezTo>
                <a:cubicBezTo>
                  <a:pt x="2473283" y="357342"/>
                  <a:pt x="2424364" y="364078"/>
                  <a:pt x="2370144" y="380752"/>
                </a:cubicBezTo>
                <a:cubicBezTo>
                  <a:pt x="2334476" y="391684"/>
                  <a:pt x="2305877" y="409020"/>
                  <a:pt x="2283570" y="438726"/>
                </a:cubicBezTo>
                <a:cubicBezTo>
                  <a:pt x="2241056" y="495374"/>
                  <a:pt x="2214112" y="561298"/>
                  <a:pt x="2178666" y="622254"/>
                </a:cubicBezTo>
                <a:cubicBezTo>
                  <a:pt x="2143329" y="682988"/>
                  <a:pt x="2105563" y="742950"/>
                  <a:pt x="2075307" y="806556"/>
                </a:cubicBezTo>
                <a:cubicBezTo>
                  <a:pt x="2042509" y="875350"/>
                  <a:pt x="2017885" y="947570"/>
                  <a:pt x="1986082" y="1016808"/>
                </a:cubicBezTo>
                <a:cubicBezTo>
                  <a:pt x="1957923" y="1078094"/>
                  <a:pt x="1925569" y="1137614"/>
                  <a:pt x="1895753" y="1198238"/>
                </a:cubicBezTo>
                <a:cubicBezTo>
                  <a:pt x="1873006" y="1244616"/>
                  <a:pt x="1849374" y="1291990"/>
                  <a:pt x="1818565" y="1333952"/>
                </a:cubicBezTo>
                <a:cubicBezTo>
                  <a:pt x="1832699" y="1320038"/>
                  <a:pt x="1847939" y="1308334"/>
                  <a:pt x="1864613" y="1301928"/>
                </a:cubicBezTo>
                <a:cubicBezTo>
                  <a:pt x="1870355" y="1299720"/>
                  <a:pt x="1876539" y="1306014"/>
                  <a:pt x="1872564" y="1311426"/>
                </a:cubicBezTo>
                <a:cubicBezTo>
                  <a:pt x="1845398" y="1348307"/>
                  <a:pt x="1810504" y="1378122"/>
                  <a:pt x="1781131" y="1413017"/>
                </a:cubicBezTo>
                <a:cubicBezTo>
                  <a:pt x="1770419" y="1425715"/>
                  <a:pt x="1760371" y="1439298"/>
                  <a:pt x="1750210" y="1452991"/>
                </a:cubicBezTo>
                <a:cubicBezTo>
                  <a:pt x="1788529" y="1419311"/>
                  <a:pt x="1828172" y="1386956"/>
                  <a:pt x="1865275" y="1351730"/>
                </a:cubicBezTo>
                <a:cubicBezTo>
                  <a:pt x="1947432" y="1273658"/>
                  <a:pt x="2015013" y="1168754"/>
                  <a:pt x="2108987" y="1104818"/>
                </a:cubicBezTo>
                <a:cubicBezTo>
                  <a:pt x="2114287" y="1101284"/>
                  <a:pt x="2119146" y="1108130"/>
                  <a:pt x="2115832" y="1112768"/>
                </a:cubicBezTo>
                <a:cubicBezTo>
                  <a:pt x="2078509" y="1164778"/>
                  <a:pt x="2030805" y="1210716"/>
                  <a:pt x="1987296" y="1257538"/>
                </a:cubicBezTo>
                <a:cubicBezTo>
                  <a:pt x="1947874" y="1300050"/>
                  <a:pt x="1908231" y="1342564"/>
                  <a:pt x="1864392" y="1380551"/>
                </a:cubicBezTo>
                <a:cubicBezTo>
                  <a:pt x="1818565" y="1420305"/>
                  <a:pt x="1771302" y="1458291"/>
                  <a:pt x="1726580" y="1499370"/>
                </a:cubicBezTo>
                <a:close/>
                <a:moveTo>
                  <a:pt x="1665913" y="2506582"/>
                </a:moveTo>
                <a:cubicBezTo>
                  <a:pt x="1663994" y="2503366"/>
                  <a:pt x="1663967" y="2499336"/>
                  <a:pt x="1667721" y="2496630"/>
                </a:cubicBezTo>
                <a:cubicBezTo>
                  <a:pt x="1685721" y="2483489"/>
                  <a:pt x="1709131" y="2474655"/>
                  <a:pt x="1730775" y="2469466"/>
                </a:cubicBezTo>
                <a:cubicBezTo>
                  <a:pt x="1740493" y="2467146"/>
                  <a:pt x="1747008" y="2482717"/>
                  <a:pt x="1738284" y="2487796"/>
                </a:cubicBezTo>
                <a:cubicBezTo>
                  <a:pt x="1719511" y="2498618"/>
                  <a:pt x="1696874" y="2508556"/>
                  <a:pt x="1675450" y="2511648"/>
                </a:cubicBezTo>
                <a:cubicBezTo>
                  <a:pt x="1671641" y="2512200"/>
                  <a:pt x="1667831" y="2509799"/>
                  <a:pt x="1665913" y="2506582"/>
                </a:cubicBezTo>
                <a:close/>
                <a:moveTo>
                  <a:pt x="1660488" y="3186407"/>
                </a:moveTo>
                <a:cubicBezTo>
                  <a:pt x="1657589" y="3182708"/>
                  <a:pt x="1656954" y="3177628"/>
                  <a:pt x="1661205" y="3173542"/>
                </a:cubicBezTo>
                <a:cubicBezTo>
                  <a:pt x="1675340" y="3160071"/>
                  <a:pt x="1694223" y="3151678"/>
                  <a:pt x="1711340" y="3142734"/>
                </a:cubicBezTo>
                <a:cubicBezTo>
                  <a:pt x="1727021" y="3134672"/>
                  <a:pt x="1742591" y="3125176"/>
                  <a:pt x="1760149" y="3123188"/>
                </a:cubicBezTo>
                <a:cubicBezTo>
                  <a:pt x="1768320" y="3122194"/>
                  <a:pt x="1775277" y="3133678"/>
                  <a:pt x="1768652" y="3139752"/>
                </a:cubicBezTo>
                <a:cubicBezTo>
                  <a:pt x="1754185" y="3153114"/>
                  <a:pt x="1735302" y="3159961"/>
                  <a:pt x="1717965" y="3168905"/>
                </a:cubicBezTo>
                <a:cubicBezTo>
                  <a:pt x="1703389" y="3176524"/>
                  <a:pt x="1689144" y="3186132"/>
                  <a:pt x="1673353" y="3190990"/>
                </a:cubicBezTo>
                <a:cubicBezTo>
                  <a:pt x="1668549" y="3192425"/>
                  <a:pt x="1663387" y="3190106"/>
                  <a:pt x="1660488" y="3186407"/>
                </a:cubicBezTo>
                <a:close/>
                <a:moveTo>
                  <a:pt x="1645166" y="3553023"/>
                </a:moveTo>
                <a:cubicBezTo>
                  <a:pt x="1644504" y="3549020"/>
                  <a:pt x="1646574" y="3544631"/>
                  <a:pt x="1652040" y="3543361"/>
                </a:cubicBezTo>
                <a:cubicBezTo>
                  <a:pt x="1692345" y="3534085"/>
                  <a:pt x="1736627" y="3525914"/>
                  <a:pt x="1778147" y="3530993"/>
                </a:cubicBezTo>
                <a:cubicBezTo>
                  <a:pt x="1787202" y="3532098"/>
                  <a:pt x="1786870" y="3546453"/>
                  <a:pt x="1778478" y="3548441"/>
                </a:cubicBezTo>
                <a:cubicBezTo>
                  <a:pt x="1738836" y="3557937"/>
                  <a:pt x="1695327" y="3558379"/>
                  <a:pt x="1654690" y="3560367"/>
                </a:cubicBezTo>
                <a:cubicBezTo>
                  <a:pt x="1649224" y="3560643"/>
                  <a:pt x="1645829" y="3557026"/>
                  <a:pt x="1645166" y="3553023"/>
                </a:cubicBezTo>
                <a:close/>
                <a:moveTo>
                  <a:pt x="1631529" y="3652617"/>
                </a:moveTo>
                <a:cubicBezTo>
                  <a:pt x="1631999" y="3648503"/>
                  <a:pt x="1635035" y="3644501"/>
                  <a:pt x="1640005" y="3643948"/>
                </a:cubicBezTo>
                <a:cubicBezTo>
                  <a:pt x="1719952" y="3635335"/>
                  <a:pt x="1817791" y="3640525"/>
                  <a:pt x="1896193" y="3658304"/>
                </a:cubicBezTo>
                <a:cubicBezTo>
                  <a:pt x="1908561" y="3661064"/>
                  <a:pt x="1904144" y="3678401"/>
                  <a:pt x="1892881" y="3678955"/>
                </a:cubicBezTo>
                <a:cubicBezTo>
                  <a:pt x="1847937" y="3681384"/>
                  <a:pt x="1802331" y="3674648"/>
                  <a:pt x="1757387" y="3671888"/>
                </a:cubicBezTo>
                <a:cubicBezTo>
                  <a:pt x="1717744" y="3669348"/>
                  <a:pt x="1677549" y="3669017"/>
                  <a:pt x="1638458" y="3661948"/>
                </a:cubicBezTo>
                <a:cubicBezTo>
                  <a:pt x="1633158" y="3660954"/>
                  <a:pt x="1631060" y="3656730"/>
                  <a:pt x="1631529" y="3652617"/>
                </a:cubicBezTo>
                <a:close/>
                <a:moveTo>
                  <a:pt x="1612536" y="5525986"/>
                </a:moveTo>
                <a:cubicBezTo>
                  <a:pt x="1613972" y="5521885"/>
                  <a:pt x="1618030" y="5518766"/>
                  <a:pt x="1623772" y="5519651"/>
                </a:cubicBezTo>
                <a:cubicBezTo>
                  <a:pt x="1672028" y="5527268"/>
                  <a:pt x="1719511" y="5552446"/>
                  <a:pt x="1763682" y="5572764"/>
                </a:cubicBezTo>
                <a:cubicBezTo>
                  <a:pt x="1799350" y="5589217"/>
                  <a:pt x="1836785" y="5605560"/>
                  <a:pt x="1867704" y="5629854"/>
                </a:cubicBezTo>
                <a:cubicBezTo>
                  <a:pt x="1871790" y="5633058"/>
                  <a:pt x="1869471" y="5639684"/>
                  <a:pt x="1864059" y="5638357"/>
                </a:cubicBezTo>
                <a:cubicBezTo>
                  <a:pt x="1821325" y="5628419"/>
                  <a:pt x="1780357" y="5607990"/>
                  <a:pt x="1739830" y="5591315"/>
                </a:cubicBezTo>
                <a:cubicBezTo>
                  <a:pt x="1699414" y="5574752"/>
                  <a:pt x="1654029" y="5561832"/>
                  <a:pt x="1617036" y="5538201"/>
                </a:cubicBezTo>
                <a:cubicBezTo>
                  <a:pt x="1612287" y="5535165"/>
                  <a:pt x="1611101" y="5530086"/>
                  <a:pt x="1612536" y="5525986"/>
                </a:cubicBezTo>
                <a:close/>
                <a:moveTo>
                  <a:pt x="1612480" y="3490121"/>
                </a:moveTo>
                <a:cubicBezTo>
                  <a:pt x="1612149" y="3486132"/>
                  <a:pt x="1614054" y="3481908"/>
                  <a:pt x="1618360" y="3480528"/>
                </a:cubicBezTo>
                <a:cubicBezTo>
                  <a:pt x="1640556" y="3473351"/>
                  <a:pt x="1668935" y="3469486"/>
                  <a:pt x="1692236" y="3471914"/>
                </a:cubicBezTo>
                <a:cubicBezTo>
                  <a:pt x="1702505" y="3473019"/>
                  <a:pt x="1702285" y="3488369"/>
                  <a:pt x="1693339" y="3491129"/>
                </a:cubicBezTo>
                <a:cubicBezTo>
                  <a:pt x="1671254" y="3498087"/>
                  <a:pt x="1643096" y="3500627"/>
                  <a:pt x="1620017" y="3498307"/>
                </a:cubicBezTo>
                <a:cubicBezTo>
                  <a:pt x="1615379" y="3497865"/>
                  <a:pt x="1612811" y="3494110"/>
                  <a:pt x="1612480" y="3490121"/>
                </a:cubicBezTo>
                <a:close/>
                <a:moveTo>
                  <a:pt x="1606749" y="3150820"/>
                </a:moveTo>
                <a:cubicBezTo>
                  <a:pt x="1606938" y="3148277"/>
                  <a:pt x="1608146" y="3145744"/>
                  <a:pt x="1610741" y="3143728"/>
                </a:cubicBezTo>
                <a:cubicBezTo>
                  <a:pt x="1618470" y="3137656"/>
                  <a:pt x="1625869" y="3131471"/>
                  <a:pt x="1634814" y="3127165"/>
                </a:cubicBezTo>
                <a:cubicBezTo>
                  <a:pt x="1641992" y="3123631"/>
                  <a:pt x="1652041" y="3132575"/>
                  <a:pt x="1646187" y="3139643"/>
                </a:cubicBezTo>
                <a:cubicBezTo>
                  <a:pt x="1639341" y="3147925"/>
                  <a:pt x="1631059" y="3153887"/>
                  <a:pt x="1622557" y="3160292"/>
                </a:cubicBezTo>
                <a:cubicBezTo>
                  <a:pt x="1614771" y="3166172"/>
                  <a:pt x="1606179" y="3158449"/>
                  <a:pt x="1606749" y="3150820"/>
                </a:cubicBezTo>
                <a:close/>
                <a:moveTo>
                  <a:pt x="1606545" y="4363822"/>
                </a:moveTo>
                <a:cubicBezTo>
                  <a:pt x="1622999" y="4331798"/>
                  <a:pt x="1656789" y="4311149"/>
                  <a:pt x="1684726" y="4289838"/>
                </a:cubicBezTo>
                <a:cubicBezTo>
                  <a:pt x="1711118" y="4269849"/>
                  <a:pt x="1733755" y="4247873"/>
                  <a:pt x="1757608" y="4225126"/>
                </a:cubicBezTo>
                <a:cubicBezTo>
                  <a:pt x="1763791" y="4219054"/>
                  <a:pt x="1775717" y="4224684"/>
                  <a:pt x="1771300" y="4233628"/>
                </a:cubicBezTo>
                <a:cubicBezTo>
                  <a:pt x="1755952" y="4264989"/>
                  <a:pt x="1725474" y="4286745"/>
                  <a:pt x="1698641" y="4307725"/>
                </a:cubicBezTo>
                <a:cubicBezTo>
                  <a:pt x="1671697" y="4328815"/>
                  <a:pt x="1647181" y="4353552"/>
                  <a:pt x="1619465" y="4373430"/>
                </a:cubicBezTo>
                <a:cubicBezTo>
                  <a:pt x="1613281" y="4377845"/>
                  <a:pt x="1602349" y="4371773"/>
                  <a:pt x="1606545" y="4363822"/>
                </a:cubicBezTo>
                <a:close/>
                <a:moveTo>
                  <a:pt x="1598870" y="3299484"/>
                </a:moveTo>
                <a:cubicBezTo>
                  <a:pt x="1597075" y="3295315"/>
                  <a:pt x="1597710" y="3289711"/>
                  <a:pt x="1601685" y="3286288"/>
                </a:cubicBezTo>
                <a:cubicBezTo>
                  <a:pt x="1614605" y="3275024"/>
                  <a:pt x="1631169" y="3264313"/>
                  <a:pt x="1647732" y="3259344"/>
                </a:cubicBezTo>
                <a:cubicBezTo>
                  <a:pt x="1657781" y="3256252"/>
                  <a:pt x="1661647" y="3269725"/>
                  <a:pt x="1655794" y="3275909"/>
                </a:cubicBezTo>
                <a:cubicBezTo>
                  <a:pt x="1643978" y="3288276"/>
                  <a:pt x="1626420" y="3297662"/>
                  <a:pt x="1610630" y="3304066"/>
                </a:cubicBezTo>
                <a:cubicBezTo>
                  <a:pt x="1604888" y="3306385"/>
                  <a:pt x="1600664" y="3303653"/>
                  <a:pt x="1598870" y="3299484"/>
                </a:cubicBezTo>
                <a:close/>
                <a:moveTo>
                  <a:pt x="1598375" y="4059667"/>
                </a:moveTo>
                <a:cubicBezTo>
                  <a:pt x="1601964" y="4062342"/>
                  <a:pt x="1613007" y="4057983"/>
                  <a:pt x="1625429" y="4051523"/>
                </a:cubicBezTo>
                <a:cubicBezTo>
                  <a:pt x="1620681" y="4048763"/>
                  <a:pt x="1615932" y="4046004"/>
                  <a:pt x="1611185" y="4043244"/>
                </a:cubicBezTo>
                <a:cubicBezTo>
                  <a:pt x="1616485" y="4034632"/>
                  <a:pt x="1620902" y="4025470"/>
                  <a:pt x="1624326" y="4015973"/>
                </a:cubicBezTo>
                <a:cubicBezTo>
                  <a:pt x="1632828" y="4020943"/>
                  <a:pt x="1641331" y="4026020"/>
                  <a:pt x="1649833" y="4031100"/>
                </a:cubicBezTo>
                <a:cubicBezTo>
                  <a:pt x="1642324" y="4036288"/>
                  <a:pt x="1635699" y="4042471"/>
                  <a:pt x="1629846" y="4049204"/>
                </a:cubicBezTo>
                <a:cubicBezTo>
                  <a:pt x="1644644" y="4041145"/>
                  <a:pt x="1660324" y="4030877"/>
                  <a:pt x="1667060" y="4026573"/>
                </a:cubicBezTo>
                <a:cubicBezTo>
                  <a:pt x="1681416" y="4017298"/>
                  <a:pt x="1697759" y="4007578"/>
                  <a:pt x="1714985" y="4003826"/>
                </a:cubicBezTo>
                <a:cubicBezTo>
                  <a:pt x="1690802" y="3992337"/>
                  <a:pt x="1666618" y="3980858"/>
                  <a:pt x="1642324" y="3969592"/>
                </a:cubicBezTo>
                <a:cubicBezTo>
                  <a:pt x="1636803" y="3991347"/>
                  <a:pt x="1627306" y="4011334"/>
                  <a:pt x="1616043" y="4025577"/>
                </a:cubicBezTo>
                <a:cubicBezTo>
                  <a:pt x="1598651" y="4047272"/>
                  <a:pt x="1594786" y="4056986"/>
                  <a:pt x="1598375" y="4059667"/>
                </a:cubicBezTo>
                <a:close/>
                <a:moveTo>
                  <a:pt x="1588614" y="5046469"/>
                </a:moveTo>
                <a:cubicBezTo>
                  <a:pt x="1588959" y="5043940"/>
                  <a:pt x="1590422" y="5041431"/>
                  <a:pt x="1593404" y="5039497"/>
                </a:cubicBezTo>
                <a:cubicBezTo>
                  <a:pt x="1609526" y="5029120"/>
                  <a:pt x="1631059" y="5030997"/>
                  <a:pt x="1649721" y="5030664"/>
                </a:cubicBezTo>
                <a:cubicBezTo>
                  <a:pt x="1671696" y="5030332"/>
                  <a:pt x="1693671" y="5031215"/>
                  <a:pt x="1714762" y="5037730"/>
                </a:cubicBezTo>
                <a:cubicBezTo>
                  <a:pt x="1722492" y="5040050"/>
                  <a:pt x="1725363" y="5052861"/>
                  <a:pt x="1715757" y="5055068"/>
                </a:cubicBezTo>
                <a:cubicBezTo>
                  <a:pt x="1697757" y="5059265"/>
                  <a:pt x="1679315" y="5060699"/>
                  <a:pt x="1660985" y="5060923"/>
                </a:cubicBezTo>
                <a:cubicBezTo>
                  <a:pt x="1641660" y="5061144"/>
                  <a:pt x="1619685" y="5064344"/>
                  <a:pt x="1600802" y="5058714"/>
                </a:cubicBezTo>
                <a:cubicBezTo>
                  <a:pt x="1599477" y="5059375"/>
                  <a:pt x="1598152" y="5060149"/>
                  <a:pt x="1596716" y="5060809"/>
                </a:cubicBezTo>
                <a:cubicBezTo>
                  <a:pt x="1591858" y="5063131"/>
                  <a:pt x="1588545" y="5057390"/>
                  <a:pt x="1590532" y="5053522"/>
                </a:cubicBezTo>
                <a:cubicBezTo>
                  <a:pt x="1589042" y="5051535"/>
                  <a:pt x="1588269" y="5048996"/>
                  <a:pt x="1588614" y="5046469"/>
                </a:cubicBezTo>
                <a:close/>
                <a:moveTo>
                  <a:pt x="1544664" y="5450623"/>
                </a:moveTo>
                <a:cubicBezTo>
                  <a:pt x="1545810" y="5447779"/>
                  <a:pt x="1548626" y="5445543"/>
                  <a:pt x="1552214" y="5445763"/>
                </a:cubicBezTo>
                <a:cubicBezTo>
                  <a:pt x="1575625" y="5447089"/>
                  <a:pt x="1598373" y="5458133"/>
                  <a:pt x="1620238" y="5465864"/>
                </a:cubicBezTo>
                <a:cubicBezTo>
                  <a:pt x="1643317" y="5474035"/>
                  <a:pt x="1665844" y="5482980"/>
                  <a:pt x="1688039" y="5493249"/>
                </a:cubicBezTo>
                <a:cubicBezTo>
                  <a:pt x="1696211" y="5497005"/>
                  <a:pt x="1689806" y="5509262"/>
                  <a:pt x="1681745" y="5507164"/>
                </a:cubicBezTo>
                <a:cubicBezTo>
                  <a:pt x="1659218" y="5501312"/>
                  <a:pt x="1637133" y="5494686"/>
                  <a:pt x="1615158" y="5487065"/>
                </a:cubicBezTo>
                <a:cubicBezTo>
                  <a:pt x="1592521" y="5479114"/>
                  <a:pt x="1566792" y="5473152"/>
                  <a:pt x="1547135" y="5459127"/>
                </a:cubicBezTo>
                <a:cubicBezTo>
                  <a:pt x="1544043" y="5456917"/>
                  <a:pt x="1543519" y="5453468"/>
                  <a:pt x="1544664" y="5450623"/>
                </a:cubicBezTo>
                <a:close/>
                <a:moveTo>
                  <a:pt x="1541394" y="6182859"/>
                </a:moveTo>
                <a:cubicBezTo>
                  <a:pt x="1537308" y="6177227"/>
                  <a:pt x="1542939" y="6168282"/>
                  <a:pt x="1549896" y="6171596"/>
                </a:cubicBezTo>
                <a:cubicBezTo>
                  <a:pt x="1580374" y="6185949"/>
                  <a:pt x="1604116" y="6214220"/>
                  <a:pt x="1622778" y="6241826"/>
                </a:cubicBezTo>
                <a:cubicBezTo>
                  <a:pt x="1627968" y="6249447"/>
                  <a:pt x="1616926" y="6256845"/>
                  <a:pt x="1610632" y="6251212"/>
                </a:cubicBezTo>
                <a:cubicBezTo>
                  <a:pt x="1586779" y="6229790"/>
                  <a:pt x="1560166" y="6208918"/>
                  <a:pt x="1541394" y="6182859"/>
                </a:cubicBezTo>
                <a:close/>
                <a:moveTo>
                  <a:pt x="1533555" y="3858510"/>
                </a:moveTo>
                <a:cubicBezTo>
                  <a:pt x="1539076" y="3854976"/>
                  <a:pt x="1544819" y="3851885"/>
                  <a:pt x="1550671" y="3849345"/>
                </a:cubicBezTo>
                <a:cubicBezTo>
                  <a:pt x="1544819" y="3842386"/>
                  <a:pt x="1538523" y="3834987"/>
                  <a:pt x="1540732" y="3838080"/>
                </a:cubicBezTo>
                <a:cubicBezTo>
                  <a:pt x="1540180" y="3837307"/>
                  <a:pt x="1539518" y="3836532"/>
                  <a:pt x="1538965" y="3835761"/>
                </a:cubicBezTo>
                <a:cubicBezTo>
                  <a:pt x="1537751" y="3843491"/>
                  <a:pt x="1535985" y="3851222"/>
                  <a:pt x="1533555" y="3858510"/>
                </a:cubicBezTo>
                <a:close/>
                <a:moveTo>
                  <a:pt x="1526789" y="2578800"/>
                </a:moveTo>
                <a:cubicBezTo>
                  <a:pt x="1525795" y="2575142"/>
                  <a:pt x="1527313" y="2570725"/>
                  <a:pt x="1532117" y="2568738"/>
                </a:cubicBezTo>
                <a:cubicBezTo>
                  <a:pt x="1555637" y="2559020"/>
                  <a:pt x="1580152" y="2550627"/>
                  <a:pt x="1604666" y="2544002"/>
                </a:cubicBezTo>
                <a:cubicBezTo>
                  <a:pt x="1613170" y="2541683"/>
                  <a:pt x="1620126" y="2554381"/>
                  <a:pt x="1611513" y="2558688"/>
                </a:cubicBezTo>
                <a:cubicBezTo>
                  <a:pt x="1587993" y="2570504"/>
                  <a:pt x="1562264" y="2579228"/>
                  <a:pt x="1536534" y="2584307"/>
                </a:cubicBezTo>
                <a:cubicBezTo>
                  <a:pt x="1531289" y="2585356"/>
                  <a:pt x="1527783" y="2582458"/>
                  <a:pt x="1526789" y="2578800"/>
                </a:cubicBezTo>
                <a:close/>
                <a:moveTo>
                  <a:pt x="1514983" y="3201907"/>
                </a:moveTo>
                <a:cubicBezTo>
                  <a:pt x="1515071" y="3199645"/>
                  <a:pt x="1516134" y="3197312"/>
                  <a:pt x="1518536" y="3195297"/>
                </a:cubicBezTo>
                <a:cubicBezTo>
                  <a:pt x="1532559" y="3183702"/>
                  <a:pt x="1549454" y="3174206"/>
                  <a:pt x="1568117" y="3174206"/>
                </a:cubicBezTo>
                <a:cubicBezTo>
                  <a:pt x="1576398" y="3174206"/>
                  <a:pt x="1581037" y="3187236"/>
                  <a:pt x="1572534" y="3190771"/>
                </a:cubicBezTo>
                <a:cubicBezTo>
                  <a:pt x="1558178" y="3196953"/>
                  <a:pt x="1543933" y="3201040"/>
                  <a:pt x="1530682" y="3209874"/>
                </a:cubicBezTo>
                <a:cubicBezTo>
                  <a:pt x="1523228" y="3214843"/>
                  <a:pt x="1514719" y="3208694"/>
                  <a:pt x="1514983" y="3201907"/>
                </a:cubicBezTo>
                <a:close/>
                <a:moveTo>
                  <a:pt x="1511121" y="5638156"/>
                </a:moveTo>
                <a:cubicBezTo>
                  <a:pt x="1511991" y="5634939"/>
                  <a:pt x="1514613" y="5632289"/>
                  <a:pt x="1518423" y="5632731"/>
                </a:cubicBezTo>
                <a:cubicBezTo>
                  <a:pt x="1555638" y="5637038"/>
                  <a:pt x="1595833" y="5650067"/>
                  <a:pt x="1628629" y="5668178"/>
                </a:cubicBezTo>
                <a:cubicBezTo>
                  <a:pt x="1636028" y="5672262"/>
                  <a:pt x="1631611" y="5684962"/>
                  <a:pt x="1623329" y="5683746"/>
                </a:cubicBezTo>
                <a:cubicBezTo>
                  <a:pt x="1586115" y="5678556"/>
                  <a:pt x="1547024" y="5665527"/>
                  <a:pt x="1514337" y="5646976"/>
                </a:cubicBezTo>
                <a:cubicBezTo>
                  <a:pt x="1511135" y="5645153"/>
                  <a:pt x="1510252" y="5641372"/>
                  <a:pt x="1511121" y="5638156"/>
                </a:cubicBezTo>
                <a:close/>
                <a:moveTo>
                  <a:pt x="1486719" y="3654840"/>
                </a:moveTo>
                <a:cubicBezTo>
                  <a:pt x="1486926" y="3651348"/>
                  <a:pt x="1488941" y="3648118"/>
                  <a:pt x="1493028" y="3647345"/>
                </a:cubicBezTo>
                <a:cubicBezTo>
                  <a:pt x="1511248" y="3643811"/>
                  <a:pt x="1530241" y="3648449"/>
                  <a:pt x="1547909" y="3653309"/>
                </a:cubicBezTo>
                <a:cubicBezTo>
                  <a:pt x="1567234" y="3658499"/>
                  <a:pt x="1585785" y="3663690"/>
                  <a:pt x="1603012" y="3674183"/>
                </a:cubicBezTo>
                <a:cubicBezTo>
                  <a:pt x="1609637" y="3678268"/>
                  <a:pt x="1607097" y="3689753"/>
                  <a:pt x="1598815" y="3689202"/>
                </a:cubicBezTo>
                <a:cubicBezTo>
                  <a:pt x="1578607" y="3687876"/>
                  <a:pt x="1559172" y="3682907"/>
                  <a:pt x="1539517" y="3678158"/>
                </a:cubicBezTo>
                <a:cubicBezTo>
                  <a:pt x="1523174" y="3674183"/>
                  <a:pt x="1505947" y="3672416"/>
                  <a:pt x="1491261" y="3663910"/>
                </a:cubicBezTo>
                <a:cubicBezTo>
                  <a:pt x="1488113" y="3662089"/>
                  <a:pt x="1486512" y="3658333"/>
                  <a:pt x="1486719" y="3654840"/>
                </a:cubicBezTo>
                <a:close/>
                <a:moveTo>
                  <a:pt x="1485585" y="4276469"/>
                </a:moveTo>
                <a:cubicBezTo>
                  <a:pt x="1485158" y="4274080"/>
                  <a:pt x="1485683" y="4271585"/>
                  <a:pt x="1487615" y="4269402"/>
                </a:cubicBezTo>
                <a:cubicBezTo>
                  <a:pt x="1500646" y="4254826"/>
                  <a:pt x="1513345" y="4239918"/>
                  <a:pt x="1526485" y="4225344"/>
                </a:cubicBezTo>
                <a:cubicBezTo>
                  <a:pt x="1537086" y="4213417"/>
                  <a:pt x="1546804" y="4199614"/>
                  <a:pt x="1561160" y="4192328"/>
                </a:cubicBezTo>
                <a:cubicBezTo>
                  <a:pt x="1567896" y="4188905"/>
                  <a:pt x="1574853" y="4196521"/>
                  <a:pt x="1572313" y="4203036"/>
                </a:cubicBezTo>
                <a:cubicBezTo>
                  <a:pt x="1566019" y="4219381"/>
                  <a:pt x="1550669" y="4232079"/>
                  <a:pt x="1538853" y="4244774"/>
                </a:cubicBezTo>
                <a:cubicBezTo>
                  <a:pt x="1526817" y="4257697"/>
                  <a:pt x="1514781" y="4270618"/>
                  <a:pt x="1502743" y="4283425"/>
                </a:cubicBezTo>
                <a:cubicBezTo>
                  <a:pt x="1496698" y="4289802"/>
                  <a:pt x="1486863" y="4283632"/>
                  <a:pt x="1485585" y="4276469"/>
                </a:cubicBezTo>
                <a:close/>
                <a:moveTo>
                  <a:pt x="1482758" y="3761986"/>
                </a:moveTo>
                <a:cubicBezTo>
                  <a:pt x="1482758" y="3761986"/>
                  <a:pt x="1482869" y="3761986"/>
                  <a:pt x="1482869" y="3761986"/>
                </a:cubicBezTo>
                <a:cubicBezTo>
                  <a:pt x="1482869" y="3761986"/>
                  <a:pt x="1482758" y="3761875"/>
                  <a:pt x="1482758" y="3761875"/>
                </a:cubicBezTo>
                <a:cubicBezTo>
                  <a:pt x="1482758" y="3761986"/>
                  <a:pt x="1482758" y="3761986"/>
                  <a:pt x="1482758" y="3761986"/>
                </a:cubicBezTo>
                <a:close/>
                <a:moveTo>
                  <a:pt x="1480880" y="4514449"/>
                </a:moveTo>
                <a:cubicBezTo>
                  <a:pt x="1478919" y="4511288"/>
                  <a:pt x="1478781" y="4506981"/>
                  <a:pt x="1481762" y="4503721"/>
                </a:cubicBezTo>
                <a:cubicBezTo>
                  <a:pt x="1493690" y="4490471"/>
                  <a:pt x="1509591" y="4481859"/>
                  <a:pt x="1523614" y="4471036"/>
                </a:cubicBezTo>
                <a:cubicBezTo>
                  <a:pt x="1538081" y="4459774"/>
                  <a:pt x="1552215" y="4448287"/>
                  <a:pt x="1567123" y="4437687"/>
                </a:cubicBezTo>
                <a:cubicBezTo>
                  <a:pt x="1575626" y="4431615"/>
                  <a:pt x="1584570" y="4443760"/>
                  <a:pt x="1578386" y="4451270"/>
                </a:cubicBezTo>
                <a:cubicBezTo>
                  <a:pt x="1556854" y="4477220"/>
                  <a:pt x="1523836" y="4508139"/>
                  <a:pt x="1490928" y="4518300"/>
                </a:cubicBezTo>
                <a:cubicBezTo>
                  <a:pt x="1486622" y="4519625"/>
                  <a:pt x="1482840" y="4517609"/>
                  <a:pt x="1480880" y="4514449"/>
                </a:cubicBezTo>
                <a:close/>
                <a:moveTo>
                  <a:pt x="1466206" y="3422237"/>
                </a:moveTo>
                <a:cubicBezTo>
                  <a:pt x="1465033" y="3417558"/>
                  <a:pt x="1466579" y="3411843"/>
                  <a:pt x="1471492" y="3409303"/>
                </a:cubicBezTo>
                <a:cubicBezTo>
                  <a:pt x="1489602" y="3400027"/>
                  <a:pt x="1509811" y="3395722"/>
                  <a:pt x="1530129" y="3398040"/>
                </a:cubicBezTo>
                <a:cubicBezTo>
                  <a:pt x="1539294" y="3399145"/>
                  <a:pt x="1538741" y="3413390"/>
                  <a:pt x="1530571" y="3415487"/>
                </a:cubicBezTo>
                <a:cubicBezTo>
                  <a:pt x="1512792" y="3420015"/>
                  <a:pt x="1495013" y="3424101"/>
                  <a:pt x="1477235" y="3428960"/>
                </a:cubicBezTo>
                <a:cubicBezTo>
                  <a:pt x="1471272" y="3430561"/>
                  <a:pt x="1467379" y="3426917"/>
                  <a:pt x="1466206" y="3422237"/>
                </a:cubicBezTo>
                <a:close/>
                <a:moveTo>
                  <a:pt x="1461362" y="4798592"/>
                </a:moveTo>
                <a:cubicBezTo>
                  <a:pt x="1459899" y="4795529"/>
                  <a:pt x="1460451" y="4791610"/>
                  <a:pt x="1464205" y="4788959"/>
                </a:cubicBezTo>
                <a:cubicBezTo>
                  <a:pt x="1512462" y="4754286"/>
                  <a:pt x="1577835" y="4731096"/>
                  <a:pt x="1634703" y="4714421"/>
                </a:cubicBezTo>
                <a:cubicBezTo>
                  <a:pt x="1644421" y="4711550"/>
                  <a:pt x="1652151" y="4726789"/>
                  <a:pt x="1643537" y="4732642"/>
                </a:cubicBezTo>
                <a:cubicBezTo>
                  <a:pt x="1640225" y="4734851"/>
                  <a:pt x="1637023" y="4737059"/>
                  <a:pt x="1633710" y="4739267"/>
                </a:cubicBezTo>
                <a:cubicBezTo>
                  <a:pt x="1633048" y="4739709"/>
                  <a:pt x="1632274" y="4739267"/>
                  <a:pt x="1631501" y="4739267"/>
                </a:cubicBezTo>
                <a:cubicBezTo>
                  <a:pt x="1581920" y="4766322"/>
                  <a:pt x="1525492" y="4793265"/>
                  <a:pt x="1470610" y="4803095"/>
                </a:cubicBezTo>
                <a:cubicBezTo>
                  <a:pt x="1466304" y="4803868"/>
                  <a:pt x="1462825" y="4801657"/>
                  <a:pt x="1461362" y="4798592"/>
                </a:cubicBezTo>
                <a:close/>
                <a:moveTo>
                  <a:pt x="1421083" y="4997257"/>
                </a:moveTo>
                <a:cubicBezTo>
                  <a:pt x="1420586" y="4993917"/>
                  <a:pt x="1422408" y="4990247"/>
                  <a:pt x="1426990" y="4989031"/>
                </a:cubicBezTo>
                <a:cubicBezTo>
                  <a:pt x="1494130" y="4971366"/>
                  <a:pt x="1569883" y="4958664"/>
                  <a:pt x="1639450" y="4958555"/>
                </a:cubicBezTo>
                <a:cubicBezTo>
                  <a:pt x="1648506" y="4958555"/>
                  <a:pt x="1647954" y="4971141"/>
                  <a:pt x="1640334" y="4973352"/>
                </a:cubicBezTo>
                <a:cubicBezTo>
                  <a:pt x="1574078" y="4992782"/>
                  <a:pt x="1498105" y="5001839"/>
                  <a:pt x="1429089" y="5003499"/>
                </a:cubicBezTo>
                <a:cubicBezTo>
                  <a:pt x="1424396" y="5003608"/>
                  <a:pt x="1421580" y="5000596"/>
                  <a:pt x="1421083" y="4997257"/>
                </a:cubicBezTo>
                <a:close/>
                <a:moveTo>
                  <a:pt x="1416860" y="3550359"/>
                </a:moveTo>
                <a:cubicBezTo>
                  <a:pt x="1416335" y="3546177"/>
                  <a:pt x="1418323" y="3541705"/>
                  <a:pt x="1423347" y="3540711"/>
                </a:cubicBezTo>
                <a:cubicBezTo>
                  <a:pt x="1482647" y="3528785"/>
                  <a:pt x="1546031" y="3520283"/>
                  <a:pt x="1606545" y="3519841"/>
                </a:cubicBezTo>
                <a:cubicBezTo>
                  <a:pt x="1615599" y="3519730"/>
                  <a:pt x="1616594" y="3533533"/>
                  <a:pt x="1607980" y="3535521"/>
                </a:cubicBezTo>
                <a:cubicBezTo>
                  <a:pt x="1549233" y="3549324"/>
                  <a:pt x="1485627" y="3556281"/>
                  <a:pt x="1425445" y="3558269"/>
                </a:cubicBezTo>
                <a:cubicBezTo>
                  <a:pt x="1420421" y="3558434"/>
                  <a:pt x="1417384" y="3554542"/>
                  <a:pt x="1416860" y="3550359"/>
                </a:cubicBezTo>
                <a:close/>
                <a:moveTo>
                  <a:pt x="1408426" y="4935229"/>
                </a:moveTo>
                <a:cubicBezTo>
                  <a:pt x="1407832" y="4930896"/>
                  <a:pt x="1409986" y="4926146"/>
                  <a:pt x="1415286" y="4924324"/>
                </a:cubicBezTo>
                <a:cubicBezTo>
                  <a:pt x="1448082" y="4913174"/>
                  <a:pt x="1489493" y="4905666"/>
                  <a:pt x="1524056" y="4909638"/>
                </a:cubicBezTo>
                <a:cubicBezTo>
                  <a:pt x="1532116" y="4910525"/>
                  <a:pt x="1534657" y="4922231"/>
                  <a:pt x="1526816" y="4925652"/>
                </a:cubicBezTo>
                <a:cubicBezTo>
                  <a:pt x="1495125" y="4939568"/>
                  <a:pt x="1452610" y="4944643"/>
                  <a:pt x="1418046" y="4943649"/>
                </a:cubicBezTo>
                <a:cubicBezTo>
                  <a:pt x="1412359" y="4943482"/>
                  <a:pt x="1409019" y="4939562"/>
                  <a:pt x="1408426" y="4935229"/>
                </a:cubicBezTo>
                <a:close/>
                <a:moveTo>
                  <a:pt x="1407167" y="3166036"/>
                </a:moveTo>
                <a:cubicBezTo>
                  <a:pt x="1406859" y="3163825"/>
                  <a:pt x="1407474" y="3161424"/>
                  <a:pt x="1409433" y="3159187"/>
                </a:cubicBezTo>
                <a:cubicBezTo>
                  <a:pt x="1438144" y="3126391"/>
                  <a:pt x="1469174" y="3096135"/>
                  <a:pt x="1506608" y="3073608"/>
                </a:cubicBezTo>
                <a:cubicBezTo>
                  <a:pt x="1515884" y="3067976"/>
                  <a:pt x="1524498" y="3080233"/>
                  <a:pt x="1516216" y="3087301"/>
                </a:cubicBezTo>
                <a:cubicBezTo>
                  <a:pt x="1484303" y="3114134"/>
                  <a:pt x="1451948" y="3140636"/>
                  <a:pt x="1423348" y="3171114"/>
                </a:cubicBezTo>
                <a:cubicBezTo>
                  <a:pt x="1417301" y="3177574"/>
                  <a:pt x="1408088" y="3172667"/>
                  <a:pt x="1407167" y="3166036"/>
                </a:cubicBezTo>
                <a:close/>
                <a:moveTo>
                  <a:pt x="1398571" y="2669143"/>
                </a:moveTo>
                <a:cubicBezTo>
                  <a:pt x="1397618" y="2665830"/>
                  <a:pt x="1398723" y="2661882"/>
                  <a:pt x="1402588" y="2659950"/>
                </a:cubicBezTo>
                <a:cubicBezTo>
                  <a:pt x="1423680" y="2649238"/>
                  <a:pt x="1446095" y="2642613"/>
                  <a:pt x="1468622" y="2635877"/>
                </a:cubicBezTo>
                <a:cubicBezTo>
                  <a:pt x="1487947" y="2630135"/>
                  <a:pt x="1507934" y="2623399"/>
                  <a:pt x="1528253" y="2623399"/>
                </a:cubicBezTo>
                <a:cubicBezTo>
                  <a:pt x="1538081" y="2623399"/>
                  <a:pt x="1540731" y="2637312"/>
                  <a:pt x="1532228" y="2641619"/>
                </a:cubicBezTo>
                <a:cubicBezTo>
                  <a:pt x="1513897" y="2651006"/>
                  <a:pt x="1492474" y="2654870"/>
                  <a:pt x="1472487" y="2659729"/>
                </a:cubicBezTo>
                <a:cubicBezTo>
                  <a:pt x="1450624" y="2664919"/>
                  <a:pt x="1429200" y="2671545"/>
                  <a:pt x="1406895" y="2674526"/>
                </a:cubicBezTo>
                <a:cubicBezTo>
                  <a:pt x="1402533" y="2675133"/>
                  <a:pt x="1399524" y="2672455"/>
                  <a:pt x="1398571" y="2669143"/>
                </a:cubicBezTo>
                <a:close/>
                <a:moveTo>
                  <a:pt x="1396804" y="5247015"/>
                </a:moveTo>
                <a:cubicBezTo>
                  <a:pt x="1397646" y="5244306"/>
                  <a:pt x="1399937" y="5241849"/>
                  <a:pt x="1402697" y="5241132"/>
                </a:cubicBezTo>
                <a:cubicBezTo>
                  <a:pt x="1419482" y="5236936"/>
                  <a:pt x="1438585" y="5240248"/>
                  <a:pt x="1455702" y="5241132"/>
                </a:cubicBezTo>
                <a:cubicBezTo>
                  <a:pt x="1470500" y="5241796"/>
                  <a:pt x="1485296" y="5241685"/>
                  <a:pt x="1499542" y="5245882"/>
                </a:cubicBezTo>
                <a:cubicBezTo>
                  <a:pt x="1508265" y="5248420"/>
                  <a:pt x="1506608" y="5260127"/>
                  <a:pt x="1498658" y="5262449"/>
                </a:cubicBezTo>
                <a:cubicBezTo>
                  <a:pt x="1481432" y="5267856"/>
                  <a:pt x="1462107" y="5266421"/>
                  <a:pt x="1444329" y="5264436"/>
                </a:cubicBezTo>
                <a:cubicBezTo>
                  <a:pt x="1428758" y="5262782"/>
                  <a:pt x="1413520" y="5262115"/>
                  <a:pt x="1399605" y="5254384"/>
                </a:cubicBezTo>
                <a:cubicBezTo>
                  <a:pt x="1396569" y="5252671"/>
                  <a:pt x="1395962" y="5249718"/>
                  <a:pt x="1396804" y="5247015"/>
                </a:cubicBezTo>
                <a:close/>
                <a:moveTo>
                  <a:pt x="1396652" y="3598381"/>
                </a:moveTo>
                <a:cubicBezTo>
                  <a:pt x="1396901" y="3594074"/>
                  <a:pt x="1399772" y="3589795"/>
                  <a:pt x="1404906" y="3589299"/>
                </a:cubicBezTo>
                <a:cubicBezTo>
                  <a:pt x="1531786" y="3575605"/>
                  <a:pt x="1673353" y="3579470"/>
                  <a:pt x="1800674" y="3589519"/>
                </a:cubicBezTo>
                <a:cubicBezTo>
                  <a:pt x="1810282" y="3590181"/>
                  <a:pt x="1809619" y="3605420"/>
                  <a:pt x="1800233" y="3606194"/>
                </a:cubicBezTo>
                <a:cubicBezTo>
                  <a:pt x="1673132" y="3616794"/>
                  <a:pt x="1530903" y="3620770"/>
                  <a:pt x="1404133" y="3607629"/>
                </a:cubicBezTo>
                <a:cubicBezTo>
                  <a:pt x="1398778" y="3607021"/>
                  <a:pt x="1396404" y="3602687"/>
                  <a:pt x="1396652" y="3598381"/>
                </a:cubicBezTo>
                <a:close/>
                <a:moveTo>
                  <a:pt x="1368700" y="2620251"/>
                </a:moveTo>
                <a:cubicBezTo>
                  <a:pt x="1367333" y="2615889"/>
                  <a:pt x="1368521" y="2610588"/>
                  <a:pt x="1373434" y="2608380"/>
                </a:cubicBezTo>
                <a:cubicBezTo>
                  <a:pt x="1403360" y="2594798"/>
                  <a:pt x="1434721" y="2583644"/>
                  <a:pt x="1467517" y="2580000"/>
                </a:cubicBezTo>
                <a:cubicBezTo>
                  <a:pt x="1477345" y="2578897"/>
                  <a:pt x="1478118" y="2592700"/>
                  <a:pt x="1470168" y="2596012"/>
                </a:cubicBezTo>
                <a:cubicBezTo>
                  <a:pt x="1440795" y="2608270"/>
                  <a:pt x="1409764" y="2617325"/>
                  <a:pt x="1379287" y="2626490"/>
                </a:cubicBezTo>
                <a:cubicBezTo>
                  <a:pt x="1373986" y="2628036"/>
                  <a:pt x="1370066" y="2624613"/>
                  <a:pt x="1368700" y="2620251"/>
                </a:cubicBezTo>
                <a:close/>
                <a:moveTo>
                  <a:pt x="1357532" y="6186492"/>
                </a:moveTo>
                <a:cubicBezTo>
                  <a:pt x="1354440" y="6181192"/>
                  <a:pt x="1358306" y="6171584"/>
                  <a:pt x="1365705" y="6174013"/>
                </a:cubicBezTo>
                <a:cubicBezTo>
                  <a:pt x="1382269" y="6179645"/>
                  <a:pt x="1394747" y="6190467"/>
                  <a:pt x="1405790" y="6203832"/>
                </a:cubicBezTo>
                <a:cubicBezTo>
                  <a:pt x="1412194" y="6211560"/>
                  <a:pt x="1401041" y="6222603"/>
                  <a:pt x="1392869" y="6217965"/>
                </a:cubicBezTo>
                <a:cubicBezTo>
                  <a:pt x="1378735" y="6210125"/>
                  <a:pt x="1365815" y="6200629"/>
                  <a:pt x="1357532" y="6186492"/>
                </a:cubicBezTo>
                <a:close/>
                <a:moveTo>
                  <a:pt x="1345261" y="2776628"/>
                </a:moveTo>
                <a:cubicBezTo>
                  <a:pt x="1344254" y="2773578"/>
                  <a:pt x="1344889" y="2769989"/>
                  <a:pt x="1347705" y="2767395"/>
                </a:cubicBezTo>
                <a:cubicBezTo>
                  <a:pt x="1360734" y="2755469"/>
                  <a:pt x="1379728" y="2752597"/>
                  <a:pt x="1396513" y="2748953"/>
                </a:cubicBezTo>
                <a:cubicBezTo>
                  <a:pt x="1411200" y="2745640"/>
                  <a:pt x="1426549" y="2741665"/>
                  <a:pt x="1441567" y="2744978"/>
                </a:cubicBezTo>
                <a:cubicBezTo>
                  <a:pt x="1448192" y="2746523"/>
                  <a:pt x="1450842" y="2756131"/>
                  <a:pt x="1444548" y="2759996"/>
                </a:cubicBezTo>
                <a:cubicBezTo>
                  <a:pt x="1429972" y="2768609"/>
                  <a:pt x="1412194" y="2770045"/>
                  <a:pt x="1396071" y="2774351"/>
                </a:cubicBezTo>
                <a:cubicBezTo>
                  <a:pt x="1381826" y="2778106"/>
                  <a:pt x="1367581" y="2784290"/>
                  <a:pt x="1352674" y="2782633"/>
                </a:cubicBezTo>
                <a:cubicBezTo>
                  <a:pt x="1348919" y="2782191"/>
                  <a:pt x="1346269" y="2779679"/>
                  <a:pt x="1345261" y="2776628"/>
                </a:cubicBezTo>
                <a:close/>
                <a:moveTo>
                  <a:pt x="1329154" y="4422785"/>
                </a:moveTo>
                <a:cubicBezTo>
                  <a:pt x="1347264" y="4400479"/>
                  <a:pt x="1370786" y="4385569"/>
                  <a:pt x="1392760" y="4367461"/>
                </a:cubicBezTo>
                <a:cubicBezTo>
                  <a:pt x="1414845" y="4349349"/>
                  <a:pt x="1436599" y="4330135"/>
                  <a:pt x="1460009" y="4313574"/>
                </a:cubicBezTo>
                <a:cubicBezTo>
                  <a:pt x="1467078" y="4308602"/>
                  <a:pt x="1476242" y="4319091"/>
                  <a:pt x="1471383" y="4325718"/>
                </a:cubicBezTo>
                <a:cubicBezTo>
                  <a:pt x="1439691" y="4368786"/>
                  <a:pt x="1389226" y="4418477"/>
                  <a:pt x="1337878" y="4435815"/>
                </a:cubicBezTo>
                <a:cubicBezTo>
                  <a:pt x="1331032" y="4438244"/>
                  <a:pt x="1324737" y="4428304"/>
                  <a:pt x="1329154" y="4422785"/>
                </a:cubicBezTo>
                <a:close/>
                <a:moveTo>
                  <a:pt x="1322418" y="5694679"/>
                </a:moveTo>
                <a:cubicBezTo>
                  <a:pt x="1324764" y="5691394"/>
                  <a:pt x="1329154" y="5689213"/>
                  <a:pt x="1333460" y="5690042"/>
                </a:cubicBezTo>
                <a:cubicBezTo>
                  <a:pt x="1360626" y="5695342"/>
                  <a:pt x="1385250" y="5710249"/>
                  <a:pt x="1409213" y="5723390"/>
                </a:cubicBezTo>
                <a:cubicBezTo>
                  <a:pt x="1436046" y="5738077"/>
                  <a:pt x="1466745" y="5751770"/>
                  <a:pt x="1488609" y="5773302"/>
                </a:cubicBezTo>
                <a:cubicBezTo>
                  <a:pt x="1495788" y="5780479"/>
                  <a:pt x="1487726" y="5791413"/>
                  <a:pt x="1478782" y="5789203"/>
                </a:cubicBezTo>
                <a:cubicBezTo>
                  <a:pt x="1449409" y="5782026"/>
                  <a:pt x="1421691" y="5763474"/>
                  <a:pt x="1394967" y="5749560"/>
                </a:cubicBezTo>
                <a:cubicBezTo>
                  <a:pt x="1370232" y="5736752"/>
                  <a:pt x="1344283" y="5724937"/>
                  <a:pt x="1323632" y="5705943"/>
                </a:cubicBezTo>
                <a:cubicBezTo>
                  <a:pt x="1319767" y="5702355"/>
                  <a:pt x="1320071" y="5697965"/>
                  <a:pt x="1322418" y="5694679"/>
                </a:cubicBezTo>
                <a:close/>
                <a:moveTo>
                  <a:pt x="1321990" y="3461370"/>
                </a:moveTo>
                <a:cubicBezTo>
                  <a:pt x="1321258" y="3457560"/>
                  <a:pt x="1322583" y="3453253"/>
                  <a:pt x="1326393" y="3451597"/>
                </a:cubicBezTo>
                <a:cubicBezTo>
                  <a:pt x="1357092" y="3438014"/>
                  <a:pt x="1393754" y="3427524"/>
                  <a:pt x="1427544" y="3425315"/>
                </a:cubicBezTo>
                <a:cubicBezTo>
                  <a:pt x="1436268" y="3424763"/>
                  <a:pt x="1439911" y="3438235"/>
                  <a:pt x="1431961" y="3441990"/>
                </a:cubicBezTo>
                <a:cubicBezTo>
                  <a:pt x="1401041" y="3456566"/>
                  <a:pt x="1363938" y="3465732"/>
                  <a:pt x="1329926" y="3468161"/>
                </a:cubicBezTo>
                <a:cubicBezTo>
                  <a:pt x="1325509" y="3468492"/>
                  <a:pt x="1322721" y="3465179"/>
                  <a:pt x="1321990" y="3461370"/>
                </a:cubicBezTo>
                <a:close/>
                <a:moveTo>
                  <a:pt x="1321093" y="6053101"/>
                </a:moveTo>
                <a:cubicBezTo>
                  <a:pt x="1316124" y="6046144"/>
                  <a:pt x="1323192" y="6037862"/>
                  <a:pt x="1330921" y="6040512"/>
                </a:cubicBezTo>
                <a:cubicBezTo>
                  <a:pt x="1355657" y="6048905"/>
                  <a:pt x="1376748" y="6072315"/>
                  <a:pt x="1388895" y="6094731"/>
                </a:cubicBezTo>
                <a:cubicBezTo>
                  <a:pt x="1391877" y="6100254"/>
                  <a:pt x="1384037" y="6106327"/>
                  <a:pt x="1379288" y="6102461"/>
                </a:cubicBezTo>
                <a:cubicBezTo>
                  <a:pt x="1360405" y="6086891"/>
                  <a:pt x="1335559" y="6073310"/>
                  <a:pt x="1321093" y="6053101"/>
                </a:cubicBezTo>
                <a:close/>
                <a:moveTo>
                  <a:pt x="1314909" y="4329148"/>
                </a:moveTo>
                <a:cubicBezTo>
                  <a:pt x="1329817" y="4307285"/>
                  <a:pt x="1349472" y="4288734"/>
                  <a:pt x="1367582" y="4269518"/>
                </a:cubicBezTo>
                <a:cubicBezTo>
                  <a:pt x="1382600" y="4253616"/>
                  <a:pt x="1396182" y="4235838"/>
                  <a:pt x="1415948" y="4225901"/>
                </a:cubicBezTo>
                <a:cubicBezTo>
                  <a:pt x="1423236" y="4222145"/>
                  <a:pt x="1430745" y="4231310"/>
                  <a:pt x="1427653" y="4238158"/>
                </a:cubicBezTo>
                <a:cubicBezTo>
                  <a:pt x="1417715" y="4260021"/>
                  <a:pt x="1398059" y="4276033"/>
                  <a:pt x="1381495" y="4293149"/>
                </a:cubicBezTo>
                <a:cubicBezTo>
                  <a:pt x="1364821" y="4310377"/>
                  <a:pt x="1348810" y="4328928"/>
                  <a:pt x="1329595" y="4343393"/>
                </a:cubicBezTo>
                <a:cubicBezTo>
                  <a:pt x="1320099" y="4350461"/>
                  <a:pt x="1308283" y="4338756"/>
                  <a:pt x="1314909" y="4329148"/>
                </a:cubicBezTo>
                <a:close/>
                <a:moveTo>
                  <a:pt x="1313362" y="3992458"/>
                </a:moveTo>
                <a:cubicBezTo>
                  <a:pt x="1314799" y="3974564"/>
                  <a:pt x="1328712" y="3960877"/>
                  <a:pt x="1341080" y="3948949"/>
                </a:cubicBezTo>
                <a:cubicBezTo>
                  <a:pt x="1347815" y="3942547"/>
                  <a:pt x="1360073" y="3950714"/>
                  <a:pt x="1356209" y="3959331"/>
                </a:cubicBezTo>
                <a:cubicBezTo>
                  <a:pt x="1349804" y="3973682"/>
                  <a:pt x="1338429" y="3987268"/>
                  <a:pt x="1326945" y="3997758"/>
                </a:cubicBezTo>
                <a:cubicBezTo>
                  <a:pt x="1322528" y="4001845"/>
                  <a:pt x="1312810" y="3999968"/>
                  <a:pt x="1313362" y="3992458"/>
                </a:cubicBezTo>
                <a:close/>
                <a:moveTo>
                  <a:pt x="1297612" y="2737662"/>
                </a:moveTo>
                <a:cubicBezTo>
                  <a:pt x="1296936" y="2734267"/>
                  <a:pt x="1298289" y="2730346"/>
                  <a:pt x="1302099" y="2728856"/>
                </a:cubicBezTo>
                <a:cubicBezTo>
                  <a:pt x="1359520" y="2706550"/>
                  <a:pt x="1423126" y="2690980"/>
                  <a:pt x="1483528" y="2679495"/>
                </a:cubicBezTo>
                <a:cubicBezTo>
                  <a:pt x="1493909" y="2677618"/>
                  <a:pt x="1497332" y="2694182"/>
                  <a:pt x="1487505" y="2697495"/>
                </a:cubicBezTo>
                <a:cubicBezTo>
                  <a:pt x="1429530" y="2717041"/>
                  <a:pt x="1365925" y="2734708"/>
                  <a:pt x="1305301" y="2743322"/>
                </a:cubicBezTo>
                <a:cubicBezTo>
                  <a:pt x="1300994" y="2743929"/>
                  <a:pt x="1298289" y="2741058"/>
                  <a:pt x="1297612" y="2737662"/>
                </a:cubicBezTo>
                <a:close/>
                <a:moveTo>
                  <a:pt x="1293320" y="3618479"/>
                </a:moveTo>
                <a:cubicBezTo>
                  <a:pt x="1293044" y="3614697"/>
                  <a:pt x="1294700" y="3610887"/>
                  <a:pt x="1298786" y="3609617"/>
                </a:cubicBezTo>
                <a:cubicBezTo>
                  <a:pt x="1342515" y="3596255"/>
                  <a:pt x="1408660" y="3612930"/>
                  <a:pt x="1446647" y="3636892"/>
                </a:cubicBezTo>
                <a:cubicBezTo>
                  <a:pt x="1455370" y="3642411"/>
                  <a:pt x="1448855" y="3656989"/>
                  <a:pt x="1439138" y="3655112"/>
                </a:cubicBezTo>
                <a:cubicBezTo>
                  <a:pt x="1416059" y="3650915"/>
                  <a:pt x="1394084" y="3642634"/>
                  <a:pt x="1370895" y="3638659"/>
                </a:cubicBezTo>
                <a:cubicBezTo>
                  <a:pt x="1347263" y="3634683"/>
                  <a:pt x="1322196" y="3634683"/>
                  <a:pt x="1299449" y="3627175"/>
                </a:cubicBezTo>
                <a:cubicBezTo>
                  <a:pt x="1295805" y="3626015"/>
                  <a:pt x="1293596" y="3622261"/>
                  <a:pt x="1293320" y="3618479"/>
                </a:cubicBezTo>
                <a:close/>
                <a:moveTo>
                  <a:pt x="1278027" y="2295875"/>
                </a:moveTo>
                <a:cubicBezTo>
                  <a:pt x="1289400" y="2275335"/>
                  <a:pt x="1305853" y="2247729"/>
                  <a:pt x="1324737" y="2233153"/>
                </a:cubicBezTo>
                <a:cubicBezTo>
                  <a:pt x="1331694" y="2227741"/>
                  <a:pt x="1344172" y="2233373"/>
                  <a:pt x="1340528" y="2243090"/>
                </a:cubicBezTo>
                <a:cubicBezTo>
                  <a:pt x="1331804" y="2266281"/>
                  <a:pt x="1310382" y="2290022"/>
                  <a:pt x="1293265" y="2307801"/>
                </a:cubicBezTo>
                <a:cubicBezTo>
                  <a:pt x="1285425" y="2315972"/>
                  <a:pt x="1272947" y="2305261"/>
                  <a:pt x="1278027" y="2295875"/>
                </a:cubicBezTo>
                <a:close/>
                <a:moveTo>
                  <a:pt x="1257611" y="5012144"/>
                </a:moveTo>
                <a:cubicBezTo>
                  <a:pt x="1257100" y="5008713"/>
                  <a:pt x="1258536" y="5004992"/>
                  <a:pt x="1262235" y="5003279"/>
                </a:cubicBezTo>
                <a:cubicBezTo>
                  <a:pt x="1294258" y="4988592"/>
                  <a:pt x="1336442" y="4986274"/>
                  <a:pt x="1371005" y="4984837"/>
                </a:cubicBezTo>
                <a:cubicBezTo>
                  <a:pt x="1382379" y="4984397"/>
                  <a:pt x="1383704" y="5001180"/>
                  <a:pt x="1373324" y="5004051"/>
                </a:cubicBezTo>
                <a:cubicBezTo>
                  <a:pt x="1339864" y="5013216"/>
                  <a:pt x="1299339" y="5023269"/>
                  <a:pt x="1264664" y="5019181"/>
                </a:cubicBezTo>
                <a:cubicBezTo>
                  <a:pt x="1260579" y="5018685"/>
                  <a:pt x="1258122" y="5015565"/>
                  <a:pt x="1257611" y="5012144"/>
                </a:cubicBezTo>
                <a:close/>
                <a:moveTo>
                  <a:pt x="1246651" y="2593860"/>
                </a:moveTo>
                <a:cubicBezTo>
                  <a:pt x="1244512" y="2590271"/>
                  <a:pt x="1244898" y="2585302"/>
                  <a:pt x="1249758" y="2581989"/>
                </a:cubicBezTo>
                <a:cubicBezTo>
                  <a:pt x="1286418" y="2557142"/>
                  <a:pt x="1330588" y="2532077"/>
                  <a:pt x="1372882" y="2518936"/>
                </a:cubicBezTo>
                <a:cubicBezTo>
                  <a:pt x="1382599" y="2515954"/>
                  <a:pt x="1390550" y="2529205"/>
                  <a:pt x="1381496" y="2535168"/>
                </a:cubicBezTo>
                <a:cubicBezTo>
                  <a:pt x="1361839" y="2548308"/>
                  <a:pt x="1339864" y="2557474"/>
                  <a:pt x="1318774" y="2568075"/>
                </a:cubicBezTo>
                <a:cubicBezTo>
                  <a:pt x="1298787" y="2578014"/>
                  <a:pt x="1279241" y="2588835"/>
                  <a:pt x="1258702" y="2597449"/>
                </a:cubicBezTo>
                <a:cubicBezTo>
                  <a:pt x="1253457" y="2599658"/>
                  <a:pt x="1248791" y="2597449"/>
                  <a:pt x="1246651" y="2593860"/>
                </a:cubicBezTo>
                <a:close/>
                <a:moveTo>
                  <a:pt x="1229107" y="4297110"/>
                </a:moveTo>
                <a:cubicBezTo>
                  <a:pt x="1248101" y="4267186"/>
                  <a:pt x="1272726" y="4240906"/>
                  <a:pt x="1295142" y="4213410"/>
                </a:cubicBezTo>
                <a:cubicBezTo>
                  <a:pt x="1315130" y="4188897"/>
                  <a:pt x="1333572" y="4161292"/>
                  <a:pt x="1359411" y="4142740"/>
                </a:cubicBezTo>
                <a:cubicBezTo>
                  <a:pt x="1364711" y="4138988"/>
                  <a:pt x="1373766" y="4144839"/>
                  <a:pt x="1371227" y="4151353"/>
                </a:cubicBezTo>
                <a:cubicBezTo>
                  <a:pt x="1359521" y="4181498"/>
                  <a:pt x="1336111" y="4205902"/>
                  <a:pt x="1315350" y="4230305"/>
                </a:cubicBezTo>
                <a:cubicBezTo>
                  <a:pt x="1291940" y="4257800"/>
                  <a:pt x="1268861" y="4286176"/>
                  <a:pt x="1240702" y="4308817"/>
                </a:cubicBezTo>
                <a:cubicBezTo>
                  <a:pt x="1232863" y="4315112"/>
                  <a:pt x="1224359" y="4304731"/>
                  <a:pt x="1229107" y="4297110"/>
                </a:cubicBezTo>
                <a:close/>
                <a:moveTo>
                  <a:pt x="1222951" y="2761391"/>
                </a:moveTo>
                <a:cubicBezTo>
                  <a:pt x="1221433" y="2758037"/>
                  <a:pt x="1222040" y="2753978"/>
                  <a:pt x="1226346" y="2751936"/>
                </a:cubicBezTo>
                <a:cubicBezTo>
                  <a:pt x="1241807" y="2744537"/>
                  <a:pt x="1256935" y="2736696"/>
                  <a:pt x="1274272" y="2735482"/>
                </a:cubicBezTo>
                <a:cubicBezTo>
                  <a:pt x="1283327" y="2734819"/>
                  <a:pt x="1287191" y="2747408"/>
                  <a:pt x="1279572" y="2752156"/>
                </a:cubicBezTo>
                <a:cubicBezTo>
                  <a:pt x="1265217" y="2761101"/>
                  <a:pt x="1248763" y="2763642"/>
                  <a:pt x="1232310" y="2766622"/>
                </a:cubicBezTo>
                <a:cubicBezTo>
                  <a:pt x="1228114" y="2767396"/>
                  <a:pt x="1224470" y="2764745"/>
                  <a:pt x="1222951" y="2761391"/>
                </a:cubicBezTo>
                <a:close/>
                <a:moveTo>
                  <a:pt x="1204703" y="2728027"/>
                </a:moveTo>
                <a:cubicBezTo>
                  <a:pt x="1202688" y="2724273"/>
                  <a:pt x="1203046" y="2719524"/>
                  <a:pt x="1207794" y="2716929"/>
                </a:cubicBezTo>
                <a:cubicBezTo>
                  <a:pt x="1229659" y="2705004"/>
                  <a:pt x="1253732" y="2696722"/>
                  <a:pt x="1277253" y="2688661"/>
                </a:cubicBezTo>
                <a:cubicBezTo>
                  <a:pt x="1301437" y="2680379"/>
                  <a:pt x="1326724" y="2670993"/>
                  <a:pt x="1352343" y="2669557"/>
                </a:cubicBezTo>
                <a:cubicBezTo>
                  <a:pt x="1363164" y="2668895"/>
                  <a:pt x="1365925" y="2683139"/>
                  <a:pt x="1356428" y="2687446"/>
                </a:cubicBezTo>
                <a:cubicBezTo>
                  <a:pt x="1333570" y="2697826"/>
                  <a:pt x="1308173" y="2702464"/>
                  <a:pt x="1284210" y="2709973"/>
                </a:cubicBezTo>
                <a:cubicBezTo>
                  <a:pt x="1261241" y="2717151"/>
                  <a:pt x="1238935" y="2726426"/>
                  <a:pt x="1215856" y="2733162"/>
                </a:cubicBezTo>
                <a:cubicBezTo>
                  <a:pt x="1211108" y="2734543"/>
                  <a:pt x="1206718" y="2731782"/>
                  <a:pt x="1204703" y="2728027"/>
                </a:cubicBezTo>
                <a:close/>
                <a:moveTo>
                  <a:pt x="1202853" y="4937020"/>
                </a:moveTo>
                <a:cubicBezTo>
                  <a:pt x="1200975" y="4933720"/>
                  <a:pt x="1200948" y="4929415"/>
                  <a:pt x="1204261" y="4926655"/>
                </a:cubicBezTo>
                <a:cubicBezTo>
                  <a:pt x="1232198" y="4903136"/>
                  <a:pt x="1265216" y="4886347"/>
                  <a:pt x="1298454" y="4871441"/>
                </a:cubicBezTo>
                <a:cubicBezTo>
                  <a:pt x="1319104" y="4862164"/>
                  <a:pt x="1339644" y="4851893"/>
                  <a:pt x="1362613" y="4852555"/>
                </a:cubicBezTo>
                <a:cubicBezTo>
                  <a:pt x="1367030" y="4852779"/>
                  <a:pt x="1368797" y="4857526"/>
                  <a:pt x="1366035" y="4860728"/>
                </a:cubicBezTo>
                <a:cubicBezTo>
                  <a:pt x="1348147" y="4881600"/>
                  <a:pt x="1320651" y="4891321"/>
                  <a:pt x="1296577" y="4903576"/>
                </a:cubicBezTo>
                <a:cubicBezTo>
                  <a:pt x="1269081" y="4917600"/>
                  <a:pt x="1241916" y="4931843"/>
                  <a:pt x="1212543" y="4941340"/>
                </a:cubicBezTo>
                <a:cubicBezTo>
                  <a:pt x="1208457" y="4942610"/>
                  <a:pt x="1204730" y="4940318"/>
                  <a:pt x="1202853" y="4937020"/>
                </a:cubicBezTo>
                <a:close/>
                <a:moveTo>
                  <a:pt x="1201611" y="2652096"/>
                </a:moveTo>
                <a:cubicBezTo>
                  <a:pt x="1199844" y="2648300"/>
                  <a:pt x="1200120" y="2643441"/>
                  <a:pt x="1203709" y="2640625"/>
                </a:cubicBezTo>
                <a:cubicBezTo>
                  <a:pt x="1223918" y="2624834"/>
                  <a:pt x="1250199" y="2611031"/>
                  <a:pt x="1274604" y="2602639"/>
                </a:cubicBezTo>
                <a:cubicBezTo>
                  <a:pt x="1284542" y="2599215"/>
                  <a:pt x="1292051" y="2612136"/>
                  <a:pt x="1283658" y="2618761"/>
                </a:cubicBezTo>
                <a:cubicBezTo>
                  <a:pt x="1263340" y="2634551"/>
                  <a:pt x="1236396" y="2649569"/>
                  <a:pt x="1211770" y="2657190"/>
                </a:cubicBezTo>
                <a:cubicBezTo>
                  <a:pt x="1207187" y="2658625"/>
                  <a:pt x="1203378" y="2655892"/>
                  <a:pt x="1201611" y="2652096"/>
                </a:cubicBezTo>
                <a:close/>
                <a:moveTo>
                  <a:pt x="1198188" y="5071160"/>
                </a:moveTo>
                <a:cubicBezTo>
                  <a:pt x="1198270" y="5066453"/>
                  <a:pt x="1201280" y="5061484"/>
                  <a:pt x="1206691" y="5060049"/>
                </a:cubicBezTo>
                <a:cubicBezTo>
                  <a:pt x="1274272" y="5041937"/>
                  <a:pt x="1350465" y="5041937"/>
                  <a:pt x="1420144" y="5038073"/>
                </a:cubicBezTo>
                <a:cubicBezTo>
                  <a:pt x="1454929" y="5036086"/>
                  <a:pt x="1521295" y="5020957"/>
                  <a:pt x="1551331" y="5042492"/>
                </a:cubicBezTo>
                <a:cubicBezTo>
                  <a:pt x="1554091" y="5044368"/>
                  <a:pt x="1554091" y="5048674"/>
                  <a:pt x="1552104" y="5051104"/>
                </a:cubicBezTo>
                <a:cubicBezTo>
                  <a:pt x="1549122" y="5054527"/>
                  <a:pt x="1548239" y="5054969"/>
                  <a:pt x="1543712" y="5054527"/>
                </a:cubicBezTo>
                <a:cubicBezTo>
                  <a:pt x="1542828" y="5054527"/>
                  <a:pt x="1542387" y="5053975"/>
                  <a:pt x="1541834" y="5053644"/>
                </a:cubicBezTo>
                <a:cubicBezTo>
                  <a:pt x="1538521" y="5059718"/>
                  <a:pt x="1530791" y="5061043"/>
                  <a:pt x="1518424" y="5057620"/>
                </a:cubicBezTo>
                <a:cubicBezTo>
                  <a:pt x="1502191" y="5060160"/>
                  <a:pt x="1485848" y="5061925"/>
                  <a:pt x="1469394" y="5062921"/>
                </a:cubicBezTo>
                <a:cubicBezTo>
                  <a:pt x="1438586" y="5065350"/>
                  <a:pt x="1407667" y="5067448"/>
                  <a:pt x="1376857" y="5069875"/>
                </a:cubicBezTo>
                <a:cubicBezTo>
                  <a:pt x="1320761" y="5074296"/>
                  <a:pt x="1263449" y="5084343"/>
                  <a:pt x="1207243" y="5080697"/>
                </a:cubicBezTo>
                <a:cubicBezTo>
                  <a:pt x="1200948" y="5080312"/>
                  <a:pt x="1198105" y="5075868"/>
                  <a:pt x="1198188" y="5071160"/>
                </a:cubicBezTo>
                <a:close/>
                <a:moveTo>
                  <a:pt x="1180522" y="3670317"/>
                </a:moveTo>
                <a:cubicBezTo>
                  <a:pt x="1185159" y="3671533"/>
                  <a:pt x="1189798" y="3672859"/>
                  <a:pt x="1194435" y="3674073"/>
                </a:cubicBezTo>
                <a:cubicBezTo>
                  <a:pt x="1197859" y="3670870"/>
                  <a:pt x="1201392" y="3667777"/>
                  <a:pt x="1204816" y="3664796"/>
                </a:cubicBezTo>
                <a:cubicBezTo>
                  <a:pt x="1197197" y="3663360"/>
                  <a:pt x="1189688" y="3661925"/>
                  <a:pt x="1182177" y="3660599"/>
                </a:cubicBezTo>
                <a:cubicBezTo>
                  <a:pt x="1181737" y="3663804"/>
                  <a:pt x="1181184" y="3667116"/>
                  <a:pt x="1180522" y="3670317"/>
                </a:cubicBezTo>
                <a:close/>
                <a:moveTo>
                  <a:pt x="1172792" y="3695941"/>
                </a:moveTo>
                <a:cubicBezTo>
                  <a:pt x="1174007" y="3694725"/>
                  <a:pt x="1175111" y="3693401"/>
                  <a:pt x="1176325" y="3692185"/>
                </a:cubicBezTo>
                <a:cubicBezTo>
                  <a:pt x="1175994" y="3690971"/>
                  <a:pt x="1175773" y="3689645"/>
                  <a:pt x="1175553" y="3688431"/>
                </a:cubicBezTo>
                <a:cubicBezTo>
                  <a:pt x="1174780" y="3690971"/>
                  <a:pt x="1173786" y="3693511"/>
                  <a:pt x="1172792" y="3695941"/>
                </a:cubicBezTo>
                <a:close/>
                <a:moveTo>
                  <a:pt x="1172197" y="3564038"/>
                </a:moveTo>
                <a:cubicBezTo>
                  <a:pt x="1172707" y="3560422"/>
                  <a:pt x="1175330" y="3556778"/>
                  <a:pt x="1178974" y="3555508"/>
                </a:cubicBezTo>
                <a:cubicBezTo>
                  <a:pt x="1204703" y="3546453"/>
                  <a:pt x="1235070" y="3548661"/>
                  <a:pt x="1262125" y="3547447"/>
                </a:cubicBezTo>
                <a:cubicBezTo>
                  <a:pt x="1290395" y="3546122"/>
                  <a:pt x="1318994" y="3542920"/>
                  <a:pt x="1347153" y="3546895"/>
                </a:cubicBezTo>
                <a:cubicBezTo>
                  <a:pt x="1358306" y="3548440"/>
                  <a:pt x="1357533" y="3563127"/>
                  <a:pt x="1347485" y="3565557"/>
                </a:cubicBezTo>
                <a:cubicBezTo>
                  <a:pt x="1320541" y="3572182"/>
                  <a:pt x="1292272" y="3571630"/>
                  <a:pt x="1264776" y="3572844"/>
                </a:cubicBezTo>
                <a:cubicBezTo>
                  <a:pt x="1236285" y="3574169"/>
                  <a:pt x="1205918" y="3579028"/>
                  <a:pt x="1178090" y="3572403"/>
                </a:cubicBezTo>
                <a:cubicBezTo>
                  <a:pt x="1173287" y="3571243"/>
                  <a:pt x="1171686" y="3567654"/>
                  <a:pt x="1172197" y="3564038"/>
                </a:cubicBezTo>
                <a:close/>
                <a:moveTo>
                  <a:pt x="1161196" y="2505616"/>
                </a:moveTo>
                <a:cubicBezTo>
                  <a:pt x="1159043" y="2503173"/>
                  <a:pt x="1158601" y="2499280"/>
                  <a:pt x="1161748" y="2496078"/>
                </a:cubicBezTo>
                <a:cubicBezTo>
                  <a:pt x="1206802" y="2448926"/>
                  <a:pt x="1241365" y="2384989"/>
                  <a:pt x="1295363" y="2347555"/>
                </a:cubicBezTo>
                <a:cubicBezTo>
                  <a:pt x="1302983" y="2342255"/>
                  <a:pt x="1312480" y="2353408"/>
                  <a:pt x="1305854" y="2359923"/>
                </a:cubicBezTo>
                <a:cubicBezTo>
                  <a:pt x="1259917" y="2405860"/>
                  <a:pt x="1224359" y="2468803"/>
                  <a:pt x="1170913" y="2506458"/>
                </a:cubicBezTo>
                <a:cubicBezTo>
                  <a:pt x="1167214" y="2509053"/>
                  <a:pt x="1163349" y="2508059"/>
                  <a:pt x="1161196" y="2505616"/>
                </a:cubicBezTo>
                <a:close/>
                <a:moveTo>
                  <a:pt x="1145638" y="4557416"/>
                </a:moveTo>
                <a:cubicBezTo>
                  <a:pt x="1143416" y="4553813"/>
                  <a:pt x="1143306" y="4548568"/>
                  <a:pt x="1146618" y="4544703"/>
                </a:cubicBezTo>
                <a:cubicBezTo>
                  <a:pt x="1184937" y="4500532"/>
                  <a:pt x="1232641" y="4457024"/>
                  <a:pt x="1277915" y="4420143"/>
                </a:cubicBezTo>
                <a:cubicBezTo>
                  <a:pt x="1283327" y="4415725"/>
                  <a:pt x="1292271" y="4422350"/>
                  <a:pt x="1288738" y="4428755"/>
                </a:cubicBezTo>
                <a:cubicBezTo>
                  <a:pt x="1260469" y="4481318"/>
                  <a:pt x="1210556" y="4532668"/>
                  <a:pt x="1157330" y="4560273"/>
                </a:cubicBezTo>
                <a:cubicBezTo>
                  <a:pt x="1152195" y="4562979"/>
                  <a:pt x="1147861" y="4561018"/>
                  <a:pt x="1145638" y="4557416"/>
                </a:cubicBezTo>
                <a:close/>
                <a:moveTo>
                  <a:pt x="1145432" y="5330670"/>
                </a:moveTo>
                <a:cubicBezTo>
                  <a:pt x="1146122" y="5326917"/>
                  <a:pt x="1149159" y="5323685"/>
                  <a:pt x="1154128" y="5323962"/>
                </a:cubicBezTo>
                <a:cubicBezTo>
                  <a:pt x="1231758" y="5328268"/>
                  <a:pt x="1316785" y="5352783"/>
                  <a:pt x="1389667" y="5379174"/>
                </a:cubicBezTo>
                <a:cubicBezTo>
                  <a:pt x="1396404" y="5381602"/>
                  <a:pt x="1395962" y="5393197"/>
                  <a:pt x="1387900" y="5392425"/>
                </a:cubicBezTo>
                <a:cubicBezTo>
                  <a:pt x="1310933" y="5384805"/>
                  <a:pt x="1222482" y="5370564"/>
                  <a:pt x="1150816" y="5340527"/>
                </a:cubicBezTo>
                <a:cubicBezTo>
                  <a:pt x="1146399" y="5338702"/>
                  <a:pt x="1144742" y="5334422"/>
                  <a:pt x="1145432" y="5330670"/>
                </a:cubicBezTo>
                <a:close/>
                <a:moveTo>
                  <a:pt x="1140684" y="2836702"/>
                </a:moveTo>
                <a:cubicBezTo>
                  <a:pt x="1140049" y="2832988"/>
                  <a:pt x="1141650" y="2828626"/>
                  <a:pt x="1145625" y="2826694"/>
                </a:cubicBezTo>
                <a:cubicBezTo>
                  <a:pt x="1193661" y="2803725"/>
                  <a:pt x="1251965" y="2789481"/>
                  <a:pt x="1304088" y="2778880"/>
                </a:cubicBezTo>
                <a:cubicBezTo>
                  <a:pt x="1315682" y="2776451"/>
                  <a:pt x="1318994" y="2791911"/>
                  <a:pt x="1308503" y="2796106"/>
                </a:cubicBezTo>
                <a:cubicBezTo>
                  <a:pt x="1259034" y="2816093"/>
                  <a:pt x="1202164" y="2835750"/>
                  <a:pt x="1149159" y="2842817"/>
                </a:cubicBezTo>
                <a:cubicBezTo>
                  <a:pt x="1144190" y="2843479"/>
                  <a:pt x="1141318" y="2840415"/>
                  <a:pt x="1140684" y="2836702"/>
                </a:cubicBezTo>
                <a:close/>
                <a:moveTo>
                  <a:pt x="1138889" y="2437551"/>
                </a:moveTo>
                <a:cubicBezTo>
                  <a:pt x="1160091" y="2408177"/>
                  <a:pt x="1178864" y="2375491"/>
                  <a:pt x="1204703" y="2349762"/>
                </a:cubicBezTo>
                <a:cubicBezTo>
                  <a:pt x="1211880" y="2342694"/>
                  <a:pt x="1224028" y="2351639"/>
                  <a:pt x="1218837" y="2360473"/>
                </a:cubicBezTo>
                <a:cubicBezTo>
                  <a:pt x="1200286" y="2392386"/>
                  <a:pt x="1173232" y="2418889"/>
                  <a:pt x="1149931" y="2447379"/>
                </a:cubicBezTo>
                <a:cubicBezTo>
                  <a:pt x="1143858" y="2454888"/>
                  <a:pt x="1133588" y="2445170"/>
                  <a:pt x="1138889" y="2437551"/>
                </a:cubicBezTo>
                <a:close/>
                <a:moveTo>
                  <a:pt x="1135134" y="5835010"/>
                </a:moveTo>
                <a:cubicBezTo>
                  <a:pt x="1129723" y="5828716"/>
                  <a:pt x="1137673" y="5819107"/>
                  <a:pt x="1144962" y="5822421"/>
                </a:cubicBezTo>
                <a:cubicBezTo>
                  <a:pt x="1210224" y="5852127"/>
                  <a:pt x="1257155" y="5914959"/>
                  <a:pt x="1292160" y="5975253"/>
                </a:cubicBezTo>
                <a:cubicBezTo>
                  <a:pt x="1296577" y="5982762"/>
                  <a:pt x="1285755" y="5991706"/>
                  <a:pt x="1280014" y="5984749"/>
                </a:cubicBezTo>
                <a:cubicBezTo>
                  <a:pt x="1235732" y="5930640"/>
                  <a:pt x="1180519" y="5887574"/>
                  <a:pt x="1135134" y="5835010"/>
                </a:cubicBezTo>
                <a:close/>
                <a:moveTo>
                  <a:pt x="1130941" y="1995185"/>
                </a:moveTo>
                <a:cubicBezTo>
                  <a:pt x="1131823" y="1996289"/>
                  <a:pt x="1132708" y="1997393"/>
                  <a:pt x="1133480" y="1998607"/>
                </a:cubicBezTo>
                <a:cubicBezTo>
                  <a:pt x="1135358" y="1994963"/>
                  <a:pt x="1137455" y="1991651"/>
                  <a:pt x="1139995" y="1988559"/>
                </a:cubicBezTo>
                <a:cubicBezTo>
                  <a:pt x="1136903" y="1990768"/>
                  <a:pt x="1133921" y="1992976"/>
                  <a:pt x="1130941" y="1995185"/>
                </a:cubicBezTo>
                <a:close/>
                <a:moveTo>
                  <a:pt x="1117578" y="2399453"/>
                </a:moveTo>
                <a:cubicBezTo>
                  <a:pt x="1118019" y="2381454"/>
                  <a:pt x="1126411" y="2358706"/>
                  <a:pt x="1140435" y="2346670"/>
                </a:cubicBezTo>
                <a:cubicBezTo>
                  <a:pt x="1146841" y="2341148"/>
                  <a:pt x="1161196" y="2344571"/>
                  <a:pt x="1157662" y="2355282"/>
                </a:cubicBezTo>
                <a:cubicBezTo>
                  <a:pt x="1152141" y="2371957"/>
                  <a:pt x="1142644" y="2389074"/>
                  <a:pt x="1134031" y="2404312"/>
                </a:cubicBezTo>
                <a:cubicBezTo>
                  <a:pt x="1129503" y="2412152"/>
                  <a:pt x="1117357" y="2408177"/>
                  <a:pt x="1117578" y="2399453"/>
                </a:cubicBezTo>
                <a:close/>
                <a:moveTo>
                  <a:pt x="1107900" y="5130860"/>
                </a:moveTo>
                <a:cubicBezTo>
                  <a:pt x="1107721" y="5126952"/>
                  <a:pt x="1109681" y="5123037"/>
                  <a:pt x="1114043" y="5122207"/>
                </a:cubicBezTo>
                <a:cubicBezTo>
                  <a:pt x="1228334" y="5100450"/>
                  <a:pt x="1359079" y="5116461"/>
                  <a:pt x="1475358" y="5119556"/>
                </a:cubicBezTo>
                <a:cubicBezTo>
                  <a:pt x="1582692" y="5122425"/>
                  <a:pt x="1697204" y="5117020"/>
                  <a:pt x="1802330" y="5140206"/>
                </a:cubicBezTo>
                <a:cubicBezTo>
                  <a:pt x="1808624" y="5141641"/>
                  <a:pt x="1807410" y="5151911"/>
                  <a:pt x="1801337" y="5152792"/>
                </a:cubicBezTo>
                <a:cubicBezTo>
                  <a:pt x="1693119" y="5165275"/>
                  <a:pt x="1580152" y="5150363"/>
                  <a:pt x="1471383" y="5147935"/>
                </a:cubicBezTo>
                <a:cubicBezTo>
                  <a:pt x="1355214" y="5145397"/>
                  <a:pt x="1228886" y="5159640"/>
                  <a:pt x="1114595" y="5139433"/>
                </a:cubicBezTo>
                <a:cubicBezTo>
                  <a:pt x="1110399" y="5138658"/>
                  <a:pt x="1108080" y="5134768"/>
                  <a:pt x="1107900" y="5130860"/>
                </a:cubicBezTo>
                <a:close/>
                <a:moveTo>
                  <a:pt x="1101787" y="5676579"/>
                </a:moveTo>
                <a:cubicBezTo>
                  <a:pt x="1103830" y="5673473"/>
                  <a:pt x="1107750" y="5671374"/>
                  <a:pt x="1111726" y="5672369"/>
                </a:cubicBezTo>
                <a:cubicBezTo>
                  <a:pt x="1142975" y="5680210"/>
                  <a:pt x="1171466" y="5697436"/>
                  <a:pt x="1198188" y="5714993"/>
                </a:cubicBezTo>
                <a:cubicBezTo>
                  <a:pt x="1221820" y="5730563"/>
                  <a:pt x="1249648" y="5746574"/>
                  <a:pt x="1263230" y="5772194"/>
                </a:cubicBezTo>
                <a:cubicBezTo>
                  <a:pt x="1265549" y="5776721"/>
                  <a:pt x="1260359" y="5780366"/>
                  <a:pt x="1256383" y="5779261"/>
                </a:cubicBezTo>
                <a:cubicBezTo>
                  <a:pt x="1229661" y="5771972"/>
                  <a:pt x="1206802" y="5751654"/>
                  <a:pt x="1183392" y="5737740"/>
                </a:cubicBezTo>
                <a:cubicBezTo>
                  <a:pt x="1156116" y="5721730"/>
                  <a:pt x="1127074" y="5707706"/>
                  <a:pt x="1103111" y="5686836"/>
                </a:cubicBezTo>
                <a:cubicBezTo>
                  <a:pt x="1099578" y="5683799"/>
                  <a:pt x="1099744" y="5679685"/>
                  <a:pt x="1101787" y="5676579"/>
                </a:cubicBezTo>
                <a:close/>
                <a:moveTo>
                  <a:pt x="1098583" y="1088364"/>
                </a:moveTo>
                <a:cubicBezTo>
                  <a:pt x="1093283" y="1061752"/>
                  <a:pt x="1128067" y="1036794"/>
                  <a:pt x="1151698" y="1035470"/>
                </a:cubicBezTo>
                <a:cubicBezTo>
                  <a:pt x="1160422" y="1034918"/>
                  <a:pt x="1167931" y="1046734"/>
                  <a:pt x="1160532" y="1053580"/>
                </a:cubicBezTo>
                <a:cubicBezTo>
                  <a:pt x="1153686" y="1059764"/>
                  <a:pt x="1145956" y="1064732"/>
                  <a:pt x="1138778" y="1070586"/>
                </a:cubicBezTo>
                <a:cubicBezTo>
                  <a:pt x="1129171" y="1078424"/>
                  <a:pt x="1121000" y="1090350"/>
                  <a:pt x="1108742" y="1093664"/>
                </a:cubicBezTo>
                <a:cubicBezTo>
                  <a:pt x="1104767" y="1094658"/>
                  <a:pt x="1099466" y="1092780"/>
                  <a:pt x="1098583" y="1088364"/>
                </a:cubicBezTo>
                <a:close/>
                <a:moveTo>
                  <a:pt x="1080902" y="5017001"/>
                </a:moveTo>
                <a:cubicBezTo>
                  <a:pt x="1079701" y="5013329"/>
                  <a:pt x="1080750" y="5008829"/>
                  <a:pt x="1084891" y="5006510"/>
                </a:cubicBezTo>
                <a:cubicBezTo>
                  <a:pt x="1115038" y="4989615"/>
                  <a:pt x="1156448" y="4977800"/>
                  <a:pt x="1191121" y="4977800"/>
                </a:cubicBezTo>
                <a:cubicBezTo>
                  <a:pt x="1199845" y="4977800"/>
                  <a:pt x="1204041" y="4990167"/>
                  <a:pt x="1194876" y="4993591"/>
                </a:cubicBezTo>
                <a:cubicBezTo>
                  <a:pt x="1161748" y="5005517"/>
                  <a:pt x="1124865" y="5015455"/>
                  <a:pt x="1090412" y="5022522"/>
                </a:cubicBezTo>
                <a:cubicBezTo>
                  <a:pt x="1085553" y="5023516"/>
                  <a:pt x="1082102" y="5020673"/>
                  <a:pt x="1080902" y="5017001"/>
                </a:cubicBezTo>
                <a:close/>
                <a:moveTo>
                  <a:pt x="1070314" y="5081545"/>
                </a:moveTo>
                <a:cubicBezTo>
                  <a:pt x="1069597" y="5078039"/>
                  <a:pt x="1070646" y="5074202"/>
                  <a:pt x="1074069" y="5072436"/>
                </a:cubicBezTo>
                <a:cubicBezTo>
                  <a:pt x="1094939" y="5061503"/>
                  <a:pt x="1120669" y="5061061"/>
                  <a:pt x="1143859" y="5060398"/>
                </a:cubicBezTo>
                <a:cubicBezTo>
                  <a:pt x="1152913" y="5060178"/>
                  <a:pt x="1154791" y="5073097"/>
                  <a:pt x="1146399" y="5075857"/>
                </a:cubicBezTo>
                <a:cubicBezTo>
                  <a:pt x="1124644" y="5083146"/>
                  <a:pt x="1100240" y="5091759"/>
                  <a:pt x="1077161" y="5088666"/>
                </a:cubicBezTo>
                <a:cubicBezTo>
                  <a:pt x="1073516" y="5088225"/>
                  <a:pt x="1071032" y="5085051"/>
                  <a:pt x="1070314" y="5081545"/>
                </a:cubicBezTo>
                <a:close/>
                <a:moveTo>
                  <a:pt x="1062833" y="2772199"/>
                </a:moveTo>
                <a:cubicBezTo>
                  <a:pt x="1060542" y="2768720"/>
                  <a:pt x="1060432" y="2763641"/>
                  <a:pt x="1063910" y="2759555"/>
                </a:cubicBezTo>
                <a:cubicBezTo>
                  <a:pt x="1075615" y="2745752"/>
                  <a:pt x="1093173" y="2735924"/>
                  <a:pt x="1108632" y="2726648"/>
                </a:cubicBezTo>
                <a:cubicBezTo>
                  <a:pt x="1127516" y="2715384"/>
                  <a:pt x="1147613" y="2703570"/>
                  <a:pt x="1169146" y="2698489"/>
                </a:cubicBezTo>
                <a:cubicBezTo>
                  <a:pt x="1177870" y="2696502"/>
                  <a:pt x="1186373" y="2708980"/>
                  <a:pt x="1178202" y="2715053"/>
                </a:cubicBezTo>
                <a:cubicBezTo>
                  <a:pt x="1160312" y="2728194"/>
                  <a:pt x="1139000" y="2737028"/>
                  <a:pt x="1119897" y="2748402"/>
                </a:cubicBezTo>
                <a:cubicBezTo>
                  <a:pt x="1104989" y="2757236"/>
                  <a:pt x="1090744" y="2768278"/>
                  <a:pt x="1074841" y="2775236"/>
                </a:cubicBezTo>
                <a:cubicBezTo>
                  <a:pt x="1069597" y="2777554"/>
                  <a:pt x="1065124" y="2775677"/>
                  <a:pt x="1062833" y="2772199"/>
                </a:cubicBezTo>
                <a:close/>
                <a:moveTo>
                  <a:pt x="1049444" y="2257666"/>
                </a:moveTo>
                <a:cubicBezTo>
                  <a:pt x="1055407" y="2250158"/>
                  <a:pt x="1058056" y="2243201"/>
                  <a:pt x="1061148" y="2234477"/>
                </a:cubicBezTo>
                <a:cubicBezTo>
                  <a:pt x="1064130" y="2226194"/>
                  <a:pt x="1077161" y="2226636"/>
                  <a:pt x="1077050" y="2236464"/>
                </a:cubicBezTo>
                <a:cubicBezTo>
                  <a:pt x="1076940" y="2249163"/>
                  <a:pt x="1070756" y="2259102"/>
                  <a:pt x="1061590" y="2267604"/>
                </a:cubicBezTo>
                <a:cubicBezTo>
                  <a:pt x="1055186" y="2273567"/>
                  <a:pt x="1043701" y="2264844"/>
                  <a:pt x="1049444" y="2257666"/>
                </a:cubicBezTo>
                <a:close/>
                <a:moveTo>
                  <a:pt x="1046614" y="2686522"/>
                </a:moveTo>
                <a:cubicBezTo>
                  <a:pt x="1044861" y="2683831"/>
                  <a:pt x="1044640" y="2679883"/>
                  <a:pt x="1047125" y="2677067"/>
                </a:cubicBezTo>
                <a:cubicBezTo>
                  <a:pt x="1088093" y="2632455"/>
                  <a:pt x="1145624" y="2589168"/>
                  <a:pt x="1199844" y="2561892"/>
                </a:cubicBezTo>
                <a:cubicBezTo>
                  <a:pt x="1208678" y="2557475"/>
                  <a:pt x="1216740" y="2569843"/>
                  <a:pt x="1209341" y="2576248"/>
                </a:cubicBezTo>
                <a:cubicBezTo>
                  <a:pt x="1184054" y="2598222"/>
                  <a:pt x="1155343" y="2616664"/>
                  <a:pt x="1128178" y="2636320"/>
                </a:cubicBezTo>
                <a:cubicBezTo>
                  <a:pt x="1104105" y="2653877"/>
                  <a:pt x="1080805" y="2672981"/>
                  <a:pt x="1055296" y="2688442"/>
                </a:cubicBezTo>
                <a:cubicBezTo>
                  <a:pt x="1051653" y="2690650"/>
                  <a:pt x="1048367" y="2689214"/>
                  <a:pt x="1046614" y="2686522"/>
                </a:cubicBezTo>
                <a:close/>
                <a:moveTo>
                  <a:pt x="1032551" y="3386557"/>
                </a:moveTo>
                <a:cubicBezTo>
                  <a:pt x="1032882" y="3386999"/>
                  <a:pt x="1033103" y="3387441"/>
                  <a:pt x="1033434" y="3387882"/>
                </a:cubicBezTo>
                <a:cubicBezTo>
                  <a:pt x="1077383" y="3350889"/>
                  <a:pt x="1121223" y="3313896"/>
                  <a:pt x="1162080" y="3273039"/>
                </a:cubicBezTo>
                <a:cubicBezTo>
                  <a:pt x="1209675" y="3225445"/>
                  <a:pt x="1253292" y="3172219"/>
                  <a:pt x="1304089" y="3127938"/>
                </a:cubicBezTo>
                <a:cubicBezTo>
                  <a:pt x="1312150" y="3120982"/>
                  <a:pt x="1325070" y="3131582"/>
                  <a:pt x="1318444" y="3140417"/>
                </a:cubicBezTo>
                <a:cubicBezTo>
                  <a:pt x="1263452" y="3214182"/>
                  <a:pt x="1192448" y="3288609"/>
                  <a:pt x="1116365" y="3351441"/>
                </a:cubicBezTo>
                <a:cubicBezTo>
                  <a:pt x="1193331" y="3297664"/>
                  <a:pt x="1268973" y="3239359"/>
                  <a:pt x="1350357" y="3193532"/>
                </a:cubicBezTo>
                <a:cubicBezTo>
                  <a:pt x="1360738" y="3187790"/>
                  <a:pt x="1372001" y="3202366"/>
                  <a:pt x="1362946" y="3210537"/>
                </a:cubicBezTo>
                <a:cubicBezTo>
                  <a:pt x="1283991" y="3281320"/>
                  <a:pt x="1189024" y="3337638"/>
                  <a:pt x="1100352" y="3395501"/>
                </a:cubicBezTo>
                <a:cubicBezTo>
                  <a:pt x="1083567" y="3406544"/>
                  <a:pt x="1066452" y="3417477"/>
                  <a:pt x="1049335" y="3428519"/>
                </a:cubicBezTo>
                <a:cubicBezTo>
                  <a:pt x="1049556" y="3429844"/>
                  <a:pt x="1049556" y="3431058"/>
                  <a:pt x="1049777" y="3432383"/>
                </a:cubicBezTo>
                <a:cubicBezTo>
                  <a:pt x="1253845" y="3306719"/>
                  <a:pt x="1444330" y="3162061"/>
                  <a:pt x="1641883" y="3025794"/>
                </a:cubicBezTo>
                <a:cubicBezTo>
                  <a:pt x="1651821" y="3018948"/>
                  <a:pt x="1663858" y="3035180"/>
                  <a:pt x="1654472" y="3042689"/>
                </a:cubicBezTo>
                <a:cubicBezTo>
                  <a:pt x="1490599" y="3172882"/>
                  <a:pt x="1319548" y="3296228"/>
                  <a:pt x="1141542" y="3407538"/>
                </a:cubicBezTo>
                <a:cubicBezTo>
                  <a:pt x="1152253" y="3402017"/>
                  <a:pt x="1162964" y="3396716"/>
                  <a:pt x="1173565" y="3390974"/>
                </a:cubicBezTo>
                <a:cubicBezTo>
                  <a:pt x="1277476" y="3334326"/>
                  <a:pt x="1374320" y="3262327"/>
                  <a:pt x="1479667" y="3209543"/>
                </a:cubicBezTo>
                <a:cubicBezTo>
                  <a:pt x="1489605" y="3204575"/>
                  <a:pt x="1496341" y="3219261"/>
                  <a:pt x="1488722" y="3225665"/>
                </a:cubicBezTo>
                <a:cubicBezTo>
                  <a:pt x="1385804" y="3312792"/>
                  <a:pt x="1251747" y="3376950"/>
                  <a:pt x="1132376" y="3438678"/>
                </a:cubicBezTo>
                <a:cubicBezTo>
                  <a:pt x="1103444" y="3453585"/>
                  <a:pt x="1074071" y="3469045"/>
                  <a:pt x="1044587" y="3484174"/>
                </a:cubicBezTo>
                <a:cubicBezTo>
                  <a:pt x="1044477" y="3482959"/>
                  <a:pt x="1044145" y="3481854"/>
                  <a:pt x="1043925" y="3480640"/>
                </a:cubicBezTo>
                <a:cubicBezTo>
                  <a:pt x="1043482" y="3481744"/>
                  <a:pt x="1043041" y="3483069"/>
                  <a:pt x="1042488" y="3484174"/>
                </a:cubicBezTo>
                <a:cubicBezTo>
                  <a:pt x="1043593" y="3484174"/>
                  <a:pt x="1044808" y="3484394"/>
                  <a:pt x="1045912" y="3484394"/>
                </a:cubicBezTo>
                <a:cubicBezTo>
                  <a:pt x="1121112" y="3454469"/>
                  <a:pt x="1195208" y="3421672"/>
                  <a:pt x="1267980" y="3382250"/>
                </a:cubicBezTo>
                <a:cubicBezTo>
                  <a:pt x="1389227" y="3316546"/>
                  <a:pt x="1508267" y="3234942"/>
                  <a:pt x="1636693" y="3184146"/>
                </a:cubicBezTo>
                <a:cubicBezTo>
                  <a:pt x="1646079" y="3180391"/>
                  <a:pt x="1656680" y="3193532"/>
                  <a:pt x="1647183" y="3199936"/>
                </a:cubicBezTo>
                <a:cubicBezTo>
                  <a:pt x="1532009" y="3277014"/>
                  <a:pt x="1403803" y="3343159"/>
                  <a:pt x="1278691" y="3405881"/>
                </a:cubicBezTo>
                <a:cubicBezTo>
                  <a:pt x="1372332" y="3365797"/>
                  <a:pt x="1466967" y="3327479"/>
                  <a:pt x="1561603" y="3295786"/>
                </a:cubicBezTo>
                <a:cubicBezTo>
                  <a:pt x="1573198" y="3291921"/>
                  <a:pt x="1579712" y="3307382"/>
                  <a:pt x="1569001" y="3313123"/>
                </a:cubicBezTo>
                <a:cubicBezTo>
                  <a:pt x="1440245" y="3381698"/>
                  <a:pt x="1296027" y="3436580"/>
                  <a:pt x="1156007" y="3485389"/>
                </a:cubicBezTo>
                <a:cubicBezTo>
                  <a:pt x="1198522" y="3477107"/>
                  <a:pt x="1241036" y="3469266"/>
                  <a:pt x="1283218" y="3462751"/>
                </a:cubicBezTo>
                <a:cubicBezTo>
                  <a:pt x="1293709" y="3461205"/>
                  <a:pt x="1297684" y="3477217"/>
                  <a:pt x="1287746" y="3480751"/>
                </a:cubicBezTo>
                <a:cubicBezTo>
                  <a:pt x="1246226" y="3495547"/>
                  <a:pt x="1202607" y="3508357"/>
                  <a:pt x="1158327" y="3520394"/>
                </a:cubicBezTo>
                <a:cubicBezTo>
                  <a:pt x="1175111" y="3518627"/>
                  <a:pt x="1191785" y="3516970"/>
                  <a:pt x="1208460" y="3514872"/>
                </a:cubicBezTo>
                <a:cubicBezTo>
                  <a:pt x="1329045" y="3499965"/>
                  <a:pt x="1442011" y="3471255"/>
                  <a:pt x="1560057" y="3443979"/>
                </a:cubicBezTo>
                <a:cubicBezTo>
                  <a:pt x="1569443" y="3441770"/>
                  <a:pt x="1572756" y="3456898"/>
                  <a:pt x="1564032" y="3460212"/>
                </a:cubicBezTo>
                <a:cubicBezTo>
                  <a:pt x="1460342" y="3499744"/>
                  <a:pt x="1353229" y="3518737"/>
                  <a:pt x="1243686" y="3533424"/>
                </a:cubicBezTo>
                <a:cubicBezTo>
                  <a:pt x="1199074" y="3539387"/>
                  <a:pt x="1154351" y="3546343"/>
                  <a:pt x="1109518" y="3553300"/>
                </a:cubicBezTo>
                <a:cubicBezTo>
                  <a:pt x="1108524" y="3557386"/>
                  <a:pt x="1107309" y="3561473"/>
                  <a:pt x="1105432" y="3565226"/>
                </a:cubicBezTo>
                <a:cubicBezTo>
                  <a:pt x="1106094" y="3565116"/>
                  <a:pt x="1106647" y="3565116"/>
                  <a:pt x="1107199" y="3565006"/>
                </a:cubicBezTo>
                <a:cubicBezTo>
                  <a:pt x="1106867" y="3564675"/>
                  <a:pt x="1106647" y="3564454"/>
                  <a:pt x="1106315" y="3564123"/>
                </a:cubicBezTo>
                <a:cubicBezTo>
                  <a:pt x="1119456" y="3562576"/>
                  <a:pt x="1132596" y="3561141"/>
                  <a:pt x="1145737" y="3559926"/>
                </a:cubicBezTo>
                <a:cubicBezTo>
                  <a:pt x="1154130" y="3559153"/>
                  <a:pt x="1156338" y="3569092"/>
                  <a:pt x="1152142" y="3574502"/>
                </a:cubicBezTo>
                <a:cubicBezTo>
                  <a:pt x="1158878" y="3579251"/>
                  <a:pt x="1164841" y="3585877"/>
                  <a:pt x="1169811" y="3594490"/>
                </a:cubicBezTo>
                <a:cubicBezTo>
                  <a:pt x="1202386" y="3595152"/>
                  <a:pt x="1235072" y="3596257"/>
                  <a:pt x="1267427" y="3600453"/>
                </a:cubicBezTo>
                <a:cubicBezTo>
                  <a:pt x="1279795" y="3602109"/>
                  <a:pt x="1280568" y="3621103"/>
                  <a:pt x="1267758" y="3622538"/>
                </a:cubicBezTo>
                <a:cubicBezTo>
                  <a:pt x="1240262" y="3625630"/>
                  <a:pt x="1211331" y="3627618"/>
                  <a:pt x="1181626" y="3628832"/>
                </a:cubicBezTo>
                <a:cubicBezTo>
                  <a:pt x="1181957" y="3630489"/>
                  <a:pt x="1182067" y="3631996"/>
                  <a:pt x="1182289" y="3633651"/>
                </a:cubicBezTo>
                <a:cubicBezTo>
                  <a:pt x="1195760" y="3636303"/>
                  <a:pt x="1209233" y="3638953"/>
                  <a:pt x="1222594" y="3641824"/>
                </a:cubicBezTo>
                <a:cubicBezTo>
                  <a:pt x="1226018" y="3642597"/>
                  <a:pt x="1229661" y="3643260"/>
                  <a:pt x="1233085" y="3644034"/>
                </a:cubicBezTo>
                <a:cubicBezTo>
                  <a:pt x="1260029" y="3628832"/>
                  <a:pt x="1285316" y="3627728"/>
                  <a:pt x="1300003" y="3658281"/>
                </a:cubicBezTo>
                <a:cubicBezTo>
                  <a:pt x="1303536" y="3659054"/>
                  <a:pt x="1306850" y="3659715"/>
                  <a:pt x="1310383" y="3660489"/>
                </a:cubicBezTo>
                <a:cubicBezTo>
                  <a:pt x="1308065" y="3660379"/>
                  <a:pt x="1305745" y="3660158"/>
                  <a:pt x="1303426" y="3660158"/>
                </a:cubicBezTo>
                <a:cubicBezTo>
                  <a:pt x="1302543" y="3660158"/>
                  <a:pt x="1301769" y="3660268"/>
                  <a:pt x="1300886" y="3660268"/>
                </a:cubicBezTo>
                <a:cubicBezTo>
                  <a:pt x="1301439" y="3661593"/>
                  <a:pt x="1302101" y="3662919"/>
                  <a:pt x="1302653" y="3664355"/>
                </a:cubicBezTo>
                <a:cubicBezTo>
                  <a:pt x="1345720" y="3646462"/>
                  <a:pt x="1395301" y="3640057"/>
                  <a:pt x="1411644" y="3683130"/>
                </a:cubicBezTo>
                <a:cubicBezTo>
                  <a:pt x="1506721" y="3705549"/>
                  <a:pt x="1601357" y="3732497"/>
                  <a:pt x="1688151" y="3772034"/>
                </a:cubicBezTo>
                <a:cubicBezTo>
                  <a:pt x="1698421" y="3776674"/>
                  <a:pt x="1693230" y="3790811"/>
                  <a:pt x="1682409" y="3788381"/>
                </a:cubicBezTo>
                <a:cubicBezTo>
                  <a:pt x="1612620" y="3772809"/>
                  <a:pt x="1544045" y="3752596"/>
                  <a:pt x="1475360" y="3732387"/>
                </a:cubicBezTo>
                <a:cubicBezTo>
                  <a:pt x="1479556" y="3740118"/>
                  <a:pt x="1481985" y="3748842"/>
                  <a:pt x="1482427" y="3758231"/>
                </a:cubicBezTo>
                <a:cubicBezTo>
                  <a:pt x="1484857" y="3759223"/>
                  <a:pt x="1487176" y="3760217"/>
                  <a:pt x="1489494" y="3761212"/>
                </a:cubicBezTo>
                <a:cubicBezTo>
                  <a:pt x="1498770" y="3760880"/>
                  <a:pt x="1508377" y="3762757"/>
                  <a:pt x="1518426" y="3767949"/>
                </a:cubicBezTo>
                <a:cubicBezTo>
                  <a:pt x="1537310" y="3777888"/>
                  <a:pt x="1542499" y="3802959"/>
                  <a:pt x="1539628" y="3829244"/>
                </a:cubicBezTo>
                <a:cubicBezTo>
                  <a:pt x="1549788" y="3833773"/>
                  <a:pt x="1559947" y="3838521"/>
                  <a:pt x="1569996" y="3843271"/>
                </a:cubicBezTo>
                <a:cubicBezTo>
                  <a:pt x="1585786" y="3840729"/>
                  <a:pt x="1601909" y="3843934"/>
                  <a:pt x="1617037" y="3856192"/>
                </a:cubicBezTo>
                <a:cubicBezTo>
                  <a:pt x="1623883" y="3861713"/>
                  <a:pt x="1629294" y="3868340"/>
                  <a:pt x="1633712" y="3875626"/>
                </a:cubicBezTo>
                <a:cubicBezTo>
                  <a:pt x="1634925" y="3875297"/>
                  <a:pt x="1636252" y="3875075"/>
                  <a:pt x="1637687" y="3875185"/>
                </a:cubicBezTo>
                <a:cubicBezTo>
                  <a:pt x="1673797" y="3877725"/>
                  <a:pt x="1713880" y="3891748"/>
                  <a:pt x="1745683" y="3908641"/>
                </a:cubicBezTo>
                <a:cubicBezTo>
                  <a:pt x="1755070" y="3913497"/>
                  <a:pt x="1748003" y="3926749"/>
                  <a:pt x="1738616" y="3924655"/>
                </a:cubicBezTo>
                <a:cubicBezTo>
                  <a:pt x="1707476" y="3917696"/>
                  <a:pt x="1673907" y="3909305"/>
                  <a:pt x="1643319" y="3898487"/>
                </a:cubicBezTo>
                <a:cubicBezTo>
                  <a:pt x="1646521" y="3910633"/>
                  <a:pt x="1647625" y="3923768"/>
                  <a:pt x="1646963" y="3936907"/>
                </a:cubicBezTo>
                <a:cubicBezTo>
                  <a:pt x="1719402" y="3967937"/>
                  <a:pt x="1789854" y="4003381"/>
                  <a:pt x="1850147" y="4051301"/>
                </a:cubicBezTo>
                <a:cubicBezTo>
                  <a:pt x="1855448" y="4055498"/>
                  <a:pt x="1852356" y="4063116"/>
                  <a:pt x="1847055" y="4064438"/>
                </a:cubicBezTo>
                <a:cubicBezTo>
                  <a:pt x="1854896" y="4073827"/>
                  <a:pt x="1858318" y="4087188"/>
                  <a:pt x="1858429" y="4099338"/>
                </a:cubicBezTo>
                <a:cubicBezTo>
                  <a:pt x="1858540" y="4107179"/>
                  <a:pt x="1857766" y="4117007"/>
                  <a:pt x="1855889" y="4126505"/>
                </a:cubicBezTo>
                <a:cubicBezTo>
                  <a:pt x="1873889" y="4122971"/>
                  <a:pt x="1892882" y="4125951"/>
                  <a:pt x="1911102" y="4138765"/>
                </a:cubicBezTo>
                <a:cubicBezTo>
                  <a:pt x="1933188" y="4154334"/>
                  <a:pt x="1941138" y="4179732"/>
                  <a:pt x="1940145" y="4206449"/>
                </a:cubicBezTo>
                <a:cubicBezTo>
                  <a:pt x="1989726" y="4239797"/>
                  <a:pt x="2042289" y="4275242"/>
                  <a:pt x="2094410" y="4290150"/>
                </a:cubicBezTo>
                <a:cubicBezTo>
                  <a:pt x="2118594" y="4297104"/>
                  <a:pt x="2231891" y="4309256"/>
                  <a:pt x="2170052" y="4254923"/>
                </a:cubicBezTo>
                <a:cubicBezTo>
                  <a:pt x="2148630" y="4236152"/>
                  <a:pt x="2127538" y="4217492"/>
                  <a:pt x="2107330" y="4197398"/>
                </a:cubicBezTo>
                <a:cubicBezTo>
                  <a:pt x="2097281" y="4187456"/>
                  <a:pt x="2110643" y="4172552"/>
                  <a:pt x="2121796" y="4181165"/>
                </a:cubicBezTo>
                <a:cubicBezTo>
                  <a:pt x="2136372" y="4192429"/>
                  <a:pt x="2150397" y="4204461"/>
                  <a:pt x="2164310" y="4216497"/>
                </a:cubicBezTo>
                <a:cubicBezTo>
                  <a:pt x="2215769" y="4222683"/>
                  <a:pt x="2264908" y="4243881"/>
                  <a:pt x="2318023" y="4238693"/>
                </a:cubicBezTo>
                <a:cubicBezTo>
                  <a:pt x="2326857" y="4237918"/>
                  <a:pt x="2335802" y="4236595"/>
                  <a:pt x="2344636" y="4234827"/>
                </a:cubicBezTo>
                <a:cubicBezTo>
                  <a:pt x="2334808" y="4231848"/>
                  <a:pt x="2325091" y="4228647"/>
                  <a:pt x="2315153" y="4226216"/>
                </a:cubicBezTo>
                <a:cubicBezTo>
                  <a:pt x="2290969" y="4220363"/>
                  <a:pt x="2266675" y="4215504"/>
                  <a:pt x="2242823" y="4208218"/>
                </a:cubicBezTo>
                <a:cubicBezTo>
                  <a:pt x="2236418" y="4206232"/>
                  <a:pt x="2235093" y="4195299"/>
                  <a:pt x="2243265" y="4195079"/>
                </a:cubicBezTo>
                <a:cubicBezTo>
                  <a:pt x="2268332" y="4194639"/>
                  <a:pt x="2297373" y="4197729"/>
                  <a:pt x="2325091" y="4204243"/>
                </a:cubicBezTo>
                <a:cubicBezTo>
                  <a:pt x="2281141" y="4183483"/>
                  <a:pt x="2232222" y="4177414"/>
                  <a:pt x="2185070" y="4157315"/>
                </a:cubicBezTo>
                <a:cubicBezTo>
                  <a:pt x="2176788" y="4153782"/>
                  <a:pt x="2181868" y="4142627"/>
                  <a:pt x="2189708" y="4143290"/>
                </a:cubicBezTo>
                <a:cubicBezTo>
                  <a:pt x="2229682" y="4146712"/>
                  <a:pt x="2275841" y="4156874"/>
                  <a:pt x="2313496" y="4170896"/>
                </a:cubicBezTo>
                <a:cubicBezTo>
                  <a:pt x="2322109" y="4174099"/>
                  <a:pt x="2330501" y="4177855"/>
                  <a:pt x="2338783" y="4181828"/>
                </a:cubicBezTo>
                <a:cubicBezTo>
                  <a:pt x="2336355" y="4179951"/>
                  <a:pt x="2334256" y="4178404"/>
                  <a:pt x="2333263" y="4177744"/>
                </a:cubicBezTo>
                <a:cubicBezTo>
                  <a:pt x="2311618" y="4163720"/>
                  <a:pt x="2288097" y="4155546"/>
                  <a:pt x="2265682" y="4143290"/>
                </a:cubicBezTo>
                <a:cubicBezTo>
                  <a:pt x="2256736" y="4138432"/>
                  <a:pt x="2258835" y="4123963"/>
                  <a:pt x="2270209" y="4125177"/>
                </a:cubicBezTo>
                <a:cubicBezTo>
                  <a:pt x="2277386" y="4125951"/>
                  <a:pt x="2296601" y="4133242"/>
                  <a:pt x="2318575" y="4143953"/>
                </a:cubicBezTo>
                <a:cubicBezTo>
                  <a:pt x="2370586" y="4147928"/>
                  <a:pt x="2542189" y="4156211"/>
                  <a:pt x="2477147" y="4125069"/>
                </a:cubicBezTo>
                <a:cubicBezTo>
                  <a:pt x="2464338" y="4118995"/>
                  <a:pt x="2471516" y="4100773"/>
                  <a:pt x="2483884" y="4100220"/>
                </a:cubicBezTo>
                <a:cubicBezTo>
                  <a:pt x="2479356" y="4086415"/>
                  <a:pt x="2470522" y="4078574"/>
                  <a:pt x="2457382" y="4076695"/>
                </a:cubicBezTo>
                <a:cubicBezTo>
                  <a:pt x="2453406" y="4075483"/>
                  <a:pt x="2449541" y="4074379"/>
                  <a:pt x="2445566" y="4073273"/>
                </a:cubicBezTo>
                <a:cubicBezTo>
                  <a:pt x="2433860" y="4070072"/>
                  <a:pt x="2421492" y="4067421"/>
                  <a:pt x="2410229" y="4062894"/>
                </a:cubicBezTo>
                <a:cubicBezTo>
                  <a:pt x="2392340" y="4055828"/>
                  <a:pt x="2377653" y="4048099"/>
                  <a:pt x="2364512" y="4033748"/>
                </a:cubicBezTo>
                <a:cubicBezTo>
                  <a:pt x="2360095" y="4028781"/>
                  <a:pt x="2361200" y="4022266"/>
                  <a:pt x="2364734" y="4017958"/>
                </a:cubicBezTo>
                <a:cubicBezTo>
                  <a:pt x="2350820" y="3976214"/>
                  <a:pt x="2458265" y="3979526"/>
                  <a:pt x="2458154" y="3965618"/>
                </a:cubicBezTo>
                <a:cubicBezTo>
                  <a:pt x="2447443" y="3962302"/>
                  <a:pt x="2436622" y="3958438"/>
                  <a:pt x="2425689" y="3956122"/>
                </a:cubicBezTo>
                <a:cubicBezTo>
                  <a:pt x="2405039" y="3951813"/>
                  <a:pt x="2383947" y="3949937"/>
                  <a:pt x="2363409" y="3944855"/>
                </a:cubicBezTo>
                <a:cubicBezTo>
                  <a:pt x="2353470" y="3942430"/>
                  <a:pt x="2353801" y="3927522"/>
                  <a:pt x="2364512" y="3926749"/>
                </a:cubicBezTo>
                <a:cubicBezTo>
                  <a:pt x="2386709" y="3925314"/>
                  <a:pt x="2408794" y="3929288"/>
                  <a:pt x="2430216" y="3935032"/>
                </a:cubicBezTo>
                <a:cubicBezTo>
                  <a:pt x="2444682" y="3938894"/>
                  <a:pt x="2460694" y="3942207"/>
                  <a:pt x="2474055" y="3949606"/>
                </a:cubicBezTo>
                <a:cubicBezTo>
                  <a:pt x="2479024" y="3947506"/>
                  <a:pt x="2484104" y="3945742"/>
                  <a:pt x="2489185" y="3944191"/>
                </a:cubicBezTo>
                <a:cubicBezTo>
                  <a:pt x="2467099" y="3938674"/>
                  <a:pt x="2444572" y="3931056"/>
                  <a:pt x="2425909" y="3921453"/>
                </a:cubicBezTo>
                <a:cubicBezTo>
                  <a:pt x="2416745" y="3916702"/>
                  <a:pt x="2419837" y="3902019"/>
                  <a:pt x="2430768" y="3903564"/>
                </a:cubicBezTo>
                <a:cubicBezTo>
                  <a:pt x="2461357" y="3907870"/>
                  <a:pt x="2496030" y="3919244"/>
                  <a:pt x="2524189" y="3932380"/>
                </a:cubicBezTo>
                <a:cubicBezTo>
                  <a:pt x="2527392" y="3931056"/>
                  <a:pt x="2530483" y="3929730"/>
                  <a:pt x="2533575" y="3927965"/>
                </a:cubicBezTo>
                <a:cubicBezTo>
                  <a:pt x="2564274" y="3909747"/>
                  <a:pt x="2428229" y="3861052"/>
                  <a:pt x="2432535" y="3862487"/>
                </a:cubicBezTo>
                <a:cubicBezTo>
                  <a:pt x="2363519" y="3839074"/>
                  <a:pt x="2293288" y="3829795"/>
                  <a:pt x="2223167" y="3812126"/>
                </a:cubicBezTo>
                <a:cubicBezTo>
                  <a:pt x="2212787" y="3809584"/>
                  <a:pt x="2211241" y="3792245"/>
                  <a:pt x="2223608" y="3792025"/>
                </a:cubicBezTo>
                <a:cubicBezTo>
                  <a:pt x="2301238" y="3790370"/>
                  <a:pt x="2384721" y="3812899"/>
                  <a:pt x="2459700" y="3843271"/>
                </a:cubicBezTo>
                <a:cubicBezTo>
                  <a:pt x="2484215" y="3841835"/>
                  <a:pt x="2509723" y="3845809"/>
                  <a:pt x="2534237" y="3846140"/>
                </a:cubicBezTo>
                <a:cubicBezTo>
                  <a:pt x="2546385" y="3846252"/>
                  <a:pt x="2563833" y="3848462"/>
                  <a:pt x="2579181" y="3847356"/>
                </a:cubicBezTo>
                <a:cubicBezTo>
                  <a:pt x="2558642" y="3841392"/>
                  <a:pt x="2537992" y="3833882"/>
                  <a:pt x="2520546" y="3824053"/>
                </a:cubicBezTo>
                <a:cubicBezTo>
                  <a:pt x="2513257" y="3819857"/>
                  <a:pt x="2515907" y="3806384"/>
                  <a:pt x="2525073" y="3807378"/>
                </a:cubicBezTo>
                <a:cubicBezTo>
                  <a:pt x="2551575" y="3810249"/>
                  <a:pt x="2580176" y="3820299"/>
                  <a:pt x="2605573" y="3831011"/>
                </a:cubicBezTo>
                <a:cubicBezTo>
                  <a:pt x="2600493" y="3814886"/>
                  <a:pt x="2550470" y="3796001"/>
                  <a:pt x="2545723" y="3794896"/>
                </a:cubicBezTo>
                <a:cubicBezTo>
                  <a:pt x="2525956" y="3790258"/>
                  <a:pt x="2506853" y="3786724"/>
                  <a:pt x="2489295" y="3776453"/>
                </a:cubicBezTo>
                <a:cubicBezTo>
                  <a:pt x="2481344" y="3771814"/>
                  <a:pt x="2484988" y="3756905"/>
                  <a:pt x="2494815" y="3758562"/>
                </a:cubicBezTo>
                <a:cubicBezTo>
                  <a:pt x="2504865" y="3760217"/>
                  <a:pt x="2520656" y="3762757"/>
                  <a:pt x="2537882" y="3766623"/>
                </a:cubicBezTo>
                <a:cubicBezTo>
                  <a:pt x="2544839" y="3764083"/>
                  <a:pt x="2552017" y="3762979"/>
                  <a:pt x="2561183" y="3760439"/>
                </a:cubicBezTo>
                <a:cubicBezTo>
                  <a:pt x="2576973" y="3756132"/>
                  <a:pt x="2587463" y="3731834"/>
                  <a:pt x="2590445" y="3706100"/>
                </a:cubicBezTo>
                <a:cubicBezTo>
                  <a:pt x="2590004" y="3705990"/>
                  <a:pt x="2589672" y="3706100"/>
                  <a:pt x="2589340" y="3705990"/>
                </a:cubicBezTo>
                <a:cubicBezTo>
                  <a:pt x="2449762" y="3659275"/>
                  <a:pt x="2302342" y="3673410"/>
                  <a:pt x="2159231" y="3648451"/>
                </a:cubicBezTo>
                <a:cubicBezTo>
                  <a:pt x="2148960" y="3646574"/>
                  <a:pt x="2150507" y="3630710"/>
                  <a:pt x="2160776" y="3630489"/>
                </a:cubicBezTo>
                <a:cubicBezTo>
                  <a:pt x="2299693" y="3626955"/>
                  <a:pt x="2456829" y="3638070"/>
                  <a:pt x="2590665" y="3678933"/>
                </a:cubicBezTo>
                <a:cubicBezTo>
                  <a:pt x="2588789" y="3660599"/>
                  <a:pt x="2582163" y="3644917"/>
                  <a:pt x="2569795" y="3640278"/>
                </a:cubicBezTo>
                <a:cubicBezTo>
                  <a:pt x="2483111" y="3607410"/>
                  <a:pt x="2389248" y="3608182"/>
                  <a:pt x="2299030" y="3591177"/>
                </a:cubicBezTo>
                <a:cubicBezTo>
                  <a:pt x="2286331" y="3588747"/>
                  <a:pt x="2288319" y="3567325"/>
                  <a:pt x="2301460" y="3568208"/>
                </a:cubicBezTo>
                <a:cubicBezTo>
                  <a:pt x="2308306" y="3568650"/>
                  <a:pt x="2315373" y="3569313"/>
                  <a:pt x="2322330" y="3569754"/>
                </a:cubicBezTo>
                <a:cubicBezTo>
                  <a:pt x="2376770" y="3556172"/>
                  <a:pt x="2438719" y="3558159"/>
                  <a:pt x="2490067" y="3535854"/>
                </a:cubicBezTo>
                <a:cubicBezTo>
                  <a:pt x="2512705" y="3526025"/>
                  <a:pt x="2534017" y="3513547"/>
                  <a:pt x="2556544" y="3503609"/>
                </a:cubicBezTo>
                <a:cubicBezTo>
                  <a:pt x="2579734" y="3499192"/>
                  <a:pt x="2586690" y="3483069"/>
                  <a:pt x="2577526" y="3455132"/>
                </a:cubicBezTo>
                <a:cubicBezTo>
                  <a:pt x="2568912" y="3452040"/>
                  <a:pt x="2560078" y="3449721"/>
                  <a:pt x="2551023" y="3447954"/>
                </a:cubicBezTo>
                <a:cubicBezTo>
                  <a:pt x="2538876" y="3445083"/>
                  <a:pt x="2535122" y="3429403"/>
                  <a:pt x="2547268" y="3423329"/>
                </a:cubicBezTo>
                <a:cubicBezTo>
                  <a:pt x="2556544" y="3374741"/>
                  <a:pt x="2540311" y="3349343"/>
                  <a:pt x="2498571" y="3347245"/>
                </a:cubicBezTo>
                <a:cubicBezTo>
                  <a:pt x="2491172" y="3345589"/>
                  <a:pt x="2483884" y="3344042"/>
                  <a:pt x="2476485" y="3342387"/>
                </a:cubicBezTo>
                <a:cubicBezTo>
                  <a:pt x="2468645" y="3339736"/>
                  <a:pt x="2461026" y="3336644"/>
                  <a:pt x="2453517" y="3333221"/>
                </a:cubicBezTo>
                <a:cubicBezTo>
                  <a:pt x="2446449" y="3330349"/>
                  <a:pt x="2446670" y="3322288"/>
                  <a:pt x="2450535" y="3317540"/>
                </a:cubicBezTo>
                <a:cubicBezTo>
                  <a:pt x="2449541" y="3314890"/>
                  <a:pt x="2449431" y="3311799"/>
                  <a:pt x="2451528" y="3309369"/>
                </a:cubicBezTo>
                <a:cubicBezTo>
                  <a:pt x="2467541" y="3290707"/>
                  <a:pt x="2469197" y="3269615"/>
                  <a:pt x="2461577" y="3251395"/>
                </a:cubicBezTo>
                <a:cubicBezTo>
                  <a:pt x="2450976" y="3251284"/>
                  <a:pt x="2440155" y="3250070"/>
                  <a:pt x="2429885" y="3251284"/>
                </a:cubicBezTo>
                <a:cubicBezTo>
                  <a:pt x="2411996" y="3253272"/>
                  <a:pt x="2395653" y="3258793"/>
                  <a:pt x="2378317" y="3262880"/>
                </a:cubicBezTo>
                <a:cubicBezTo>
                  <a:pt x="2366391" y="3265640"/>
                  <a:pt x="2360095" y="3249517"/>
                  <a:pt x="2370476" y="3243223"/>
                </a:cubicBezTo>
                <a:cubicBezTo>
                  <a:pt x="2388696" y="3232070"/>
                  <a:pt x="2412106" y="3226880"/>
                  <a:pt x="2433308" y="3225225"/>
                </a:cubicBezTo>
                <a:cubicBezTo>
                  <a:pt x="2435738" y="3225003"/>
                  <a:pt x="2438277" y="3224893"/>
                  <a:pt x="2440817" y="3224672"/>
                </a:cubicBezTo>
                <a:cubicBezTo>
                  <a:pt x="2437615" y="3222133"/>
                  <a:pt x="2434302" y="3219703"/>
                  <a:pt x="2430548" y="3217716"/>
                </a:cubicBezTo>
                <a:cubicBezTo>
                  <a:pt x="2423259" y="3218156"/>
                  <a:pt x="2416082" y="3217826"/>
                  <a:pt x="2408353" y="3219041"/>
                </a:cubicBezTo>
                <a:cubicBezTo>
                  <a:pt x="2397199" y="3220807"/>
                  <a:pt x="2386156" y="3223236"/>
                  <a:pt x="2375003" y="3225225"/>
                </a:cubicBezTo>
                <a:cubicBezTo>
                  <a:pt x="2351373" y="3229530"/>
                  <a:pt x="2328182" y="3235272"/>
                  <a:pt x="2303999" y="3234721"/>
                </a:cubicBezTo>
                <a:cubicBezTo>
                  <a:pt x="2296601" y="3234610"/>
                  <a:pt x="2291963" y="3223236"/>
                  <a:pt x="2299693" y="3219703"/>
                </a:cubicBezTo>
                <a:cubicBezTo>
                  <a:pt x="2325201" y="3207998"/>
                  <a:pt x="2353581" y="3203691"/>
                  <a:pt x="2380856" y="3198059"/>
                </a:cubicBezTo>
                <a:cubicBezTo>
                  <a:pt x="2385604" y="3197066"/>
                  <a:pt x="2390573" y="3195851"/>
                  <a:pt x="2395763" y="3194746"/>
                </a:cubicBezTo>
                <a:cubicBezTo>
                  <a:pt x="2396095" y="3192869"/>
                  <a:pt x="2396647" y="3190992"/>
                  <a:pt x="2397752" y="3189225"/>
                </a:cubicBezTo>
                <a:cubicBezTo>
                  <a:pt x="2399739" y="3186133"/>
                  <a:pt x="2401064" y="3183261"/>
                  <a:pt x="2401726" y="3180722"/>
                </a:cubicBezTo>
                <a:cubicBezTo>
                  <a:pt x="2399959" y="3182048"/>
                  <a:pt x="2397862" y="3183151"/>
                  <a:pt x="2394990" y="3183373"/>
                </a:cubicBezTo>
                <a:cubicBezTo>
                  <a:pt x="2349384" y="3186353"/>
                  <a:pt x="2307644" y="3199716"/>
                  <a:pt x="2263031" y="3207335"/>
                </a:cubicBezTo>
                <a:cubicBezTo>
                  <a:pt x="2254859" y="3208660"/>
                  <a:pt x="2251326" y="3196292"/>
                  <a:pt x="2257951" y="3192207"/>
                </a:cubicBezTo>
                <a:cubicBezTo>
                  <a:pt x="2292626" y="3170783"/>
                  <a:pt x="2337127" y="3162943"/>
                  <a:pt x="2378317" y="3159631"/>
                </a:cubicBezTo>
                <a:cubicBezTo>
                  <a:pt x="2343200" y="3153778"/>
                  <a:pt x="2281472" y="3164489"/>
                  <a:pt x="2277386" y="3165153"/>
                </a:cubicBezTo>
                <a:cubicBezTo>
                  <a:pt x="2256958" y="3168686"/>
                  <a:pt x="2236529" y="3172109"/>
                  <a:pt x="2216099" y="3175642"/>
                </a:cubicBezTo>
                <a:cubicBezTo>
                  <a:pt x="2165083" y="3184366"/>
                  <a:pt x="2114177" y="3193642"/>
                  <a:pt x="2062939" y="3201041"/>
                </a:cubicBezTo>
                <a:cubicBezTo>
                  <a:pt x="2049798" y="3202918"/>
                  <a:pt x="2045601" y="3180833"/>
                  <a:pt x="2058632" y="3178182"/>
                </a:cubicBezTo>
                <a:cubicBezTo>
                  <a:pt x="2064374" y="3177077"/>
                  <a:pt x="2070337" y="3175642"/>
                  <a:pt x="2076190" y="3174427"/>
                </a:cubicBezTo>
                <a:cubicBezTo>
                  <a:pt x="2076521" y="3171335"/>
                  <a:pt x="2078177" y="3168465"/>
                  <a:pt x="2081932" y="3166919"/>
                </a:cubicBezTo>
                <a:cubicBezTo>
                  <a:pt x="2109207" y="3156207"/>
                  <a:pt x="2137918" y="3146821"/>
                  <a:pt x="2161549" y="3129043"/>
                </a:cubicBezTo>
                <a:cubicBezTo>
                  <a:pt x="2179218" y="3117117"/>
                  <a:pt x="2194898" y="3102871"/>
                  <a:pt x="2208702" y="3086529"/>
                </a:cubicBezTo>
                <a:cubicBezTo>
                  <a:pt x="2206272" y="3070516"/>
                  <a:pt x="2203953" y="3054615"/>
                  <a:pt x="2201523" y="3038714"/>
                </a:cubicBezTo>
                <a:cubicBezTo>
                  <a:pt x="2185843" y="3047437"/>
                  <a:pt x="2169500" y="3055168"/>
                  <a:pt x="2153377" y="3062345"/>
                </a:cubicBezTo>
                <a:cubicBezTo>
                  <a:pt x="2130520" y="3072505"/>
                  <a:pt x="2105673" y="3086197"/>
                  <a:pt x="2080607" y="3088736"/>
                </a:cubicBezTo>
                <a:cubicBezTo>
                  <a:pt x="2071442" y="3089621"/>
                  <a:pt x="2066914" y="3077253"/>
                  <a:pt x="2074423" y="3071952"/>
                </a:cubicBezTo>
                <a:cubicBezTo>
                  <a:pt x="2094520" y="3057928"/>
                  <a:pt x="2120029" y="3051081"/>
                  <a:pt x="2142225" y="3040592"/>
                </a:cubicBezTo>
                <a:cubicBezTo>
                  <a:pt x="2158126" y="3033083"/>
                  <a:pt x="2173586" y="3024690"/>
                  <a:pt x="2189267" y="3016850"/>
                </a:cubicBezTo>
                <a:cubicBezTo>
                  <a:pt x="2189155" y="3008788"/>
                  <a:pt x="2186175" y="3001720"/>
                  <a:pt x="2182088" y="2995096"/>
                </a:cubicBezTo>
                <a:cubicBezTo>
                  <a:pt x="2175684" y="2997635"/>
                  <a:pt x="2169058" y="2999513"/>
                  <a:pt x="2162101" y="3001720"/>
                </a:cubicBezTo>
                <a:cubicBezTo>
                  <a:pt x="2150397" y="3005475"/>
                  <a:pt x="2139354" y="3010886"/>
                  <a:pt x="2127096" y="3011769"/>
                </a:cubicBezTo>
                <a:cubicBezTo>
                  <a:pt x="2118704" y="3012433"/>
                  <a:pt x="2115722" y="3002273"/>
                  <a:pt x="2120361" y="2996641"/>
                </a:cubicBezTo>
                <a:cubicBezTo>
                  <a:pt x="2128532" y="2986702"/>
                  <a:pt x="2145538" y="2977869"/>
                  <a:pt x="2161660" y="2974114"/>
                </a:cubicBezTo>
                <a:cubicBezTo>
                  <a:pt x="2156359" y="2970691"/>
                  <a:pt x="2150727" y="2967489"/>
                  <a:pt x="2144654" y="2964617"/>
                </a:cubicBezTo>
                <a:cubicBezTo>
                  <a:pt x="2131624" y="2971684"/>
                  <a:pt x="2114397" y="2973231"/>
                  <a:pt x="2101036" y="2979967"/>
                </a:cubicBezTo>
                <a:cubicBezTo>
                  <a:pt x="2087233" y="2986924"/>
                  <a:pt x="2072545" y="2994323"/>
                  <a:pt x="2059736" y="3002935"/>
                </a:cubicBezTo>
                <a:cubicBezTo>
                  <a:pt x="2052007" y="3008236"/>
                  <a:pt x="2042621" y="2997745"/>
                  <a:pt x="2048915" y="2990678"/>
                </a:cubicBezTo>
                <a:cubicBezTo>
                  <a:pt x="2062056" y="2975881"/>
                  <a:pt x="2074533" y="2965280"/>
                  <a:pt x="2092643" y="2956446"/>
                </a:cubicBezTo>
                <a:cubicBezTo>
                  <a:pt x="2096177" y="2954789"/>
                  <a:pt x="2099931" y="2953023"/>
                  <a:pt x="2103796" y="2951256"/>
                </a:cubicBezTo>
                <a:cubicBezTo>
                  <a:pt x="2080938" y="2946287"/>
                  <a:pt x="2058964" y="2945293"/>
                  <a:pt x="2045933" y="2948164"/>
                </a:cubicBezTo>
                <a:cubicBezTo>
                  <a:pt x="1962230" y="2966495"/>
                  <a:pt x="1900612" y="3007905"/>
                  <a:pt x="1823645" y="3048099"/>
                </a:cubicBezTo>
                <a:cubicBezTo>
                  <a:pt x="1814479" y="3052848"/>
                  <a:pt x="1806197" y="3041585"/>
                  <a:pt x="1812822" y="3034076"/>
                </a:cubicBezTo>
                <a:cubicBezTo>
                  <a:pt x="1824086" y="3021267"/>
                  <a:pt x="1837228" y="3010224"/>
                  <a:pt x="1851141" y="3000065"/>
                </a:cubicBezTo>
                <a:cubicBezTo>
                  <a:pt x="1851141" y="2998077"/>
                  <a:pt x="1851804" y="2995978"/>
                  <a:pt x="1853459" y="2994211"/>
                </a:cubicBezTo>
                <a:cubicBezTo>
                  <a:pt x="1872894" y="2972899"/>
                  <a:pt x="1909998" y="2944742"/>
                  <a:pt x="1884379" y="2912939"/>
                </a:cubicBezTo>
                <a:cubicBezTo>
                  <a:pt x="1873557" y="2899466"/>
                  <a:pt x="1856883" y="2891736"/>
                  <a:pt x="1839546" y="2897699"/>
                </a:cubicBezTo>
                <a:cubicBezTo>
                  <a:pt x="1828504" y="2901453"/>
                  <a:pt x="1821436" y="2910509"/>
                  <a:pt x="1810504" y="2914042"/>
                </a:cubicBezTo>
                <a:cubicBezTo>
                  <a:pt x="1803768" y="2916251"/>
                  <a:pt x="1796811" y="2911834"/>
                  <a:pt x="1797473" y="2904325"/>
                </a:cubicBezTo>
                <a:cubicBezTo>
                  <a:pt x="1799019" y="2886436"/>
                  <a:pt x="1816909" y="2869540"/>
                  <a:pt x="1826957" y="2855627"/>
                </a:cubicBezTo>
                <a:cubicBezTo>
                  <a:pt x="1833031" y="2847123"/>
                  <a:pt x="1839325" y="2838289"/>
                  <a:pt x="1841755" y="2828130"/>
                </a:cubicBezTo>
                <a:cubicBezTo>
                  <a:pt x="1843411" y="2821394"/>
                  <a:pt x="1842858" y="2813444"/>
                  <a:pt x="1837889" y="2808585"/>
                </a:cubicBezTo>
                <a:cubicBezTo>
                  <a:pt x="1833141" y="2803948"/>
                  <a:pt x="1825853" y="2803284"/>
                  <a:pt x="1819338" y="2804058"/>
                </a:cubicBezTo>
                <a:cubicBezTo>
                  <a:pt x="1800455" y="2806266"/>
                  <a:pt x="1785216" y="2818302"/>
                  <a:pt x="1767658" y="2824818"/>
                </a:cubicBezTo>
                <a:cubicBezTo>
                  <a:pt x="1765781" y="2825591"/>
                  <a:pt x="1763573" y="2826363"/>
                  <a:pt x="1761585" y="2825591"/>
                </a:cubicBezTo>
                <a:cubicBezTo>
                  <a:pt x="1759598" y="2824708"/>
                  <a:pt x="1758604" y="2822388"/>
                  <a:pt x="1758714" y="2820291"/>
                </a:cubicBezTo>
                <a:cubicBezTo>
                  <a:pt x="1758824" y="2818082"/>
                  <a:pt x="1759929" y="2816204"/>
                  <a:pt x="1761143" y="2814437"/>
                </a:cubicBezTo>
                <a:cubicBezTo>
                  <a:pt x="1763904" y="2810573"/>
                  <a:pt x="1767548" y="2807260"/>
                  <a:pt x="1769535" y="2802953"/>
                </a:cubicBezTo>
                <a:cubicBezTo>
                  <a:pt x="1770972" y="2800082"/>
                  <a:pt x="1771302" y="2796327"/>
                  <a:pt x="1770088" y="2793347"/>
                </a:cubicBezTo>
                <a:cubicBezTo>
                  <a:pt x="1769535" y="2792022"/>
                  <a:pt x="1768652" y="2790807"/>
                  <a:pt x="1767437" y="2790033"/>
                </a:cubicBezTo>
                <a:cubicBezTo>
                  <a:pt x="1761696" y="2786058"/>
                  <a:pt x="1749438" y="2791910"/>
                  <a:pt x="1743586" y="2794562"/>
                </a:cubicBezTo>
                <a:cubicBezTo>
                  <a:pt x="1736187" y="2797874"/>
                  <a:pt x="1729120" y="2802291"/>
                  <a:pt x="1722384" y="2806818"/>
                </a:cubicBezTo>
                <a:cubicBezTo>
                  <a:pt x="1713108" y="2813002"/>
                  <a:pt x="1703391" y="2819849"/>
                  <a:pt x="1695550" y="2827800"/>
                </a:cubicBezTo>
                <a:cubicBezTo>
                  <a:pt x="1687158" y="2836412"/>
                  <a:pt x="1678876" y="2845358"/>
                  <a:pt x="1670373" y="2853860"/>
                </a:cubicBezTo>
                <a:cubicBezTo>
                  <a:pt x="1653809" y="2870424"/>
                  <a:pt x="1638570" y="2884558"/>
                  <a:pt x="1616375" y="2892067"/>
                </a:cubicBezTo>
                <a:cubicBezTo>
                  <a:pt x="1606104" y="2895491"/>
                  <a:pt x="1599369" y="2880693"/>
                  <a:pt x="1606878" y="2873957"/>
                </a:cubicBezTo>
                <a:cubicBezTo>
                  <a:pt x="1618804" y="2863246"/>
                  <a:pt x="1628853" y="2852424"/>
                  <a:pt x="1633048" y="2836412"/>
                </a:cubicBezTo>
                <a:cubicBezTo>
                  <a:pt x="1633932" y="2833210"/>
                  <a:pt x="1634485" y="2829677"/>
                  <a:pt x="1633048" y="2826585"/>
                </a:cubicBezTo>
                <a:cubicBezTo>
                  <a:pt x="1630951" y="2821947"/>
                  <a:pt x="1624988" y="2820401"/>
                  <a:pt x="1619909" y="2820401"/>
                </a:cubicBezTo>
                <a:cubicBezTo>
                  <a:pt x="1602682" y="2820291"/>
                  <a:pt x="1587663" y="2831223"/>
                  <a:pt x="1573971" y="2841713"/>
                </a:cubicBezTo>
                <a:cubicBezTo>
                  <a:pt x="1557075" y="2854522"/>
                  <a:pt x="1540400" y="2867663"/>
                  <a:pt x="1522844" y="2879258"/>
                </a:cubicBezTo>
                <a:cubicBezTo>
                  <a:pt x="1504954" y="2890964"/>
                  <a:pt x="1489052" y="2909735"/>
                  <a:pt x="1473814" y="2924643"/>
                </a:cubicBezTo>
                <a:cubicBezTo>
                  <a:pt x="1438478" y="2959096"/>
                  <a:pt x="1403473" y="2993770"/>
                  <a:pt x="1368357" y="3028334"/>
                </a:cubicBezTo>
                <a:cubicBezTo>
                  <a:pt x="1287415" y="3108171"/>
                  <a:pt x="1203601" y="3185470"/>
                  <a:pt x="1131603" y="3273701"/>
                </a:cubicBezTo>
                <a:cubicBezTo>
                  <a:pt x="1098806" y="3313786"/>
                  <a:pt x="1066120" y="3351331"/>
                  <a:pt x="1032551" y="3386557"/>
                </a:cubicBezTo>
                <a:close/>
                <a:moveTo>
                  <a:pt x="1015654" y="2851153"/>
                </a:moveTo>
                <a:cubicBezTo>
                  <a:pt x="1013887" y="2847758"/>
                  <a:pt x="1013997" y="2843423"/>
                  <a:pt x="1017421" y="2840829"/>
                </a:cubicBezTo>
                <a:cubicBezTo>
                  <a:pt x="1043923" y="2820399"/>
                  <a:pt x="1076609" y="2807370"/>
                  <a:pt x="1107087" y="2793787"/>
                </a:cubicBezTo>
                <a:cubicBezTo>
                  <a:pt x="1134361" y="2781751"/>
                  <a:pt x="1161747" y="2768941"/>
                  <a:pt x="1191011" y="2762316"/>
                </a:cubicBezTo>
                <a:cubicBezTo>
                  <a:pt x="1200287" y="2760327"/>
                  <a:pt x="1209562" y="2772917"/>
                  <a:pt x="1199624" y="2778548"/>
                </a:cubicBezTo>
                <a:cubicBezTo>
                  <a:pt x="1173784" y="2793235"/>
                  <a:pt x="1145736" y="2803504"/>
                  <a:pt x="1118571" y="2815541"/>
                </a:cubicBezTo>
                <a:cubicBezTo>
                  <a:pt x="1087872" y="2829123"/>
                  <a:pt x="1057505" y="2846571"/>
                  <a:pt x="1025150" y="2855846"/>
                </a:cubicBezTo>
                <a:cubicBezTo>
                  <a:pt x="1021065" y="2857006"/>
                  <a:pt x="1017421" y="2854549"/>
                  <a:pt x="1015654" y="2851153"/>
                </a:cubicBezTo>
                <a:close/>
                <a:moveTo>
                  <a:pt x="1006367" y="2282272"/>
                </a:moveTo>
                <a:cubicBezTo>
                  <a:pt x="1005687" y="2280049"/>
                  <a:pt x="1005991" y="2277516"/>
                  <a:pt x="1007813" y="2275004"/>
                </a:cubicBezTo>
                <a:cubicBezTo>
                  <a:pt x="1012009" y="2269152"/>
                  <a:pt x="1015985" y="2263851"/>
                  <a:pt x="1021064" y="2258772"/>
                </a:cubicBezTo>
                <a:cubicBezTo>
                  <a:pt x="1027137" y="2252699"/>
                  <a:pt x="1037738" y="2261311"/>
                  <a:pt x="1034204" y="2268710"/>
                </a:cubicBezTo>
                <a:cubicBezTo>
                  <a:pt x="1031444" y="2274562"/>
                  <a:pt x="1028242" y="2279532"/>
                  <a:pt x="1024597" y="2284943"/>
                </a:cubicBezTo>
                <a:cubicBezTo>
                  <a:pt x="1019297" y="2292811"/>
                  <a:pt x="1008406" y="2288939"/>
                  <a:pt x="1006367" y="2282272"/>
                </a:cubicBezTo>
                <a:close/>
                <a:moveTo>
                  <a:pt x="1006266" y="4510233"/>
                </a:moveTo>
                <a:cubicBezTo>
                  <a:pt x="1030008" y="4465512"/>
                  <a:pt x="1070424" y="4422779"/>
                  <a:pt x="1113712" y="4396717"/>
                </a:cubicBezTo>
                <a:cubicBezTo>
                  <a:pt x="1120447" y="4392629"/>
                  <a:pt x="1129503" y="4399808"/>
                  <a:pt x="1123981" y="4406875"/>
                </a:cubicBezTo>
                <a:cubicBezTo>
                  <a:pt x="1093173" y="4446850"/>
                  <a:pt x="1056621" y="4487158"/>
                  <a:pt x="1019408" y="4521168"/>
                </a:cubicBezTo>
                <a:cubicBezTo>
                  <a:pt x="1011899" y="4528013"/>
                  <a:pt x="1001739" y="4518627"/>
                  <a:pt x="1006266" y="4510233"/>
                </a:cubicBezTo>
                <a:close/>
                <a:moveTo>
                  <a:pt x="998329" y="5454878"/>
                </a:moveTo>
                <a:cubicBezTo>
                  <a:pt x="999558" y="5451439"/>
                  <a:pt x="1003009" y="5448568"/>
                  <a:pt x="1007371" y="5448845"/>
                </a:cubicBezTo>
                <a:cubicBezTo>
                  <a:pt x="1053639" y="5451825"/>
                  <a:pt x="1100239" y="5469607"/>
                  <a:pt x="1143637" y="5484956"/>
                </a:cubicBezTo>
                <a:cubicBezTo>
                  <a:pt x="1183170" y="5498981"/>
                  <a:pt x="1228112" y="5512008"/>
                  <a:pt x="1261903" y="5537518"/>
                </a:cubicBezTo>
                <a:cubicBezTo>
                  <a:pt x="1267756" y="5541824"/>
                  <a:pt x="1262455" y="5550989"/>
                  <a:pt x="1255940" y="5549664"/>
                </a:cubicBezTo>
                <a:cubicBezTo>
                  <a:pt x="1215303" y="5541603"/>
                  <a:pt x="1176323" y="5520622"/>
                  <a:pt x="1137011" y="5507263"/>
                </a:cubicBezTo>
                <a:cubicBezTo>
                  <a:pt x="1092730" y="5492136"/>
                  <a:pt x="1045468" y="5482859"/>
                  <a:pt x="1002622" y="5464306"/>
                </a:cubicBezTo>
                <a:cubicBezTo>
                  <a:pt x="998095" y="5462317"/>
                  <a:pt x="997101" y="5458315"/>
                  <a:pt x="998329" y="5454878"/>
                </a:cubicBezTo>
                <a:close/>
                <a:moveTo>
                  <a:pt x="995473" y="1151886"/>
                </a:moveTo>
                <a:cubicBezTo>
                  <a:pt x="993044" y="1147800"/>
                  <a:pt x="992796" y="1142252"/>
                  <a:pt x="996440" y="1138608"/>
                </a:cubicBezTo>
                <a:cubicBezTo>
                  <a:pt x="1012893" y="1122374"/>
                  <a:pt x="1033543" y="1104376"/>
                  <a:pt x="1056291" y="1098302"/>
                </a:cubicBezTo>
                <a:cubicBezTo>
                  <a:pt x="1065235" y="1095872"/>
                  <a:pt x="1071750" y="1107468"/>
                  <a:pt x="1066671" y="1114424"/>
                </a:cubicBezTo>
                <a:cubicBezTo>
                  <a:pt x="1053088" y="1133308"/>
                  <a:pt x="1028684" y="1147110"/>
                  <a:pt x="1007592" y="1156386"/>
                </a:cubicBezTo>
                <a:cubicBezTo>
                  <a:pt x="1002513" y="1158594"/>
                  <a:pt x="997903" y="1155972"/>
                  <a:pt x="995473" y="1151886"/>
                </a:cubicBezTo>
                <a:close/>
                <a:moveTo>
                  <a:pt x="981973" y="1240752"/>
                </a:moveTo>
                <a:cubicBezTo>
                  <a:pt x="992794" y="1222642"/>
                  <a:pt x="1010462" y="1209942"/>
                  <a:pt x="1027910" y="1198458"/>
                </a:cubicBezTo>
                <a:cubicBezTo>
                  <a:pt x="1043480" y="1187968"/>
                  <a:pt x="1061038" y="1176926"/>
                  <a:pt x="1080253" y="1176814"/>
                </a:cubicBezTo>
                <a:cubicBezTo>
                  <a:pt x="1090411" y="1176704"/>
                  <a:pt x="1091738" y="1189292"/>
                  <a:pt x="1086106" y="1195146"/>
                </a:cubicBezTo>
                <a:cubicBezTo>
                  <a:pt x="1073958" y="1207734"/>
                  <a:pt x="1055406" y="1214138"/>
                  <a:pt x="1040720" y="1223304"/>
                </a:cubicBezTo>
                <a:cubicBezTo>
                  <a:pt x="1024818" y="1233132"/>
                  <a:pt x="1010684" y="1245942"/>
                  <a:pt x="994119" y="1254666"/>
                </a:cubicBezTo>
                <a:cubicBezTo>
                  <a:pt x="985396" y="1259302"/>
                  <a:pt x="977334" y="1248592"/>
                  <a:pt x="981973" y="1240752"/>
                </a:cubicBezTo>
                <a:close/>
                <a:moveTo>
                  <a:pt x="969716" y="3804512"/>
                </a:moveTo>
                <a:cubicBezTo>
                  <a:pt x="993238" y="3774473"/>
                  <a:pt x="1020844" y="3748188"/>
                  <a:pt x="1044476" y="3718261"/>
                </a:cubicBezTo>
                <a:cubicBezTo>
                  <a:pt x="1063027" y="3694849"/>
                  <a:pt x="1078155" y="3667572"/>
                  <a:pt x="1100351" y="3647583"/>
                </a:cubicBezTo>
                <a:cubicBezTo>
                  <a:pt x="1107086" y="3641509"/>
                  <a:pt x="1114485" y="3651227"/>
                  <a:pt x="1112167" y="3657742"/>
                </a:cubicBezTo>
                <a:cubicBezTo>
                  <a:pt x="1101234" y="3689328"/>
                  <a:pt x="1074953" y="3717047"/>
                  <a:pt x="1053420" y="3742226"/>
                </a:cubicBezTo>
                <a:cubicBezTo>
                  <a:pt x="1030893" y="3768619"/>
                  <a:pt x="1008034" y="3794682"/>
                  <a:pt x="979876" y="3815113"/>
                </a:cubicBezTo>
                <a:cubicBezTo>
                  <a:pt x="973693" y="3819641"/>
                  <a:pt x="964969" y="3810364"/>
                  <a:pt x="969716" y="3804512"/>
                </a:cubicBezTo>
                <a:close/>
                <a:moveTo>
                  <a:pt x="966527" y="5128445"/>
                </a:moveTo>
                <a:cubicBezTo>
                  <a:pt x="966458" y="5125105"/>
                  <a:pt x="968059" y="5121737"/>
                  <a:pt x="971372" y="5120689"/>
                </a:cubicBezTo>
                <a:cubicBezTo>
                  <a:pt x="990807" y="5114505"/>
                  <a:pt x="1017199" y="5112626"/>
                  <a:pt x="1036524" y="5120246"/>
                </a:cubicBezTo>
                <a:cubicBezTo>
                  <a:pt x="1042486" y="5122675"/>
                  <a:pt x="1042265" y="5131178"/>
                  <a:pt x="1036634" y="5133717"/>
                </a:cubicBezTo>
                <a:cubicBezTo>
                  <a:pt x="1017861" y="5142110"/>
                  <a:pt x="991139" y="5141449"/>
                  <a:pt x="971704" y="5136036"/>
                </a:cubicBezTo>
                <a:cubicBezTo>
                  <a:pt x="968335" y="5135098"/>
                  <a:pt x="966596" y="5131785"/>
                  <a:pt x="966527" y="5128445"/>
                </a:cubicBezTo>
                <a:close/>
                <a:moveTo>
                  <a:pt x="965852" y="2736476"/>
                </a:moveTo>
                <a:cubicBezTo>
                  <a:pt x="977336" y="2721790"/>
                  <a:pt x="993017" y="2711409"/>
                  <a:pt x="1011347" y="2707544"/>
                </a:cubicBezTo>
                <a:cubicBezTo>
                  <a:pt x="1021396" y="2705446"/>
                  <a:pt x="1023493" y="2719028"/>
                  <a:pt x="1017641" y="2724329"/>
                </a:cubicBezTo>
                <a:cubicBezTo>
                  <a:pt x="1006157" y="2734488"/>
                  <a:pt x="992022" y="2743102"/>
                  <a:pt x="978441" y="2750169"/>
                </a:cubicBezTo>
                <a:cubicBezTo>
                  <a:pt x="970490" y="2754365"/>
                  <a:pt x="959668" y="2744317"/>
                  <a:pt x="965852" y="2736476"/>
                </a:cubicBezTo>
                <a:close/>
                <a:moveTo>
                  <a:pt x="964266" y="1076432"/>
                </a:moveTo>
                <a:cubicBezTo>
                  <a:pt x="964436" y="1073740"/>
                  <a:pt x="965630" y="1070918"/>
                  <a:pt x="968169" y="1068378"/>
                </a:cubicBezTo>
                <a:cubicBezTo>
                  <a:pt x="982304" y="1054132"/>
                  <a:pt x="999861" y="1038120"/>
                  <a:pt x="1018854" y="1031274"/>
                </a:cubicBezTo>
                <a:cubicBezTo>
                  <a:pt x="1029235" y="1027520"/>
                  <a:pt x="1034977" y="1039446"/>
                  <a:pt x="1029897" y="1047286"/>
                </a:cubicBezTo>
                <a:cubicBezTo>
                  <a:pt x="1019186" y="1063628"/>
                  <a:pt x="998426" y="1076216"/>
                  <a:pt x="981751" y="1085934"/>
                </a:cubicBezTo>
                <a:cubicBezTo>
                  <a:pt x="972475" y="1091400"/>
                  <a:pt x="963759" y="1084506"/>
                  <a:pt x="964266" y="1076432"/>
                </a:cubicBezTo>
                <a:close/>
                <a:moveTo>
                  <a:pt x="957791" y="2423858"/>
                </a:moveTo>
                <a:cubicBezTo>
                  <a:pt x="962540" y="2400778"/>
                  <a:pt x="977226" y="2375270"/>
                  <a:pt x="991582" y="2356718"/>
                </a:cubicBezTo>
                <a:cubicBezTo>
                  <a:pt x="998208" y="2348215"/>
                  <a:pt x="1011348" y="2355614"/>
                  <a:pt x="1007924" y="2365773"/>
                </a:cubicBezTo>
                <a:cubicBezTo>
                  <a:pt x="1000415" y="2387858"/>
                  <a:pt x="986612" y="2414029"/>
                  <a:pt x="970159" y="2430594"/>
                </a:cubicBezTo>
                <a:cubicBezTo>
                  <a:pt x="964968" y="2435784"/>
                  <a:pt x="956244" y="2431035"/>
                  <a:pt x="957791" y="2423858"/>
                </a:cubicBezTo>
                <a:close/>
                <a:moveTo>
                  <a:pt x="952822" y="2096335"/>
                </a:moveTo>
                <a:cubicBezTo>
                  <a:pt x="957019" y="2105280"/>
                  <a:pt x="960553" y="2114224"/>
                  <a:pt x="963313" y="2122838"/>
                </a:cubicBezTo>
                <a:cubicBezTo>
                  <a:pt x="964748" y="2119634"/>
                  <a:pt x="966184" y="2116432"/>
                  <a:pt x="967510" y="2113120"/>
                </a:cubicBezTo>
                <a:cubicBezTo>
                  <a:pt x="963203" y="2107157"/>
                  <a:pt x="958233" y="2101525"/>
                  <a:pt x="952822" y="2096335"/>
                </a:cubicBezTo>
                <a:close/>
                <a:moveTo>
                  <a:pt x="942978" y="4991552"/>
                </a:moveTo>
                <a:cubicBezTo>
                  <a:pt x="941336" y="4987843"/>
                  <a:pt x="941943" y="4983068"/>
                  <a:pt x="946084" y="4980418"/>
                </a:cubicBezTo>
                <a:cubicBezTo>
                  <a:pt x="1013554" y="4935370"/>
                  <a:pt x="1090190" y="4902352"/>
                  <a:pt x="1162520" y="4865685"/>
                </a:cubicBezTo>
                <a:cubicBezTo>
                  <a:pt x="1225242" y="4833771"/>
                  <a:pt x="1287411" y="4799319"/>
                  <a:pt x="1353998" y="4776243"/>
                </a:cubicBezTo>
                <a:cubicBezTo>
                  <a:pt x="1361287" y="4773704"/>
                  <a:pt x="1369680" y="4783200"/>
                  <a:pt x="1362171" y="4788609"/>
                </a:cubicBezTo>
                <a:cubicBezTo>
                  <a:pt x="1295473" y="4836199"/>
                  <a:pt x="1219720" y="4870989"/>
                  <a:pt x="1146619" y="4907540"/>
                </a:cubicBezTo>
                <a:cubicBezTo>
                  <a:pt x="1083675" y="4939119"/>
                  <a:pt x="1020291" y="4973902"/>
                  <a:pt x="953372" y="4996319"/>
                </a:cubicBezTo>
                <a:cubicBezTo>
                  <a:pt x="948513" y="4997922"/>
                  <a:pt x="944621" y="4995268"/>
                  <a:pt x="942978" y="4991552"/>
                </a:cubicBezTo>
                <a:close/>
                <a:moveTo>
                  <a:pt x="940122" y="2988523"/>
                </a:moveTo>
                <a:cubicBezTo>
                  <a:pt x="938852" y="2985127"/>
                  <a:pt x="939460" y="2981069"/>
                  <a:pt x="942993" y="2978971"/>
                </a:cubicBezTo>
                <a:cubicBezTo>
                  <a:pt x="993238" y="2949046"/>
                  <a:pt x="1057947" y="2934911"/>
                  <a:pt x="1114265" y="2920555"/>
                </a:cubicBezTo>
                <a:cubicBezTo>
                  <a:pt x="1158546" y="2909181"/>
                  <a:pt x="1205146" y="2894163"/>
                  <a:pt x="1251194" y="2894716"/>
                </a:cubicBezTo>
                <a:cubicBezTo>
                  <a:pt x="1261243" y="2894826"/>
                  <a:pt x="1265991" y="2910506"/>
                  <a:pt x="1255832" y="2914593"/>
                </a:cubicBezTo>
                <a:cubicBezTo>
                  <a:pt x="1201944" y="2936015"/>
                  <a:pt x="1139111" y="2941867"/>
                  <a:pt x="1082794" y="2957107"/>
                </a:cubicBezTo>
                <a:cubicBezTo>
                  <a:pt x="1038513" y="2969143"/>
                  <a:pt x="993901" y="2987695"/>
                  <a:pt x="948515" y="2994100"/>
                </a:cubicBezTo>
                <a:cubicBezTo>
                  <a:pt x="944540" y="2994652"/>
                  <a:pt x="941392" y="2991919"/>
                  <a:pt x="940122" y="2988523"/>
                </a:cubicBezTo>
                <a:close/>
                <a:moveTo>
                  <a:pt x="938466" y="2331874"/>
                </a:moveTo>
                <a:cubicBezTo>
                  <a:pt x="948183" y="2316635"/>
                  <a:pt x="954919" y="2299297"/>
                  <a:pt x="965410" y="2284611"/>
                </a:cubicBezTo>
                <a:cubicBezTo>
                  <a:pt x="971151" y="2276550"/>
                  <a:pt x="984182" y="2280415"/>
                  <a:pt x="982084" y="2291016"/>
                </a:cubicBezTo>
                <a:cubicBezTo>
                  <a:pt x="978108" y="2311113"/>
                  <a:pt x="965520" y="2327678"/>
                  <a:pt x="952157" y="2342806"/>
                </a:cubicBezTo>
                <a:cubicBezTo>
                  <a:pt x="945422" y="2350425"/>
                  <a:pt x="933164" y="2340156"/>
                  <a:pt x="938466" y="2331874"/>
                </a:cubicBezTo>
                <a:close/>
                <a:moveTo>
                  <a:pt x="931329" y="5277999"/>
                </a:moveTo>
                <a:cubicBezTo>
                  <a:pt x="932226" y="5274729"/>
                  <a:pt x="935042" y="5271692"/>
                  <a:pt x="938576" y="5271086"/>
                </a:cubicBezTo>
                <a:cubicBezTo>
                  <a:pt x="967176" y="5265895"/>
                  <a:pt x="999089" y="5273514"/>
                  <a:pt x="1027690" y="5277600"/>
                </a:cubicBezTo>
                <a:cubicBezTo>
                  <a:pt x="1056953" y="5281797"/>
                  <a:pt x="1086327" y="5285994"/>
                  <a:pt x="1115148" y="5292286"/>
                </a:cubicBezTo>
                <a:cubicBezTo>
                  <a:pt x="1125749" y="5294604"/>
                  <a:pt x="1121663" y="5311832"/>
                  <a:pt x="1111173" y="5310618"/>
                </a:cubicBezTo>
                <a:cubicBezTo>
                  <a:pt x="1078486" y="5306752"/>
                  <a:pt x="1046020" y="5301782"/>
                  <a:pt x="1013335" y="5298248"/>
                </a:cubicBezTo>
                <a:cubicBezTo>
                  <a:pt x="987495" y="5295379"/>
                  <a:pt x="959999" y="5295598"/>
                  <a:pt x="935594" y="5286321"/>
                </a:cubicBezTo>
                <a:cubicBezTo>
                  <a:pt x="931453" y="5284776"/>
                  <a:pt x="930432" y="5281272"/>
                  <a:pt x="931329" y="5277999"/>
                </a:cubicBezTo>
                <a:close/>
                <a:moveTo>
                  <a:pt x="929176" y="5332043"/>
                </a:moveTo>
                <a:cubicBezTo>
                  <a:pt x="929356" y="5329392"/>
                  <a:pt x="931012" y="5327019"/>
                  <a:pt x="934380" y="5326853"/>
                </a:cubicBezTo>
                <a:cubicBezTo>
                  <a:pt x="964636" y="5325196"/>
                  <a:pt x="993457" y="5332814"/>
                  <a:pt x="1022721" y="5339882"/>
                </a:cubicBezTo>
                <a:cubicBezTo>
                  <a:pt x="1055517" y="5347833"/>
                  <a:pt x="1089749" y="5354568"/>
                  <a:pt x="1120006" y="5369809"/>
                </a:cubicBezTo>
                <a:cubicBezTo>
                  <a:pt x="1128289" y="5374004"/>
                  <a:pt x="1125748" y="5386703"/>
                  <a:pt x="1115921" y="5385821"/>
                </a:cubicBezTo>
                <a:cubicBezTo>
                  <a:pt x="1083234" y="5382838"/>
                  <a:pt x="1051432" y="5371907"/>
                  <a:pt x="1019629" y="5364287"/>
                </a:cubicBezTo>
                <a:cubicBezTo>
                  <a:pt x="990255" y="5357110"/>
                  <a:pt x="960219" y="5352250"/>
                  <a:pt x="932833" y="5338889"/>
                </a:cubicBezTo>
                <a:cubicBezTo>
                  <a:pt x="930294" y="5337620"/>
                  <a:pt x="928997" y="5334692"/>
                  <a:pt x="929176" y="5332043"/>
                </a:cubicBezTo>
                <a:close/>
                <a:moveTo>
                  <a:pt x="923779" y="3926311"/>
                </a:moveTo>
                <a:cubicBezTo>
                  <a:pt x="931619" y="3910853"/>
                  <a:pt x="947079" y="3902237"/>
                  <a:pt x="962539" y="3895612"/>
                </a:cubicBezTo>
                <a:cubicBezTo>
                  <a:pt x="968833" y="3892960"/>
                  <a:pt x="974133" y="3899369"/>
                  <a:pt x="970931" y="3905108"/>
                </a:cubicBezTo>
                <a:cubicBezTo>
                  <a:pt x="962539" y="3920679"/>
                  <a:pt x="949287" y="3934702"/>
                  <a:pt x="930956" y="3936464"/>
                </a:cubicBezTo>
                <a:cubicBezTo>
                  <a:pt x="925656" y="3936907"/>
                  <a:pt x="921349" y="3931168"/>
                  <a:pt x="923779" y="3926311"/>
                </a:cubicBezTo>
                <a:close/>
                <a:moveTo>
                  <a:pt x="912211" y="5754686"/>
                </a:moveTo>
                <a:cubicBezTo>
                  <a:pt x="914337" y="5751014"/>
                  <a:pt x="918699" y="5748612"/>
                  <a:pt x="924109" y="5749440"/>
                </a:cubicBezTo>
                <a:cubicBezTo>
                  <a:pt x="952710" y="5753969"/>
                  <a:pt x="975568" y="5777710"/>
                  <a:pt x="994340" y="5798360"/>
                </a:cubicBezTo>
                <a:cubicBezTo>
                  <a:pt x="1014217" y="5820004"/>
                  <a:pt x="1038290" y="5841758"/>
                  <a:pt x="1041934" y="5872346"/>
                </a:cubicBezTo>
                <a:cubicBezTo>
                  <a:pt x="1042707" y="5878973"/>
                  <a:pt x="1034757" y="5885930"/>
                  <a:pt x="1028793" y="5880738"/>
                </a:cubicBezTo>
                <a:cubicBezTo>
                  <a:pt x="1009580" y="5864064"/>
                  <a:pt x="993457" y="5843746"/>
                  <a:pt x="975568" y="5825746"/>
                </a:cubicBezTo>
                <a:cubicBezTo>
                  <a:pt x="955692" y="5805759"/>
                  <a:pt x="931728" y="5788974"/>
                  <a:pt x="913730" y="5767550"/>
                </a:cubicBezTo>
                <a:cubicBezTo>
                  <a:pt x="910196" y="5763299"/>
                  <a:pt x="910085" y="5758358"/>
                  <a:pt x="912211" y="5754686"/>
                </a:cubicBezTo>
                <a:close/>
                <a:moveTo>
                  <a:pt x="912142" y="5233765"/>
                </a:moveTo>
                <a:cubicBezTo>
                  <a:pt x="912708" y="5230192"/>
                  <a:pt x="915441" y="5226795"/>
                  <a:pt x="919693" y="5226686"/>
                </a:cubicBezTo>
                <a:cubicBezTo>
                  <a:pt x="1060486" y="5223042"/>
                  <a:pt x="1212433" y="5223264"/>
                  <a:pt x="1352343" y="5238394"/>
                </a:cubicBezTo>
                <a:cubicBezTo>
                  <a:pt x="1361950" y="5239385"/>
                  <a:pt x="1359741" y="5252968"/>
                  <a:pt x="1351349" y="5254293"/>
                </a:cubicBezTo>
                <a:cubicBezTo>
                  <a:pt x="1215194" y="5276268"/>
                  <a:pt x="1052867" y="5267654"/>
                  <a:pt x="917594" y="5241924"/>
                </a:cubicBezTo>
                <a:cubicBezTo>
                  <a:pt x="913177" y="5241095"/>
                  <a:pt x="911576" y="5237340"/>
                  <a:pt x="912142" y="5233765"/>
                </a:cubicBezTo>
                <a:close/>
                <a:moveTo>
                  <a:pt x="911962" y="3752266"/>
                </a:moveTo>
                <a:cubicBezTo>
                  <a:pt x="930072" y="3724877"/>
                  <a:pt x="957348" y="3696494"/>
                  <a:pt x="984844" y="3678492"/>
                </a:cubicBezTo>
                <a:cubicBezTo>
                  <a:pt x="991912" y="3673855"/>
                  <a:pt x="999642" y="3681585"/>
                  <a:pt x="995225" y="3688653"/>
                </a:cubicBezTo>
                <a:cubicBezTo>
                  <a:pt x="977667" y="3716483"/>
                  <a:pt x="950281" y="3743984"/>
                  <a:pt x="923447" y="3762648"/>
                </a:cubicBezTo>
                <a:cubicBezTo>
                  <a:pt x="917153" y="3766954"/>
                  <a:pt x="907435" y="3759115"/>
                  <a:pt x="911962" y="3752266"/>
                </a:cubicBezTo>
                <a:close/>
                <a:moveTo>
                  <a:pt x="896172" y="3665129"/>
                </a:moveTo>
                <a:cubicBezTo>
                  <a:pt x="913952" y="3630487"/>
                  <a:pt x="949730" y="3586428"/>
                  <a:pt x="987275" y="3572403"/>
                </a:cubicBezTo>
                <a:cubicBezTo>
                  <a:pt x="994674" y="3569643"/>
                  <a:pt x="1002734" y="3578035"/>
                  <a:pt x="997323" y="3584992"/>
                </a:cubicBezTo>
                <a:cubicBezTo>
                  <a:pt x="984955" y="3600783"/>
                  <a:pt x="967950" y="3612378"/>
                  <a:pt x="953594" y="3626291"/>
                </a:cubicBezTo>
                <a:cubicBezTo>
                  <a:pt x="937804" y="3641606"/>
                  <a:pt x="924331" y="3658836"/>
                  <a:pt x="909093" y="3674738"/>
                </a:cubicBezTo>
                <a:cubicBezTo>
                  <a:pt x="903351" y="3680702"/>
                  <a:pt x="892418" y="3672308"/>
                  <a:pt x="896172" y="3665129"/>
                </a:cubicBezTo>
                <a:close/>
                <a:moveTo>
                  <a:pt x="893135" y="5181252"/>
                </a:moveTo>
                <a:cubicBezTo>
                  <a:pt x="892500" y="5176337"/>
                  <a:pt x="894846" y="5171480"/>
                  <a:pt x="901251" y="5170927"/>
                </a:cubicBezTo>
                <a:cubicBezTo>
                  <a:pt x="1022830" y="5160768"/>
                  <a:pt x="1148386" y="5174019"/>
                  <a:pt x="1270296" y="5177331"/>
                </a:cubicBezTo>
                <a:cubicBezTo>
                  <a:pt x="1382048" y="5180425"/>
                  <a:pt x="1496338" y="5178546"/>
                  <a:pt x="1607207" y="5193677"/>
                </a:cubicBezTo>
                <a:cubicBezTo>
                  <a:pt x="1614053" y="5194560"/>
                  <a:pt x="1616152" y="5205934"/>
                  <a:pt x="1608201" y="5206705"/>
                </a:cubicBezTo>
                <a:cubicBezTo>
                  <a:pt x="1486621" y="5216973"/>
                  <a:pt x="1361950" y="5207478"/>
                  <a:pt x="1240039" y="5204276"/>
                </a:cubicBezTo>
                <a:cubicBezTo>
                  <a:pt x="1128398" y="5201295"/>
                  <a:pt x="1013666" y="5206815"/>
                  <a:pt x="902908" y="5191909"/>
                </a:cubicBezTo>
                <a:cubicBezTo>
                  <a:pt x="897386" y="5191136"/>
                  <a:pt x="893770" y="5186168"/>
                  <a:pt x="893135" y="5181252"/>
                </a:cubicBezTo>
                <a:close/>
                <a:moveTo>
                  <a:pt x="887475" y="5089347"/>
                </a:moveTo>
                <a:cubicBezTo>
                  <a:pt x="886840" y="5085301"/>
                  <a:pt x="888441" y="5080690"/>
                  <a:pt x="892306" y="5078592"/>
                </a:cubicBezTo>
                <a:cubicBezTo>
                  <a:pt x="937471" y="5053747"/>
                  <a:pt x="1005935" y="5038397"/>
                  <a:pt x="1057173" y="5044801"/>
                </a:cubicBezTo>
                <a:cubicBezTo>
                  <a:pt x="1064792" y="5045797"/>
                  <a:pt x="1064462" y="5055623"/>
                  <a:pt x="1058498" y="5058493"/>
                </a:cubicBezTo>
                <a:cubicBezTo>
                  <a:pt x="1033211" y="5070530"/>
                  <a:pt x="1005935" y="5074950"/>
                  <a:pt x="978881" y="5081241"/>
                </a:cubicBezTo>
                <a:cubicBezTo>
                  <a:pt x="951164" y="5087646"/>
                  <a:pt x="924440" y="5095488"/>
                  <a:pt x="896060" y="5096700"/>
                </a:cubicBezTo>
                <a:cubicBezTo>
                  <a:pt x="890981" y="5096867"/>
                  <a:pt x="888110" y="5093390"/>
                  <a:pt x="887475" y="5089347"/>
                </a:cubicBezTo>
                <a:close/>
                <a:moveTo>
                  <a:pt x="887228" y="3883248"/>
                </a:moveTo>
                <a:cubicBezTo>
                  <a:pt x="902688" y="3862930"/>
                  <a:pt x="924331" y="3842720"/>
                  <a:pt x="946306" y="3829802"/>
                </a:cubicBezTo>
                <a:cubicBezTo>
                  <a:pt x="954036" y="3825274"/>
                  <a:pt x="961876" y="3834882"/>
                  <a:pt x="957680" y="3842060"/>
                </a:cubicBezTo>
                <a:cubicBezTo>
                  <a:pt x="944540" y="3864588"/>
                  <a:pt x="920356" y="3884354"/>
                  <a:pt x="896282" y="3894290"/>
                </a:cubicBezTo>
                <a:cubicBezTo>
                  <a:pt x="889657" y="3897051"/>
                  <a:pt x="882479" y="3889431"/>
                  <a:pt x="887228" y="3883248"/>
                </a:cubicBezTo>
                <a:close/>
                <a:moveTo>
                  <a:pt x="874860" y="4519726"/>
                </a:moveTo>
                <a:cubicBezTo>
                  <a:pt x="915385" y="4457558"/>
                  <a:pt x="971703" y="4390632"/>
                  <a:pt x="1033542" y="4349224"/>
                </a:cubicBezTo>
                <a:cubicBezTo>
                  <a:pt x="1040719" y="4344477"/>
                  <a:pt x="1050879" y="4353864"/>
                  <a:pt x="1045800" y="4361154"/>
                </a:cubicBezTo>
                <a:cubicBezTo>
                  <a:pt x="1002623" y="4422991"/>
                  <a:pt x="943213" y="4481738"/>
                  <a:pt x="888994" y="4534190"/>
                </a:cubicBezTo>
                <a:cubicBezTo>
                  <a:pt x="880160" y="4542692"/>
                  <a:pt x="869006" y="4528672"/>
                  <a:pt x="874860" y="4519726"/>
                </a:cubicBezTo>
                <a:close/>
                <a:moveTo>
                  <a:pt x="870331" y="6088237"/>
                </a:moveTo>
                <a:cubicBezTo>
                  <a:pt x="869448" y="6082163"/>
                  <a:pt x="877950" y="6078850"/>
                  <a:pt x="881484" y="6083931"/>
                </a:cubicBezTo>
                <a:cubicBezTo>
                  <a:pt x="898600" y="6108776"/>
                  <a:pt x="904894" y="6138260"/>
                  <a:pt x="911410" y="6167192"/>
                </a:cubicBezTo>
                <a:cubicBezTo>
                  <a:pt x="912403" y="6171277"/>
                  <a:pt x="906661" y="6174481"/>
                  <a:pt x="904342" y="6170395"/>
                </a:cubicBezTo>
                <a:cubicBezTo>
                  <a:pt x="889656" y="6144333"/>
                  <a:pt x="874638" y="6118273"/>
                  <a:pt x="870331" y="6088237"/>
                </a:cubicBezTo>
                <a:close/>
                <a:moveTo>
                  <a:pt x="846591" y="3984725"/>
                </a:moveTo>
                <a:cubicBezTo>
                  <a:pt x="856861" y="3968825"/>
                  <a:pt x="872872" y="3954802"/>
                  <a:pt x="890320" y="3947623"/>
                </a:cubicBezTo>
                <a:cubicBezTo>
                  <a:pt x="898161" y="3944419"/>
                  <a:pt x="905890" y="3952368"/>
                  <a:pt x="901252" y="3959989"/>
                </a:cubicBezTo>
                <a:cubicBezTo>
                  <a:pt x="891535" y="3975774"/>
                  <a:pt x="875522" y="3989361"/>
                  <a:pt x="858407" y="3996761"/>
                </a:cubicBezTo>
                <a:cubicBezTo>
                  <a:pt x="851008" y="3999965"/>
                  <a:pt x="841401" y="3992786"/>
                  <a:pt x="846591" y="3984725"/>
                </a:cubicBezTo>
                <a:close/>
                <a:moveTo>
                  <a:pt x="843499" y="2440753"/>
                </a:moveTo>
                <a:cubicBezTo>
                  <a:pt x="852443" y="2419220"/>
                  <a:pt x="866136" y="2400890"/>
                  <a:pt x="874860" y="2378804"/>
                </a:cubicBezTo>
                <a:cubicBezTo>
                  <a:pt x="878504" y="2369529"/>
                  <a:pt x="882037" y="2360253"/>
                  <a:pt x="886233" y="2351197"/>
                </a:cubicBezTo>
                <a:cubicBezTo>
                  <a:pt x="890761" y="2341480"/>
                  <a:pt x="905226" y="2345455"/>
                  <a:pt x="904012" y="2356166"/>
                </a:cubicBezTo>
                <a:cubicBezTo>
                  <a:pt x="900589" y="2389184"/>
                  <a:pt x="880933" y="2429711"/>
                  <a:pt x="854430" y="2450139"/>
                </a:cubicBezTo>
                <a:cubicBezTo>
                  <a:pt x="848247" y="2454888"/>
                  <a:pt x="840738" y="2447269"/>
                  <a:pt x="843499" y="2440753"/>
                </a:cubicBezTo>
                <a:close/>
                <a:moveTo>
                  <a:pt x="833670" y="5875858"/>
                </a:moveTo>
                <a:cubicBezTo>
                  <a:pt x="830578" y="5868682"/>
                  <a:pt x="838970" y="5859074"/>
                  <a:pt x="846038" y="5864927"/>
                </a:cubicBezTo>
                <a:cubicBezTo>
                  <a:pt x="883914" y="5895956"/>
                  <a:pt x="911410" y="5947526"/>
                  <a:pt x="924771" y="5994348"/>
                </a:cubicBezTo>
                <a:cubicBezTo>
                  <a:pt x="926759" y="6001525"/>
                  <a:pt x="915937" y="6006054"/>
                  <a:pt x="911742" y="6000311"/>
                </a:cubicBezTo>
                <a:cubicBezTo>
                  <a:pt x="883804" y="5962543"/>
                  <a:pt x="852773" y="5918927"/>
                  <a:pt x="833670" y="5875858"/>
                </a:cubicBezTo>
                <a:close/>
                <a:moveTo>
                  <a:pt x="789500" y="2444950"/>
                </a:moveTo>
                <a:cubicBezTo>
                  <a:pt x="799770" y="2390620"/>
                  <a:pt x="820972" y="2335517"/>
                  <a:pt x="850125" y="2288586"/>
                </a:cubicBezTo>
                <a:cubicBezTo>
                  <a:pt x="856419" y="2278427"/>
                  <a:pt x="870443" y="2285273"/>
                  <a:pt x="866688" y="2296427"/>
                </a:cubicBezTo>
                <a:cubicBezTo>
                  <a:pt x="848910" y="2348880"/>
                  <a:pt x="827376" y="2401331"/>
                  <a:pt x="803856" y="2451465"/>
                </a:cubicBezTo>
                <a:cubicBezTo>
                  <a:pt x="799660" y="2460299"/>
                  <a:pt x="787954" y="2453011"/>
                  <a:pt x="789500" y="2444950"/>
                </a:cubicBezTo>
                <a:close/>
                <a:moveTo>
                  <a:pt x="789445" y="4109281"/>
                </a:moveTo>
                <a:cubicBezTo>
                  <a:pt x="788093" y="4106383"/>
                  <a:pt x="788451" y="4102434"/>
                  <a:pt x="791267" y="4099894"/>
                </a:cubicBezTo>
                <a:cubicBezTo>
                  <a:pt x="827929" y="4066877"/>
                  <a:pt x="870222" y="4033755"/>
                  <a:pt x="912405" y="4008137"/>
                </a:cubicBezTo>
                <a:cubicBezTo>
                  <a:pt x="918920" y="4004269"/>
                  <a:pt x="926319" y="4013326"/>
                  <a:pt x="921902" y="4019180"/>
                </a:cubicBezTo>
                <a:cubicBezTo>
                  <a:pt x="891866" y="4058929"/>
                  <a:pt x="843940" y="4093710"/>
                  <a:pt x="797893" y="4112376"/>
                </a:cubicBezTo>
                <a:cubicBezTo>
                  <a:pt x="793862" y="4114029"/>
                  <a:pt x="790798" y="4112181"/>
                  <a:pt x="789445" y="4109281"/>
                </a:cubicBezTo>
                <a:close/>
                <a:moveTo>
                  <a:pt x="787071" y="4187368"/>
                </a:moveTo>
                <a:cubicBezTo>
                  <a:pt x="802862" y="4163293"/>
                  <a:pt x="845596" y="4148165"/>
                  <a:pt x="873423" y="4151036"/>
                </a:cubicBezTo>
                <a:cubicBezTo>
                  <a:pt x="880822" y="4151808"/>
                  <a:pt x="885571" y="4163074"/>
                  <a:pt x="878392" y="4167600"/>
                </a:cubicBezTo>
                <a:cubicBezTo>
                  <a:pt x="865363" y="4175772"/>
                  <a:pt x="850235" y="4180301"/>
                  <a:pt x="836210" y="4186373"/>
                </a:cubicBezTo>
                <a:cubicBezTo>
                  <a:pt x="823621" y="4191784"/>
                  <a:pt x="811917" y="4198853"/>
                  <a:pt x="799549" y="4204925"/>
                </a:cubicBezTo>
                <a:cubicBezTo>
                  <a:pt x="788506" y="4210335"/>
                  <a:pt x="781659" y="4195538"/>
                  <a:pt x="787071" y="4187368"/>
                </a:cubicBezTo>
                <a:close/>
                <a:moveTo>
                  <a:pt x="776028" y="3910527"/>
                </a:moveTo>
                <a:cubicBezTo>
                  <a:pt x="789941" y="3892306"/>
                  <a:pt x="806174" y="3876184"/>
                  <a:pt x="822186" y="3859953"/>
                </a:cubicBezTo>
                <a:cubicBezTo>
                  <a:pt x="837867" y="3844161"/>
                  <a:pt x="852554" y="3825277"/>
                  <a:pt x="871879" y="3814014"/>
                </a:cubicBezTo>
                <a:cubicBezTo>
                  <a:pt x="875854" y="3811694"/>
                  <a:pt x="882258" y="3815449"/>
                  <a:pt x="879608" y="3820308"/>
                </a:cubicBezTo>
                <a:cubicBezTo>
                  <a:pt x="868565" y="3840405"/>
                  <a:pt x="850014" y="3855976"/>
                  <a:pt x="834223" y="3872430"/>
                </a:cubicBezTo>
                <a:cubicBezTo>
                  <a:pt x="818652" y="3888552"/>
                  <a:pt x="803303" y="3904894"/>
                  <a:pt x="785856" y="3919029"/>
                </a:cubicBezTo>
                <a:cubicBezTo>
                  <a:pt x="780224" y="3923557"/>
                  <a:pt x="771279" y="3916711"/>
                  <a:pt x="776028" y="3910527"/>
                </a:cubicBezTo>
                <a:close/>
                <a:moveTo>
                  <a:pt x="774261" y="3773808"/>
                </a:moveTo>
                <a:cubicBezTo>
                  <a:pt x="795793" y="3744434"/>
                  <a:pt x="831461" y="3715168"/>
                  <a:pt x="863596" y="3698162"/>
                </a:cubicBezTo>
                <a:cubicBezTo>
                  <a:pt x="870111" y="3694738"/>
                  <a:pt x="878062" y="3702799"/>
                  <a:pt x="873534" y="3709094"/>
                </a:cubicBezTo>
                <a:cubicBezTo>
                  <a:pt x="852443" y="3737697"/>
                  <a:pt x="817548" y="3769170"/>
                  <a:pt x="786076" y="3785845"/>
                </a:cubicBezTo>
                <a:cubicBezTo>
                  <a:pt x="778898" y="3789601"/>
                  <a:pt x="768849" y="3781208"/>
                  <a:pt x="774261" y="3773808"/>
                </a:cubicBezTo>
                <a:close/>
                <a:moveTo>
                  <a:pt x="746102" y="2365664"/>
                </a:moveTo>
                <a:cubicBezTo>
                  <a:pt x="748642" y="2344905"/>
                  <a:pt x="753943" y="2323592"/>
                  <a:pt x="758802" y="2303384"/>
                </a:cubicBezTo>
                <a:cubicBezTo>
                  <a:pt x="760789" y="2295102"/>
                  <a:pt x="774481" y="2294549"/>
                  <a:pt x="776028" y="2303495"/>
                </a:cubicBezTo>
                <a:cubicBezTo>
                  <a:pt x="779892" y="2326795"/>
                  <a:pt x="776028" y="2351641"/>
                  <a:pt x="763329" y="2371959"/>
                </a:cubicBezTo>
                <a:cubicBezTo>
                  <a:pt x="758250" y="2380020"/>
                  <a:pt x="744887" y="2374941"/>
                  <a:pt x="746102" y="2365664"/>
                </a:cubicBezTo>
                <a:close/>
                <a:moveTo>
                  <a:pt x="745550" y="3666569"/>
                </a:moveTo>
                <a:cubicBezTo>
                  <a:pt x="757918" y="3642051"/>
                  <a:pt x="779892" y="3623310"/>
                  <a:pt x="798885" y="3603875"/>
                </a:cubicBezTo>
                <a:cubicBezTo>
                  <a:pt x="818542" y="3583778"/>
                  <a:pt x="836762" y="3562023"/>
                  <a:pt x="860504" y="3546785"/>
                </a:cubicBezTo>
                <a:cubicBezTo>
                  <a:pt x="867681" y="3542146"/>
                  <a:pt x="877952" y="3550760"/>
                  <a:pt x="873092" y="3558489"/>
                </a:cubicBezTo>
                <a:cubicBezTo>
                  <a:pt x="856418" y="3585433"/>
                  <a:pt x="831241" y="3606083"/>
                  <a:pt x="808824" y="3628058"/>
                </a:cubicBezTo>
                <a:cubicBezTo>
                  <a:pt x="791488" y="3645032"/>
                  <a:pt x="774923" y="3663807"/>
                  <a:pt x="753059" y="3674851"/>
                </a:cubicBezTo>
                <a:cubicBezTo>
                  <a:pt x="748201" y="3677281"/>
                  <a:pt x="743231" y="3670876"/>
                  <a:pt x="745550" y="3666569"/>
                </a:cubicBezTo>
                <a:close/>
                <a:moveTo>
                  <a:pt x="740029" y="4799127"/>
                </a:moveTo>
                <a:cubicBezTo>
                  <a:pt x="774371" y="4750099"/>
                  <a:pt x="821854" y="4706921"/>
                  <a:pt x="859509" y="4659659"/>
                </a:cubicBezTo>
                <a:cubicBezTo>
                  <a:pt x="884466" y="4628298"/>
                  <a:pt x="909643" y="4599035"/>
                  <a:pt x="943433" y="4577392"/>
                </a:cubicBezTo>
                <a:cubicBezTo>
                  <a:pt x="951164" y="4572423"/>
                  <a:pt x="962096" y="4583466"/>
                  <a:pt x="956133" y="4590974"/>
                </a:cubicBezTo>
                <a:cubicBezTo>
                  <a:pt x="921570" y="4634702"/>
                  <a:pt x="882037" y="4674677"/>
                  <a:pt x="845486" y="4716970"/>
                </a:cubicBezTo>
                <a:cubicBezTo>
                  <a:pt x="816665" y="4750320"/>
                  <a:pt x="787181" y="4788857"/>
                  <a:pt x="746102" y="4807187"/>
                </a:cubicBezTo>
                <a:cubicBezTo>
                  <a:pt x="741133" y="4809507"/>
                  <a:pt x="737158" y="4803213"/>
                  <a:pt x="740029" y="4799127"/>
                </a:cubicBezTo>
                <a:close/>
                <a:moveTo>
                  <a:pt x="733735" y="2661828"/>
                </a:moveTo>
                <a:cubicBezTo>
                  <a:pt x="736275" y="2626933"/>
                  <a:pt x="751955" y="2588725"/>
                  <a:pt x="765648" y="2556702"/>
                </a:cubicBezTo>
                <a:cubicBezTo>
                  <a:pt x="769403" y="2547978"/>
                  <a:pt x="783979" y="2551180"/>
                  <a:pt x="781991" y="2560898"/>
                </a:cubicBezTo>
                <a:cubicBezTo>
                  <a:pt x="775145" y="2594689"/>
                  <a:pt x="766643" y="2635436"/>
                  <a:pt x="749195" y="2665362"/>
                </a:cubicBezTo>
                <a:cubicBezTo>
                  <a:pt x="745441" y="2671877"/>
                  <a:pt x="733073" y="2670552"/>
                  <a:pt x="733735" y="2661828"/>
                </a:cubicBezTo>
                <a:close/>
                <a:moveTo>
                  <a:pt x="726212" y="4105381"/>
                </a:moveTo>
                <a:cubicBezTo>
                  <a:pt x="724486" y="4103365"/>
                  <a:pt x="724072" y="4100328"/>
                  <a:pt x="726446" y="4097787"/>
                </a:cubicBezTo>
                <a:cubicBezTo>
                  <a:pt x="734066" y="4089726"/>
                  <a:pt x="743231" y="4083430"/>
                  <a:pt x="751955" y="4076693"/>
                </a:cubicBezTo>
                <a:cubicBezTo>
                  <a:pt x="759243" y="4070952"/>
                  <a:pt x="768077" y="4082657"/>
                  <a:pt x="760568" y="4088290"/>
                </a:cubicBezTo>
                <a:cubicBezTo>
                  <a:pt x="751844" y="4094696"/>
                  <a:pt x="743451" y="4101764"/>
                  <a:pt x="733845" y="4106844"/>
                </a:cubicBezTo>
                <a:cubicBezTo>
                  <a:pt x="730974" y="4108391"/>
                  <a:pt x="727937" y="4107397"/>
                  <a:pt x="726212" y="4105381"/>
                </a:cubicBezTo>
                <a:close/>
                <a:moveTo>
                  <a:pt x="712864" y="5935382"/>
                </a:moveTo>
                <a:cubicBezTo>
                  <a:pt x="712644" y="5927432"/>
                  <a:pt x="722472" y="5924561"/>
                  <a:pt x="727772" y="5929420"/>
                </a:cubicBezTo>
                <a:cubicBezTo>
                  <a:pt x="741465" y="5942006"/>
                  <a:pt x="746324" y="5961333"/>
                  <a:pt x="753059" y="5978339"/>
                </a:cubicBezTo>
                <a:cubicBezTo>
                  <a:pt x="760790" y="5997443"/>
                  <a:pt x="771722" y="6016437"/>
                  <a:pt x="773489" y="6037197"/>
                </a:cubicBezTo>
                <a:cubicBezTo>
                  <a:pt x="773930" y="6042056"/>
                  <a:pt x="767415" y="6046914"/>
                  <a:pt x="763440" y="6042718"/>
                </a:cubicBezTo>
                <a:cubicBezTo>
                  <a:pt x="752618" y="6031231"/>
                  <a:pt x="747097" y="6017981"/>
                  <a:pt x="740361" y="6003737"/>
                </a:cubicBezTo>
                <a:cubicBezTo>
                  <a:pt x="730091" y="5982203"/>
                  <a:pt x="713306" y="5959787"/>
                  <a:pt x="712864" y="5935382"/>
                </a:cubicBezTo>
                <a:close/>
                <a:moveTo>
                  <a:pt x="707868" y="4072073"/>
                </a:moveTo>
                <a:cubicBezTo>
                  <a:pt x="706101" y="4069522"/>
                  <a:pt x="705742" y="4065653"/>
                  <a:pt x="707895" y="4062783"/>
                </a:cubicBezTo>
                <a:cubicBezTo>
                  <a:pt x="731527" y="4031651"/>
                  <a:pt x="759796" y="3996871"/>
                  <a:pt x="791378" y="3973454"/>
                </a:cubicBezTo>
                <a:cubicBezTo>
                  <a:pt x="797893" y="3968598"/>
                  <a:pt x="806286" y="3976992"/>
                  <a:pt x="802752" y="3983833"/>
                </a:cubicBezTo>
                <a:cubicBezTo>
                  <a:pt x="784200" y="4019507"/>
                  <a:pt x="748974" y="4050973"/>
                  <a:pt x="716288" y="4073495"/>
                </a:cubicBezTo>
                <a:cubicBezTo>
                  <a:pt x="712810" y="4075868"/>
                  <a:pt x="709635" y="4074625"/>
                  <a:pt x="707868" y="4072073"/>
                </a:cubicBezTo>
                <a:close/>
                <a:moveTo>
                  <a:pt x="706019" y="1197354"/>
                </a:moveTo>
                <a:cubicBezTo>
                  <a:pt x="722472" y="1171736"/>
                  <a:pt x="742569" y="1149982"/>
                  <a:pt x="762115" y="1126682"/>
                </a:cubicBezTo>
                <a:cubicBezTo>
                  <a:pt x="778568" y="1107246"/>
                  <a:pt x="793586" y="1085050"/>
                  <a:pt x="814015" y="1069702"/>
                </a:cubicBezTo>
                <a:cubicBezTo>
                  <a:pt x="822297" y="1063518"/>
                  <a:pt x="836653" y="1071800"/>
                  <a:pt x="831573" y="1082400"/>
                </a:cubicBezTo>
                <a:cubicBezTo>
                  <a:pt x="818432" y="1110008"/>
                  <a:pt x="794801" y="1132644"/>
                  <a:pt x="774483" y="1155282"/>
                </a:cubicBezTo>
                <a:cubicBezTo>
                  <a:pt x="756925" y="1174828"/>
                  <a:pt x="739920" y="1193600"/>
                  <a:pt x="718717" y="1209392"/>
                </a:cubicBezTo>
                <a:cubicBezTo>
                  <a:pt x="711539" y="1214692"/>
                  <a:pt x="701380" y="1204754"/>
                  <a:pt x="706019" y="1197354"/>
                </a:cubicBezTo>
                <a:close/>
                <a:moveTo>
                  <a:pt x="699226" y="1503234"/>
                </a:moveTo>
                <a:cubicBezTo>
                  <a:pt x="697514" y="1500308"/>
                  <a:pt x="697790" y="1496167"/>
                  <a:pt x="701490" y="1493406"/>
                </a:cubicBezTo>
                <a:cubicBezTo>
                  <a:pt x="747649" y="1459174"/>
                  <a:pt x="797008" y="1429910"/>
                  <a:pt x="841732" y="1393581"/>
                </a:cubicBezTo>
                <a:cubicBezTo>
                  <a:pt x="878062" y="1363986"/>
                  <a:pt x="914060" y="1330638"/>
                  <a:pt x="960109" y="1317940"/>
                </a:cubicBezTo>
                <a:cubicBezTo>
                  <a:pt x="969827" y="1315290"/>
                  <a:pt x="973912" y="1329976"/>
                  <a:pt x="965410" y="1334282"/>
                </a:cubicBezTo>
                <a:cubicBezTo>
                  <a:pt x="873313" y="1380661"/>
                  <a:pt x="801647" y="1459616"/>
                  <a:pt x="708889" y="1505773"/>
                </a:cubicBezTo>
                <a:cubicBezTo>
                  <a:pt x="704637" y="1507872"/>
                  <a:pt x="700938" y="1506160"/>
                  <a:pt x="699226" y="1503234"/>
                </a:cubicBezTo>
                <a:close/>
                <a:moveTo>
                  <a:pt x="697832" y="4321203"/>
                </a:moveTo>
                <a:cubicBezTo>
                  <a:pt x="696990" y="4317490"/>
                  <a:pt x="698122" y="4313017"/>
                  <a:pt x="701269" y="4310697"/>
                </a:cubicBezTo>
                <a:cubicBezTo>
                  <a:pt x="720483" y="4296566"/>
                  <a:pt x="744225" y="4289056"/>
                  <a:pt x="766310" y="4280550"/>
                </a:cubicBezTo>
                <a:cubicBezTo>
                  <a:pt x="785082" y="4273377"/>
                  <a:pt x="803745" y="4263989"/>
                  <a:pt x="823732" y="4261560"/>
                </a:cubicBezTo>
                <a:cubicBezTo>
                  <a:pt x="830247" y="4260788"/>
                  <a:pt x="834443" y="4270836"/>
                  <a:pt x="829142" y="4274811"/>
                </a:cubicBezTo>
                <a:cubicBezTo>
                  <a:pt x="810370" y="4289496"/>
                  <a:pt x="786297" y="4297778"/>
                  <a:pt x="764322" y="4307053"/>
                </a:cubicBezTo>
                <a:cubicBezTo>
                  <a:pt x="745328" y="4315114"/>
                  <a:pt x="726777" y="4324059"/>
                  <a:pt x="706238" y="4327152"/>
                </a:cubicBezTo>
                <a:cubicBezTo>
                  <a:pt x="701489" y="4327869"/>
                  <a:pt x="698673" y="4324915"/>
                  <a:pt x="697832" y="4321203"/>
                </a:cubicBezTo>
                <a:close/>
                <a:moveTo>
                  <a:pt x="688350" y="1293314"/>
                </a:moveTo>
                <a:cubicBezTo>
                  <a:pt x="724128" y="1249916"/>
                  <a:pt x="770065" y="1213806"/>
                  <a:pt x="811585" y="1175820"/>
                </a:cubicBezTo>
                <a:cubicBezTo>
                  <a:pt x="847916" y="1142472"/>
                  <a:pt x="881596" y="1106472"/>
                  <a:pt x="932171" y="1097860"/>
                </a:cubicBezTo>
                <a:cubicBezTo>
                  <a:pt x="940012" y="1096534"/>
                  <a:pt x="944981" y="1109122"/>
                  <a:pt x="937693" y="1112988"/>
                </a:cubicBezTo>
                <a:cubicBezTo>
                  <a:pt x="847254" y="1161466"/>
                  <a:pt x="785525" y="1250138"/>
                  <a:pt x="700939" y="1306676"/>
                </a:cubicBezTo>
                <a:cubicBezTo>
                  <a:pt x="692325" y="1312418"/>
                  <a:pt x="681614" y="1301486"/>
                  <a:pt x="688350" y="1293314"/>
                </a:cubicBezTo>
                <a:close/>
                <a:moveTo>
                  <a:pt x="680841" y="4366450"/>
                </a:moveTo>
                <a:cubicBezTo>
                  <a:pt x="679461" y="4363665"/>
                  <a:pt x="679902" y="4360212"/>
                  <a:pt x="683602" y="4358279"/>
                </a:cubicBezTo>
                <a:cubicBezTo>
                  <a:pt x="710987" y="4344146"/>
                  <a:pt x="740803" y="4335752"/>
                  <a:pt x="770617" y="4328575"/>
                </a:cubicBezTo>
                <a:cubicBezTo>
                  <a:pt x="777684" y="4326810"/>
                  <a:pt x="779561" y="4337740"/>
                  <a:pt x="773489" y="4340393"/>
                </a:cubicBezTo>
                <a:cubicBezTo>
                  <a:pt x="746213" y="4352755"/>
                  <a:pt x="718606" y="4364796"/>
                  <a:pt x="689013" y="4370645"/>
                </a:cubicBezTo>
                <a:cubicBezTo>
                  <a:pt x="685424" y="4371364"/>
                  <a:pt x="682221" y="4369236"/>
                  <a:pt x="680841" y="4366450"/>
                </a:cubicBezTo>
                <a:close/>
                <a:moveTo>
                  <a:pt x="664830" y="3547115"/>
                </a:moveTo>
                <a:cubicBezTo>
                  <a:pt x="668142" y="3542698"/>
                  <a:pt x="670792" y="3537839"/>
                  <a:pt x="672891" y="3532650"/>
                </a:cubicBezTo>
                <a:cubicBezTo>
                  <a:pt x="676866" y="3522270"/>
                  <a:pt x="693539" y="3527570"/>
                  <a:pt x="689344" y="3537839"/>
                </a:cubicBezTo>
                <a:cubicBezTo>
                  <a:pt x="685700" y="3547005"/>
                  <a:pt x="681393" y="3552527"/>
                  <a:pt x="672228" y="3556722"/>
                </a:cubicBezTo>
                <a:cubicBezTo>
                  <a:pt x="666155" y="3559483"/>
                  <a:pt x="661407" y="3551974"/>
                  <a:pt x="664830" y="3547115"/>
                </a:cubicBezTo>
                <a:close/>
                <a:moveTo>
                  <a:pt x="647494" y="3176747"/>
                </a:moveTo>
                <a:cubicBezTo>
                  <a:pt x="647825" y="3177189"/>
                  <a:pt x="648157" y="3177630"/>
                  <a:pt x="648377" y="3178182"/>
                </a:cubicBezTo>
                <a:cubicBezTo>
                  <a:pt x="663617" y="3213077"/>
                  <a:pt x="670573" y="3246978"/>
                  <a:pt x="673554" y="3284081"/>
                </a:cubicBezTo>
                <a:cubicBezTo>
                  <a:pt x="673665" y="3284081"/>
                  <a:pt x="673886" y="3284081"/>
                  <a:pt x="674106" y="3284081"/>
                </a:cubicBezTo>
                <a:cubicBezTo>
                  <a:pt x="679848" y="3283750"/>
                  <a:pt x="686806" y="3287504"/>
                  <a:pt x="688241" y="3293467"/>
                </a:cubicBezTo>
                <a:cubicBezTo>
                  <a:pt x="694866" y="3322620"/>
                  <a:pt x="692328" y="3354975"/>
                  <a:pt x="682940" y="3385674"/>
                </a:cubicBezTo>
                <a:cubicBezTo>
                  <a:pt x="686695" y="3383686"/>
                  <a:pt x="690449" y="3381588"/>
                  <a:pt x="694425" y="3379932"/>
                </a:cubicBezTo>
                <a:cubicBezTo>
                  <a:pt x="730314" y="3365134"/>
                  <a:pt x="769184" y="3368336"/>
                  <a:pt x="806949" y="3361932"/>
                </a:cubicBezTo>
                <a:cubicBezTo>
                  <a:pt x="829145" y="3358177"/>
                  <a:pt x="853660" y="3355526"/>
                  <a:pt x="861611" y="3367564"/>
                </a:cubicBezTo>
                <a:cubicBezTo>
                  <a:pt x="864040" y="3364582"/>
                  <a:pt x="866911" y="3361932"/>
                  <a:pt x="869340" y="3358840"/>
                </a:cubicBezTo>
                <a:cubicBezTo>
                  <a:pt x="884248" y="3339515"/>
                  <a:pt x="907990" y="3334104"/>
                  <a:pt x="925548" y="3352546"/>
                </a:cubicBezTo>
                <a:cubicBezTo>
                  <a:pt x="945425" y="3373306"/>
                  <a:pt x="981533" y="3352988"/>
                  <a:pt x="1004613" y="3364250"/>
                </a:cubicBezTo>
                <a:cubicBezTo>
                  <a:pt x="1006269" y="3365024"/>
                  <a:pt x="1007594" y="3366017"/>
                  <a:pt x="1009140" y="3366791"/>
                </a:cubicBezTo>
                <a:cubicBezTo>
                  <a:pt x="1036968" y="3337306"/>
                  <a:pt x="1063800" y="3306277"/>
                  <a:pt x="1090304" y="3273922"/>
                </a:cubicBezTo>
                <a:cubicBezTo>
                  <a:pt x="1112941" y="3246315"/>
                  <a:pt x="1136351" y="3219592"/>
                  <a:pt x="1160424" y="3193421"/>
                </a:cubicBezTo>
                <a:cubicBezTo>
                  <a:pt x="1001963" y="3190218"/>
                  <a:pt x="829256" y="3160846"/>
                  <a:pt x="666819" y="3174649"/>
                </a:cubicBezTo>
                <a:cubicBezTo>
                  <a:pt x="666709" y="3174649"/>
                  <a:pt x="666597" y="3174649"/>
                  <a:pt x="666487" y="3174649"/>
                </a:cubicBezTo>
                <a:cubicBezTo>
                  <a:pt x="660082" y="3175201"/>
                  <a:pt x="653788" y="3176084"/>
                  <a:pt x="647494" y="3176747"/>
                </a:cubicBezTo>
                <a:close/>
                <a:moveTo>
                  <a:pt x="628071" y="5119289"/>
                </a:moveTo>
                <a:cubicBezTo>
                  <a:pt x="627229" y="5115436"/>
                  <a:pt x="628886" y="5111185"/>
                  <a:pt x="633909" y="5109308"/>
                </a:cubicBezTo>
                <a:cubicBezTo>
                  <a:pt x="666817" y="5097049"/>
                  <a:pt x="701380" y="5092413"/>
                  <a:pt x="736055" y="5087442"/>
                </a:cubicBezTo>
                <a:cubicBezTo>
                  <a:pt x="774593" y="5082032"/>
                  <a:pt x="813574" y="5073530"/>
                  <a:pt x="852665" y="5074413"/>
                </a:cubicBezTo>
                <a:cubicBezTo>
                  <a:pt x="865365" y="5074633"/>
                  <a:pt x="865916" y="5090757"/>
                  <a:pt x="856529" y="5093958"/>
                </a:cubicBezTo>
                <a:lnTo>
                  <a:pt x="856641" y="5094068"/>
                </a:lnTo>
                <a:cubicBezTo>
                  <a:pt x="813353" y="5108756"/>
                  <a:pt x="765759" y="5113284"/>
                  <a:pt x="720595" y="5120019"/>
                </a:cubicBezTo>
                <a:cubicBezTo>
                  <a:pt x="692768" y="5124106"/>
                  <a:pt x="665492" y="5128413"/>
                  <a:pt x="637223" y="5126867"/>
                </a:cubicBezTo>
                <a:cubicBezTo>
                  <a:pt x="632253" y="5126589"/>
                  <a:pt x="628913" y="5123141"/>
                  <a:pt x="628071" y="5119289"/>
                </a:cubicBezTo>
                <a:close/>
                <a:moveTo>
                  <a:pt x="624305" y="3174870"/>
                </a:moveTo>
                <a:cubicBezTo>
                  <a:pt x="624415" y="3175201"/>
                  <a:pt x="624415" y="3175422"/>
                  <a:pt x="624415" y="3175642"/>
                </a:cubicBezTo>
                <a:cubicBezTo>
                  <a:pt x="624635" y="3175532"/>
                  <a:pt x="624747" y="3175311"/>
                  <a:pt x="624747" y="3175201"/>
                </a:cubicBezTo>
                <a:cubicBezTo>
                  <a:pt x="624635" y="3175090"/>
                  <a:pt x="624415" y="3174980"/>
                  <a:pt x="624305" y="3174870"/>
                </a:cubicBezTo>
                <a:close/>
                <a:moveTo>
                  <a:pt x="616987" y="1377762"/>
                </a:moveTo>
                <a:cubicBezTo>
                  <a:pt x="614944" y="1374422"/>
                  <a:pt x="614751" y="1369950"/>
                  <a:pt x="618009" y="1366969"/>
                </a:cubicBezTo>
                <a:cubicBezTo>
                  <a:pt x="629493" y="1356368"/>
                  <a:pt x="637664" y="1338590"/>
                  <a:pt x="651026" y="1330860"/>
                </a:cubicBezTo>
                <a:cubicBezTo>
                  <a:pt x="657099" y="1327326"/>
                  <a:pt x="666707" y="1329644"/>
                  <a:pt x="667038" y="1338038"/>
                </a:cubicBezTo>
                <a:cubicBezTo>
                  <a:pt x="667922" y="1360563"/>
                  <a:pt x="645946" y="1374919"/>
                  <a:pt x="627063" y="1381765"/>
                </a:cubicBezTo>
                <a:cubicBezTo>
                  <a:pt x="622922" y="1383311"/>
                  <a:pt x="619030" y="1381103"/>
                  <a:pt x="616987" y="1377762"/>
                </a:cubicBezTo>
                <a:close/>
                <a:moveTo>
                  <a:pt x="593163" y="1471321"/>
                </a:moveTo>
                <a:cubicBezTo>
                  <a:pt x="695638" y="1355595"/>
                  <a:pt x="820972" y="1242078"/>
                  <a:pt x="958894" y="1170190"/>
                </a:cubicBezTo>
                <a:cubicBezTo>
                  <a:pt x="973250" y="1162792"/>
                  <a:pt x="985728" y="1181122"/>
                  <a:pt x="972809" y="1191280"/>
                </a:cubicBezTo>
                <a:cubicBezTo>
                  <a:pt x="918921" y="1233574"/>
                  <a:pt x="858186" y="1266592"/>
                  <a:pt x="803966" y="1308774"/>
                </a:cubicBezTo>
                <a:cubicBezTo>
                  <a:pt x="733956" y="1363435"/>
                  <a:pt x="672339" y="1427262"/>
                  <a:pt x="602770" y="1482364"/>
                </a:cubicBezTo>
                <a:cubicBezTo>
                  <a:pt x="596034" y="1487665"/>
                  <a:pt x="587752" y="1477395"/>
                  <a:pt x="593163" y="1471321"/>
                </a:cubicBezTo>
                <a:close/>
                <a:moveTo>
                  <a:pt x="585089" y="2325635"/>
                </a:moveTo>
                <a:cubicBezTo>
                  <a:pt x="585158" y="2338665"/>
                  <a:pt x="586815" y="2351806"/>
                  <a:pt x="590182" y="2364892"/>
                </a:cubicBezTo>
                <a:cubicBezTo>
                  <a:pt x="590404" y="2356942"/>
                  <a:pt x="590624" y="2348991"/>
                  <a:pt x="590845" y="2341040"/>
                </a:cubicBezTo>
                <a:cubicBezTo>
                  <a:pt x="591177" y="2327678"/>
                  <a:pt x="590404" y="2308796"/>
                  <a:pt x="589520" y="2287041"/>
                </a:cubicBezTo>
                <a:cubicBezTo>
                  <a:pt x="586539" y="2299685"/>
                  <a:pt x="585020" y="2312605"/>
                  <a:pt x="585089" y="2325635"/>
                </a:cubicBezTo>
                <a:close/>
                <a:moveTo>
                  <a:pt x="584220" y="2961415"/>
                </a:moveTo>
                <a:cubicBezTo>
                  <a:pt x="605422" y="2902668"/>
                  <a:pt x="626292" y="2843701"/>
                  <a:pt x="643629" y="2783408"/>
                </a:cubicBezTo>
                <a:cubicBezTo>
                  <a:pt x="678965" y="2660614"/>
                  <a:pt x="701824" y="2535279"/>
                  <a:pt x="734620" y="2412044"/>
                </a:cubicBezTo>
                <a:cubicBezTo>
                  <a:pt x="737933" y="2399676"/>
                  <a:pt x="757810" y="2404646"/>
                  <a:pt x="756263" y="2417014"/>
                </a:cubicBezTo>
                <a:cubicBezTo>
                  <a:pt x="739590" y="2553721"/>
                  <a:pt x="698953" y="2689766"/>
                  <a:pt x="658868" y="2821174"/>
                </a:cubicBezTo>
                <a:cubicBezTo>
                  <a:pt x="643077" y="2873074"/>
                  <a:pt x="626624" y="2925748"/>
                  <a:pt x="608514" y="2977869"/>
                </a:cubicBezTo>
                <a:cubicBezTo>
                  <a:pt x="613814" y="2966937"/>
                  <a:pt x="619115" y="2956115"/>
                  <a:pt x="624083" y="2945072"/>
                </a:cubicBezTo>
                <a:cubicBezTo>
                  <a:pt x="658095" y="2868988"/>
                  <a:pt x="684819" y="2789703"/>
                  <a:pt x="719382" y="2713950"/>
                </a:cubicBezTo>
                <a:cubicBezTo>
                  <a:pt x="724351" y="2702797"/>
                  <a:pt x="743012" y="2708870"/>
                  <a:pt x="739810" y="2720796"/>
                </a:cubicBezTo>
                <a:cubicBezTo>
                  <a:pt x="718608" y="2798867"/>
                  <a:pt x="687247" y="2882791"/>
                  <a:pt x="649592" y="2962850"/>
                </a:cubicBezTo>
                <a:cubicBezTo>
                  <a:pt x="681727" y="2917466"/>
                  <a:pt x="712314" y="2871087"/>
                  <a:pt x="736498" y="2820179"/>
                </a:cubicBezTo>
                <a:cubicBezTo>
                  <a:pt x="786189" y="2715827"/>
                  <a:pt x="830691" y="2606947"/>
                  <a:pt x="887892" y="2506458"/>
                </a:cubicBezTo>
                <a:cubicBezTo>
                  <a:pt x="896284" y="2491772"/>
                  <a:pt x="919694" y="2504581"/>
                  <a:pt x="913842" y="2519931"/>
                </a:cubicBezTo>
                <a:cubicBezTo>
                  <a:pt x="857746" y="2666024"/>
                  <a:pt x="789061" y="2811015"/>
                  <a:pt x="703701" y="2944189"/>
                </a:cubicBezTo>
                <a:cubicBezTo>
                  <a:pt x="819759" y="2791910"/>
                  <a:pt x="924775" y="2631019"/>
                  <a:pt x="1052096" y="2488017"/>
                </a:cubicBezTo>
                <a:cubicBezTo>
                  <a:pt x="1063800" y="2474766"/>
                  <a:pt x="1084230" y="2488680"/>
                  <a:pt x="1074623" y="2504030"/>
                </a:cubicBezTo>
                <a:cubicBezTo>
                  <a:pt x="994896" y="2631241"/>
                  <a:pt x="894517" y="2748734"/>
                  <a:pt x="803968" y="2868547"/>
                </a:cubicBezTo>
                <a:cubicBezTo>
                  <a:pt x="780227" y="2899908"/>
                  <a:pt x="756816" y="2932373"/>
                  <a:pt x="732743" y="2964507"/>
                </a:cubicBezTo>
                <a:cubicBezTo>
                  <a:pt x="740252" y="2957881"/>
                  <a:pt x="747761" y="2951256"/>
                  <a:pt x="755050" y="2944520"/>
                </a:cubicBezTo>
                <a:cubicBezTo>
                  <a:pt x="818875" y="2885995"/>
                  <a:pt x="880052" y="2821616"/>
                  <a:pt x="949620" y="2770267"/>
                </a:cubicBezTo>
                <a:cubicBezTo>
                  <a:pt x="959669" y="2762758"/>
                  <a:pt x="972147" y="2776892"/>
                  <a:pt x="964197" y="2786390"/>
                </a:cubicBezTo>
                <a:cubicBezTo>
                  <a:pt x="920246" y="2839063"/>
                  <a:pt x="868126" y="2885883"/>
                  <a:pt x="815894" y="2931821"/>
                </a:cubicBezTo>
                <a:cubicBezTo>
                  <a:pt x="879611" y="2883675"/>
                  <a:pt x="944098" y="2836302"/>
                  <a:pt x="1010134" y="2791248"/>
                </a:cubicBezTo>
                <a:cubicBezTo>
                  <a:pt x="1021618" y="2783408"/>
                  <a:pt x="1035311" y="2802733"/>
                  <a:pt x="1024158" y="2811125"/>
                </a:cubicBezTo>
                <a:cubicBezTo>
                  <a:pt x="943658" y="2871639"/>
                  <a:pt x="862384" y="2931379"/>
                  <a:pt x="784091" y="2994764"/>
                </a:cubicBezTo>
                <a:cubicBezTo>
                  <a:pt x="797012" y="2988139"/>
                  <a:pt x="809820" y="2981623"/>
                  <a:pt x="822519" y="2975218"/>
                </a:cubicBezTo>
                <a:cubicBezTo>
                  <a:pt x="909647" y="2931047"/>
                  <a:pt x="1003177" y="2875282"/>
                  <a:pt x="1099690" y="2855074"/>
                </a:cubicBezTo>
                <a:cubicBezTo>
                  <a:pt x="1111836" y="2852535"/>
                  <a:pt x="1117027" y="2868437"/>
                  <a:pt x="1106977" y="2874731"/>
                </a:cubicBezTo>
                <a:cubicBezTo>
                  <a:pt x="1015544" y="2931600"/>
                  <a:pt x="906665" y="2964839"/>
                  <a:pt x="810705" y="3015083"/>
                </a:cubicBezTo>
                <a:cubicBezTo>
                  <a:pt x="793257" y="3024137"/>
                  <a:pt x="776140" y="3033965"/>
                  <a:pt x="759025" y="3043684"/>
                </a:cubicBezTo>
                <a:cubicBezTo>
                  <a:pt x="791600" y="3037500"/>
                  <a:pt x="824286" y="3033965"/>
                  <a:pt x="856420" y="3033965"/>
                </a:cubicBezTo>
                <a:cubicBezTo>
                  <a:pt x="871438" y="3033965"/>
                  <a:pt x="874310" y="3056713"/>
                  <a:pt x="858849" y="3057597"/>
                </a:cubicBezTo>
                <a:cubicBezTo>
                  <a:pt x="789391" y="3061572"/>
                  <a:pt x="721369" y="3076038"/>
                  <a:pt x="658978" y="3108061"/>
                </a:cubicBezTo>
                <a:cubicBezTo>
                  <a:pt x="656438" y="3109386"/>
                  <a:pt x="654119" y="3110933"/>
                  <a:pt x="651691" y="3112258"/>
                </a:cubicBezTo>
                <a:cubicBezTo>
                  <a:pt x="696745" y="3100442"/>
                  <a:pt x="742792" y="3090061"/>
                  <a:pt x="789061" y="3086529"/>
                </a:cubicBezTo>
                <a:cubicBezTo>
                  <a:pt x="802312" y="3085534"/>
                  <a:pt x="803306" y="3106294"/>
                  <a:pt x="791048" y="3109055"/>
                </a:cubicBezTo>
                <a:cubicBezTo>
                  <a:pt x="745001" y="3119325"/>
                  <a:pt x="699063" y="3127386"/>
                  <a:pt x="653899" y="3141631"/>
                </a:cubicBezTo>
                <a:cubicBezTo>
                  <a:pt x="643960" y="3144723"/>
                  <a:pt x="632586" y="3147815"/>
                  <a:pt x="620881" y="3151128"/>
                </a:cubicBezTo>
                <a:cubicBezTo>
                  <a:pt x="620992" y="3151570"/>
                  <a:pt x="621102" y="3152012"/>
                  <a:pt x="621213" y="3152453"/>
                </a:cubicBezTo>
                <a:cubicBezTo>
                  <a:pt x="717725" y="3126503"/>
                  <a:pt x="822741" y="3120650"/>
                  <a:pt x="921241" y="3115350"/>
                </a:cubicBezTo>
                <a:cubicBezTo>
                  <a:pt x="956909" y="3113473"/>
                  <a:pt x="992576" y="3112147"/>
                  <a:pt x="1028244" y="3111263"/>
                </a:cubicBezTo>
                <a:cubicBezTo>
                  <a:pt x="1102892" y="3099338"/>
                  <a:pt x="1179859" y="3099007"/>
                  <a:pt x="1255060" y="3091498"/>
                </a:cubicBezTo>
                <a:cubicBezTo>
                  <a:pt x="1257047" y="3091276"/>
                  <a:pt x="1258924" y="3091608"/>
                  <a:pt x="1260581" y="3092050"/>
                </a:cubicBezTo>
                <a:cubicBezTo>
                  <a:pt x="1265219" y="3087411"/>
                  <a:pt x="1269746" y="3082664"/>
                  <a:pt x="1274384" y="3078135"/>
                </a:cubicBezTo>
                <a:cubicBezTo>
                  <a:pt x="1200730" y="3083878"/>
                  <a:pt x="1126302" y="3084319"/>
                  <a:pt x="1052648" y="3088626"/>
                </a:cubicBezTo>
                <a:cubicBezTo>
                  <a:pt x="980318" y="3092823"/>
                  <a:pt x="907106" y="3104417"/>
                  <a:pt x="834777" y="3100221"/>
                </a:cubicBezTo>
                <a:cubicBezTo>
                  <a:pt x="823293" y="3099559"/>
                  <a:pt x="824286" y="3084209"/>
                  <a:pt x="834115" y="3081449"/>
                </a:cubicBezTo>
                <a:cubicBezTo>
                  <a:pt x="899597" y="3063229"/>
                  <a:pt x="973694" y="3052958"/>
                  <a:pt x="1048784" y="3048099"/>
                </a:cubicBezTo>
                <a:cubicBezTo>
                  <a:pt x="1049556" y="3047658"/>
                  <a:pt x="1050109" y="3046886"/>
                  <a:pt x="1050992" y="3046664"/>
                </a:cubicBezTo>
                <a:cubicBezTo>
                  <a:pt x="1095715" y="3037830"/>
                  <a:pt x="1141099" y="3034518"/>
                  <a:pt x="1186154" y="3028664"/>
                </a:cubicBezTo>
                <a:cubicBezTo>
                  <a:pt x="1224361" y="3023696"/>
                  <a:pt x="1263673" y="3015414"/>
                  <a:pt x="1302543" y="3013868"/>
                </a:cubicBezTo>
                <a:cubicBezTo>
                  <a:pt x="1304420" y="3013205"/>
                  <a:pt x="1306518" y="3012763"/>
                  <a:pt x="1308505" y="3012101"/>
                </a:cubicBezTo>
                <a:cubicBezTo>
                  <a:pt x="1236839" y="3019610"/>
                  <a:pt x="1164069" y="3020825"/>
                  <a:pt x="1092733" y="3029328"/>
                </a:cubicBezTo>
                <a:cubicBezTo>
                  <a:pt x="1029349" y="3036837"/>
                  <a:pt x="966626" y="3050971"/>
                  <a:pt x="902799" y="3054063"/>
                </a:cubicBezTo>
                <a:cubicBezTo>
                  <a:pt x="891757" y="3054615"/>
                  <a:pt x="888223" y="3036285"/>
                  <a:pt x="898714" y="3032641"/>
                </a:cubicBezTo>
                <a:cubicBezTo>
                  <a:pt x="987165" y="3001832"/>
                  <a:pt x="1088426" y="2992114"/>
                  <a:pt x="1181737" y="2984163"/>
                </a:cubicBezTo>
                <a:cubicBezTo>
                  <a:pt x="1207576" y="2981955"/>
                  <a:pt x="1233637" y="2979635"/>
                  <a:pt x="1259697" y="2978090"/>
                </a:cubicBezTo>
                <a:cubicBezTo>
                  <a:pt x="1265771" y="2977206"/>
                  <a:pt x="1271845" y="2976103"/>
                  <a:pt x="1277917" y="2974998"/>
                </a:cubicBezTo>
                <a:cubicBezTo>
                  <a:pt x="1278469" y="2974888"/>
                  <a:pt x="1278691" y="2974446"/>
                  <a:pt x="1279242" y="2974446"/>
                </a:cubicBezTo>
                <a:cubicBezTo>
                  <a:pt x="1280016" y="2974446"/>
                  <a:pt x="1280679" y="2974336"/>
                  <a:pt x="1281451" y="2974336"/>
                </a:cubicBezTo>
                <a:cubicBezTo>
                  <a:pt x="1283108" y="2974114"/>
                  <a:pt x="1284653" y="2973893"/>
                  <a:pt x="1286310" y="2973563"/>
                </a:cubicBezTo>
                <a:cubicBezTo>
                  <a:pt x="1325511" y="2965390"/>
                  <a:pt x="1364713" y="2957771"/>
                  <a:pt x="1403915" y="2949599"/>
                </a:cubicBezTo>
                <a:cubicBezTo>
                  <a:pt x="1405018" y="2949379"/>
                  <a:pt x="1405792" y="2949599"/>
                  <a:pt x="1406785" y="2949599"/>
                </a:cubicBezTo>
                <a:cubicBezTo>
                  <a:pt x="1409657" y="2946618"/>
                  <a:pt x="1412859" y="2943195"/>
                  <a:pt x="1415841" y="2940103"/>
                </a:cubicBezTo>
                <a:cubicBezTo>
                  <a:pt x="1356321" y="2953244"/>
                  <a:pt x="1292604" y="2965612"/>
                  <a:pt x="1232753" y="2963293"/>
                </a:cubicBezTo>
                <a:cubicBezTo>
                  <a:pt x="1189798" y="2971796"/>
                  <a:pt x="1146401" y="2979525"/>
                  <a:pt x="1103113" y="2980630"/>
                </a:cubicBezTo>
                <a:cubicBezTo>
                  <a:pt x="1094941" y="2980850"/>
                  <a:pt x="1092181" y="2968814"/>
                  <a:pt x="1100352" y="2966274"/>
                </a:cubicBezTo>
                <a:cubicBezTo>
                  <a:pt x="1161529" y="2947392"/>
                  <a:pt x="1226901" y="2940765"/>
                  <a:pt x="1289512" y="2926962"/>
                </a:cubicBezTo>
                <a:cubicBezTo>
                  <a:pt x="1344946" y="2914706"/>
                  <a:pt x="1399166" y="2893724"/>
                  <a:pt x="1455925" y="2889638"/>
                </a:cubicBezTo>
                <a:cubicBezTo>
                  <a:pt x="1458355" y="2889417"/>
                  <a:pt x="1460563" y="2890080"/>
                  <a:pt x="1462550" y="2890964"/>
                </a:cubicBezTo>
                <a:cubicBezTo>
                  <a:pt x="1467079" y="2886436"/>
                  <a:pt x="1471716" y="2882129"/>
                  <a:pt x="1476354" y="2877601"/>
                </a:cubicBezTo>
                <a:cubicBezTo>
                  <a:pt x="1457803" y="2879589"/>
                  <a:pt x="1439361" y="2880804"/>
                  <a:pt x="1420810" y="2881136"/>
                </a:cubicBezTo>
                <a:cubicBezTo>
                  <a:pt x="1420258" y="2881246"/>
                  <a:pt x="1419595" y="2881466"/>
                  <a:pt x="1419043" y="2881578"/>
                </a:cubicBezTo>
                <a:cubicBezTo>
                  <a:pt x="1379399" y="2892841"/>
                  <a:pt x="1335009" y="2914594"/>
                  <a:pt x="1293488" y="2909294"/>
                </a:cubicBezTo>
                <a:cubicBezTo>
                  <a:pt x="1288077" y="2908522"/>
                  <a:pt x="1285758" y="2900901"/>
                  <a:pt x="1289512" y="2897147"/>
                </a:cubicBezTo>
                <a:cubicBezTo>
                  <a:pt x="1318996" y="2867773"/>
                  <a:pt x="1368799" y="2859051"/>
                  <a:pt x="1407889" y="2847676"/>
                </a:cubicBezTo>
                <a:cubicBezTo>
                  <a:pt x="1458465" y="2832879"/>
                  <a:pt x="1514009" y="2811898"/>
                  <a:pt x="1567014" y="2811235"/>
                </a:cubicBezTo>
                <a:cubicBezTo>
                  <a:pt x="1589320" y="2801849"/>
                  <a:pt x="1612178" y="2798205"/>
                  <a:pt x="1635368" y="2803616"/>
                </a:cubicBezTo>
                <a:cubicBezTo>
                  <a:pt x="1648950" y="2806818"/>
                  <a:pt x="1655245" y="2815984"/>
                  <a:pt x="1656680" y="2826585"/>
                </a:cubicBezTo>
                <a:cubicBezTo>
                  <a:pt x="1682409" y="2802069"/>
                  <a:pt x="1709905" y="2779101"/>
                  <a:pt x="1741266" y="2769053"/>
                </a:cubicBezTo>
                <a:cubicBezTo>
                  <a:pt x="1758383" y="2763531"/>
                  <a:pt x="1774726" y="2768721"/>
                  <a:pt x="1785216" y="2779654"/>
                </a:cubicBezTo>
                <a:cubicBezTo>
                  <a:pt x="1803988" y="2767175"/>
                  <a:pt x="1825632" y="2750060"/>
                  <a:pt x="1801338" y="2735593"/>
                </a:cubicBezTo>
                <a:cubicBezTo>
                  <a:pt x="1585786" y="2788930"/>
                  <a:pt x="1364933" y="2849112"/>
                  <a:pt x="1146401" y="2886877"/>
                </a:cubicBezTo>
                <a:cubicBezTo>
                  <a:pt x="1135910" y="2888755"/>
                  <a:pt x="1133370" y="2872522"/>
                  <a:pt x="1142866" y="2869099"/>
                </a:cubicBezTo>
                <a:cubicBezTo>
                  <a:pt x="1346051" y="2795555"/>
                  <a:pt x="1569774" y="2748624"/>
                  <a:pt x="1782786" y="2710416"/>
                </a:cubicBezTo>
                <a:cubicBezTo>
                  <a:pt x="1783228" y="2708870"/>
                  <a:pt x="1783670" y="2707103"/>
                  <a:pt x="1784443" y="2705778"/>
                </a:cubicBezTo>
                <a:cubicBezTo>
                  <a:pt x="1787093" y="2701030"/>
                  <a:pt x="1789302" y="2696060"/>
                  <a:pt x="1791732" y="2691203"/>
                </a:cubicBezTo>
                <a:cubicBezTo>
                  <a:pt x="1696654" y="2715496"/>
                  <a:pt x="1598595" y="2739127"/>
                  <a:pt x="1501973" y="2753151"/>
                </a:cubicBezTo>
                <a:cubicBezTo>
                  <a:pt x="1490599" y="2754807"/>
                  <a:pt x="1488501" y="2736918"/>
                  <a:pt x="1498881" y="2733716"/>
                </a:cubicBezTo>
                <a:cubicBezTo>
                  <a:pt x="1523064" y="2726318"/>
                  <a:pt x="1547469" y="2719472"/>
                  <a:pt x="1571983" y="2713066"/>
                </a:cubicBezTo>
                <a:cubicBezTo>
                  <a:pt x="1612620" y="2702465"/>
                  <a:pt x="1653478" y="2693190"/>
                  <a:pt x="1694557" y="2684466"/>
                </a:cubicBezTo>
                <a:cubicBezTo>
                  <a:pt x="1713550" y="2680380"/>
                  <a:pt x="1732874" y="2675301"/>
                  <a:pt x="1751867" y="2672429"/>
                </a:cubicBezTo>
                <a:cubicBezTo>
                  <a:pt x="1760260" y="2671104"/>
                  <a:pt x="1767990" y="2670221"/>
                  <a:pt x="1775830" y="2666466"/>
                </a:cubicBezTo>
                <a:cubicBezTo>
                  <a:pt x="1779695" y="2664589"/>
                  <a:pt x="1783450" y="2662380"/>
                  <a:pt x="1786873" y="2659730"/>
                </a:cubicBezTo>
                <a:cubicBezTo>
                  <a:pt x="1788087" y="2658847"/>
                  <a:pt x="1793940" y="2652221"/>
                  <a:pt x="1794934" y="2652331"/>
                </a:cubicBezTo>
                <a:cubicBezTo>
                  <a:pt x="1763351" y="2649351"/>
                  <a:pt x="1731439" y="2649241"/>
                  <a:pt x="1699857" y="2652221"/>
                </a:cubicBezTo>
                <a:cubicBezTo>
                  <a:pt x="1668938" y="2655093"/>
                  <a:pt x="1639012" y="2661387"/>
                  <a:pt x="1608866" y="2668454"/>
                </a:cubicBezTo>
                <a:cubicBezTo>
                  <a:pt x="1582032" y="2674638"/>
                  <a:pt x="1553211" y="2685681"/>
                  <a:pt x="1525384" y="2684466"/>
                </a:cubicBezTo>
                <a:cubicBezTo>
                  <a:pt x="1516438" y="2684135"/>
                  <a:pt x="1512353" y="2673203"/>
                  <a:pt x="1520083" y="2667791"/>
                </a:cubicBezTo>
                <a:cubicBezTo>
                  <a:pt x="1545591" y="2649792"/>
                  <a:pt x="1580597" y="2643167"/>
                  <a:pt x="1610301" y="2633670"/>
                </a:cubicBezTo>
                <a:cubicBezTo>
                  <a:pt x="1621896" y="2629916"/>
                  <a:pt x="1634153" y="2625829"/>
                  <a:pt x="1646521" y="2622848"/>
                </a:cubicBezTo>
                <a:cubicBezTo>
                  <a:pt x="1647515" y="2621523"/>
                  <a:pt x="1648840" y="2620308"/>
                  <a:pt x="1650496" y="2619315"/>
                </a:cubicBezTo>
                <a:cubicBezTo>
                  <a:pt x="1625098" y="2624284"/>
                  <a:pt x="1599921" y="2627265"/>
                  <a:pt x="1577283" y="2627817"/>
                </a:cubicBezTo>
                <a:cubicBezTo>
                  <a:pt x="1565467" y="2628149"/>
                  <a:pt x="1565357" y="2608824"/>
                  <a:pt x="1576732" y="2607389"/>
                </a:cubicBezTo>
                <a:cubicBezTo>
                  <a:pt x="1615822" y="2602419"/>
                  <a:pt x="1654140" y="2596014"/>
                  <a:pt x="1691243" y="2582211"/>
                </a:cubicBezTo>
                <a:cubicBezTo>
                  <a:pt x="1724040" y="2570064"/>
                  <a:pt x="1753082" y="2551512"/>
                  <a:pt x="1784775" y="2537709"/>
                </a:cubicBezTo>
                <a:cubicBezTo>
                  <a:pt x="1785106" y="2537157"/>
                  <a:pt x="1785768" y="2536606"/>
                  <a:pt x="1786100" y="2536053"/>
                </a:cubicBezTo>
                <a:cubicBezTo>
                  <a:pt x="1783118" y="2535501"/>
                  <a:pt x="1780136" y="2534727"/>
                  <a:pt x="1777266" y="2534066"/>
                </a:cubicBezTo>
                <a:cubicBezTo>
                  <a:pt x="1745905" y="2557034"/>
                  <a:pt x="1706151" y="2570506"/>
                  <a:pt x="1669931" y="2571279"/>
                </a:cubicBezTo>
                <a:cubicBezTo>
                  <a:pt x="1658337" y="2571499"/>
                  <a:pt x="1658999" y="2555929"/>
                  <a:pt x="1666839" y="2551512"/>
                </a:cubicBezTo>
                <a:cubicBezTo>
                  <a:pt x="1696544" y="2534839"/>
                  <a:pt x="1732322" y="2532077"/>
                  <a:pt x="1760591" y="2511759"/>
                </a:cubicBezTo>
                <a:cubicBezTo>
                  <a:pt x="1784885" y="2494312"/>
                  <a:pt x="1802775" y="2472447"/>
                  <a:pt x="1808295" y="2443406"/>
                </a:cubicBezTo>
                <a:cubicBezTo>
                  <a:pt x="1807522" y="2443074"/>
                  <a:pt x="1806528" y="2442743"/>
                  <a:pt x="1805755" y="2442411"/>
                </a:cubicBezTo>
                <a:cubicBezTo>
                  <a:pt x="1792394" y="2449920"/>
                  <a:pt x="1779143" y="2457650"/>
                  <a:pt x="1765781" y="2465601"/>
                </a:cubicBezTo>
                <a:cubicBezTo>
                  <a:pt x="1757057" y="2470680"/>
                  <a:pt x="1746567" y="2460079"/>
                  <a:pt x="1753634" y="2452018"/>
                </a:cubicBezTo>
                <a:cubicBezTo>
                  <a:pt x="1770750" y="2432583"/>
                  <a:pt x="1839656" y="2393934"/>
                  <a:pt x="1745463" y="2390842"/>
                </a:cubicBezTo>
                <a:cubicBezTo>
                  <a:pt x="1698532" y="2389296"/>
                  <a:pt x="1651270" y="2389958"/>
                  <a:pt x="1605111" y="2400670"/>
                </a:cubicBezTo>
                <a:cubicBezTo>
                  <a:pt x="1549566" y="2413480"/>
                  <a:pt x="1498108" y="2432252"/>
                  <a:pt x="1440465" y="2430153"/>
                </a:cubicBezTo>
                <a:cubicBezTo>
                  <a:pt x="1428097" y="2429712"/>
                  <a:pt x="1423350" y="2417124"/>
                  <a:pt x="1430196" y="2407626"/>
                </a:cubicBezTo>
                <a:cubicBezTo>
                  <a:pt x="1451397" y="2378364"/>
                  <a:pt x="1590535" y="2191522"/>
                  <a:pt x="1481875" y="2217915"/>
                </a:cubicBezTo>
                <a:cubicBezTo>
                  <a:pt x="1474476" y="2233043"/>
                  <a:pt x="1464207" y="2247619"/>
                  <a:pt x="1455594" y="2260318"/>
                </a:cubicBezTo>
                <a:cubicBezTo>
                  <a:pt x="1443337" y="2278318"/>
                  <a:pt x="1430747" y="2298305"/>
                  <a:pt x="1412637" y="2310783"/>
                </a:cubicBezTo>
                <a:cubicBezTo>
                  <a:pt x="1406233" y="2315200"/>
                  <a:pt x="1394859" y="2310231"/>
                  <a:pt x="1398724" y="2301397"/>
                </a:cubicBezTo>
                <a:cubicBezTo>
                  <a:pt x="1408884" y="2278318"/>
                  <a:pt x="1426552" y="2259103"/>
                  <a:pt x="1439471" y="2237460"/>
                </a:cubicBezTo>
                <a:cubicBezTo>
                  <a:pt x="1448527" y="2222442"/>
                  <a:pt x="1455594" y="2208417"/>
                  <a:pt x="1465864" y="2194062"/>
                </a:cubicBezTo>
                <a:cubicBezTo>
                  <a:pt x="1477126" y="2178381"/>
                  <a:pt x="1486955" y="2161708"/>
                  <a:pt x="1495348" y="2144260"/>
                </a:cubicBezTo>
                <a:cubicBezTo>
                  <a:pt x="1499433" y="2135757"/>
                  <a:pt x="1503077" y="2125266"/>
                  <a:pt x="1497887" y="2117316"/>
                </a:cubicBezTo>
                <a:cubicBezTo>
                  <a:pt x="1493911" y="2111132"/>
                  <a:pt x="1485519" y="2109034"/>
                  <a:pt x="1478452" y="2111022"/>
                </a:cubicBezTo>
                <a:cubicBezTo>
                  <a:pt x="1471496" y="2113009"/>
                  <a:pt x="1465864" y="2118531"/>
                  <a:pt x="1462220" y="2124825"/>
                </a:cubicBezTo>
                <a:cubicBezTo>
                  <a:pt x="1444993" y="2154419"/>
                  <a:pt x="1434613" y="2189535"/>
                  <a:pt x="1421141" y="2221117"/>
                </a:cubicBezTo>
                <a:cubicBezTo>
                  <a:pt x="1417276" y="2230282"/>
                  <a:pt x="1402478" y="2225092"/>
                  <a:pt x="1403030" y="2215926"/>
                </a:cubicBezTo>
                <a:cubicBezTo>
                  <a:pt x="1404798" y="2185118"/>
                  <a:pt x="1414626" y="2156296"/>
                  <a:pt x="1429202" y="2129132"/>
                </a:cubicBezTo>
                <a:cubicBezTo>
                  <a:pt x="1438256" y="2112125"/>
                  <a:pt x="1452944" y="2096887"/>
                  <a:pt x="1459680" y="2078887"/>
                </a:cubicBezTo>
                <a:cubicBezTo>
                  <a:pt x="1463765" y="2067513"/>
                  <a:pt x="1463987" y="2055146"/>
                  <a:pt x="1457803" y="2045760"/>
                </a:cubicBezTo>
                <a:cubicBezTo>
                  <a:pt x="1450514" y="2034607"/>
                  <a:pt x="1435606" y="2030190"/>
                  <a:pt x="1422466" y="2032398"/>
                </a:cubicBezTo>
                <a:cubicBezTo>
                  <a:pt x="1409325" y="2034497"/>
                  <a:pt x="1397620" y="2042116"/>
                  <a:pt x="1387460" y="2050728"/>
                </a:cubicBezTo>
                <a:cubicBezTo>
                  <a:pt x="1353781" y="2078998"/>
                  <a:pt x="1337327" y="2121401"/>
                  <a:pt x="1303316" y="2149560"/>
                </a:cubicBezTo>
                <a:cubicBezTo>
                  <a:pt x="1299119" y="2160051"/>
                  <a:pt x="1293709" y="2169879"/>
                  <a:pt x="1286090" y="2177829"/>
                </a:cubicBezTo>
                <a:cubicBezTo>
                  <a:pt x="1280457" y="2183572"/>
                  <a:pt x="1268531" y="2180259"/>
                  <a:pt x="1268973" y="2171314"/>
                </a:cubicBezTo>
                <a:cubicBezTo>
                  <a:pt x="1270408" y="2142051"/>
                  <a:pt x="1282998" y="2115329"/>
                  <a:pt x="1281121" y="2085403"/>
                </a:cubicBezTo>
                <a:cubicBezTo>
                  <a:pt x="1279906" y="2065746"/>
                  <a:pt x="1277145" y="2045098"/>
                  <a:pt x="1268973" y="2026876"/>
                </a:cubicBezTo>
                <a:cubicBezTo>
                  <a:pt x="1267648" y="2024116"/>
                  <a:pt x="1243354" y="1975750"/>
                  <a:pt x="1233416" y="1999491"/>
                </a:cubicBezTo>
                <a:cubicBezTo>
                  <a:pt x="1228226" y="2011858"/>
                  <a:pt x="1213540" y="2014178"/>
                  <a:pt x="1205809" y="2002583"/>
                </a:cubicBezTo>
                <a:cubicBezTo>
                  <a:pt x="1184607" y="1970670"/>
                  <a:pt x="1157553" y="2011858"/>
                  <a:pt x="1147946" y="2033834"/>
                </a:cubicBezTo>
                <a:cubicBezTo>
                  <a:pt x="1150928" y="2052275"/>
                  <a:pt x="1149271" y="2071710"/>
                  <a:pt x="1143087" y="2087280"/>
                </a:cubicBezTo>
                <a:cubicBezTo>
                  <a:pt x="1137787" y="2100752"/>
                  <a:pt x="1120340" y="2097439"/>
                  <a:pt x="1118903" y="2083526"/>
                </a:cubicBezTo>
                <a:cubicBezTo>
                  <a:pt x="1116806" y="2063096"/>
                  <a:pt x="1124536" y="2035490"/>
                  <a:pt x="1110953" y="2018154"/>
                </a:cubicBezTo>
                <a:cubicBezTo>
                  <a:pt x="1109628" y="2016387"/>
                  <a:pt x="1108192" y="2014840"/>
                  <a:pt x="1106757" y="2013515"/>
                </a:cubicBezTo>
                <a:cubicBezTo>
                  <a:pt x="1075506" y="2036374"/>
                  <a:pt x="1044367" y="2059452"/>
                  <a:pt x="1013336" y="2082643"/>
                </a:cubicBezTo>
                <a:cubicBezTo>
                  <a:pt x="1002956" y="2107708"/>
                  <a:pt x="991914" y="2132113"/>
                  <a:pt x="970160" y="2148677"/>
                </a:cubicBezTo>
                <a:cubicBezTo>
                  <a:pt x="970712" y="2152984"/>
                  <a:pt x="971044" y="2157179"/>
                  <a:pt x="970932" y="2161045"/>
                </a:cubicBezTo>
                <a:cubicBezTo>
                  <a:pt x="970602" y="2173854"/>
                  <a:pt x="950394" y="2175731"/>
                  <a:pt x="946308" y="2164247"/>
                </a:cubicBezTo>
                <a:cubicBezTo>
                  <a:pt x="936259" y="2135867"/>
                  <a:pt x="930627" y="2105611"/>
                  <a:pt x="912738" y="2080434"/>
                </a:cubicBezTo>
                <a:cubicBezTo>
                  <a:pt x="895954" y="2056912"/>
                  <a:pt x="848028" y="1995295"/>
                  <a:pt x="809490" y="2027760"/>
                </a:cubicBezTo>
                <a:cubicBezTo>
                  <a:pt x="802201" y="2033944"/>
                  <a:pt x="792373" y="2027539"/>
                  <a:pt x="789391" y="2020472"/>
                </a:cubicBezTo>
                <a:cubicBezTo>
                  <a:pt x="766534" y="1966142"/>
                  <a:pt x="727222" y="2065195"/>
                  <a:pt x="719492" y="2081428"/>
                </a:cubicBezTo>
                <a:cubicBezTo>
                  <a:pt x="719492" y="2082090"/>
                  <a:pt x="719602" y="2082531"/>
                  <a:pt x="719602" y="2083084"/>
                </a:cubicBezTo>
                <a:cubicBezTo>
                  <a:pt x="720485" y="2099537"/>
                  <a:pt x="695530" y="2099979"/>
                  <a:pt x="691886" y="2085181"/>
                </a:cubicBezTo>
                <a:cubicBezTo>
                  <a:pt x="676426" y="2021687"/>
                  <a:pt x="625188" y="2119856"/>
                  <a:pt x="623863" y="2153094"/>
                </a:cubicBezTo>
                <a:cubicBezTo>
                  <a:pt x="622207" y="2194946"/>
                  <a:pt x="620881" y="2236798"/>
                  <a:pt x="619666" y="2278648"/>
                </a:cubicBezTo>
                <a:cubicBezTo>
                  <a:pt x="618010" y="2332095"/>
                  <a:pt x="616464" y="2385652"/>
                  <a:pt x="614476" y="2439099"/>
                </a:cubicBezTo>
                <a:cubicBezTo>
                  <a:pt x="613704" y="2461294"/>
                  <a:pt x="612709" y="2483490"/>
                  <a:pt x="611826" y="2505686"/>
                </a:cubicBezTo>
                <a:cubicBezTo>
                  <a:pt x="621213" y="2390731"/>
                  <a:pt x="631592" y="2275668"/>
                  <a:pt x="637445" y="2160934"/>
                </a:cubicBezTo>
                <a:cubicBezTo>
                  <a:pt x="638108" y="2146468"/>
                  <a:pt x="659641" y="2150112"/>
                  <a:pt x="659310" y="2164026"/>
                </a:cubicBezTo>
                <a:cubicBezTo>
                  <a:pt x="656770" y="2262305"/>
                  <a:pt x="654009" y="2363456"/>
                  <a:pt x="647936" y="2464276"/>
                </a:cubicBezTo>
                <a:cubicBezTo>
                  <a:pt x="657763" y="2384879"/>
                  <a:pt x="668033" y="2305592"/>
                  <a:pt x="685370" y="2228626"/>
                </a:cubicBezTo>
                <a:cubicBezTo>
                  <a:pt x="687799" y="2217473"/>
                  <a:pt x="704474" y="2220565"/>
                  <a:pt x="704474" y="2231386"/>
                </a:cubicBezTo>
                <a:cubicBezTo>
                  <a:pt x="704805" y="2361137"/>
                  <a:pt x="675431" y="2495857"/>
                  <a:pt x="652794" y="2623180"/>
                </a:cubicBezTo>
                <a:cubicBezTo>
                  <a:pt x="632918" y="2734710"/>
                  <a:pt x="615139" y="2850989"/>
                  <a:pt x="584220" y="2961415"/>
                </a:cubicBezTo>
                <a:close/>
                <a:moveTo>
                  <a:pt x="569421" y="1281058"/>
                </a:moveTo>
                <a:cubicBezTo>
                  <a:pt x="583224" y="1262284"/>
                  <a:pt x="599567" y="1245720"/>
                  <a:pt x="615358" y="1228604"/>
                </a:cubicBezTo>
                <a:cubicBezTo>
                  <a:pt x="629935" y="1212814"/>
                  <a:pt x="643627" y="1195144"/>
                  <a:pt x="661516" y="1182998"/>
                </a:cubicBezTo>
                <a:cubicBezTo>
                  <a:pt x="668583" y="1178140"/>
                  <a:pt x="679847" y="1186422"/>
                  <a:pt x="674989" y="1194482"/>
                </a:cubicBezTo>
                <a:cubicBezTo>
                  <a:pt x="663504" y="1213254"/>
                  <a:pt x="646830" y="1228052"/>
                  <a:pt x="631591" y="1243844"/>
                </a:cubicBezTo>
                <a:cubicBezTo>
                  <a:pt x="615358" y="1260738"/>
                  <a:pt x="599677" y="1277966"/>
                  <a:pt x="581567" y="1292874"/>
                </a:cubicBezTo>
                <a:cubicBezTo>
                  <a:pt x="573948" y="1299058"/>
                  <a:pt x="563789" y="1288786"/>
                  <a:pt x="569421" y="1281058"/>
                </a:cubicBezTo>
                <a:close/>
                <a:moveTo>
                  <a:pt x="563458" y="1196360"/>
                </a:moveTo>
                <a:cubicBezTo>
                  <a:pt x="584439" y="1165220"/>
                  <a:pt x="608732" y="1136730"/>
                  <a:pt x="629824" y="1105810"/>
                </a:cubicBezTo>
                <a:cubicBezTo>
                  <a:pt x="654008" y="1070474"/>
                  <a:pt x="674105" y="1031826"/>
                  <a:pt x="700055" y="997702"/>
                </a:cubicBezTo>
                <a:cubicBezTo>
                  <a:pt x="705466" y="990636"/>
                  <a:pt x="718607" y="997702"/>
                  <a:pt x="715405" y="1005986"/>
                </a:cubicBezTo>
                <a:cubicBezTo>
                  <a:pt x="688239" y="1077432"/>
                  <a:pt x="631591" y="1154066"/>
                  <a:pt x="576156" y="1206188"/>
                </a:cubicBezTo>
                <a:cubicBezTo>
                  <a:pt x="569642" y="1212262"/>
                  <a:pt x="558378" y="1204200"/>
                  <a:pt x="563458" y="1196360"/>
                </a:cubicBezTo>
                <a:close/>
                <a:moveTo>
                  <a:pt x="563016" y="656708"/>
                </a:moveTo>
                <a:cubicBezTo>
                  <a:pt x="564009" y="633628"/>
                  <a:pt x="569088" y="611654"/>
                  <a:pt x="580463" y="591776"/>
                </a:cubicBezTo>
                <a:cubicBezTo>
                  <a:pt x="587088" y="580182"/>
                  <a:pt x="602106" y="590010"/>
                  <a:pt x="601996" y="600390"/>
                </a:cubicBezTo>
                <a:cubicBezTo>
                  <a:pt x="601775" y="621812"/>
                  <a:pt x="594709" y="641910"/>
                  <a:pt x="585321" y="661012"/>
                </a:cubicBezTo>
                <a:cubicBezTo>
                  <a:pt x="580574" y="670730"/>
                  <a:pt x="562464" y="668854"/>
                  <a:pt x="563016" y="656708"/>
                </a:cubicBezTo>
                <a:close/>
                <a:moveTo>
                  <a:pt x="558378" y="362420"/>
                </a:moveTo>
                <a:cubicBezTo>
                  <a:pt x="559482" y="352260"/>
                  <a:pt x="562353" y="342434"/>
                  <a:pt x="563127" y="332164"/>
                </a:cubicBezTo>
                <a:cubicBezTo>
                  <a:pt x="564010" y="320900"/>
                  <a:pt x="561248" y="310520"/>
                  <a:pt x="566329" y="300140"/>
                </a:cubicBezTo>
                <a:cubicBezTo>
                  <a:pt x="569421" y="293846"/>
                  <a:pt x="578033" y="292078"/>
                  <a:pt x="583334" y="296828"/>
                </a:cubicBezTo>
                <a:cubicBezTo>
                  <a:pt x="602439" y="314164"/>
                  <a:pt x="590953" y="353586"/>
                  <a:pt x="573616" y="368826"/>
                </a:cubicBezTo>
                <a:cubicBezTo>
                  <a:pt x="568316" y="373352"/>
                  <a:pt x="557384" y="370922"/>
                  <a:pt x="558378" y="362420"/>
                </a:cubicBezTo>
                <a:close/>
                <a:moveTo>
                  <a:pt x="554444" y="4298951"/>
                </a:moveTo>
                <a:cubicBezTo>
                  <a:pt x="553298" y="4295179"/>
                  <a:pt x="554347" y="4290488"/>
                  <a:pt x="558267" y="4288166"/>
                </a:cubicBezTo>
                <a:cubicBezTo>
                  <a:pt x="589408" y="4269616"/>
                  <a:pt x="624191" y="4257363"/>
                  <a:pt x="657319" y="4242897"/>
                </a:cubicBezTo>
                <a:cubicBezTo>
                  <a:pt x="676092" y="4234725"/>
                  <a:pt x="693760" y="4224569"/>
                  <a:pt x="714079" y="4221036"/>
                </a:cubicBezTo>
                <a:cubicBezTo>
                  <a:pt x="722139" y="4219600"/>
                  <a:pt x="729870" y="4228544"/>
                  <a:pt x="723354" y="4235717"/>
                </a:cubicBezTo>
                <a:cubicBezTo>
                  <a:pt x="702373" y="4257474"/>
                  <a:pt x="671565" y="4267078"/>
                  <a:pt x="643406" y="4276575"/>
                </a:cubicBezTo>
                <a:cubicBezTo>
                  <a:pt x="616793" y="4285630"/>
                  <a:pt x="590843" y="4296339"/>
                  <a:pt x="563789" y="4304182"/>
                </a:cubicBezTo>
                <a:cubicBezTo>
                  <a:pt x="558930" y="4305563"/>
                  <a:pt x="555589" y="4302719"/>
                  <a:pt x="554444" y="4298951"/>
                </a:cubicBezTo>
                <a:close/>
                <a:moveTo>
                  <a:pt x="530219" y="555998"/>
                </a:moveTo>
                <a:cubicBezTo>
                  <a:pt x="530771" y="535348"/>
                  <a:pt x="536182" y="515030"/>
                  <a:pt x="541482" y="495154"/>
                </a:cubicBezTo>
                <a:cubicBezTo>
                  <a:pt x="545126" y="481682"/>
                  <a:pt x="547888" y="467878"/>
                  <a:pt x="556059" y="456394"/>
                </a:cubicBezTo>
                <a:cubicBezTo>
                  <a:pt x="562574" y="447118"/>
                  <a:pt x="576708" y="449658"/>
                  <a:pt x="577813" y="461694"/>
                </a:cubicBezTo>
                <a:cubicBezTo>
                  <a:pt x="579249" y="477484"/>
                  <a:pt x="573948" y="493054"/>
                  <a:pt x="569531" y="508072"/>
                </a:cubicBezTo>
                <a:cubicBezTo>
                  <a:pt x="564341" y="525740"/>
                  <a:pt x="559592" y="543962"/>
                  <a:pt x="550758" y="560194"/>
                </a:cubicBezTo>
                <a:cubicBezTo>
                  <a:pt x="545899" y="569028"/>
                  <a:pt x="529778" y="567592"/>
                  <a:pt x="530219" y="555998"/>
                </a:cubicBezTo>
                <a:close/>
                <a:moveTo>
                  <a:pt x="528893" y="3540600"/>
                </a:moveTo>
                <a:cubicBezTo>
                  <a:pt x="537065" y="3527680"/>
                  <a:pt x="549323" y="3516196"/>
                  <a:pt x="561801" y="3507472"/>
                </a:cubicBezTo>
                <a:cubicBezTo>
                  <a:pt x="567433" y="3503497"/>
                  <a:pt x="576597" y="3508577"/>
                  <a:pt x="573395" y="3515864"/>
                </a:cubicBezTo>
                <a:cubicBezTo>
                  <a:pt x="566770" y="3530992"/>
                  <a:pt x="554734" y="3545127"/>
                  <a:pt x="539164" y="3551421"/>
                </a:cubicBezTo>
                <a:cubicBezTo>
                  <a:pt x="532427" y="3554071"/>
                  <a:pt x="524366" y="3547777"/>
                  <a:pt x="528893" y="3540600"/>
                </a:cubicBezTo>
                <a:close/>
                <a:moveTo>
                  <a:pt x="519618" y="872810"/>
                </a:moveTo>
                <a:cubicBezTo>
                  <a:pt x="525471" y="833720"/>
                  <a:pt x="532980" y="792862"/>
                  <a:pt x="545568" y="755206"/>
                </a:cubicBezTo>
                <a:cubicBezTo>
                  <a:pt x="548770" y="745600"/>
                  <a:pt x="564671" y="748250"/>
                  <a:pt x="565003" y="758188"/>
                </a:cubicBezTo>
                <a:cubicBezTo>
                  <a:pt x="566438" y="798162"/>
                  <a:pt x="555065" y="841450"/>
                  <a:pt x="537727" y="877338"/>
                </a:cubicBezTo>
                <a:cubicBezTo>
                  <a:pt x="533310" y="886614"/>
                  <a:pt x="517962" y="883964"/>
                  <a:pt x="519618" y="872810"/>
                </a:cubicBezTo>
                <a:close/>
                <a:moveTo>
                  <a:pt x="485497" y="1463260"/>
                </a:moveTo>
                <a:cubicBezTo>
                  <a:pt x="506147" y="1435433"/>
                  <a:pt x="526907" y="1404513"/>
                  <a:pt x="552636" y="1381213"/>
                </a:cubicBezTo>
                <a:cubicBezTo>
                  <a:pt x="560145" y="1374477"/>
                  <a:pt x="571078" y="1383863"/>
                  <a:pt x="565887" y="1392366"/>
                </a:cubicBezTo>
                <a:cubicBezTo>
                  <a:pt x="547777" y="1422513"/>
                  <a:pt x="520833" y="1448242"/>
                  <a:pt x="497533" y="1474303"/>
                </a:cubicBezTo>
                <a:cubicBezTo>
                  <a:pt x="490356" y="1482364"/>
                  <a:pt x="479313" y="1471543"/>
                  <a:pt x="485497" y="1463260"/>
                </a:cubicBezTo>
                <a:close/>
                <a:moveTo>
                  <a:pt x="483399" y="1668102"/>
                </a:moveTo>
                <a:cubicBezTo>
                  <a:pt x="595039" y="1517259"/>
                  <a:pt x="764875" y="1377901"/>
                  <a:pt x="921017" y="1275316"/>
                </a:cubicBezTo>
                <a:cubicBezTo>
                  <a:pt x="932613" y="1267586"/>
                  <a:pt x="945864" y="1286580"/>
                  <a:pt x="935042" y="1295192"/>
                </a:cubicBezTo>
                <a:cubicBezTo>
                  <a:pt x="854651" y="1359018"/>
                  <a:pt x="771721" y="1418870"/>
                  <a:pt x="694975" y="1487223"/>
                </a:cubicBezTo>
                <a:cubicBezTo>
                  <a:pt x="625848" y="1548731"/>
                  <a:pt x="563126" y="1617857"/>
                  <a:pt x="492674" y="1677598"/>
                </a:cubicBezTo>
                <a:cubicBezTo>
                  <a:pt x="486711" y="1682678"/>
                  <a:pt x="478981" y="1673954"/>
                  <a:pt x="483399" y="1668102"/>
                </a:cubicBezTo>
                <a:close/>
                <a:moveTo>
                  <a:pt x="466172" y="273196"/>
                </a:moveTo>
                <a:cubicBezTo>
                  <a:pt x="463411" y="238962"/>
                  <a:pt x="476994" y="196338"/>
                  <a:pt x="499521" y="170278"/>
                </a:cubicBezTo>
                <a:cubicBezTo>
                  <a:pt x="505153" y="163762"/>
                  <a:pt x="518624" y="168070"/>
                  <a:pt x="515864" y="177566"/>
                </a:cubicBezTo>
                <a:cubicBezTo>
                  <a:pt x="511005" y="194572"/>
                  <a:pt x="502944" y="210032"/>
                  <a:pt x="497422" y="226816"/>
                </a:cubicBezTo>
                <a:cubicBezTo>
                  <a:pt x="492122" y="242828"/>
                  <a:pt x="488588" y="259502"/>
                  <a:pt x="482516" y="275292"/>
                </a:cubicBezTo>
                <a:cubicBezTo>
                  <a:pt x="479534" y="283134"/>
                  <a:pt x="466834" y="281808"/>
                  <a:pt x="466172" y="273196"/>
                </a:cubicBezTo>
                <a:close/>
                <a:moveTo>
                  <a:pt x="465841" y="1588043"/>
                </a:moveTo>
                <a:cubicBezTo>
                  <a:pt x="482405" y="1559442"/>
                  <a:pt x="510895" y="1526534"/>
                  <a:pt x="539938" y="1510303"/>
                </a:cubicBezTo>
                <a:cubicBezTo>
                  <a:pt x="549986" y="1504670"/>
                  <a:pt x="559593" y="1516265"/>
                  <a:pt x="552747" y="1525321"/>
                </a:cubicBezTo>
                <a:cubicBezTo>
                  <a:pt x="543250" y="1537798"/>
                  <a:pt x="530882" y="1547958"/>
                  <a:pt x="519729" y="1559000"/>
                </a:cubicBezTo>
                <a:cubicBezTo>
                  <a:pt x="505926" y="1572583"/>
                  <a:pt x="493559" y="1587601"/>
                  <a:pt x="479313" y="1600852"/>
                </a:cubicBezTo>
                <a:cubicBezTo>
                  <a:pt x="470920" y="1608692"/>
                  <a:pt x="460982" y="1596324"/>
                  <a:pt x="465841" y="1588043"/>
                </a:cubicBezTo>
                <a:close/>
                <a:moveTo>
                  <a:pt x="439559" y="727822"/>
                </a:moveTo>
                <a:cubicBezTo>
                  <a:pt x="445633" y="700214"/>
                  <a:pt x="450381" y="671504"/>
                  <a:pt x="459877" y="644892"/>
                </a:cubicBezTo>
                <a:cubicBezTo>
                  <a:pt x="463411" y="635174"/>
                  <a:pt x="478429" y="638046"/>
                  <a:pt x="479312" y="647874"/>
                </a:cubicBezTo>
                <a:cubicBezTo>
                  <a:pt x="481852" y="678682"/>
                  <a:pt x="472135" y="709160"/>
                  <a:pt x="458662" y="736434"/>
                </a:cubicBezTo>
                <a:cubicBezTo>
                  <a:pt x="453031" y="747698"/>
                  <a:pt x="437130" y="738754"/>
                  <a:pt x="439559" y="727822"/>
                </a:cubicBezTo>
                <a:close/>
                <a:moveTo>
                  <a:pt x="424653" y="527728"/>
                </a:moveTo>
                <a:cubicBezTo>
                  <a:pt x="426640" y="492834"/>
                  <a:pt x="438014" y="452748"/>
                  <a:pt x="453694" y="421388"/>
                </a:cubicBezTo>
                <a:cubicBezTo>
                  <a:pt x="459106" y="410566"/>
                  <a:pt x="473461" y="416308"/>
                  <a:pt x="472799" y="427350"/>
                </a:cubicBezTo>
                <a:cubicBezTo>
                  <a:pt x="470700" y="461140"/>
                  <a:pt x="460541" y="501558"/>
                  <a:pt x="445302" y="531814"/>
                </a:cubicBezTo>
                <a:cubicBezTo>
                  <a:pt x="440774" y="540758"/>
                  <a:pt x="424100" y="539102"/>
                  <a:pt x="424653" y="527728"/>
                </a:cubicBezTo>
                <a:close/>
                <a:moveTo>
                  <a:pt x="417916" y="3483179"/>
                </a:moveTo>
                <a:cubicBezTo>
                  <a:pt x="427192" y="3460211"/>
                  <a:pt x="436246" y="3437573"/>
                  <a:pt x="448172" y="3415819"/>
                </a:cubicBezTo>
                <a:cubicBezTo>
                  <a:pt x="451264" y="3410077"/>
                  <a:pt x="460982" y="3413390"/>
                  <a:pt x="459105" y="3419906"/>
                </a:cubicBezTo>
                <a:cubicBezTo>
                  <a:pt x="452369" y="3443868"/>
                  <a:pt x="442872" y="3466395"/>
                  <a:pt x="433376" y="3489363"/>
                </a:cubicBezTo>
                <a:cubicBezTo>
                  <a:pt x="429289" y="3499301"/>
                  <a:pt x="413830" y="3493117"/>
                  <a:pt x="417916" y="3483179"/>
                </a:cubicBezTo>
                <a:close/>
                <a:moveTo>
                  <a:pt x="392255" y="1082898"/>
                </a:moveTo>
                <a:cubicBezTo>
                  <a:pt x="392020" y="1062138"/>
                  <a:pt x="392904" y="1041432"/>
                  <a:pt x="396824" y="1021114"/>
                </a:cubicBezTo>
                <a:cubicBezTo>
                  <a:pt x="399142" y="1009188"/>
                  <a:pt x="414933" y="1013274"/>
                  <a:pt x="416148" y="1023434"/>
                </a:cubicBezTo>
                <a:cubicBezTo>
                  <a:pt x="421449" y="1063960"/>
                  <a:pt x="413167" y="1105922"/>
                  <a:pt x="408971" y="1146118"/>
                </a:cubicBezTo>
                <a:cubicBezTo>
                  <a:pt x="408088" y="1154510"/>
                  <a:pt x="394615" y="1153184"/>
                  <a:pt x="394395" y="1145012"/>
                </a:cubicBezTo>
                <a:cubicBezTo>
                  <a:pt x="393843" y="1124474"/>
                  <a:pt x="392490" y="1103658"/>
                  <a:pt x="392255" y="1082898"/>
                </a:cubicBezTo>
                <a:close/>
                <a:moveTo>
                  <a:pt x="380923" y="1853618"/>
                </a:moveTo>
                <a:cubicBezTo>
                  <a:pt x="409192" y="1787693"/>
                  <a:pt x="467497" y="1741093"/>
                  <a:pt x="518183" y="1692506"/>
                </a:cubicBezTo>
                <a:cubicBezTo>
                  <a:pt x="572403" y="1640606"/>
                  <a:pt x="627174" y="1589036"/>
                  <a:pt x="685700" y="1541884"/>
                </a:cubicBezTo>
                <a:cubicBezTo>
                  <a:pt x="785525" y="1461494"/>
                  <a:pt x="898491" y="1376134"/>
                  <a:pt x="1022942" y="1338810"/>
                </a:cubicBezTo>
                <a:cubicBezTo>
                  <a:pt x="1035530" y="1335056"/>
                  <a:pt x="1042598" y="1354049"/>
                  <a:pt x="1031113" y="1360012"/>
                </a:cubicBezTo>
                <a:cubicBezTo>
                  <a:pt x="905559" y="1426157"/>
                  <a:pt x="787955" y="1487554"/>
                  <a:pt x="677859" y="1578877"/>
                </a:cubicBezTo>
                <a:cubicBezTo>
                  <a:pt x="581457" y="1658826"/>
                  <a:pt x="455019" y="1750149"/>
                  <a:pt x="396382" y="1862452"/>
                </a:cubicBezTo>
                <a:cubicBezTo>
                  <a:pt x="390972" y="1872942"/>
                  <a:pt x="376506" y="1863888"/>
                  <a:pt x="380923" y="1853618"/>
                </a:cubicBezTo>
                <a:close/>
                <a:moveTo>
                  <a:pt x="377057" y="817378"/>
                </a:moveTo>
                <a:cubicBezTo>
                  <a:pt x="374406" y="759184"/>
                  <a:pt x="382689" y="694362"/>
                  <a:pt x="394725" y="637492"/>
                </a:cubicBezTo>
                <a:cubicBezTo>
                  <a:pt x="397045" y="626450"/>
                  <a:pt x="413719" y="630206"/>
                  <a:pt x="413719" y="640806"/>
                </a:cubicBezTo>
                <a:cubicBezTo>
                  <a:pt x="412947" y="698890"/>
                  <a:pt x="407535" y="763378"/>
                  <a:pt x="392848" y="819698"/>
                </a:cubicBezTo>
                <a:cubicBezTo>
                  <a:pt x="390419" y="828862"/>
                  <a:pt x="377498" y="826212"/>
                  <a:pt x="377057" y="817378"/>
                </a:cubicBezTo>
                <a:close/>
                <a:moveTo>
                  <a:pt x="372507" y="4292295"/>
                </a:moveTo>
                <a:cubicBezTo>
                  <a:pt x="372372" y="4290208"/>
                  <a:pt x="373139" y="4287958"/>
                  <a:pt x="375182" y="4285859"/>
                </a:cubicBezTo>
                <a:cubicBezTo>
                  <a:pt x="444088" y="4215189"/>
                  <a:pt x="530552" y="4163621"/>
                  <a:pt x="612046" y="4108847"/>
                </a:cubicBezTo>
                <a:cubicBezTo>
                  <a:pt x="620770" y="4102994"/>
                  <a:pt x="628499" y="4115694"/>
                  <a:pt x="622425" y="4122650"/>
                </a:cubicBezTo>
                <a:cubicBezTo>
                  <a:pt x="559814" y="4194981"/>
                  <a:pt x="462197" y="4238268"/>
                  <a:pt x="387880" y="4298115"/>
                </a:cubicBezTo>
                <a:cubicBezTo>
                  <a:pt x="381420" y="4303334"/>
                  <a:pt x="372911" y="4298551"/>
                  <a:pt x="372507" y="4292295"/>
                </a:cubicBezTo>
                <a:close/>
                <a:moveTo>
                  <a:pt x="368003" y="4066996"/>
                </a:moveTo>
                <a:cubicBezTo>
                  <a:pt x="371095" y="4035527"/>
                  <a:pt x="397376" y="4010349"/>
                  <a:pt x="416370" y="3987050"/>
                </a:cubicBezTo>
                <a:cubicBezTo>
                  <a:pt x="421229" y="3981088"/>
                  <a:pt x="431719" y="3987820"/>
                  <a:pt x="429069" y="3994780"/>
                </a:cubicBezTo>
                <a:cubicBezTo>
                  <a:pt x="418690" y="4021944"/>
                  <a:pt x="391745" y="4040497"/>
                  <a:pt x="384678" y="4068984"/>
                </a:cubicBezTo>
                <a:cubicBezTo>
                  <a:pt x="382248" y="4079144"/>
                  <a:pt x="367120" y="4078039"/>
                  <a:pt x="368003" y="4066996"/>
                </a:cubicBezTo>
                <a:close/>
                <a:moveTo>
                  <a:pt x="357706" y="5939395"/>
                </a:moveTo>
                <a:cubicBezTo>
                  <a:pt x="359307" y="5936592"/>
                  <a:pt x="362537" y="5934743"/>
                  <a:pt x="366347" y="5935737"/>
                </a:cubicBezTo>
                <a:cubicBezTo>
                  <a:pt x="384016" y="5940375"/>
                  <a:pt x="400137" y="5950867"/>
                  <a:pt x="415377" y="5961024"/>
                </a:cubicBezTo>
                <a:cubicBezTo>
                  <a:pt x="426640" y="5968534"/>
                  <a:pt x="437904" y="5975381"/>
                  <a:pt x="446627" y="5985871"/>
                </a:cubicBezTo>
                <a:cubicBezTo>
                  <a:pt x="449388" y="5989183"/>
                  <a:pt x="446738" y="5995589"/>
                  <a:pt x="441989" y="5994706"/>
                </a:cubicBezTo>
                <a:cubicBezTo>
                  <a:pt x="426088" y="5991723"/>
                  <a:pt x="411953" y="5983552"/>
                  <a:pt x="398040" y="5975602"/>
                </a:cubicBezTo>
                <a:cubicBezTo>
                  <a:pt x="384126" y="5967650"/>
                  <a:pt x="370101" y="5960472"/>
                  <a:pt x="358838" y="5948768"/>
                </a:cubicBezTo>
                <a:cubicBezTo>
                  <a:pt x="356132" y="5945952"/>
                  <a:pt x="356105" y="5942197"/>
                  <a:pt x="357706" y="5939395"/>
                </a:cubicBezTo>
                <a:close/>
                <a:moveTo>
                  <a:pt x="355084" y="1042868"/>
                </a:moveTo>
                <a:cubicBezTo>
                  <a:pt x="349783" y="995496"/>
                  <a:pt x="358949" y="942932"/>
                  <a:pt x="365464" y="895892"/>
                </a:cubicBezTo>
                <a:cubicBezTo>
                  <a:pt x="366789" y="886616"/>
                  <a:pt x="381917" y="887720"/>
                  <a:pt x="381807" y="897106"/>
                </a:cubicBezTo>
                <a:cubicBezTo>
                  <a:pt x="381365" y="944148"/>
                  <a:pt x="382580" y="997704"/>
                  <a:pt x="369991" y="1043310"/>
                </a:cubicBezTo>
                <a:cubicBezTo>
                  <a:pt x="367893" y="1051150"/>
                  <a:pt x="356078" y="1051814"/>
                  <a:pt x="355084" y="1042868"/>
                </a:cubicBezTo>
                <a:close/>
                <a:moveTo>
                  <a:pt x="354642" y="1570264"/>
                </a:moveTo>
                <a:cubicBezTo>
                  <a:pt x="360826" y="1548730"/>
                  <a:pt x="369218" y="1528854"/>
                  <a:pt x="381034" y="1509750"/>
                </a:cubicBezTo>
                <a:cubicBezTo>
                  <a:pt x="390088" y="1495174"/>
                  <a:pt x="398591" y="1478831"/>
                  <a:pt x="414382" y="1470660"/>
                </a:cubicBezTo>
                <a:cubicBezTo>
                  <a:pt x="423326" y="1466131"/>
                  <a:pt x="434038" y="1472978"/>
                  <a:pt x="431718" y="1483358"/>
                </a:cubicBezTo>
                <a:cubicBezTo>
                  <a:pt x="427965" y="1500364"/>
                  <a:pt x="416039" y="1512952"/>
                  <a:pt x="406873" y="1527418"/>
                </a:cubicBezTo>
                <a:cubicBezTo>
                  <a:pt x="396052" y="1544535"/>
                  <a:pt x="385229" y="1561651"/>
                  <a:pt x="374077" y="1578436"/>
                </a:cubicBezTo>
                <a:cubicBezTo>
                  <a:pt x="367561" y="1588264"/>
                  <a:pt x="351218" y="1582190"/>
                  <a:pt x="354642" y="1570264"/>
                </a:cubicBezTo>
                <a:close/>
                <a:moveTo>
                  <a:pt x="354310" y="3652771"/>
                </a:moveTo>
                <a:cubicBezTo>
                  <a:pt x="364359" y="3612598"/>
                  <a:pt x="376947" y="3571961"/>
                  <a:pt x="399916" y="3537176"/>
                </a:cubicBezTo>
                <a:cubicBezTo>
                  <a:pt x="403339" y="3531987"/>
                  <a:pt x="412394" y="3535189"/>
                  <a:pt x="410296" y="3541593"/>
                </a:cubicBezTo>
                <a:cubicBezTo>
                  <a:pt x="397817" y="3580243"/>
                  <a:pt x="380923" y="3617347"/>
                  <a:pt x="367782" y="3655752"/>
                </a:cubicBezTo>
                <a:cubicBezTo>
                  <a:pt x="364911" y="3664036"/>
                  <a:pt x="351992" y="3661604"/>
                  <a:pt x="354310" y="3652771"/>
                </a:cubicBezTo>
                <a:close/>
                <a:moveTo>
                  <a:pt x="325157" y="1782504"/>
                </a:moveTo>
                <a:cubicBezTo>
                  <a:pt x="329133" y="1729279"/>
                  <a:pt x="367341" y="1654961"/>
                  <a:pt x="407646" y="1619956"/>
                </a:cubicBezTo>
                <a:cubicBezTo>
                  <a:pt x="415045" y="1613442"/>
                  <a:pt x="427081" y="1620840"/>
                  <a:pt x="422112" y="1630447"/>
                </a:cubicBezTo>
                <a:cubicBezTo>
                  <a:pt x="406763" y="1659821"/>
                  <a:pt x="384898" y="1684997"/>
                  <a:pt x="370543" y="1715254"/>
                </a:cubicBezTo>
                <a:cubicBezTo>
                  <a:pt x="359610" y="1738333"/>
                  <a:pt x="351660" y="1763400"/>
                  <a:pt x="339072" y="1785485"/>
                </a:cubicBezTo>
                <a:cubicBezTo>
                  <a:pt x="335758" y="1791117"/>
                  <a:pt x="324605" y="1790344"/>
                  <a:pt x="325157" y="1782504"/>
                </a:cubicBezTo>
                <a:close/>
                <a:moveTo>
                  <a:pt x="313452" y="600058"/>
                </a:moveTo>
                <a:cubicBezTo>
                  <a:pt x="324274" y="504650"/>
                  <a:pt x="340949" y="401402"/>
                  <a:pt x="391082" y="317808"/>
                </a:cubicBezTo>
                <a:cubicBezTo>
                  <a:pt x="396051" y="309526"/>
                  <a:pt x="411400" y="312066"/>
                  <a:pt x="408640" y="323110"/>
                </a:cubicBezTo>
                <a:cubicBezTo>
                  <a:pt x="385450" y="417412"/>
                  <a:pt x="350887" y="506086"/>
                  <a:pt x="335648" y="602708"/>
                </a:cubicBezTo>
                <a:cubicBezTo>
                  <a:pt x="333440" y="616844"/>
                  <a:pt x="311907" y="614414"/>
                  <a:pt x="313452" y="600058"/>
                </a:cubicBezTo>
                <a:close/>
                <a:moveTo>
                  <a:pt x="312126" y="3996655"/>
                </a:moveTo>
                <a:cubicBezTo>
                  <a:pt x="389868" y="3880819"/>
                  <a:pt x="423216" y="3731404"/>
                  <a:pt x="516857" y="3627064"/>
                </a:cubicBezTo>
                <a:cubicBezTo>
                  <a:pt x="522158" y="3621211"/>
                  <a:pt x="530882" y="3628831"/>
                  <a:pt x="527348" y="3635328"/>
                </a:cubicBezTo>
                <a:cubicBezTo>
                  <a:pt x="460209" y="3757467"/>
                  <a:pt x="401241" y="3889651"/>
                  <a:pt x="319857" y="4003282"/>
                </a:cubicBezTo>
                <a:cubicBezTo>
                  <a:pt x="315992" y="4008692"/>
                  <a:pt x="308594" y="4001955"/>
                  <a:pt x="312126" y="3996655"/>
                </a:cubicBezTo>
                <a:close/>
                <a:moveTo>
                  <a:pt x="310043" y="5839129"/>
                </a:moveTo>
                <a:cubicBezTo>
                  <a:pt x="310582" y="5836161"/>
                  <a:pt x="312625" y="5833455"/>
                  <a:pt x="315772" y="5833014"/>
                </a:cubicBezTo>
                <a:cubicBezTo>
                  <a:pt x="331010" y="5831027"/>
                  <a:pt x="345808" y="5833345"/>
                  <a:pt x="359059" y="5841626"/>
                </a:cubicBezTo>
                <a:cubicBezTo>
                  <a:pt x="365904" y="5845823"/>
                  <a:pt x="365463" y="5859185"/>
                  <a:pt x="355525" y="5858632"/>
                </a:cubicBezTo>
                <a:cubicBezTo>
                  <a:pt x="340617" y="5857860"/>
                  <a:pt x="326593" y="5853663"/>
                  <a:pt x="313342" y="5846817"/>
                </a:cubicBezTo>
                <a:cubicBezTo>
                  <a:pt x="310471" y="5845326"/>
                  <a:pt x="309505" y="5842096"/>
                  <a:pt x="310043" y="5839129"/>
                </a:cubicBezTo>
                <a:close/>
                <a:moveTo>
                  <a:pt x="308594" y="3273921"/>
                </a:moveTo>
                <a:cubicBezTo>
                  <a:pt x="308924" y="3263872"/>
                  <a:pt x="309919" y="3256916"/>
                  <a:pt x="316875" y="3249517"/>
                </a:cubicBezTo>
                <a:cubicBezTo>
                  <a:pt x="320740" y="3245320"/>
                  <a:pt x="326704" y="3247087"/>
                  <a:pt x="328029" y="3252499"/>
                </a:cubicBezTo>
                <a:cubicBezTo>
                  <a:pt x="330458" y="3262216"/>
                  <a:pt x="328359" y="3267737"/>
                  <a:pt x="323832" y="3276903"/>
                </a:cubicBezTo>
                <a:cubicBezTo>
                  <a:pt x="320520" y="3283528"/>
                  <a:pt x="308263" y="3282313"/>
                  <a:pt x="308594" y="3273921"/>
                </a:cubicBezTo>
                <a:close/>
                <a:moveTo>
                  <a:pt x="305724" y="5292929"/>
                </a:moveTo>
                <a:cubicBezTo>
                  <a:pt x="391746" y="5338637"/>
                  <a:pt x="475229" y="5391312"/>
                  <a:pt x="555509" y="5443985"/>
                </a:cubicBezTo>
                <a:cubicBezTo>
                  <a:pt x="671236" y="5519959"/>
                  <a:pt x="787514" y="5598691"/>
                  <a:pt x="885794" y="5696753"/>
                </a:cubicBezTo>
                <a:cubicBezTo>
                  <a:pt x="890321" y="5701281"/>
                  <a:pt x="884137" y="5709233"/>
                  <a:pt x="878727" y="5705588"/>
                </a:cubicBezTo>
                <a:cubicBezTo>
                  <a:pt x="763110" y="5629282"/>
                  <a:pt x="655113" y="5542155"/>
                  <a:pt x="538503" y="5467177"/>
                </a:cubicBezTo>
                <a:cubicBezTo>
                  <a:pt x="489805" y="5435813"/>
                  <a:pt x="439892" y="5406994"/>
                  <a:pt x="389759" y="5378612"/>
                </a:cubicBezTo>
                <a:cubicBezTo>
                  <a:pt x="432052" y="5423559"/>
                  <a:pt x="471253" y="5471376"/>
                  <a:pt x="506369" y="5517972"/>
                </a:cubicBezTo>
                <a:cubicBezTo>
                  <a:pt x="588305" y="5626522"/>
                  <a:pt x="667260" y="5747658"/>
                  <a:pt x="710989" y="5877188"/>
                </a:cubicBezTo>
                <a:cubicBezTo>
                  <a:pt x="715185" y="5889889"/>
                  <a:pt x="697628" y="5895301"/>
                  <a:pt x="691886" y="5884036"/>
                </a:cubicBezTo>
                <a:cubicBezTo>
                  <a:pt x="624967" y="5753953"/>
                  <a:pt x="562576" y="5625970"/>
                  <a:pt x="469928" y="5511127"/>
                </a:cubicBezTo>
                <a:cubicBezTo>
                  <a:pt x="442432" y="5477007"/>
                  <a:pt x="412838" y="5445862"/>
                  <a:pt x="382692" y="5415494"/>
                </a:cubicBezTo>
                <a:cubicBezTo>
                  <a:pt x="382029" y="5415494"/>
                  <a:pt x="381477" y="5415494"/>
                  <a:pt x="380814" y="5415494"/>
                </a:cubicBezTo>
                <a:cubicBezTo>
                  <a:pt x="387661" y="5427642"/>
                  <a:pt x="394176" y="5440010"/>
                  <a:pt x="400580" y="5452381"/>
                </a:cubicBezTo>
                <a:cubicBezTo>
                  <a:pt x="405108" y="5452822"/>
                  <a:pt x="409746" y="5453374"/>
                  <a:pt x="414383" y="5453925"/>
                </a:cubicBezTo>
                <a:cubicBezTo>
                  <a:pt x="417587" y="5460662"/>
                  <a:pt x="420789" y="5467399"/>
                  <a:pt x="423770" y="5474136"/>
                </a:cubicBezTo>
                <a:cubicBezTo>
                  <a:pt x="424212" y="5474911"/>
                  <a:pt x="424543" y="5475793"/>
                  <a:pt x="424874" y="5476566"/>
                </a:cubicBezTo>
                <a:cubicBezTo>
                  <a:pt x="420899" y="5476125"/>
                  <a:pt x="416813" y="5475571"/>
                  <a:pt x="412838" y="5475130"/>
                </a:cubicBezTo>
                <a:cubicBezTo>
                  <a:pt x="417034" y="5482420"/>
                  <a:pt x="421009" y="5489819"/>
                  <a:pt x="424654" y="5497439"/>
                </a:cubicBezTo>
                <a:cubicBezTo>
                  <a:pt x="427746" y="5497988"/>
                  <a:pt x="430948" y="5498655"/>
                  <a:pt x="434040" y="5499203"/>
                </a:cubicBezTo>
                <a:cubicBezTo>
                  <a:pt x="436690" y="5506050"/>
                  <a:pt x="439340" y="5513445"/>
                  <a:pt x="442101" y="5521067"/>
                </a:cubicBezTo>
                <a:cubicBezTo>
                  <a:pt x="439892" y="5520513"/>
                  <a:pt x="437794" y="5520072"/>
                  <a:pt x="435585" y="5519519"/>
                </a:cubicBezTo>
                <a:cubicBezTo>
                  <a:pt x="439009" y="5526144"/>
                  <a:pt x="442211" y="5532881"/>
                  <a:pt x="445524" y="5539615"/>
                </a:cubicBezTo>
                <a:cubicBezTo>
                  <a:pt x="446628" y="5539947"/>
                  <a:pt x="447733" y="5540169"/>
                  <a:pt x="448836" y="5540389"/>
                </a:cubicBezTo>
                <a:cubicBezTo>
                  <a:pt x="450825" y="5546463"/>
                  <a:pt x="452923" y="5552757"/>
                  <a:pt x="455020" y="5559050"/>
                </a:cubicBezTo>
                <a:cubicBezTo>
                  <a:pt x="493670" y="5638778"/>
                  <a:pt x="529448" y="5719944"/>
                  <a:pt x="564453" y="5801215"/>
                </a:cubicBezTo>
                <a:cubicBezTo>
                  <a:pt x="624967" y="5941680"/>
                  <a:pt x="658758" y="6091308"/>
                  <a:pt x="692216" y="6239943"/>
                </a:cubicBezTo>
                <a:cubicBezTo>
                  <a:pt x="709442" y="6316136"/>
                  <a:pt x="730203" y="6398181"/>
                  <a:pt x="766202" y="6468082"/>
                </a:cubicBezTo>
                <a:cubicBezTo>
                  <a:pt x="781330" y="6497456"/>
                  <a:pt x="794913" y="6519761"/>
                  <a:pt x="824286" y="6534339"/>
                </a:cubicBezTo>
                <a:cubicBezTo>
                  <a:pt x="831353" y="6537762"/>
                  <a:pt x="873868" y="6562387"/>
                  <a:pt x="876407" y="6535002"/>
                </a:cubicBezTo>
                <a:cubicBezTo>
                  <a:pt x="878174" y="6515345"/>
                  <a:pt x="903573" y="6511148"/>
                  <a:pt x="911523" y="6523847"/>
                </a:cubicBezTo>
                <a:cubicBezTo>
                  <a:pt x="911633" y="6523960"/>
                  <a:pt x="911855" y="6523960"/>
                  <a:pt x="912075" y="6524178"/>
                </a:cubicBezTo>
                <a:cubicBezTo>
                  <a:pt x="925878" y="6541627"/>
                  <a:pt x="939239" y="6560620"/>
                  <a:pt x="964306" y="6559406"/>
                </a:cubicBezTo>
                <a:cubicBezTo>
                  <a:pt x="992576" y="6557970"/>
                  <a:pt x="1025041" y="6551896"/>
                  <a:pt x="1048120" y="6535775"/>
                </a:cubicBezTo>
                <a:cubicBezTo>
                  <a:pt x="1084009" y="6510707"/>
                  <a:pt x="1096046" y="6476696"/>
                  <a:pt x="1088979" y="6437052"/>
                </a:cubicBezTo>
                <a:cubicBezTo>
                  <a:pt x="1083457" y="6425126"/>
                  <a:pt x="1079702" y="6412095"/>
                  <a:pt x="1075286" y="6399948"/>
                </a:cubicBezTo>
                <a:cubicBezTo>
                  <a:pt x="1068659" y="6381837"/>
                  <a:pt x="1062476" y="6363618"/>
                  <a:pt x="1058059" y="6344853"/>
                </a:cubicBezTo>
                <a:cubicBezTo>
                  <a:pt x="1055629" y="6334581"/>
                  <a:pt x="1070757" y="6326407"/>
                  <a:pt x="1075948" y="6336900"/>
                </a:cubicBezTo>
                <a:cubicBezTo>
                  <a:pt x="1090414" y="6365827"/>
                  <a:pt x="1109518" y="6391887"/>
                  <a:pt x="1132486" y="6414856"/>
                </a:cubicBezTo>
                <a:cubicBezTo>
                  <a:pt x="1158878" y="6440697"/>
                  <a:pt x="1185601" y="6465653"/>
                  <a:pt x="1223478" y="6475149"/>
                </a:cubicBezTo>
                <a:cubicBezTo>
                  <a:pt x="1276592" y="6488512"/>
                  <a:pt x="1347707" y="6460133"/>
                  <a:pt x="1342186" y="6394758"/>
                </a:cubicBezTo>
                <a:cubicBezTo>
                  <a:pt x="1336222" y="6324310"/>
                  <a:pt x="1281893" y="6277709"/>
                  <a:pt x="1253955" y="6216751"/>
                </a:cubicBezTo>
                <a:cubicBezTo>
                  <a:pt x="1250201" y="6208582"/>
                  <a:pt x="1261022" y="6199858"/>
                  <a:pt x="1268090" y="6205824"/>
                </a:cubicBezTo>
                <a:cubicBezTo>
                  <a:pt x="1289623" y="6224041"/>
                  <a:pt x="1314469" y="6251759"/>
                  <a:pt x="1334897" y="6283230"/>
                </a:cubicBezTo>
                <a:cubicBezTo>
                  <a:pt x="1340419" y="6287756"/>
                  <a:pt x="1344946" y="6293389"/>
                  <a:pt x="1350137" y="6299462"/>
                </a:cubicBezTo>
                <a:cubicBezTo>
                  <a:pt x="1354222" y="6304212"/>
                  <a:pt x="1358308" y="6308738"/>
                  <a:pt x="1361841" y="6313708"/>
                </a:cubicBezTo>
                <a:cubicBezTo>
                  <a:pt x="1363498" y="6314039"/>
                  <a:pt x="1365265" y="6314370"/>
                  <a:pt x="1366480" y="6315584"/>
                </a:cubicBezTo>
                <a:cubicBezTo>
                  <a:pt x="1380283" y="6328838"/>
                  <a:pt x="1397068" y="6342975"/>
                  <a:pt x="1415729" y="6348494"/>
                </a:cubicBezTo>
                <a:cubicBezTo>
                  <a:pt x="1430306" y="6352911"/>
                  <a:pt x="1469949" y="6356002"/>
                  <a:pt x="1466084" y="6329611"/>
                </a:cubicBezTo>
                <a:cubicBezTo>
                  <a:pt x="1461005" y="6295156"/>
                  <a:pt x="1423238" y="6273622"/>
                  <a:pt x="1421803" y="6237734"/>
                </a:cubicBezTo>
                <a:cubicBezTo>
                  <a:pt x="1421472" y="6229011"/>
                  <a:pt x="1432956" y="6225918"/>
                  <a:pt x="1438478" y="6231440"/>
                </a:cubicBezTo>
                <a:cubicBezTo>
                  <a:pt x="1456478" y="6249218"/>
                  <a:pt x="1487065" y="6284776"/>
                  <a:pt x="1494574" y="6317683"/>
                </a:cubicBezTo>
                <a:cubicBezTo>
                  <a:pt x="1506390" y="6328728"/>
                  <a:pt x="1519972" y="6334691"/>
                  <a:pt x="1535432" y="6340548"/>
                </a:cubicBezTo>
                <a:cubicBezTo>
                  <a:pt x="1528144" y="6264899"/>
                  <a:pt x="1439250" y="6213992"/>
                  <a:pt x="1405240" y="6151491"/>
                </a:cubicBezTo>
                <a:cubicBezTo>
                  <a:pt x="1400823" y="6143208"/>
                  <a:pt x="1409435" y="6135588"/>
                  <a:pt x="1417165" y="6140778"/>
                </a:cubicBezTo>
                <a:cubicBezTo>
                  <a:pt x="1464870" y="6173024"/>
                  <a:pt x="1531014" y="6239722"/>
                  <a:pt x="1554315" y="6305646"/>
                </a:cubicBezTo>
                <a:cubicBezTo>
                  <a:pt x="1585014" y="6313154"/>
                  <a:pt x="1662091" y="6350371"/>
                  <a:pt x="1641331" y="6302333"/>
                </a:cubicBezTo>
                <a:cubicBezTo>
                  <a:pt x="1637577" y="6293609"/>
                  <a:pt x="1647515" y="6282900"/>
                  <a:pt x="1656459" y="6285659"/>
                </a:cubicBezTo>
                <a:cubicBezTo>
                  <a:pt x="1716642" y="6303990"/>
                  <a:pt x="1714212" y="6195330"/>
                  <a:pt x="1704605" y="6163305"/>
                </a:cubicBezTo>
                <a:cubicBezTo>
                  <a:pt x="1693452" y="6125871"/>
                  <a:pt x="1678434" y="6091530"/>
                  <a:pt x="1654582" y="6060499"/>
                </a:cubicBezTo>
                <a:cubicBezTo>
                  <a:pt x="1644864" y="6047801"/>
                  <a:pt x="1661649" y="6031015"/>
                  <a:pt x="1673133" y="6043163"/>
                </a:cubicBezTo>
                <a:cubicBezTo>
                  <a:pt x="1699526" y="6071100"/>
                  <a:pt x="1848822" y="6177771"/>
                  <a:pt x="1878195" y="6095064"/>
                </a:cubicBezTo>
                <a:cubicBezTo>
                  <a:pt x="1888134" y="6067125"/>
                  <a:pt x="1898513" y="6042501"/>
                  <a:pt x="1923028" y="6024721"/>
                </a:cubicBezTo>
                <a:cubicBezTo>
                  <a:pt x="1945224" y="6008708"/>
                  <a:pt x="1998228" y="6006500"/>
                  <a:pt x="1957260" y="5971495"/>
                </a:cubicBezTo>
                <a:cubicBezTo>
                  <a:pt x="1902710" y="5924784"/>
                  <a:pt x="1838883" y="5906674"/>
                  <a:pt x="1776934" y="5873325"/>
                </a:cubicBezTo>
                <a:cubicBezTo>
                  <a:pt x="1769425" y="5869350"/>
                  <a:pt x="1774505" y="5856760"/>
                  <a:pt x="1782566" y="5858085"/>
                </a:cubicBezTo>
                <a:cubicBezTo>
                  <a:pt x="1801338" y="5861067"/>
                  <a:pt x="1841865" y="5875423"/>
                  <a:pt x="1882943" y="5895079"/>
                </a:cubicBezTo>
                <a:cubicBezTo>
                  <a:pt x="1918170" y="5895411"/>
                  <a:pt x="1949862" y="5915619"/>
                  <a:pt x="1985971" y="5914183"/>
                </a:cubicBezTo>
                <a:cubicBezTo>
                  <a:pt x="2026056" y="5920809"/>
                  <a:pt x="2041626" y="5900269"/>
                  <a:pt x="2032682" y="5852786"/>
                </a:cubicBezTo>
                <a:cubicBezTo>
                  <a:pt x="2017443" y="5841962"/>
                  <a:pt x="2002094" y="5831252"/>
                  <a:pt x="1986854" y="5820430"/>
                </a:cubicBezTo>
                <a:cubicBezTo>
                  <a:pt x="1963002" y="5806736"/>
                  <a:pt x="1938598" y="5793817"/>
                  <a:pt x="1912869" y="5783768"/>
                </a:cubicBezTo>
                <a:cubicBezTo>
                  <a:pt x="1836896" y="5754283"/>
                  <a:pt x="1754297" y="5737056"/>
                  <a:pt x="1681636" y="5699954"/>
                </a:cubicBezTo>
                <a:cubicBezTo>
                  <a:pt x="1675784" y="5696864"/>
                  <a:pt x="1677992" y="5686151"/>
                  <a:pt x="1685059" y="5688139"/>
                </a:cubicBezTo>
                <a:cubicBezTo>
                  <a:pt x="1775941" y="5713648"/>
                  <a:pt x="1876098" y="5732419"/>
                  <a:pt x="1961567" y="5773608"/>
                </a:cubicBezTo>
                <a:cubicBezTo>
                  <a:pt x="1984536" y="5784651"/>
                  <a:pt x="2009934" y="5797129"/>
                  <a:pt x="2031798" y="5813252"/>
                </a:cubicBezTo>
                <a:cubicBezTo>
                  <a:pt x="2037651" y="5813694"/>
                  <a:pt x="2043393" y="5814246"/>
                  <a:pt x="2049356" y="5814356"/>
                </a:cubicBezTo>
                <a:cubicBezTo>
                  <a:pt x="2073208" y="5814798"/>
                  <a:pt x="2091539" y="5781117"/>
                  <a:pt x="2069233" y="5766761"/>
                </a:cubicBezTo>
                <a:cubicBezTo>
                  <a:pt x="2047148" y="5752516"/>
                  <a:pt x="2024069" y="5741805"/>
                  <a:pt x="1999443" y="5732861"/>
                </a:cubicBezTo>
                <a:cubicBezTo>
                  <a:pt x="1945445" y="5713207"/>
                  <a:pt x="1879851" y="5709784"/>
                  <a:pt x="1829829" y="5682177"/>
                </a:cubicBezTo>
                <a:cubicBezTo>
                  <a:pt x="1823535" y="5678643"/>
                  <a:pt x="1824748" y="5666606"/>
                  <a:pt x="1833141" y="5667158"/>
                </a:cubicBezTo>
                <a:cubicBezTo>
                  <a:pt x="1885594" y="5670691"/>
                  <a:pt x="1944782" y="5689023"/>
                  <a:pt x="1995137" y="5704594"/>
                </a:cubicBezTo>
                <a:cubicBezTo>
                  <a:pt x="2007726" y="5708459"/>
                  <a:pt x="2021307" y="5712986"/>
                  <a:pt x="2034670" y="5718397"/>
                </a:cubicBezTo>
                <a:cubicBezTo>
                  <a:pt x="2088888" y="5707796"/>
                  <a:pt x="2214001" y="5646289"/>
                  <a:pt x="2118924" y="5594053"/>
                </a:cubicBezTo>
                <a:cubicBezTo>
                  <a:pt x="2076742" y="5570866"/>
                  <a:pt x="2031908" y="5559492"/>
                  <a:pt x="1986634" y="5544807"/>
                </a:cubicBezTo>
                <a:cubicBezTo>
                  <a:pt x="1826405" y="5492910"/>
                  <a:pt x="1651048" y="5443215"/>
                  <a:pt x="1503850" y="5360172"/>
                </a:cubicBezTo>
                <a:cubicBezTo>
                  <a:pt x="1491924" y="5353548"/>
                  <a:pt x="1502525" y="5336868"/>
                  <a:pt x="1514230" y="5340075"/>
                </a:cubicBezTo>
                <a:cubicBezTo>
                  <a:pt x="1545149" y="5348797"/>
                  <a:pt x="1575958" y="5358850"/>
                  <a:pt x="1606546" y="5369559"/>
                </a:cubicBezTo>
                <a:cubicBezTo>
                  <a:pt x="1657342" y="5370774"/>
                  <a:pt x="1707145" y="5386451"/>
                  <a:pt x="1757389" y="5394071"/>
                </a:cubicBezTo>
                <a:cubicBezTo>
                  <a:pt x="1834024" y="5405664"/>
                  <a:pt x="1911434" y="5412621"/>
                  <a:pt x="1988511" y="5419911"/>
                </a:cubicBezTo>
                <a:cubicBezTo>
                  <a:pt x="2055209" y="5426206"/>
                  <a:pt x="2131072" y="5435923"/>
                  <a:pt x="2197217" y="5421347"/>
                </a:cubicBezTo>
                <a:cubicBezTo>
                  <a:pt x="2216541" y="5417150"/>
                  <a:pt x="2308747" y="5398376"/>
                  <a:pt x="2279595" y="5366354"/>
                </a:cubicBezTo>
                <a:cubicBezTo>
                  <a:pt x="2273301" y="5359399"/>
                  <a:pt x="2277386" y="5350234"/>
                  <a:pt x="2284012" y="5347805"/>
                </a:cubicBezTo>
                <a:cubicBezTo>
                  <a:pt x="2282687" y="5342834"/>
                  <a:pt x="2286110" y="5336760"/>
                  <a:pt x="2292514" y="5336982"/>
                </a:cubicBezTo>
                <a:cubicBezTo>
                  <a:pt x="2299251" y="5337092"/>
                  <a:pt x="2306097" y="5336868"/>
                  <a:pt x="2312833" y="5336317"/>
                </a:cubicBezTo>
                <a:cubicBezTo>
                  <a:pt x="2314490" y="5330137"/>
                  <a:pt x="2316036" y="5324062"/>
                  <a:pt x="2317692" y="5317879"/>
                </a:cubicBezTo>
                <a:cubicBezTo>
                  <a:pt x="2307974" y="5314127"/>
                  <a:pt x="2298368" y="5311035"/>
                  <a:pt x="2288209" y="5308609"/>
                </a:cubicBezTo>
                <a:cubicBezTo>
                  <a:pt x="2269546" y="5304187"/>
                  <a:pt x="2251216" y="5298780"/>
                  <a:pt x="2232222" y="5296240"/>
                </a:cubicBezTo>
                <a:cubicBezTo>
                  <a:pt x="2191916" y="5290833"/>
                  <a:pt x="2152494" y="5290393"/>
                  <a:pt x="2113845" y="5276582"/>
                </a:cubicBezTo>
                <a:cubicBezTo>
                  <a:pt x="2106778" y="5274044"/>
                  <a:pt x="2110863" y="5264548"/>
                  <a:pt x="2117269" y="5264771"/>
                </a:cubicBezTo>
                <a:cubicBezTo>
                  <a:pt x="2164531" y="5266315"/>
                  <a:pt x="2214112" y="5265100"/>
                  <a:pt x="2260270" y="5276697"/>
                </a:cubicBezTo>
                <a:cubicBezTo>
                  <a:pt x="2264687" y="5277800"/>
                  <a:pt x="2269436" y="5278793"/>
                  <a:pt x="2274184" y="5279787"/>
                </a:cubicBezTo>
                <a:cubicBezTo>
                  <a:pt x="2285447" y="5274484"/>
                  <a:pt x="2297815" y="5271728"/>
                  <a:pt x="2309962" y="5268851"/>
                </a:cubicBezTo>
                <a:cubicBezTo>
                  <a:pt x="2315925" y="5267422"/>
                  <a:pt x="2328182" y="5265540"/>
                  <a:pt x="2331826" y="5259579"/>
                </a:cubicBezTo>
                <a:cubicBezTo>
                  <a:pt x="2342317" y="5242018"/>
                  <a:pt x="2318133" y="5218940"/>
                  <a:pt x="2302895" y="5214528"/>
                </a:cubicBezTo>
                <a:cubicBezTo>
                  <a:pt x="2271644" y="5205583"/>
                  <a:pt x="2234209" y="5213090"/>
                  <a:pt x="2206493" y="5193328"/>
                </a:cubicBezTo>
                <a:cubicBezTo>
                  <a:pt x="2200861" y="5189353"/>
                  <a:pt x="2202518" y="5177976"/>
                  <a:pt x="2210689" y="5179082"/>
                </a:cubicBezTo>
                <a:cubicBezTo>
                  <a:pt x="2247461" y="5183827"/>
                  <a:pt x="2305214" y="5175878"/>
                  <a:pt x="2336133" y="5203154"/>
                </a:cubicBezTo>
                <a:cubicBezTo>
                  <a:pt x="2348281" y="5192224"/>
                  <a:pt x="2363299" y="5178639"/>
                  <a:pt x="2357335" y="5166377"/>
                </a:cubicBezTo>
                <a:cubicBezTo>
                  <a:pt x="2340219" y="5131154"/>
                  <a:pt x="2302012" y="5142418"/>
                  <a:pt x="2272638" y="5128504"/>
                </a:cubicBezTo>
                <a:cubicBezTo>
                  <a:pt x="2267559" y="5126071"/>
                  <a:pt x="2265350" y="5117794"/>
                  <a:pt x="2270871" y="5114368"/>
                </a:cubicBezTo>
                <a:cubicBezTo>
                  <a:pt x="2288981" y="5103212"/>
                  <a:pt x="2316256" y="5109070"/>
                  <a:pt x="2334918" y="5116355"/>
                </a:cubicBezTo>
                <a:cubicBezTo>
                  <a:pt x="2340440" y="5118453"/>
                  <a:pt x="2345519" y="5120995"/>
                  <a:pt x="2350268" y="5123643"/>
                </a:cubicBezTo>
                <a:cubicBezTo>
                  <a:pt x="2358218" y="5118234"/>
                  <a:pt x="2366721" y="5113483"/>
                  <a:pt x="2371801" y="5105532"/>
                </a:cubicBezTo>
                <a:cubicBezTo>
                  <a:pt x="2381850" y="5089634"/>
                  <a:pt x="2374010" y="5070085"/>
                  <a:pt x="2357998" y="5060923"/>
                </a:cubicBezTo>
                <a:cubicBezTo>
                  <a:pt x="2343974" y="5052971"/>
                  <a:pt x="2326967" y="5050873"/>
                  <a:pt x="2310956" y="5051426"/>
                </a:cubicBezTo>
                <a:cubicBezTo>
                  <a:pt x="2296048" y="5051866"/>
                  <a:pt x="2280147" y="5056725"/>
                  <a:pt x="2265682" y="5051866"/>
                </a:cubicBezTo>
                <a:cubicBezTo>
                  <a:pt x="2261264" y="5050323"/>
                  <a:pt x="2260050" y="5044026"/>
                  <a:pt x="2262920" y="5040710"/>
                </a:cubicBezTo>
                <a:cubicBezTo>
                  <a:pt x="2277828" y="5023598"/>
                  <a:pt x="2310514" y="5024482"/>
                  <a:pt x="2331274" y="5026246"/>
                </a:cubicBezTo>
                <a:cubicBezTo>
                  <a:pt x="2338121" y="5026798"/>
                  <a:pt x="2344967" y="5028124"/>
                  <a:pt x="2351483" y="5029891"/>
                </a:cubicBezTo>
                <a:cubicBezTo>
                  <a:pt x="2412217" y="4961317"/>
                  <a:pt x="2278270" y="4906220"/>
                  <a:pt x="2228689" y="4907100"/>
                </a:cubicBezTo>
                <a:cubicBezTo>
                  <a:pt x="2187500" y="4907876"/>
                  <a:pt x="2147635" y="4915383"/>
                  <a:pt x="2107220" y="4922670"/>
                </a:cubicBezTo>
                <a:cubicBezTo>
                  <a:pt x="2039639" y="4934925"/>
                  <a:pt x="1961015" y="4954693"/>
                  <a:pt x="1894980" y="4927970"/>
                </a:cubicBezTo>
                <a:cubicBezTo>
                  <a:pt x="1886919" y="4924766"/>
                  <a:pt x="1890011" y="4913394"/>
                  <a:pt x="1898293" y="4913726"/>
                </a:cubicBezTo>
                <a:cubicBezTo>
                  <a:pt x="1976365" y="4916376"/>
                  <a:pt x="2047479" y="4907762"/>
                  <a:pt x="2124446" y="4894401"/>
                </a:cubicBezTo>
                <a:cubicBezTo>
                  <a:pt x="2141563" y="4891421"/>
                  <a:pt x="2158126" y="4888986"/>
                  <a:pt x="2174359" y="4887226"/>
                </a:cubicBezTo>
                <a:cubicBezTo>
                  <a:pt x="2195561" y="4878942"/>
                  <a:pt x="2218088" y="4874080"/>
                  <a:pt x="2239178" y="4864365"/>
                </a:cubicBezTo>
                <a:cubicBezTo>
                  <a:pt x="2250552" y="4859170"/>
                  <a:pt x="2286441" y="4841171"/>
                  <a:pt x="2261927" y="4832114"/>
                </a:cubicBezTo>
                <a:cubicBezTo>
                  <a:pt x="2253313" y="4828915"/>
                  <a:pt x="2251547" y="4816878"/>
                  <a:pt x="2256958" y="4810250"/>
                </a:cubicBezTo>
                <a:cubicBezTo>
                  <a:pt x="2286220" y="4774699"/>
                  <a:pt x="2322550" y="4707228"/>
                  <a:pt x="2247902" y="4697622"/>
                </a:cubicBezTo>
                <a:cubicBezTo>
                  <a:pt x="2214222" y="4693316"/>
                  <a:pt x="2181316" y="4706677"/>
                  <a:pt x="2148408" y="4701155"/>
                </a:cubicBezTo>
                <a:cubicBezTo>
                  <a:pt x="2142446" y="4700160"/>
                  <a:pt x="2138029" y="4692760"/>
                  <a:pt x="2143660" y="4688012"/>
                </a:cubicBezTo>
                <a:cubicBezTo>
                  <a:pt x="2147525" y="4684923"/>
                  <a:pt x="2152163" y="4682158"/>
                  <a:pt x="2157021" y="4679509"/>
                </a:cubicBezTo>
                <a:cubicBezTo>
                  <a:pt x="2157243" y="4679400"/>
                  <a:pt x="2157132" y="4679071"/>
                  <a:pt x="2157353" y="4678956"/>
                </a:cubicBezTo>
                <a:cubicBezTo>
                  <a:pt x="2178003" y="4661735"/>
                  <a:pt x="2202076" y="4643732"/>
                  <a:pt x="2215658" y="4619993"/>
                </a:cubicBezTo>
                <a:cubicBezTo>
                  <a:pt x="2238958" y="4579137"/>
                  <a:pt x="2202848" y="4566104"/>
                  <a:pt x="2180321" y="4544241"/>
                </a:cubicBezTo>
                <a:cubicBezTo>
                  <a:pt x="2058190" y="4425754"/>
                  <a:pt x="1960573" y="4505258"/>
                  <a:pt x="1825963" y="4526460"/>
                </a:cubicBezTo>
                <a:cubicBezTo>
                  <a:pt x="1818786" y="4527566"/>
                  <a:pt x="1815363" y="4518180"/>
                  <a:pt x="1819669" y="4513321"/>
                </a:cubicBezTo>
                <a:cubicBezTo>
                  <a:pt x="1801228" y="4482402"/>
                  <a:pt x="1844515" y="4436353"/>
                  <a:pt x="1861080" y="4414712"/>
                </a:cubicBezTo>
                <a:cubicBezTo>
                  <a:pt x="1873447" y="4398699"/>
                  <a:pt x="1935175" y="4287720"/>
                  <a:pt x="1895201" y="4305610"/>
                </a:cubicBezTo>
                <a:cubicBezTo>
                  <a:pt x="1882502" y="4311241"/>
                  <a:pt x="1870134" y="4293019"/>
                  <a:pt x="1879631" y="4282528"/>
                </a:cubicBezTo>
                <a:cubicBezTo>
                  <a:pt x="1900612" y="4261327"/>
                  <a:pt x="1915519" y="4219262"/>
                  <a:pt x="1907017" y="4189003"/>
                </a:cubicBezTo>
                <a:cubicBezTo>
                  <a:pt x="1885925" y="4113474"/>
                  <a:pt x="1821105" y="4181165"/>
                  <a:pt x="1796811" y="4201260"/>
                </a:cubicBezTo>
                <a:cubicBezTo>
                  <a:pt x="1787315" y="4209099"/>
                  <a:pt x="1775057" y="4198281"/>
                  <a:pt x="1780689" y="4187788"/>
                </a:cubicBezTo>
                <a:cubicBezTo>
                  <a:pt x="1791732" y="4167366"/>
                  <a:pt x="1808627" y="4149252"/>
                  <a:pt x="1828062" y="4137549"/>
                </a:cubicBezTo>
                <a:cubicBezTo>
                  <a:pt x="1830491" y="4112921"/>
                  <a:pt x="1837338" y="4062675"/>
                  <a:pt x="1808847" y="4088733"/>
                </a:cubicBezTo>
                <a:cubicBezTo>
                  <a:pt x="1796038" y="4100440"/>
                  <a:pt x="1781351" y="4132469"/>
                  <a:pt x="1761696" y="4131806"/>
                </a:cubicBezTo>
                <a:cubicBezTo>
                  <a:pt x="1756394" y="4131583"/>
                  <a:pt x="1751537" y="4127939"/>
                  <a:pt x="1751425" y="4122198"/>
                </a:cubicBezTo>
                <a:cubicBezTo>
                  <a:pt x="1750984" y="4104637"/>
                  <a:pt x="1771302" y="4085311"/>
                  <a:pt x="1783560" y="4073385"/>
                </a:cubicBezTo>
                <a:cubicBezTo>
                  <a:pt x="1758051" y="3927303"/>
                  <a:pt x="1606768" y="4154226"/>
                  <a:pt x="1573750" y="4077801"/>
                </a:cubicBezTo>
                <a:cubicBezTo>
                  <a:pt x="1559615" y="4045009"/>
                  <a:pt x="1584351" y="4020058"/>
                  <a:pt x="1601357" y="3994769"/>
                </a:cubicBezTo>
                <a:cubicBezTo>
                  <a:pt x="1612951" y="3977431"/>
                  <a:pt x="1624767" y="3855309"/>
                  <a:pt x="1574633" y="3872868"/>
                </a:cubicBezTo>
                <a:cubicBezTo>
                  <a:pt x="1550339" y="3881367"/>
                  <a:pt x="1532893" y="3899587"/>
                  <a:pt x="1512684" y="3914608"/>
                </a:cubicBezTo>
                <a:cubicBezTo>
                  <a:pt x="1497445" y="3925868"/>
                  <a:pt x="1480882" y="3906766"/>
                  <a:pt x="1493359" y="3892852"/>
                </a:cubicBezTo>
                <a:cubicBezTo>
                  <a:pt x="1493470" y="3892744"/>
                  <a:pt x="1493581" y="3892630"/>
                  <a:pt x="1493691" y="3892519"/>
                </a:cubicBezTo>
                <a:cubicBezTo>
                  <a:pt x="1493581" y="3862929"/>
                  <a:pt x="1521518" y="3826704"/>
                  <a:pt x="1506169" y="3799537"/>
                </a:cubicBezTo>
                <a:cubicBezTo>
                  <a:pt x="1481875" y="3756463"/>
                  <a:pt x="1443226" y="3850559"/>
                  <a:pt x="1435164" y="3863923"/>
                </a:cubicBezTo>
                <a:cubicBezTo>
                  <a:pt x="1418931" y="3890867"/>
                  <a:pt x="1401264" y="3919022"/>
                  <a:pt x="1374320" y="3936357"/>
                </a:cubicBezTo>
                <a:cubicBezTo>
                  <a:pt x="1367253" y="3940994"/>
                  <a:pt x="1358198" y="3932269"/>
                  <a:pt x="1360958" y="3924874"/>
                </a:cubicBezTo>
                <a:cubicBezTo>
                  <a:pt x="1372774" y="3893625"/>
                  <a:pt x="1398834" y="3870658"/>
                  <a:pt x="1413632" y="3840729"/>
                </a:cubicBezTo>
                <a:cubicBezTo>
                  <a:pt x="1423128" y="3821624"/>
                  <a:pt x="1430527" y="3797989"/>
                  <a:pt x="1445435" y="3782307"/>
                </a:cubicBezTo>
                <a:cubicBezTo>
                  <a:pt x="1445765" y="3781866"/>
                  <a:pt x="1446207" y="3781642"/>
                  <a:pt x="1446539" y="3781311"/>
                </a:cubicBezTo>
                <a:cubicBezTo>
                  <a:pt x="1433398" y="3763642"/>
                  <a:pt x="1420146" y="3745861"/>
                  <a:pt x="1407007" y="3728190"/>
                </a:cubicBezTo>
                <a:cubicBezTo>
                  <a:pt x="1406675" y="3728190"/>
                  <a:pt x="1406233" y="3728190"/>
                  <a:pt x="1405902" y="3728190"/>
                </a:cubicBezTo>
                <a:cubicBezTo>
                  <a:pt x="1405350" y="3730289"/>
                  <a:pt x="1404687" y="3732387"/>
                  <a:pt x="1404025" y="3734154"/>
                </a:cubicBezTo>
                <a:cubicBezTo>
                  <a:pt x="1395853" y="3756242"/>
                  <a:pt x="1375646" y="3775790"/>
                  <a:pt x="1356762" y="3789154"/>
                </a:cubicBezTo>
                <a:cubicBezTo>
                  <a:pt x="1350689" y="3793351"/>
                  <a:pt x="1340529" y="3787497"/>
                  <a:pt x="1342959" y="3779767"/>
                </a:cubicBezTo>
                <a:cubicBezTo>
                  <a:pt x="1348370" y="3762757"/>
                  <a:pt x="1360296" y="3751825"/>
                  <a:pt x="1369682" y="3737026"/>
                </a:cubicBezTo>
                <a:cubicBezTo>
                  <a:pt x="1375866" y="3727306"/>
                  <a:pt x="1378958" y="3717699"/>
                  <a:pt x="1378184" y="3706434"/>
                </a:cubicBezTo>
                <a:cubicBezTo>
                  <a:pt x="1354222" y="3684234"/>
                  <a:pt x="1330590" y="3679264"/>
                  <a:pt x="1307512" y="3693179"/>
                </a:cubicBezTo>
                <a:cubicBezTo>
                  <a:pt x="1305083" y="3699144"/>
                  <a:pt x="1301549" y="3704998"/>
                  <a:pt x="1297905" y="3710850"/>
                </a:cubicBezTo>
                <a:cubicBezTo>
                  <a:pt x="1288298" y="3726203"/>
                  <a:pt x="1278801" y="3742768"/>
                  <a:pt x="1265661" y="3755359"/>
                </a:cubicBezTo>
                <a:cubicBezTo>
                  <a:pt x="1258594" y="3762096"/>
                  <a:pt x="1246226" y="3754253"/>
                  <a:pt x="1251305" y="3745086"/>
                </a:cubicBezTo>
                <a:cubicBezTo>
                  <a:pt x="1258372" y="3732275"/>
                  <a:pt x="1267648" y="3720680"/>
                  <a:pt x="1273610" y="3707206"/>
                </a:cubicBezTo>
                <a:cubicBezTo>
                  <a:pt x="1276040" y="3701795"/>
                  <a:pt x="1277917" y="3695831"/>
                  <a:pt x="1280126" y="3690087"/>
                </a:cubicBezTo>
                <a:cubicBezTo>
                  <a:pt x="1279906" y="3689536"/>
                  <a:pt x="1279464" y="3689314"/>
                  <a:pt x="1279354" y="3688653"/>
                </a:cubicBezTo>
                <a:cubicBezTo>
                  <a:pt x="1265881" y="3615251"/>
                  <a:pt x="1171688" y="3738793"/>
                  <a:pt x="1167381" y="3745861"/>
                </a:cubicBezTo>
                <a:cubicBezTo>
                  <a:pt x="1154240" y="3767507"/>
                  <a:pt x="1140658" y="3788932"/>
                  <a:pt x="1128069" y="3810910"/>
                </a:cubicBezTo>
                <a:cubicBezTo>
                  <a:pt x="1121554" y="3822176"/>
                  <a:pt x="1115701" y="3833551"/>
                  <a:pt x="1110069" y="3845038"/>
                </a:cubicBezTo>
                <a:cubicBezTo>
                  <a:pt x="1110733" y="3844375"/>
                  <a:pt x="1111395" y="3843822"/>
                  <a:pt x="1112058" y="3843271"/>
                </a:cubicBezTo>
                <a:cubicBezTo>
                  <a:pt x="1109186" y="3858400"/>
                  <a:pt x="1105874" y="3873420"/>
                  <a:pt x="1102340" y="3888547"/>
                </a:cubicBezTo>
                <a:cubicBezTo>
                  <a:pt x="1097040" y="3893075"/>
                  <a:pt x="1091629" y="3897379"/>
                  <a:pt x="1086217" y="3901797"/>
                </a:cubicBezTo>
                <a:cubicBezTo>
                  <a:pt x="1083237" y="3910413"/>
                  <a:pt x="1080365" y="3918912"/>
                  <a:pt x="1077825" y="3927744"/>
                </a:cubicBezTo>
                <a:cubicBezTo>
                  <a:pt x="1075396" y="3936357"/>
                  <a:pt x="1072966" y="3944970"/>
                  <a:pt x="1070647" y="3953580"/>
                </a:cubicBezTo>
                <a:cubicBezTo>
                  <a:pt x="1076831" y="3948833"/>
                  <a:pt x="1083015" y="3944191"/>
                  <a:pt x="1089199" y="3939338"/>
                </a:cubicBezTo>
                <a:cubicBezTo>
                  <a:pt x="1083567" y="3959321"/>
                  <a:pt x="1077273" y="3979197"/>
                  <a:pt x="1070647" y="3998859"/>
                </a:cubicBezTo>
                <a:cubicBezTo>
                  <a:pt x="1065567" y="4003163"/>
                  <a:pt x="1060378" y="4007248"/>
                  <a:pt x="1055188" y="4011445"/>
                </a:cubicBezTo>
                <a:cubicBezTo>
                  <a:pt x="1049997" y="4030877"/>
                  <a:pt x="1044587" y="4050197"/>
                  <a:pt x="1038623" y="4069299"/>
                </a:cubicBezTo>
                <a:cubicBezTo>
                  <a:pt x="1041385" y="4067641"/>
                  <a:pt x="1044035" y="4065876"/>
                  <a:pt x="1046795" y="4064224"/>
                </a:cubicBezTo>
                <a:cubicBezTo>
                  <a:pt x="1040059" y="4081114"/>
                  <a:pt x="1033102" y="4097570"/>
                  <a:pt x="1025815" y="4113803"/>
                </a:cubicBezTo>
                <a:cubicBezTo>
                  <a:pt x="1024820" y="4114467"/>
                  <a:pt x="1023826" y="4115130"/>
                  <a:pt x="1022833" y="4115793"/>
                </a:cubicBezTo>
                <a:cubicBezTo>
                  <a:pt x="1019189" y="4125511"/>
                  <a:pt x="1015324" y="4135114"/>
                  <a:pt x="1011127" y="4144723"/>
                </a:cubicBezTo>
                <a:cubicBezTo>
                  <a:pt x="996662" y="4177744"/>
                  <a:pt x="980650" y="4209982"/>
                  <a:pt x="963755" y="4241672"/>
                </a:cubicBezTo>
                <a:cubicBezTo>
                  <a:pt x="956687" y="4255914"/>
                  <a:pt x="949620" y="4270162"/>
                  <a:pt x="942553" y="4284407"/>
                </a:cubicBezTo>
                <a:cubicBezTo>
                  <a:pt x="941669" y="4284960"/>
                  <a:pt x="940676" y="4285401"/>
                  <a:pt x="939682" y="4285841"/>
                </a:cubicBezTo>
                <a:cubicBezTo>
                  <a:pt x="932725" y="4298322"/>
                  <a:pt x="925548" y="4310800"/>
                  <a:pt x="918369" y="4323168"/>
                </a:cubicBezTo>
                <a:cubicBezTo>
                  <a:pt x="920246" y="4322721"/>
                  <a:pt x="922124" y="4322172"/>
                  <a:pt x="924001" y="4321625"/>
                </a:cubicBezTo>
                <a:cubicBezTo>
                  <a:pt x="918922" y="4331782"/>
                  <a:pt x="913842" y="4342049"/>
                  <a:pt x="908652" y="4352316"/>
                </a:cubicBezTo>
                <a:cubicBezTo>
                  <a:pt x="905671" y="4353313"/>
                  <a:pt x="902689" y="4354195"/>
                  <a:pt x="899707" y="4355080"/>
                </a:cubicBezTo>
                <a:cubicBezTo>
                  <a:pt x="888665" y="4373850"/>
                  <a:pt x="877512" y="4392511"/>
                  <a:pt x="866469" y="4411286"/>
                </a:cubicBezTo>
                <a:cubicBezTo>
                  <a:pt x="870665" y="4410953"/>
                  <a:pt x="874972" y="4410624"/>
                  <a:pt x="879169" y="4410295"/>
                </a:cubicBezTo>
                <a:cubicBezTo>
                  <a:pt x="873757" y="4420784"/>
                  <a:pt x="868456" y="4431162"/>
                  <a:pt x="863046" y="4441653"/>
                </a:cubicBezTo>
                <a:cubicBezTo>
                  <a:pt x="857967" y="4442095"/>
                  <a:pt x="852887" y="4442650"/>
                  <a:pt x="847806" y="4443090"/>
                </a:cubicBezTo>
                <a:cubicBezTo>
                  <a:pt x="822409" y="4486489"/>
                  <a:pt x="797673" y="4530324"/>
                  <a:pt x="775146" y="4575377"/>
                </a:cubicBezTo>
                <a:cubicBezTo>
                  <a:pt x="692989" y="4739801"/>
                  <a:pt x="601115" y="4888332"/>
                  <a:pt x="469045" y="5018292"/>
                </a:cubicBezTo>
                <a:cubicBezTo>
                  <a:pt x="434040" y="5052639"/>
                  <a:pt x="399697" y="5082677"/>
                  <a:pt x="363367" y="5111055"/>
                </a:cubicBezTo>
                <a:cubicBezTo>
                  <a:pt x="418912" y="5079249"/>
                  <a:pt x="475670" y="5049436"/>
                  <a:pt x="528565" y="5012885"/>
                </a:cubicBezTo>
                <a:cubicBezTo>
                  <a:pt x="606857" y="4958997"/>
                  <a:pt x="682057" y="4900919"/>
                  <a:pt x="753503" y="4838193"/>
                </a:cubicBezTo>
                <a:cubicBezTo>
                  <a:pt x="903351" y="4706455"/>
                  <a:pt x="1032329" y="4550313"/>
                  <a:pt x="1184607" y="4422330"/>
                </a:cubicBezTo>
                <a:cubicBezTo>
                  <a:pt x="1190128" y="4417580"/>
                  <a:pt x="1197417" y="4425530"/>
                  <a:pt x="1193331" y="4431162"/>
                </a:cubicBezTo>
                <a:cubicBezTo>
                  <a:pt x="1081911" y="4583660"/>
                  <a:pt x="935265" y="4722909"/>
                  <a:pt x="794030" y="4847574"/>
                </a:cubicBezTo>
                <a:cubicBezTo>
                  <a:pt x="727552" y="4906220"/>
                  <a:pt x="655003" y="4969489"/>
                  <a:pt x="577926" y="5026246"/>
                </a:cubicBezTo>
                <a:cubicBezTo>
                  <a:pt x="645395" y="4990689"/>
                  <a:pt x="711321" y="4952261"/>
                  <a:pt x="774595" y="4904231"/>
                </a:cubicBezTo>
                <a:cubicBezTo>
                  <a:pt x="896726" y="4811469"/>
                  <a:pt x="1003840" y="4695521"/>
                  <a:pt x="1129504" y="4608621"/>
                </a:cubicBezTo>
                <a:cubicBezTo>
                  <a:pt x="1136020" y="4604091"/>
                  <a:pt x="1145186" y="4612042"/>
                  <a:pt x="1139775" y="4618777"/>
                </a:cubicBezTo>
                <a:cubicBezTo>
                  <a:pt x="1050329" y="4729865"/>
                  <a:pt x="929191" y="4828363"/>
                  <a:pt x="813906" y="4914387"/>
                </a:cubicBezTo>
                <a:cubicBezTo>
                  <a:pt x="860727" y="4889320"/>
                  <a:pt x="906443" y="4862481"/>
                  <a:pt x="948737" y="4831341"/>
                </a:cubicBezTo>
                <a:cubicBezTo>
                  <a:pt x="1151701" y="4681827"/>
                  <a:pt x="1319107" y="4487370"/>
                  <a:pt x="1523837" y="4340280"/>
                </a:cubicBezTo>
                <a:cubicBezTo>
                  <a:pt x="1533113" y="4333655"/>
                  <a:pt x="1543272" y="4347568"/>
                  <a:pt x="1535985" y="4355521"/>
                </a:cubicBezTo>
                <a:cubicBezTo>
                  <a:pt x="1446318" y="4453801"/>
                  <a:pt x="1341523" y="4539160"/>
                  <a:pt x="1242471" y="4627831"/>
                </a:cubicBezTo>
                <a:cubicBezTo>
                  <a:pt x="1193993" y="4671230"/>
                  <a:pt x="1145958" y="4717054"/>
                  <a:pt x="1096156" y="4760674"/>
                </a:cubicBezTo>
                <a:cubicBezTo>
                  <a:pt x="1178975" y="4708662"/>
                  <a:pt x="1261022" y="4655439"/>
                  <a:pt x="1344615" y="4604534"/>
                </a:cubicBezTo>
                <a:cubicBezTo>
                  <a:pt x="1351020" y="4600557"/>
                  <a:pt x="1358087" y="4610495"/>
                  <a:pt x="1352235" y="4615244"/>
                </a:cubicBezTo>
                <a:cubicBezTo>
                  <a:pt x="1228888" y="4715729"/>
                  <a:pt x="1091629" y="4799762"/>
                  <a:pt x="953485" y="4878279"/>
                </a:cubicBezTo>
                <a:cubicBezTo>
                  <a:pt x="877732" y="4921344"/>
                  <a:pt x="799440" y="4968493"/>
                  <a:pt x="718830" y="5008688"/>
                </a:cubicBezTo>
                <a:cubicBezTo>
                  <a:pt x="772386" y="4986051"/>
                  <a:pt x="825721" y="4962642"/>
                  <a:pt x="877954" y="4937024"/>
                </a:cubicBezTo>
                <a:cubicBezTo>
                  <a:pt x="1098585" y="4828803"/>
                  <a:pt x="1303978" y="4699054"/>
                  <a:pt x="1508046" y="4562904"/>
                </a:cubicBezTo>
                <a:cubicBezTo>
                  <a:pt x="1515335" y="4558044"/>
                  <a:pt x="1524831" y="4569309"/>
                  <a:pt x="1517875" y="4575049"/>
                </a:cubicBezTo>
                <a:cubicBezTo>
                  <a:pt x="1186154" y="4852217"/>
                  <a:pt x="775810" y="5052530"/>
                  <a:pt x="359060" y="5178749"/>
                </a:cubicBezTo>
                <a:cubicBezTo>
                  <a:pt x="423439" y="5169030"/>
                  <a:pt x="489585" y="5164835"/>
                  <a:pt x="551092" y="5160640"/>
                </a:cubicBezTo>
                <a:cubicBezTo>
                  <a:pt x="652463" y="5153571"/>
                  <a:pt x="758803" y="5145842"/>
                  <a:pt x="859734" y="5159426"/>
                </a:cubicBezTo>
                <a:cubicBezTo>
                  <a:pt x="869781" y="5160748"/>
                  <a:pt x="872543" y="5177423"/>
                  <a:pt x="861059" y="5178307"/>
                </a:cubicBezTo>
                <a:cubicBezTo>
                  <a:pt x="750191" y="5186364"/>
                  <a:pt x="638660" y="5181730"/>
                  <a:pt x="527571" y="5191118"/>
                </a:cubicBezTo>
                <a:cubicBezTo>
                  <a:pt x="488701" y="5194432"/>
                  <a:pt x="449720" y="5200173"/>
                  <a:pt x="410629" y="5205918"/>
                </a:cubicBezTo>
                <a:cubicBezTo>
                  <a:pt x="457670" y="5211435"/>
                  <a:pt x="503498" y="5218390"/>
                  <a:pt x="544356" y="5223137"/>
                </a:cubicBezTo>
                <a:cubicBezTo>
                  <a:pt x="658758" y="5236279"/>
                  <a:pt x="779453" y="5251956"/>
                  <a:pt x="886898" y="5295467"/>
                </a:cubicBezTo>
                <a:cubicBezTo>
                  <a:pt x="895953" y="5299109"/>
                  <a:pt x="889106" y="5310922"/>
                  <a:pt x="881156" y="5310041"/>
                </a:cubicBezTo>
                <a:cubicBezTo>
                  <a:pt x="757920" y="5296461"/>
                  <a:pt x="637224" y="5262671"/>
                  <a:pt x="513988" y="5247099"/>
                </a:cubicBezTo>
                <a:cubicBezTo>
                  <a:pt x="451928" y="5239261"/>
                  <a:pt x="389759" y="5233294"/>
                  <a:pt x="327257" y="5230315"/>
                </a:cubicBezTo>
                <a:cubicBezTo>
                  <a:pt x="322509" y="5230095"/>
                  <a:pt x="317540" y="5230203"/>
                  <a:pt x="312791" y="5230095"/>
                </a:cubicBezTo>
                <a:cubicBezTo>
                  <a:pt x="341613" y="5238261"/>
                  <a:pt x="369882" y="5248534"/>
                  <a:pt x="396826" y="5259028"/>
                </a:cubicBezTo>
                <a:cubicBezTo>
                  <a:pt x="474787" y="5289281"/>
                  <a:pt x="553962" y="5316886"/>
                  <a:pt x="631372" y="5348686"/>
                </a:cubicBezTo>
                <a:cubicBezTo>
                  <a:pt x="765319" y="5403679"/>
                  <a:pt x="923339" y="5455139"/>
                  <a:pt x="1041053" y="5540499"/>
                </a:cubicBezTo>
                <a:cubicBezTo>
                  <a:pt x="1045028" y="5543371"/>
                  <a:pt x="1041605" y="5550659"/>
                  <a:pt x="1036857" y="5549333"/>
                </a:cubicBezTo>
                <a:cubicBezTo>
                  <a:pt x="964748" y="5529238"/>
                  <a:pt x="897057" y="5489927"/>
                  <a:pt x="828261" y="5460552"/>
                </a:cubicBezTo>
                <a:cubicBezTo>
                  <a:pt x="758803" y="5430843"/>
                  <a:pt x="688904" y="5402022"/>
                  <a:pt x="618783" y="5373754"/>
                </a:cubicBezTo>
                <a:cubicBezTo>
                  <a:pt x="550429" y="5346259"/>
                  <a:pt x="482627" y="5321527"/>
                  <a:pt x="414163" y="5299109"/>
                </a:cubicBezTo>
                <a:cubicBezTo>
                  <a:pt x="459990" y="5320972"/>
                  <a:pt x="504823" y="5344168"/>
                  <a:pt x="548442" y="5366022"/>
                </a:cubicBezTo>
                <a:cubicBezTo>
                  <a:pt x="657321" y="5420795"/>
                  <a:pt x="764656" y="5478221"/>
                  <a:pt x="865586" y="5546683"/>
                </a:cubicBezTo>
                <a:cubicBezTo>
                  <a:pt x="874972" y="5552978"/>
                  <a:pt x="867131" y="5567442"/>
                  <a:pt x="856972" y="5562032"/>
                </a:cubicBezTo>
                <a:cubicBezTo>
                  <a:pt x="741577" y="5500417"/>
                  <a:pt x="627397" y="5436144"/>
                  <a:pt x="509130" y="5380047"/>
                </a:cubicBezTo>
                <a:cubicBezTo>
                  <a:pt x="442874" y="5348797"/>
                  <a:pt x="373636" y="5321856"/>
                  <a:pt x="305724" y="5292929"/>
                </a:cubicBezTo>
                <a:close/>
                <a:moveTo>
                  <a:pt x="300423" y="3687014"/>
                </a:moveTo>
                <a:cubicBezTo>
                  <a:pt x="296337" y="3665810"/>
                  <a:pt x="303846" y="3636877"/>
                  <a:pt x="317317" y="3620328"/>
                </a:cubicBezTo>
                <a:cubicBezTo>
                  <a:pt x="321844" y="3614696"/>
                  <a:pt x="330237" y="3620218"/>
                  <a:pt x="329133" y="3626624"/>
                </a:cubicBezTo>
                <a:cubicBezTo>
                  <a:pt x="327366" y="3636766"/>
                  <a:pt x="323170" y="3646041"/>
                  <a:pt x="320631" y="3656092"/>
                </a:cubicBezTo>
                <a:cubicBezTo>
                  <a:pt x="317980" y="3666361"/>
                  <a:pt x="317097" y="3676852"/>
                  <a:pt x="313563" y="3686792"/>
                </a:cubicBezTo>
                <a:cubicBezTo>
                  <a:pt x="311575" y="3692423"/>
                  <a:pt x="301858" y="3694412"/>
                  <a:pt x="300423" y="3687014"/>
                </a:cubicBezTo>
                <a:close/>
                <a:moveTo>
                  <a:pt x="287391" y="3573840"/>
                </a:moveTo>
                <a:cubicBezTo>
                  <a:pt x="287613" y="3540933"/>
                  <a:pt x="309588" y="3507916"/>
                  <a:pt x="318642" y="3476444"/>
                </a:cubicBezTo>
                <a:cubicBezTo>
                  <a:pt x="328249" y="3443205"/>
                  <a:pt x="328028" y="3402789"/>
                  <a:pt x="342384" y="3371980"/>
                </a:cubicBezTo>
                <a:cubicBezTo>
                  <a:pt x="345144" y="3366238"/>
                  <a:pt x="355745" y="3366790"/>
                  <a:pt x="356850" y="3373526"/>
                </a:cubicBezTo>
                <a:cubicBezTo>
                  <a:pt x="362592" y="3407537"/>
                  <a:pt x="346359" y="3448505"/>
                  <a:pt x="335868" y="3480860"/>
                </a:cubicBezTo>
                <a:cubicBezTo>
                  <a:pt x="325378" y="3513326"/>
                  <a:pt x="314446" y="3547889"/>
                  <a:pt x="294900" y="3576048"/>
                </a:cubicBezTo>
                <a:cubicBezTo>
                  <a:pt x="292913" y="3578920"/>
                  <a:pt x="287281" y="3577595"/>
                  <a:pt x="287391" y="3573840"/>
                </a:cubicBezTo>
                <a:close/>
                <a:moveTo>
                  <a:pt x="286066" y="4293700"/>
                </a:moveTo>
                <a:cubicBezTo>
                  <a:pt x="298544" y="4259911"/>
                  <a:pt x="334212" y="4227335"/>
                  <a:pt x="365905" y="4211544"/>
                </a:cubicBezTo>
                <a:cubicBezTo>
                  <a:pt x="373744" y="4207679"/>
                  <a:pt x="381253" y="4217509"/>
                  <a:pt x="374849" y="4223803"/>
                </a:cubicBezTo>
                <a:cubicBezTo>
                  <a:pt x="349009" y="4249971"/>
                  <a:pt x="324163" y="4276031"/>
                  <a:pt x="299428" y="4303085"/>
                </a:cubicBezTo>
                <a:cubicBezTo>
                  <a:pt x="293465" y="4309601"/>
                  <a:pt x="283306" y="4301098"/>
                  <a:pt x="286066" y="4293700"/>
                </a:cubicBezTo>
                <a:close/>
                <a:moveTo>
                  <a:pt x="282312" y="861438"/>
                </a:moveTo>
                <a:cubicBezTo>
                  <a:pt x="280325" y="822568"/>
                  <a:pt x="285073" y="773538"/>
                  <a:pt x="298435" y="736656"/>
                </a:cubicBezTo>
                <a:cubicBezTo>
                  <a:pt x="301858" y="727270"/>
                  <a:pt x="317428" y="728926"/>
                  <a:pt x="318090" y="739196"/>
                </a:cubicBezTo>
                <a:cubicBezTo>
                  <a:pt x="320630" y="778838"/>
                  <a:pt x="312348" y="826764"/>
                  <a:pt x="299650" y="864310"/>
                </a:cubicBezTo>
                <a:cubicBezTo>
                  <a:pt x="296336" y="874138"/>
                  <a:pt x="282865" y="871376"/>
                  <a:pt x="282312" y="861438"/>
                </a:cubicBezTo>
                <a:close/>
                <a:moveTo>
                  <a:pt x="272484" y="3211087"/>
                </a:moveTo>
                <a:cubicBezTo>
                  <a:pt x="264975" y="3199051"/>
                  <a:pt x="276681" y="3180610"/>
                  <a:pt x="285293" y="3171997"/>
                </a:cubicBezTo>
                <a:cubicBezTo>
                  <a:pt x="290262" y="3167027"/>
                  <a:pt x="297883" y="3171776"/>
                  <a:pt x="297993" y="3177960"/>
                </a:cubicBezTo>
                <a:cubicBezTo>
                  <a:pt x="298103" y="3186021"/>
                  <a:pt x="297883" y="3187125"/>
                  <a:pt x="294901" y="3194413"/>
                </a:cubicBezTo>
                <a:cubicBezTo>
                  <a:pt x="296226" y="3191211"/>
                  <a:pt x="289490" y="3206450"/>
                  <a:pt x="289049" y="3205787"/>
                </a:cubicBezTo>
                <a:cubicBezTo>
                  <a:pt x="289269" y="3206892"/>
                  <a:pt x="289932" y="3207885"/>
                  <a:pt x="289269" y="3209099"/>
                </a:cubicBezTo>
                <a:cubicBezTo>
                  <a:pt x="287944" y="3211529"/>
                  <a:pt x="286729" y="3212744"/>
                  <a:pt x="284520" y="3214179"/>
                </a:cubicBezTo>
                <a:cubicBezTo>
                  <a:pt x="280435" y="3216830"/>
                  <a:pt x="274914" y="3214953"/>
                  <a:pt x="272484" y="3211087"/>
                </a:cubicBezTo>
                <a:close/>
                <a:moveTo>
                  <a:pt x="272373" y="485546"/>
                </a:moveTo>
                <a:cubicBezTo>
                  <a:pt x="269061" y="448222"/>
                  <a:pt x="274140" y="403168"/>
                  <a:pt x="287391" y="368272"/>
                </a:cubicBezTo>
                <a:cubicBezTo>
                  <a:pt x="291256" y="358114"/>
                  <a:pt x="307710" y="359880"/>
                  <a:pt x="308704" y="370922"/>
                </a:cubicBezTo>
                <a:cubicBezTo>
                  <a:pt x="312127" y="408136"/>
                  <a:pt x="305723" y="453190"/>
                  <a:pt x="293245" y="488416"/>
                </a:cubicBezTo>
                <a:cubicBezTo>
                  <a:pt x="289048" y="500122"/>
                  <a:pt x="273368" y="497692"/>
                  <a:pt x="272373" y="485546"/>
                </a:cubicBezTo>
                <a:close/>
                <a:moveTo>
                  <a:pt x="268950" y="6239963"/>
                </a:moveTo>
                <a:cubicBezTo>
                  <a:pt x="265417" y="6234884"/>
                  <a:pt x="271269" y="6228478"/>
                  <a:pt x="276679" y="6230025"/>
                </a:cubicBezTo>
                <a:cubicBezTo>
                  <a:pt x="298103" y="6236319"/>
                  <a:pt x="317868" y="6251006"/>
                  <a:pt x="335868" y="6263815"/>
                </a:cubicBezTo>
                <a:cubicBezTo>
                  <a:pt x="341058" y="6267458"/>
                  <a:pt x="336861" y="6275852"/>
                  <a:pt x="330899" y="6274747"/>
                </a:cubicBezTo>
                <a:cubicBezTo>
                  <a:pt x="307488" y="6270440"/>
                  <a:pt x="282753" y="6260391"/>
                  <a:pt x="268950" y="6239963"/>
                </a:cubicBezTo>
                <a:close/>
                <a:moveTo>
                  <a:pt x="268619" y="1309216"/>
                </a:moveTo>
                <a:cubicBezTo>
                  <a:pt x="262656" y="1276862"/>
                  <a:pt x="268288" y="1234678"/>
                  <a:pt x="289270" y="1208396"/>
                </a:cubicBezTo>
                <a:cubicBezTo>
                  <a:pt x="295453" y="1200668"/>
                  <a:pt x="309698" y="1205084"/>
                  <a:pt x="309919" y="1215244"/>
                </a:cubicBezTo>
                <a:cubicBezTo>
                  <a:pt x="310140" y="1230924"/>
                  <a:pt x="305503" y="1245390"/>
                  <a:pt x="301858" y="1260518"/>
                </a:cubicBezTo>
                <a:cubicBezTo>
                  <a:pt x="297662" y="1277966"/>
                  <a:pt x="293687" y="1294420"/>
                  <a:pt x="286840" y="1310984"/>
                </a:cubicBezTo>
                <a:cubicBezTo>
                  <a:pt x="283527" y="1318714"/>
                  <a:pt x="270055" y="1317610"/>
                  <a:pt x="268619" y="1309216"/>
                </a:cubicBezTo>
                <a:close/>
                <a:moveTo>
                  <a:pt x="267735" y="3827587"/>
                </a:moveTo>
                <a:cubicBezTo>
                  <a:pt x="268287" y="3805940"/>
                  <a:pt x="275796" y="3785400"/>
                  <a:pt x="283637" y="3765409"/>
                </a:cubicBezTo>
                <a:cubicBezTo>
                  <a:pt x="289710" y="3750060"/>
                  <a:pt x="295341" y="3733934"/>
                  <a:pt x="306826" y="3721786"/>
                </a:cubicBezTo>
                <a:cubicBezTo>
                  <a:pt x="312458" y="3716044"/>
                  <a:pt x="322175" y="3720462"/>
                  <a:pt x="320850" y="3728633"/>
                </a:cubicBezTo>
                <a:cubicBezTo>
                  <a:pt x="317868" y="3747408"/>
                  <a:pt x="307267" y="3764416"/>
                  <a:pt x="300422" y="3781976"/>
                </a:cubicBezTo>
                <a:cubicBezTo>
                  <a:pt x="294016" y="3798652"/>
                  <a:pt x="288496" y="3815550"/>
                  <a:pt x="279551" y="3831011"/>
                </a:cubicBezTo>
                <a:cubicBezTo>
                  <a:pt x="275906" y="3837195"/>
                  <a:pt x="267625" y="3834655"/>
                  <a:pt x="267735" y="3827587"/>
                </a:cubicBezTo>
                <a:close/>
                <a:moveTo>
                  <a:pt x="251063" y="1736014"/>
                </a:moveTo>
                <a:cubicBezTo>
                  <a:pt x="262436" y="1647342"/>
                  <a:pt x="283086" y="1551822"/>
                  <a:pt x="311576" y="1467015"/>
                </a:cubicBezTo>
                <a:cubicBezTo>
                  <a:pt x="314889" y="1456966"/>
                  <a:pt x="332115" y="1459837"/>
                  <a:pt x="330238" y="1470769"/>
                </a:cubicBezTo>
                <a:cubicBezTo>
                  <a:pt x="314558" y="1559994"/>
                  <a:pt x="292031" y="1651759"/>
                  <a:pt x="268179" y="1739216"/>
                </a:cubicBezTo>
                <a:cubicBezTo>
                  <a:pt x="265529" y="1748713"/>
                  <a:pt x="249848" y="1745952"/>
                  <a:pt x="251063" y="1736014"/>
                </a:cubicBezTo>
                <a:close/>
                <a:moveTo>
                  <a:pt x="249846" y="662558"/>
                </a:moveTo>
                <a:cubicBezTo>
                  <a:pt x="248300" y="645664"/>
                  <a:pt x="251392" y="628768"/>
                  <a:pt x="253821" y="612094"/>
                </a:cubicBezTo>
                <a:cubicBezTo>
                  <a:pt x="255919" y="597960"/>
                  <a:pt x="257576" y="584046"/>
                  <a:pt x="263428" y="571016"/>
                </a:cubicBezTo>
                <a:cubicBezTo>
                  <a:pt x="267514" y="562072"/>
                  <a:pt x="281980" y="562292"/>
                  <a:pt x="283305" y="573114"/>
                </a:cubicBezTo>
                <a:cubicBezTo>
                  <a:pt x="285072" y="588352"/>
                  <a:pt x="282421" y="603150"/>
                  <a:pt x="279993" y="618168"/>
                </a:cubicBezTo>
                <a:cubicBezTo>
                  <a:pt x="277342" y="634842"/>
                  <a:pt x="274912" y="651184"/>
                  <a:pt x="268508" y="666866"/>
                </a:cubicBezTo>
                <a:cubicBezTo>
                  <a:pt x="264533" y="676804"/>
                  <a:pt x="250729" y="671614"/>
                  <a:pt x="249846" y="662558"/>
                </a:cubicBezTo>
                <a:close/>
                <a:moveTo>
                  <a:pt x="235257" y="5848135"/>
                </a:moveTo>
                <a:cubicBezTo>
                  <a:pt x="235933" y="5845499"/>
                  <a:pt x="238252" y="5843401"/>
                  <a:pt x="241896" y="5843843"/>
                </a:cubicBezTo>
                <a:cubicBezTo>
                  <a:pt x="274472" y="5848038"/>
                  <a:pt x="306606" y="5861621"/>
                  <a:pt x="338298" y="5870345"/>
                </a:cubicBezTo>
                <a:cubicBezTo>
                  <a:pt x="364469" y="5877523"/>
                  <a:pt x="394285" y="5881276"/>
                  <a:pt x="418357" y="5893976"/>
                </a:cubicBezTo>
                <a:cubicBezTo>
                  <a:pt x="424541" y="5897289"/>
                  <a:pt x="420235" y="5905902"/>
                  <a:pt x="414382" y="5906013"/>
                </a:cubicBezTo>
                <a:cubicBezTo>
                  <a:pt x="388211" y="5906343"/>
                  <a:pt x="360604" y="5895743"/>
                  <a:pt x="335538" y="5888565"/>
                </a:cubicBezTo>
                <a:cubicBezTo>
                  <a:pt x="303514" y="5879509"/>
                  <a:pt x="267515" y="5872222"/>
                  <a:pt x="238473" y="5855658"/>
                </a:cubicBezTo>
                <a:cubicBezTo>
                  <a:pt x="235547" y="5853946"/>
                  <a:pt x="234580" y="5850771"/>
                  <a:pt x="235257" y="5848135"/>
                </a:cubicBezTo>
                <a:close/>
                <a:moveTo>
                  <a:pt x="231778" y="5881503"/>
                </a:moveTo>
                <a:cubicBezTo>
                  <a:pt x="232813" y="5878439"/>
                  <a:pt x="235546" y="5875981"/>
                  <a:pt x="239245" y="5876423"/>
                </a:cubicBezTo>
                <a:cubicBezTo>
                  <a:pt x="265527" y="5879736"/>
                  <a:pt x="289379" y="5892656"/>
                  <a:pt x="312238" y="5905245"/>
                </a:cubicBezTo>
                <a:cubicBezTo>
                  <a:pt x="320850" y="5909993"/>
                  <a:pt x="314666" y="5924791"/>
                  <a:pt x="305391" y="5921146"/>
                </a:cubicBezTo>
                <a:cubicBezTo>
                  <a:pt x="281428" y="5911981"/>
                  <a:pt x="256141" y="5904140"/>
                  <a:pt x="234497" y="5890226"/>
                </a:cubicBezTo>
                <a:cubicBezTo>
                  <a:pt x="231405" y="5888239"/>
                  <a:pt x="230743" y="5884568"/>
                  <a:pt x="231778" y="5881503"/>
                </a:cubicBezTo>
                <a:close/>
                <a:moveTo>
                  <a:pt x="219258" y="4250948"/>
                </a:moveTo>
                <a:cubicBezTo>
                  <a:pt x="250951" y="4195186"/>
                  <a:pt x="296115" y="4133460"/>
                  <a:pt x="348126" y="4095690"/>
                </a:cubicBezTo>
                <a:cubicBezTo>
                  <a:pt x="354420" y="4091161"/>
                  <a:pt x="363585" y="4099667"/>
                  <a:pt x="359168" y="4106183"/>
                </a:cubicBezTo>
                <a:cubicBezTo>
                  <a:pt x="322285" y="4160409"/>
                  <a:pt x="274029" y="4209870"/>
                  <a:pt x="232619" y="4260882"/>
                </a:cubicBezTo>
                <a:cubicBezTo>
                  <a:pt x="225773" y="4269387"/>
                  <a:pt x="214068" y="4260113"/>
                  <a:pt x="219258" y="4250948"/>
                </a:cubicBezTo>
                <a:close/>
                <a:moveTo>
                  <a:pt x="208216" y="818370"/>
                </a:moveTo>
                <a:cubicBezTo>
                  <a:pt x="210867" y="802690"/>
                  <a:pt x="211087" y="786458"/>
                  <a:pt x="215394" y="771108"/>
                </a:cubicBezTo>
                <a:cubicBezTo>
                  <a:pt x="217823" y="762496"/>
                  <a:pt x="231627" y="762274"/>
                  <a:pt x="234608" y="770666"/>
                </a:cubicBezTo>
                <a:cubicBezTo>
                  <a:pt x="241013" y="789218"/>
                  <a:pt x="236044" y="808432"/>
                  <a:pt x="225222" y="824444"/>
                </a:cubicBezTo>
                <a:cubicBezTo>
                  <a:pt x="219590" y="832726"/>
                  <a:pt x="206339" y="829082"/>
                  <a:pt x="208216" y="818370"/>
                </a:cubicBezTo>
                <a:close/>
                <a:moveTo>
                  <a:pt x="198720" y="566046"/>
                </a:moveTo>
                <a:cubicBezTo>
                  <a:pt x="197174" y="544182"/>
                  <a:pt x="199272" y="518894"/>
                  <a:pt x="207002" y="498356"/>
                </a:cubicBezTo>
                <a:cubicBezTo>
                  <a:pt x="210867" y="488308"/>
                  <a:pt x="225002" y="492502"/>
                  <a:pt x="226215" y="501778"/>
                </a:cubicBezTo>
                <a:cubicBezTo>
                  <a:pt x="228977" y="522760"/>
                  <a:pt x="224890" y="547826"/>
                  <a:pt x="218265" y="567924"/>
                </a:cubicBezTo>
                <a:cubicBezTo>
                  <a:pt x="214843" y="578526"/>
                  <a:pt x="199603" y="577752"/>
                  <a:pt x="198720" y="566046"/>
                </a:cubicBezTo>
                <a:close/>
                <a:moveTo>
                  <a:pt x="198691" y="5991052"/>
                </a:moveTo>
                <a:cubicBezTo>
                  <a:pt x="199713" y="5988719"/>
                  <a:pt x="201866" y="5987063"/>
                  <a:pt x="204903" y="5987724"/>
                </a:cubicBezTo>
                <a:cubicBezTo>
                  <a:pt x="223233" y="5991700"/>
                  <a:pt x="240901" y="6004732"/>
                  <a:pt x="254042" y="6017981"/>
                </a:cubicBezTo>
                <a:cubicBezTo>
                  <a:pt x="259674" y="6023725"/>
                  <a:pt x="254594" y="6033551"/>
                  <a:pt x="246533" y="6030349"/>
                </a:cubicBezTo>
                <a:cubicBezTo>
                  <a:pt x="229527" y="6023613"/>
                  <a:pt x="210534" y="6013123"/>
                  <a:pt x="199271" y="5998436"/>
                </a:cubicBezTo>
                <a:cubicBezTo>
                  <a:pt x="197780" y="5996393"/>
                  <a:pt x="197670" y="5993384"/>
                  <a:pt x="198691" y="5991052"/>
                </a:cubicBezTo>
                <a:close/>
                <a:moveTo>
                  <a:pt x="183371" y="3566440"/>
                </a:moveTo>
                <a:cubicBezTo>
                  <a:pt x="186794" y="3553079"/>
                  <a:pt x="188782" y="3539938"/>
                  <a:pt x="194634" y="3527349"/>
                </a:cubicBezTo>
                <a:cubicBezTo>
                  <a:pt x="197616" y="3520834"/>
                  <a:pt x="207002" y="3524588"/>
                  <a:pt x="207223" y="3530772"/>
                </a:cubicBezTo>
                <a:cubicBezTo>
                  <a:pt x="207665" y="3544245"/>
                  <a:pt x="206450" y="3556722"/>
                  <a:pt x="203358" y="3569864"/>
                </a:cubicBezTo>
                <a:cubicBezTo>
                  <a:pt x="200376" y="3582562"/>
                  <a:pt x="180168" y="3579028"/>
                  <a:pt x="183371" y="3566440"/>
                </a:cubicBezTo>
                <a:close/>
                <a:moveTo>
                  <a:pt x="176179" y="5652510"/>
                </a:moveTo>
                <a:cubicBezTo>
                  <a:pt x="176607" y="5649268"/>
                  <a:pt x="178898" y="5646452"/>
                  <a:pt x="183260" y="5646177"/>
                </a:cubicBezTo>
                <a:cubicBezTo>
                  <a:pt x="205565" y="5644852"/>
                  <a:pt x="237700" y="5653132"/>
                  <a:pt x="256362" y="5665499"/>
                </a:cubicBezTo>
                <a:cubicBezTo>
                  <a:pt x="261442" y="5668921"/>
                  <a:pt x="260227" y="5678419"/>
                  <a:pt x="253601" y="5679082"/>
                </a:cubicBezTo>
                <a:cubicBezTo>
                  <a:pt x="231406" y="5681289"/>
                  <a:pt x="198940" y="5673451"/>
                  <a:pt x="180278" y="5661414"/>
                </a:cubicBezTo>
                <a:cubicBezTo>
                  <a:pt x="177186" y="5659424"/>
                  <a:pt x="175751" y="5655754"/>
                  <a:pt x="176179" y="5652510"/>
                </a:cubicBezTo>
                <a:close/>
                <a:moveTo>
                  <a:pt x="173764" y="3939557"/>
                </a:moveTo>
                <a:cubicBezTo>
                  <a:pt x="187898" y="3876397"/>
                  <a:pt x="175641" y="3790256"/>
                  <a:pt x="219591" y="3737906"/>
                </a:cubicBezTo>
                <a:cubicBezTo>
                  <a:pt x="225995" y="3730287"/>
                  <a:pt x="236486" y="3736471"/>
                  <a:pt x="234387" y="3745749"/>
                </a:cubicBezTo>
                <a:cubicBezTo>
                  <a:pt x="226105" y="3781311"/>
                  <a:pt x="216277" y="3815549"/>
                  <a:pt x="210977" y="3851773"/>
                </a:cubicBezTo>
                <a:cubicBezTo>
                  <a:pt x="206450" y="3883246"/>
                  <a:pt x="201149" y="3915155"/>
                  <a:pt x="188230" y="3944303"/>
                </a:cubicBezTo>
                <a:cubicBezTo>
                  <a:pt x="184255" y="3953250"/>
                  <a:pt x="171665" y="3949165"/>
                  <a:pt x="173764" y="3939557"/>
                </a:cubicBezTo>
                <a:close/>
                <a:moveTo>
                  <a:pt x="147772" y="1121352"/>
                </a:moveTo>
                <a:cubicBezTo>
                  <a:pt x="145467" y="1095072"/>
                  <a:pt x="145163" y="1068706"/>
                  <a:pt x="148586" y="1044524"/>
                </a:cubicBezTo>
                <a:cubicBezTo>
                  <a:pt x="150132" y="1033260"/>
                  <a:pt x="166475" y="1035248"/>
                  <a:pt x="169237" y="1044744"/>
                </a:cubicBezTo>
                <a:cubicBezTo>
                  <a:pt x="182376" y="1090902"/>
                  <a:pt x="182929" y="1146226"/>
                  <a:pt x="181715" y="1194040"/>
                </a:cubicBezTo>
                <a:cubicBezTo>
                  <a:pt x="181383" y="1206520"/>
                  <a:pt x="161506" y="1211266"/>
                  <a:pt x="158966" y="1197686"/>
                </a:cubicBezTo>
                <a:cubicBezTo>
                  <a:pt x="154384" y="1173834"/>
                  <a:pt x="150077" y="1147634"/>
                  <a:pt x="147772" y="1121352"/>
                </a:cubicBezTo>
                <a:close/>
                <a:moveTo>
                  <a:pt x="139861" y="422602"/>
                </a:moveTo>
                <a:cubicBezTo>
                  <a:pt x="136549" y="377326"/>
                  <a:pt x="156426" y="314164"/>
                  <a:pt x="180498" y="275514"/>
                </a:cubicBezTo>
                <a:cubicBezTo>
                  <a:pt x="186020" y="266680"/>
                  <a:pt x="200045" y="274078"/>
                  <a:pt x="198388" y="283464"/>
                </a:cubicBezTo>
                <a:cubicBezTo>
                  <a:pt x="193198" y="313612"/>
                  <a:pt x="181272" y="342654"/>
                  <a:pt x="174094" y="372358"/>
                </a:cubicBezTo>
                <a:cubicBezTo>
                  <a:pt x="169567" y="391242"/>
                  <a:pt x="165702" y="408800"/>
                  <a:pt x="157088" y="426358"/>
                </a:cubicBezTo>
                <a:cubicBezTo>
                  <a:pt x="152892" y="434748"/>
                  <a:pt x="140524" y="431546"/>
                  <a:pt x="139861" y="422602"/>
                </a:cubicBezTo>
                <a:close/>
                <a:moveTo>
                  <a:pt x="135362" y="5583444"/>
                </a:moveTo>
                <a:cubicBezTo>
                  <a:pt x="135831" y="5579994"/>
                  <a:pt x="138039" y="5576792"/>
                  <a:pt x="141739" y="5576185"/>
                </a:cubicBezTo>
                <a:cubicBezTo>
                  <a:pt x="167689" y="5572319"/>
                  <a:pt x="202143" y="5579497"/>
                  <a:pt x="225001" y="5592305"/>
                </a:cubicBezTo>
                <a:cubicBezTo>
                  <a:pt x="233062" y="5596833"/>
                  <a:pt x="228755" y="5608207"/>
                  <a:pt x="220363" y="5608538"/>
                </a:cubicBezTo>
                <a:cubicBezTo>
                  <a:pt x="195517" y="5609422"/>
                  <a:pt x="161726" y="5603348"/>
                  <a:pt x="139420" y="5592195"/>
                </a:cubicBezTo>
                <a:cubicBezTo>
                  <a:pt x="136162" y="5590594"/>
                  <a:pt x="134892" y="5586895"/>
                  <a:pt x="135362" y="5583444"/>
                </a:cubicBezTo>
                <a:close/>
                <a:moveTo>
                  <a:pt x="113470" y="6245816"/>
                </a:moveTo>
                <a:cubicBezTo>
                  <a:pt x="110048" y="6239632"/>
                  <a:pt x="115458" y="6232564"/>
                  <a:pt x="122194" y="6234000"/>
                </a:cubicBezTo>
                <a:cubicBezTo>
                  <a:pt x="139862" y="6237643"/>
                  <a:pt x="155764" y="6252552"/>
                  <a:pt x="166145" y="6267129"/>
                </a:cubicBezTo>
                <a:cubicBezTo>
                  <a:pt x="169567" y="6271877"/>
                  <a:pt x="164378" y="6279496"/>
                  <a:pt x="158634" y="6277620"/>
                </a:cubicBezTo>
                <a:cubicBezTo>
                  <a:pt x="141629" y="6271987"/>
                  <a:pt x="122526" y="6261718"/>
                  <a:pt x="113470" y="6245816"/>
                </a:cubicBezTo>
                <a:close/>
                <a:moveTo>
                  <a:pt x="97666" y="4571473"/>
                </a:moveTo>
                <a:cubicBezTo>
                  <a:pt x="96382" y="4569334"/>
                  <a:pt x="96410" y="4566434"/>
                  <a:pt x="98894" y="4564668"/>
                </a:cubicBezTo>
                <a:cubicBezTo>
                  <a:pt x="167800" y="4515417"/>
                  <a:pt x="241123" y="4470807"/>
                  <a:pt x="313452" y="4426855"/>
                </a:cubicBezTo>
                <a:cubicBezTo>
                  <a:pt x="378383" y="4387428"/>
                  <a:pt x="444529" y="4341053"/>
                  <a:pt x="518293" y="4320625"/>
                </a:cubicBezTo>
                <a:cubicBezTo>
                  <a:pt x="525692" y="4318525"/>
                  <a:pt x="531986" y="4328350"/>
                  <a:pt x="524808" y="4333209"/>
                </a:cubicBezTo>
                <a:cubicBezTo>
                  <a:pt x="446516" y="4385663"/>
                  <a:pt x="358175" y="4425088"/>
                  <a:pt x="277784" y="4475110"/>
                </a:cubicBezTo>
                <a:cubicBezTo>
                  <a:pt x="221468" y="4510117"/>
                  <a:pt x="164818" y="4546335"/>
                  <a:pt x="104305" y="4573722"/>
                </a:cubicBezTo>
                <a:cubicBezTo>
                  <a:pt x="101544" y="4574990"/>
                  <a:pt x="98949" y="4573614"/>
                  <a:pt x="97666" y="4571473"/>
                </a:cubicBezTo>
                <a:close/>
                <a:moveTo>
                  <a:pt x="85325" y="5697814"/>
                </a:moveTo>
                <a:cubicBezTo>
                  <a:pt x="86719" y="5694515"/>
                  <a:pt x="90059" y="5691836"/>
                  <a:pt x="94034" y="5692003"/>
                </a:cubicBezTo>
                <a:cubicBezTo>
                  <a:pt x="127384" y="5693659"/>
                  <a:pt x="160401" y="5706689"/>
                  <a:pt x="191983" y="5716850"/>
                </a:cubicBezTo>
                <a:cubicBezTo>
                  <a:pt x="226878" y="5727999"/>
                  <a:pt x="261441" y="5739153"/>
                  <a:pt x="294459" y="5755386"/>
                </a:cubicBezTo>
                <a:cubicBezTo>
                  <a:pt x="300753" y="5758366"/>
                  <a:pt x="298876" y="5768748"/>
                  <a:pt x="291257" y="5767643"/>
                </a:cubicBezTo>
                <a:cubicBezTo>
                  <a:pt x="249846" y="5762011"/>
                  <a:pt x="210203" y="5749754"/>
                  <a:pt x="170229" y="5738048"/>
                </a:cubicBezTo>
                <a:cubicBezTo>
                  <a:pt x="142402" y="5729877"/>
                  <a:pt x="113249" y="5722480"/>
                  <a:pt x="88293" y="5707353"/>
                </a:cubicBezTo>
                <a:cubicBezTo>
                  <a:pt x="84483" y="5705033"/>
                  <a:pt x="83931" y="5701113"/>
                  <a:pt x="85325" y="5697814"/>
                </a:cubicBezTo>
                <a:close/>
                <a:moveTo>
                  <a:pt x="69190" y="6051110"/>
                </a:moveTo>
                <a:cubicBezTo>
                  <a:pt x="67313" y="6047576"/>
                  <a:pt x="70737" y="6042609"/>
                  <a:pt x="74712" y="6043381"/>
                </a:cubicBezTo>
                <a:cubicBezTo>
                  <a:pt x="91827" y="6046473"/>
                  <a:pt x="103091" y="6058179"/>
                  <a:pt x="116894" y="6067896"/>
                </a:cubicBezTo>
                <a:cubicBezTo>
                  <a:pt x="124293" y="6073085"/>
                  <a:pt x="118329" y="6083244"/>
                  <a:pt x="110158" y="6079932"/>
                </a:cubicBezTo>
                <a:cubicBezTo>
                  <a:pt x="93705" y="6073195"/>
                  <a:pt x="78134" y="6067675"/>
                  <a:pt x="69190" y="6051110"/>
                </a:cubicBezTo>
                <a:close/>
                <a:moveTo>
                  <a:pt x="25681" y="4413836"/>
                </a:moveTo>
                <a:cubicBezTo>
                  <a:pt x="42908" y="4353320"/>
                  <a:pt x="65213" y="4294460"/>
                  <a:pt x="81114" y="4233509"/>
                </a:cubicBezTo>
                <a:cubicBezTo>
                  <a:pt x="90832" y="4196297"/>
                  <a:pt x="96795" y="4155441"/>
                  <a:pt x="116672" y="4122092"/>
                </a:cubicBezTo>
                <a:cubicBezTo>
                  <a:pt x="120206" y="4116129"/>
                  <a:pt x="131248" y="4119222"/>
                  <a:pt x="131359" y="4126179"/>
                </a:cubicBezTo>
                <a:cubicBezTo>
                  <a:pt x="131690" y="4178963"/>
                  <a:pt x="107396" y="4235941"/>
                  <a:pt x="91274" y="4285850"/>
                </a:cubicBezTo>
                <a:cubicBezTo>
                  <a:pt x="76587" y="4331565"/>
                  <a:pt x="60796" y="4377504"/>
                  <a:pt x="33963" y="4417702"/>
                </a:cubicBezTo>
                <a:cubicBezTo>
                  <a:pt x="30982" y="4422006"/>
                  <a:pt x="24246" y="4418914"/>
                  <a:pt x="25681" y="4413836"/>
                </a:cubicBezTo>
                <a:close/>
                <a:moveTo>
                  <a:pt x="24246" y="1048610"/>
                </a:moveTo>
                <a:cubicBezTo>
                  <a:pt x="23252" y="1036132"/>
                  <a:pt x="40919" y="1031274"/>
                  <a:pt x="45558" y="1043200"/>
                </a:cubicBezTo>
                <a:cubicBezTo>
                  <a:pt x="58367" y="1075776"/>
                  <a:pt x="66428" y="1121160"/>
                  <a:pt x="59140" y="1155944"/>
                </a:cubicBezTo>
                <a:cubicBezTo>
                  <a:pt x="57152" y="1165772"/>
                  <a:pt x="45116" y="1166324"/>
                  <a:pt x="41914" y="1156938"/>
                </a:cubicBezTo>
                <a:cubicBezTo>
                  <a:pt x="36060" y="1138498"/>
                  <a:pt x="35067" y="1118510"/>
                  <a:pt x="32085" y="1099406"/>
                </a:cubicBezTo>
                <a:cubicBezTo>
                  <a:pt x="29436" y="1082402"/>
                  <a:pt x="25681" y="1065726"/>
                  <a:pt x="24246" y="1048610"/>
                </a:cubicBezTo>
                <a:close/>
                <a:moveTo>
                  <a:pt x="14487" y="5807665"/>
                </a:moveTo>
                <a:cubicBezTo>
                  <a:pt x="15495" y="5805843"/>
                  <a:pt x="17621" y="5804601"/>
                  <a:pt x="19940" y="5805539"/>
                </a:cubicBezTo>
                <a:cubicBezTo>
                  <a:pt x="78797" y="5829502"/>
                  <a:pt x="134342" y="5861084"/>
                  <a:pt x="190549" y="5890679"/>
                </a:cubicBezTo>
                <a:cubicBezTo>
                  <a:pt x="233836" y="5913426"/>
                  <a:pt x="280656" y="5933524"/>
                  <a:pt x="319195" y="5963892"/>
                </a:cubicBezTo>
                <a:cubicBezTo>
                  <a:pt x="323280" y="5967094"/>
                  <a:pt x="319747" y="5973167"/>
                  <a:pt x="314999" y="5971621"/>
                </a:cubicBezTo>
                <a:cubicBezTo>
                  <a:pt x="261883" y="5954616"/>
                  <a:pt x="212302" y="5922260"/>
                  <a:pt x="163051" y="5896199"/>
                </a:cubicBezTo>
                <a:cubicBezTo>
                  <a:pt x="113250" y="5869697"/>
                  <a:pt x="62786" y="5844521"/>
                  <a:pt x="15743" y="5813270"/>
                </a:cubicBezTo>
                <a:cubicBezTo>
                  <a:pt x="13590" y="5811889"/>
                  <a:pt x="13480" y="5809487"/>
                  <a:pt x="14487" y="5807665"/>
                </a:cubicBezTo>
                <a:close/>
                <a:moveTo>
                  <a:pt x="0" y="1265987"/>
                </a:moveTo>
                <a:lnTo>
                  <a:pt x="0" y="1139800"/>
                </a:lnTo>
                <a:lnTo>
                  <a:pt x="11727" y="1189154"/>
                </a:lnTo>
                <a:cubicBezTo>
                  <a:pt x="14722" y="1205967"/>
                  <a:pt x="17179" y="1222918"/>
                  <a:pt x="20271" y="1239538"/>
                </a:cubicBezTo>
                <a:cubicBezTo>
                  <a:pt x="25903" y="1270014"/>
                  <a:pt x="33522" y="1300712"/>
                  <a:pt x="33412" y="1331854"/>
                </a:cubicBezTo>
                <a:cubicBezTo>
                  <a:pt x="33412" y="1339362"/>
                  <a:pt x="21596" y="1342564"/>
                  <a:pt x="18504" y="1335276"/>
                </a:cubicBezTo>
                <a:cubicBezTo>
                  <a:pt x="12486" y="1321252"/>
                  <a:pt x="8318" y="1306620"/>
                  <a:pt x="4963" y="1291754"/>
                </a:cubicBezTo>
                <a:close/>
                <a:moveTo>
                  <a:pt x="0" y="4051435"/>
                </a:moveTo>
                <a:lnTo>
                  <a:pt x="0" y="3868661"/>
                </a:lnTo>
                <a:lnTo>
                  <a:pt x="4507" y="3979539"/>
                </a:lnTo>
                <a:close/>
                <a:moveTo>
                  <a:pt x="0" y="4355525"/>
                </a:moveTo>
                <a:lnTo>
                  <a:pt x="0" y="4315478"/>
                </a:lnTo>
                <a:lnTo>
                  <a:pt x="1500" y="4317203"/>
                </a:lnTo>
                <a:close/>
                <a:moveTo>
                  <a:pt x="0" y="4578217"/>
                </a:moveTo>
                <a:lnTo>
                  <a:pt x="0" y="4526897"/>
                </a:lnTo>
                <a:lnTo>
                  <a:pt x="47051" y="4461103"/>
                </a:lnTo>
                <a:cubicBezTo>
                  <a:pt x="88571" y="4406014"/>
                  <a:pt x="132134" y="4352650"/>
                  <a:pt x="179728" y="4303067"/>
                </a:cubicBezTo>
                <a:cubicBezTo>
                  <a:pt x="187568" y="4294898"/>
                  <a:pt x="200819" y="4304720"/>
                  <a:pt x="195519" y="4314552"/>
                </a:cubicBezTo>
                <a:cubicBezTo>
                  <a:pt x="169459" y="4363140"/>
                  <a:pt x="137048" y="4408305"/>
                  <a:pt x="102623" y="4452061"/>
                </a:cubicBezTo>
                <a:close/>
                <a:moveTo>
                  <a:pt x="0" y="4631373"/>
                </a:moveTo>
                <a:lnTo>
                  <a:pt x="0" y="4597274"/>
                </a:lnTo>
                <a:lnTo>
                  <a:pt x="73497" y="4524473"/>
                </a:lnTo>
                <a:cubicBezTo>
                  <a:pt x="129483" y="4462966"/>
                  <a:pt x="183923" y="4394393"/>
                  <a:pt x="251947" y="4346025"/>
                </a:cubicBezTo>
                <a:cubicBezTo>
                  <a:pt x="259676" y="4340502"/>
                  <a:pt x="266634" y="4351876"/>
                  <a:pt x="261443" y="4358171"/>
                </a:cubicBezTo>
                <a:cubicBezTo>
                  <a:pt x="208990" y="4422110"/>
                  <a:pt x="147042" y="4479751"/>
                  <a:pt x="90062" y="4539822"/>
                </a:cubicBezTo>
                <a:cubicBezTo>
                  <a:pt x="68584" y="4562406"/>
                  <a:pt x="46940" y="4585982"/>
                  <a:pt x="24468" y="4608867"/>
                </a:cubicBezTo>
                <a:close/>
                <a:moveTo>
                  <a:pt x="0" y="5306352"/>
                </a:moveTo>
                <a:lnTo>
                  <a:pt x="0" y="5283055"/>
                </a:lnTo>
                <a:lnTo>
                  <a:pt x="34517" y="5283101"/>
                </a:lnTo>
                <a:cubicBezTo>
                  <a:pt x="41032" y="5283648"/>
                  <a:pt x="41032" y="5292704"/>
                  <a:pt x="35732" y="5295028"/>
                </a:cubicBezTo>
                <a:close/>
                <a:moveTo>
                  <a:pt x="0" y="5363256"/>
                </a:moveTo>
                <a:lnTo>
                  <a:pt x="0" y="5337828"/>
                </a:lnTo>
                <a:lnTo>
                  <a:pt x="103754" y="5352332"/>
                </a:lnTo>
                <a:cubicBezTo>
                  <a:pt x="108282" y="5353547"/>
                  <a:pt x="107508" y="5359618"/>
                  <a:pt x="103092" y="5360172"/>
                </a:cubicBezTo>
                <a:close/>
                <a:moveTo>
                  <a:pt x="0" y="5436618"/>
                </a:moveTo>
                <a:lnTo>
                  <a:pt x="0" y="5405092"/>
                </a:lnTo>
                <a:lnTo>
                  <a:pt x="24219" y="5406674"/>
                </a:lnTo>
                <a:cubicBezTo>
                  <a:pt x="115680" y="5413534"/>
                  <a:pt x="206727" y="5423501"/>
                  <a:pt x="294129" y="5443103"/>
                </a:cubicBezTo>
                <a:cubicBezTo>
                  <a:pt x="302190" y="5444871"/>
                  <a:pt x="301528" y="5456243"/>
                  <a:pt x="292914" y="5456023"/>
                </a:cubicBezTo>
                <a:cubicBezTo>
                  <a:pt x="198721" y="5453594"/>
                  <a:pt x="104086" y="5446030"/>
                  <a:pt x="9464" y="5437443"/>
                </a:cubicBezTo>
                <a:close/>
                <a:moveTo>
                  <a:pt x="0" y="5549925"/>
                </a:moveTo>
                <a:lnTo>
                  <a:pt x="0" y="5539105"/>
                </a:lnTo>
                <a:lnTo>
                  <a:pt x="1057" y="5538096"/>
                </a:lnTo>
                <a:cubicBezTo>
                  <a:pt x="27780" y="5537876"/>
                  <a:pt x="52184" y="5545274"/>
                  <a:pt x="77030" y="5554661"/>
                </a:cubicBezTo>
                <a:cubicBezTo>
                  <a:pt x="84539" y="5557532"/>
                  <a:pt x="80564" y="5570121"/>
                  <a:pt x="72834" y="5568131"/>
                </a:cubicBezTo>
                <a:close/>
                <a:moveTo>
                  <a:pt x="0" y="5587701"/>
                </a:moveTo>
                <a:lnTo>
                  <a:pt x="0" y="5564308"/>
                </a:lnTo>
                <a:lnTo>
                  <a:pt x="34956" y="5573513"/>
                </a:lnTo>
                <a:cubicBezTo>
                  <a:pt x="105629" y="5591180"/>
                  <a:pt x="181382" y="5604432"/>
                  <a:pt x="247638" y="5634912"/>
                </a:cubicBezTo>
                <a:cubicBezTo>
                  <a:pt x="252055" y="5637012"/>
                  <a:pt x="251172" y="5644300"/>
                  <a:pt x="245761" y="5643748"/>
                </a:cubicBezTo>
                <a:cubicBezTo>
                  <a:pt x="181602" y="5637451"/>
                  <a:pt x="118770" y="5615696"/>
                  <a:pt x="56269" y="5600124"/>
                </a:cubicBezTo>
                <a:close/>
                <a:moveTo>
                  <a:pt x="0" y="5639945"/>
                </a:moveTo>
                <a:lnTo>
                  <a:pt x="0" y="5610824"/>
                </a:lnTo>
                <a:lnTo>
                  <a:pt x="93925" y="5639469"/>
                </a:lnTo>
                <a:cubicBezTo>
                  <a:pt x="127467" y="5649836"/>
                  <a:pt x="160788" y="5660823"/>
                  <a:pt x="193309" y="5673908"/>
                </a:cubicBezTo>
                <a:cubicBezTo>
                  <a:pt x="197726" y="5675676"/>
                  <a:pt x="195737" y="5683515"/>
                  <a:pt x="190990" y="5683073"/>
                </a:cubicBezTo>
                <a:cubicBezTo>
                  <a:pt x="127826" y="5677442"/>
                  <a:pt x="65986" y="5660878"/>
                  <a:pt x="5694" y="5641775"/>
                </a:cubicBezTo>
                <a:close/>
                <a:moveTo>
                  <a:pt x="0" y="5673849"/>
                </a:moveTo>
                <a:lnTo>
                  <a:pt x="0" y="5649406"/>
                </a:lnTo>
                <a:lnTo>
                  <a:pt x="20408" y="5657206"/>
                </a:lnTo>
                <a:cubicBezTo>
                  <a:pt x="35758" y="5663514"/>
                  <a:pt x="50693" y="5670637"/>
                  <a:pt x="64109" y="5679747"/>
                </a:cubicBezTo>
                <a:cubicBezTo>
                  <a:pt x="71618" y="5684827"/>
                  <a:pt x="65766" y="5694875"/>
                  <a:pt x="57595" y="5693441"/>
                </a:cubicBezTo>
                <a:cubicBezTo>
                  <a:pt x="40313" y="5689852"/>
                  <a:pt x="23389" y="5683612"/>
                  <a:pt x="6673" y="5676669"/>
                </a:cubicBezTo>
                <a:close/>
                <a:moveTo>
                  <a:pt x="0" y="5710233"/>
                </a:moveTo>
                <a:lnTo>
                  <a:pt x="0" y="5690379"/>
                </a:lnTo>
                <a:lnTo>
                  <a:pt x="57817" y="5713096"/>
                </a:lnTo>
                <a:cubicBezTo>
                  <a:pt x="138759" y="5744787"/>
                  <a:pt x="223898" y="5770627"/>
                  <a:pt x="299982" y="5813030"/>
                </a:cubicBezTo>
                <a:cubicBezTo>
                  <a:pt x="304840" y="5815791"/>
                  <a:pt x="300755" y="5822418"/>
                  <a:pt x="296006" y="5821313"/>
                </a:cubicBezTo>
                <a:cubicBezTo>
                  <a:pt x="203248" y="5798786"/>
                  <a:pt x="114907" y="5755167"/>
                  <a:pt x="26235" y="5720495"/>
                </a:cubicBezTo>
                <a:close/>
                <a:moveTo>
                  <a:pt x="0" y="5742612"/>
                </a:moveTo>
                <a:lnTo>
                  <a:pt x="0" y="5719748"/>
                </a:lnTo>
                <a:lnTo>
                  <a:pt x="20629" y="5728926"/>
                </a:lnTo>
                <a:cubicBezTo>
                  <a:pt x="40837" y="5739472"/>
                  <a:pt x="60686" y="5750818"/>
                  <a:pt x="80342" y="5761253"/>
                </a:cubicBezTo>
                <a:cubicBezTo>
                  <a:pt x="116342" y="5780357"/>
                  <a:pt x="153334" y="5798467"/>
                  <a:pt x="186793" y="5821878"/>
                </a:cubicBezTo>
                <a:cubicBezTo>
                  <a:pt x="192757" y="5825964"/>
                  <a:pt x="187015" y="5835019"/>
                  <a:pt x="180609" y="5832589"/>
                </a:cubicBezTo>
                <a:cubicBezTo>
                  <a:pt x="138537" y="5816577"/>
                  <a:pt x="98562" y="5793830"/>
                  <a:pt x="58809" y="5772958"/>
                </a:cubicBezTo>
                <a:cubicBezTo>
                  <a:pt x="40810" y="5763461"/>
                  <a:pt x="22147" y="5754489"/>
                  <a:pt x="3858" y="5744924"/>
                </a:cubicBezTo>
                <a:close/>
                <a:moveTo>
                  <a:pt x="0" y="5890659"/>
                </a:moveTo>
                <a:lnTo>
                  <a:pt x="0" y="5859346"/>
                </a:lnTo>
                <a:lnTo>
                  <a:pt x="158306" y="5949740"/>
                </a:lnTo>
                <a:cubicBezTo>
                  <a:pt x="166035" y="5954600"/>
                  <a:pt x="160072" y="5965531"/>
                  <a:pt x="151790" y="5962108"/>
                </a:cubicBezTo>
                <a:cubicBezTo>
                  <a:pt x="105880" y="5943170"/>
                  <a:pt x="60454" y="5921899"/>
                  <a:pt x="15477" y="5899056"/>
                </a:cubicBezTo>
                <a:close/>
                <a:moveTo>
                  <a:pt x="0" y="6015821"/>
                </a:moveTo>
                <a:lnTo>
                  <a:pt x="0" y="5996023"/>
                </a:lnTo>
                <a:lnTo>
                  <a:pt x="27450" y="6014562"/>
                </a:lnTo>
                <a:cubicBezTo>
                  <a:pt x="34075" y="6019530"/>
                  <a:pt x="27118" y="6029910"/>
                  <a:pt x="19830" y="6026489"/>
                </a:cubicBezTo>
                <a:close/>
                <a:moveTo>
                  <a:pt x="0" y="6082462"/>
                </a:moveTo>
                <a:lnTo>
                  <a:pt x="0" y="6054731"/>
                </a:lnTo>
                <a:lnTo>
                  <a:pt x="55829" y="6091544"/>
                </a:lnTo>
                <a:cubicBezTo>
                  <a:pt x="115017" y="6128978"/>
                  <a:pt x="176746" y="6163541"/>
                  <a:pt x="230964" y="6208045"/>
                </a:cubicBezTo>
                <a:cubicBezTo>
                  <a:pt x="235603" y="6211799"/>
                  <a:pt x="230192" y="6218313"/>
                  <a:pt x="225222" y="6216105"/>
                </a:cubicBezTo>
                <a:cubicBezTo>
                  <a:pt x="161616" y="6188168"/>
                  <a:pt x="103864" y="6148303"/>
                  <a:pt x="45448" y="6110980"/>
                </a:cubicBezTo>
                <a:close/>
                <a:moveTo>
                  <a:pt x="0" y="6151720"/>
                </a:moveTo>
                <a:lnTo>
                  <a:pt x="0" y="6122522"/>
                </a:lnTo>
                <a:lnTo>
                  <a:pt x="18392" y="6136245"/>
                </a:lnTo>
                <a:cubicBezTo>
                  <a:pt x="45226" y="6159655"/>
                  <a:pt x="78686" y="6183507"/>
                  <a:pt x="95802" y="6215202"/>
                </a:cubicBezTo>
                <a:cubicBezTo>
                  <a:pt x="98783" y="6220725"/>
                  <a:pt x="93041" y="6225582"/>
                  <a:pt x="87851" y="6223262"/>
                </a:cubicBezTo>
                <a:cubicBezTo>
                  <a:pt x="54834" y="6208242"/>
                  <a:pt x="28993" y="6177435"/>
                  <a:pt x="1939" y="6153583"/>
                </a:cubicBezTo>
                <a:close/>
                <a:moveTo>
                  <a:pt x="0" y="6394067"/>
                </a:moveTo>
                <a:lnTo>
                  <a:pt x="0" y="6361633"/>
                </a:lnTo>
                <a:lnTo>
                  <a:pt x="20477" y="6386120"/>
                </a:lnTo>
                <a:cubicBezTo>
                  <a:pt x="34294" y="6402518"/>
                  <a:pt x="47545" y="6419275"/>
                  <a:pt x="58146" y="6437386"/>
                </a:cubicBezTo>
                <a:cubicBezTo>
                  <a:pt x="60576" y="6441583"/>
                  <a:pt x="55827" y="6445559"/>
                  <a:pt x="51962" y="6442908"/>
                </a:cubicBezTo>
                <a:close/>
                <a:moveTo>
                  <a:pt x="0" y="6684196"/>
                </a:moveTo>
                <a:lnTo>
                  <a:pt x="0" y="6649365"/>
                </a:lnTo>
                <a:lnTo>
                  <a:pt x="10486" y="6658705"/>
                </a:lnTo>
                <a:cubicBezTo>
                  <a:pt x="35539" y="6680238"/>
                  <a:pt x="61904" y="6697437"/>
                  <a:pt x="92602" y="6689376"/>
                </a:cubicBezTo>
                <a:cubicBezTo>
                  <a:pt x="137987" y="6677450"/>
                  <a:pt x="172881" y="6633170"/>
                  <a:pt x="160403" y="6585576"/>
                </a:cubicBezTo>
                <a:cubicBezTo>
                  <a:pt x="151569" y="6552116"/>
                  <a:pt x="131913" y="6525172"/>
                  <a:pt x="118551" y="6494364"/>
                </a:cubicBezTo>
                <a:cubicBezTo>
                  <a:pt x="99558" y="6488069"/>
                  <a:pt x="80344" y="6474487"/>
                  <a:pt x="71620" y="6466537"/>
                </a:cubicBezTo>
                <a:cubicBezTo>
                  <a:pt x="65436" y="6460904"/>
                  <a:pt x="72283" y="6448648"/>
                  <a:pt x="80344" y="6452071"/>
                </a:cubicBezTo>
                <a:cubicBezTo>
                  <a:pt x="87633" y="6455383"/>
                  <a:pt x="95252" y="6458146"/>
                  <a:pt x="102761" y="6461124"/>
                </a:cubicBezTo>
                <a:cubicBezTo>
                  <a:pt x="103423" y="6460573"/>
                  <a:pt x="103533" y="6459580"/>
                  <a:pt x="104416" y="6459139"/>
                </a:cubicBezTo>
                <a:cubicBezTo>
                  <a:pt x="135779" y="6442906"/>
                  <a:pt x="116232" y="6408010"/>
                  <a:pt x="100441" y="6378965"/>
                </a:cubicBezTo>
                <a:cubicBezTo>
                  <a:pt x="99558" y="6377972"/>
                  <a:pt x="98896" y="6376977"/>
                  <a:pt x="98122" y="6375984"/>
                </a:cubicBezTo>
                <a:cubicBezTo>
                  <a:pt x="79571" y="6353132"/>
                  <a:pt x="64001" y="6331158"/>
                  <a:pt x="51412" y="6304541"/>
                </a:cubicBezTo>
                <a:cubicBezTo>
                  <a:pt x="46996" y="6295156"/>
                  <a:pt x="57486" y="6285659"/>
                  <a:pt x="66430" y="6287425"/>
                </a:cubicBezTo>
                <a:cubicBezTo>
                  <a:pt x="128490" y="6299793"/>
                  <a:pt x="187789" y="6321991"/>
                  <a:pt x="249517" y="6335245"/>
                </a:cubicBezTo>
                <a:cubicBezTo>
                  <a:pt x="293356" y="6344632"/>
                  <a:pt x="343490" y="6337452"/>
                  <a:pt x="382470" y="6359977"/>
                </a:cubicBezTo>
                <a:cubicBezTo>
                  <a:pt x="426531" y="6385480"/>
                  <a:pt x="415820" y="6258825"/>
                  <a:pt x="411513" y="6248114"/>
                </a:cubicBezTo>
                <a:cubicBezTo>
                  <a:pt x="408089" y="6239611"/>
                  <a:pt x="405881" y="6231551"/>
                  <a:pt x="404004" y="6222495"/>
                </a:cubicBezTo>
                <a:cubicBezTo>
                  <a:pt x="399807" y="6202508"/>
                  <a:pt x="413170" y="6189697"/>
                  <a:pt x="428298" y="6180642"/>
                </a:cubicBezTo>
                <a:cubicBezTo>
                  <a:pt x="425868" y="6176778"/>
                  <a:pt x="423217" y="6173134"/>
                  <a:pt x="420789" y="6169378"/>
                </a:cubicBezTo>
                <a:cubicBezTo>
                  <a:pt x="371428" y="6144753"/>
                  <a:pt x="324829" y="6103676"/>
                  <a:pt x="286289" y="6077284"/>
                </a:cubicBezTo>
                <a:cubicBezTo>
                  <a:pt x="280105" y="6072978"/>
                  <a:pt x="284192" y="6063039"/>
                  <a:pt x="291479" y="6063812"/>
                </a:cubicBezTo>
                <a:cubicBezTo>
                  <a:pt x="352876" y="6070549"/>
                  <a:pt x="396273" y="6131942"/>
                  <a:pt x="451708" y="6155023"/>
                </a:cubicBezTo>
                <a:cubicBezTo>
                  <a:pt x="507253" y="6178102"/>
                  <a:pt x="563459" y="6139564"/>
                  <a:pt x="576821" y="6088326"/>
                </a:cubicBezTo>
                <a:cubicBezTo>
                  <a:pt x="560809" y="6079492"/>
                  <a:pt x="546453" y="6066352"/>
                  <a:pt x="531105" y="6056966"/>
                </a:cubicBezTo>
                <a:cubicBezTo>
                  <a:pt x="514209" y="6046586"/>
                  <a:pt x="493449" y="6039187"/>
                  <a:pt x="479204" y="6025493"/>
                </a:cubicBezTo>
                <a:cubicBezTo>
                  <a:pt x="473903" y="6020524"/>
                  <a:pt x="477327" y="6009702"/>
                  <a:pt x="485278" y="6010366"/>
                </a:cubicBezTo>
                <a:cubicBezTo>
                  <a:pt x="506148" y="6012243"/>
                  <a:pt x="526135" y="6026156"/>
                  <a:pt x="543473" y="6037200"/>
                </a:cubicBezTo>
                <a:cubicBezTo>
                  <a:pt x="555067" y="6044599"/>
                  <a:pt x="568318" y="6052659"/>
                  <a:pt x="579581" y="6062155"/>
                </a:cubicBezTo>
                <a:cubicBezTo>
                  <a:pt x="579251" y="6052328"/>
                  <a:pt x="577373" y="6042279"/>
                  <a:pt x="573397" y="6032451"/>
                </a:cubicBezTo>
                <a:cubicBezTo>
                  <a:pt x="521939" y="6012132"/>
                  <a:pt x="474787" y="5971495"/>
                  <a:pt x="428629" y="5946207"/>
                </a:cubicBezTo>
                <a:cubicBezTo>
                  <a:pt x="418028" y="5940464"/>
                  <a:pt x="426089" y="5922577"/>
                  <a:pt x="436690" y="5927103"/>
                </a:cubicBezTo>
                <a:cubicBezTo>
                  <a:pt x="488480" y="5946538"/>
                  <a:pt x="538172" y="5992918"/>
                  <a:pt x="592722" y="6009702"/>
                </a:cubicBezTo>
                <a:cubicBezTo>
                  <a:pt x="586207" y="5988722"/>
                  <a:pt x="579471" y="5967740"/>
                  <a:pt x="572404" y="5946869"/>
                </a:cubicBezTo>
                <a:cubicBezTo>
                  <a:pt x="568539" y="5945324"/>
                  <a:pt x="564674" y="5943666"/>
                  <a:pt x="560809" y="5942231"/>
                </a:cubicBezTo>
                <a:cubicBezTo>
                  <a:pt x="535522" y="5932514"/>
                  <a:pt x="505928" y="5925337"/>
                  <a:pt x="485168" y="5907337"/>
                </a:cubicBezTo>
                <a:cubicBezTo>
                  <a:pt x="480419" y="5903141"/>
                  <a:pt x="484615" y="5895741"/>
                  <a:pt x="490136" y="5895741"/>
                </a:cubicBezTo>
                <a:cubicBezTo>
                  <a:pt x="513657" y="5895741"/>
                  <a:pt x="538282" y="5905238"/>
                  <a:pt x="561471" y="5914956"/>
                </a:cubicBezTo>
                <a:cubicBezTo>
                  <a:pt x="561030" y="5913740"/>
                  <a:pt x="560699" y="5912528"/>
                  <a:pt x="560257" y="5911312"/>
                </a:cubicBezTo>
                <a:cubicBezTo>
                  <a:pt x="554515" y="5909435"/>
                  <a:pt x="548662" y="5907557"/>
                  <a:pt x="542920" y="5905679"/>
                </a:cubicBezTo>
                <a:cubicBezTo>
                  <a:pt x="488370" y="5888343"/>
                  <a:pt x="428298" y="5874208"/>
                  <a:pt x="377502" y="5847816"/>
                </a:cubicBezTo>
                <a:cubicBezTo>
                  <a:pt x="369219" y="5843509"/>
                  <a:pt x="372863" y="5830811"/>
                  <a:pt x="382250" y="5832246"/>
                </a:cubicBezTo>
                <a:cubicBezTo>
                  <a:pt x="432605" y="5839865"/>
                  <a:pt x="482296" y="5859962"/>
                  <a:pt x="530883" y="5874871"/>
                </a:cubicBezTo>
                <a:cubicBezTo>
                  <a:pt x="536736" y="5876638"/>
                  <a:pt x="542809" y="5878294"/>
                  <a:pt x="548773" y="5880061"/>
                </a:cubicBezTo>
                <a:cubicBezTo>
                  <a:pt x="544466" y="5868356"/>
                  <a:pt x="540269" y="5856540"/>
                  <a:pt x="535742" y="5844834"/>
                </a:cubicBezTo>
                <a:cubicBezTo>
                  <a:pt x="520062" y="5840418"/>
                  <a:pt x="504491" y="5836000"/>
                  <a:pt x="489032" y="5831805"/>
                </a:cubicBezTo>
                <a:cubicBezTo>
                  <a:pt x="428076" y="5815350"/>
                  <a:pt x="363146" y="5803313"/>
                  <a:pt x="305282" y="5777804"/>
                </a:cubicBezTo>
                <a:cubicBezTo>
                  <a:pt x="295786" y="5773608"/>
                  <a:pt x="298768" y="5758260"/>
                  <a:pt x="309699" y="5759695"/>
                </a:cubicBezTo>
                <a:cubicBezTo>
                  <a:pt x="379930" y="5768749"/>
                  <a:pt x="449831" y="5794590"/>
                  <a:pt x="518295" y="5812810"/>
                </a:cubicBezTo>
                <a:cubicBezTo>
                  <a:pt x="520172" y="5813252"/>
                  <a:pt x="521939" y="5813694"/>
                  <a:pt x="523706" y="5814136"/>
                </a:cubicBezTo>
                <a:cubicBezTo>
                  <a:pt x="520062" y="5804860"/>
                  <a:pt x="516529" y="5795584"/>
                  <a:pt x="512774" y="5786418"/>
                </a:cubicBezTo>
                <a:cubicBezTo>
                  <a:pt x="492124" y="5781007"/>
                  <a:pt x="471475" y="5775487"/>
                  <a:pt x="451266" y="5770406"/>
                </a:cubicBezTo>
                <a:cubicBezTo>
                  <a:pt x="380483" y="5752516"/>
                  <a:pt x="301528" y="5740590"/>
                  <a:pt x="236266" y="5707134"/>
                </a:cubicBezTo>
                <a:cubicBezTo>
                  <a:pt x="230304" y="5704152"/>
                  <a:pt x="233174" y="5693993"/>
                  <a:pt x="239910" y="5694543"/>
                </a:cubicBezTo>
                <a:cubicBezTo>
                  <a:pt x="321515" y="5701723"/>
                  <a:pt x="403782" y="5735842"/>
                  <a:pt x="483511" y="5754836"/>
                </a:cubicBezTo>
                <a:cubicBezTo>
                  <a:pt x="489363" y="5756271"/>
                  <a:pt x="495327" y="5757486"/>
                  <a:pt x="501289" y="5758812"/>
                </a:cubicBezTo>
                <a:cubicBezTo>
                  <a:pt x="497535" y="5749755"/>
                  <a:pt x="493780" y="5740701"/>
                  <a:pt x="489915" y="5731646"/>
                </a:cubicBezTo>
                <a:cubicBezTo>
                  <a:pt x="414605" y="5713207"/>
                  <a:pt x="332558" y="5699182"/>
                  <a:pt x="263873" y="5665723"/>
                </a:cubicBezTo>
                <a:cubicBezTo>
                  <a:pt x="255259" y="5661526"/>
                  <a:pt x="259345" y="5649049"/>
                  <a:pt x="268621" y="5650155"/>
                </a:cubicBezTo>
                <a:cubicBezTo>
                  <a:pt x="338852" y="5658655"/>
                  <a:pt x="408531" y="5684386"/>
                  <a:pt x="477769" y="5703600"/>
                </a:cubicBezTo>
                <a:cubicBezTo>
                  <a:pt x="472358" y="5691120"/>
                  <a:pt x="466946" y="5678532"/>
                  <a:pt x="461315" y="5666053"/>
                </a:cubicBezTo>
                <a:cubicBezTo>
                  <a:pt x="450935" y="5663844"/>
                  <a:pt x="440555" y="5661746"/>
                  <a:pt x="430285" y="5659758"/>
                </a:cubicBezTo>
                <a:cubicBezTo>
                  <a:pt x="370655" y="5648498"/>
                  <a:pt x="305945" y="5644081"/>
                  <a:pt x="249407" y="5620889"/>
                </a:cubicBezTo>
                <a:cubicBezTo>
                  <a:pt x="240241" y="5617134"/>
                  <a:pt x="243002" y="5604213"/>
                  <a:pt x="252831" y="5604213"/>
                </a:cubicBezTo>
                <a:cubicBezTo>
                  <a:pt x="314116" y="5603992"/>
                  <a:pt x="376618" y="5624645"/>
                  <a:pt x="436469" y="5636793"/>
                </a:cubicBezTo>
                <a:cubicBezTo>
                  <a:pt x="440776" y="5637672"/>
                  <a:pt x="445303" y="5638337"/>
                  <a:pt x="449610" y="5639220"/>
                </a:cubicBezTo>
                <a:cubicBezTo>
                  <a:pt x="447511" y="5634583"/>
                  <a:pt x="445524" y="5629945"/>
                  <a:pt x="443426" y="5625196"/>
                </a:cubicBezTo>
                <a:cubicBezTo>
                  <a:pt x="409746" y="5617466"/>
                  <a:pt x="376066" y="5609844"/>
                  <a:pt x="342385" y="5602556"/>
                </a:cubicBezTo>
                <a:cubicBezTo>
                  <a:pt x="278725" y="5588864"/>
                  <a:pt x="213629" y="5577132"/>
                  <a:pt x="149085" y="5563439"/>
                </a:cubicBezTo>
                <a:lnTo>
                  <a:pt x="0" y="5523516"/>
                </a:lnTo>
                <a:lnTo>
                  <a:pt x="0" y="5508655"/>
                </a:lnTo>
                <a:lnTo>
                  <a:pt x="155158" y="5534442"/>
                </a:lnTo>
                <a:cubicBezTo>
                  <a:pt x="219371" y="5548616"/>
                  <a:pt x="283253" y="5564793"/>
                  <a:pt x="346582" y="5578595"/>
                </a:cubicBezTo>
                <a:cubicBezTo>
                  <a:pt x="374520" y="5584667"/>
                  <a:pt x="402569" y="5590519"/>
                  <a:pt x="430726" y="5596262"/>
                </a:cubicBezTo>
                <a:cubicBezTo>
                  <a:pt x="426862" y="5587317"/>
                  <a:pt x="422997" y="5578484"/>
                  <a:pt x="419022" y="5569651"/>
                </a:cubicBezTo>
                <a:cubicBezTo>
                  <a:pt x="334325" y="5556456"/>
                  <a:pt x="249711" y="5539948"/>
                  <a:pt x="165193" y="5523495"/>
                </a:cubicBezTo>
                <a:lnTo>
                  <a:pt x="0" y="5493604"/>
                </a:lnTo>
                <a:lnTo>
                  <a:pt x="0" y="5463166"/>
                </a:lnTo>
                <a:lnTo>
                  <a:pt x="158484" y="5486476"/>
                </a:lnTo>
                <a:cubicBezTo>
                  <a:pt x="239938" y="5498844"/>
                  <a:pt x="321515" y="5512509"/>
                  <a:pt x="401574" y="5529898"/>
                </a:cubicBezTo>
                <a:cubicBezTo>
                  <a:pt x="398372" y="5523052"/>
                  <a:pt x="395060" y="5516318"/>
                  <a:pt x="391746" y="5509582"/>
                </a:cubicBezTo>
                <a:cubicBezTo>
                  <a:pt x="337085" y="5498432"/>
                  <a:pt x="280437" y="5489927"/>
                  <a:pt x="227874" y="5471042"/>
                </a:cubicBezTo>
                <a:cubicBezTo>
                  <a:pt x="223125" y="5469386"/>
                  <a:pt x="226107" y="5462982"/>
                  <a:pt x="230414" y="5463203"/>
                </a:cubicBezTo>
                <a:cubicBezTo>
                  <a:pt x="280878" y="5466185"/>
                  <a:pt x="331564" y="5478444"/>
                  <a:pt x="381367" y="5489045"/>
                </a:cubicBezTo>
                <a:cubicBezTo>
                  <a:pt x="377502" y="5481756"/>
                  <a:pt x="373746" y="5474577"/>
                  <a:pt x="369771" y="5467399"/>
                </a:cubicBezTo>
                <a:cubicBezTo>
                  <a:pt x="366017" y="5466295"/>
                  <a:pt x="362152" y="5465302"/>
                  <a:pt x="358508" y="5464086"/>
                </a:cubicBezTo>
                <a:cubicBezTo>
                  <a:pt x="352656" y="5462097"/>
                  <a:pt x="353539" y="5452269"/>
                  <a:pt x="359943" y="5451829"/>
                </a:cubicBezTo>
                <a:cubicBezTo>
                  <a:pt x="360275" y="5451829"/>
                  <a:pt x="360495" y="5451829"/>
                  <a:pt x="360827" y="5451829"/>
                </a:cubicBezTo>
                <a:cubicBezTo>
                  <a:pt x="358287" y="5447629"/>
                  <a:pt x="355968" y="5443323"/>
                  <a:pt x="353428" y="5439127"/>
                </a:cubicBezTo>
                <a:cubicBezTo>
                  <a:pt x="346140" y="5430627"/>
                  <a:pt x="338410" y="5422450"/>
                  <a:pt x="330349" y="5414278"/>
                </a:cubicBezTo>
                <a:cubicBezTo>
                  <a:pt x="313896" y="5413725"/>
                  <a:pt x="297553" y="5413176"/>
                  <a:pt x="281320" y="5412844"/>
                </a:cubicBezTo>
                <a:cubicBezTo>
                  <a:pt x="234720" y="5411739"/>
                  <a:pt x="186188" y="5412567"/>
                  <a:pt x="137904" y="5411077"/>
                </a:cubicBezTo>
                <a:lnTo>
                  <a:pt x="0" y="5395840"/>
                </a:lnTo>
                <a:lnTo>
                  <a:pt x="0" y="5383060"/>
                </a:lnTo>
                <a:lnTo>
                  <a:pt x="126530" y="5384230"/>
                </a:lnTo>
                <a:cubicBezTo>
                  <a:pt x="170176" y="5387252"/>
                  <a:pt x="213850" y="5391531"/>
                  <a:pt x="256806" y="5392967"/>
                </a:cubicBezTo>
                <a:cubicBezTo>
                  <a:pt x="274474" y="5393519"/>
                  <a:pt x="292142" y="5393740"/>
                  <a:pt x="309811" y="5393848"/>
                </a:cubicBezTo>
                <a:cubicBezTo>
                  <a:pt x="303185" y="5387555"/>
                  <a:pt x="296338" y="5381373"/>
                  <a:pt x="289381" y="5375190"/>
                </a:cubicBezTo>
                <a:cubicBezTo>
                  <a:pt x="287835" y="5375190"/>
                  <a:pt x="286179" y="5375080"/>
                  <a:pt x="284522" y="5375080"/>
                </a:cubicBezTo>
                <a:cubicBezTo>
                  <a:pt x="239910" y="5374305"/>
                  <a:pt x="190992" y="5377949"/>
                  <a:pt x="148257" y="5363926"/>
                </a:cubicBezTo>
                <a:cubicBezTo>
                  <a:pt x="141189" y="5361604"/>
                  <a:pt x="140196" y="5350344"/>
                  <a:pt x="148367" y="5348797"/>
                </a:cubicBezTo>
                <a:cubicBezTo>
                  <a:pt x="184035" y="5342177"/>
                  <a:pt x="221580" y="5346040"/>
                  <a:pt x="258351" y="5348797"/>
                </a:cubicBezTo>
                <a:cubicBezTo>
                  <a:pt x="245432" y="5338198"/>
                  <a:pt x="232401" y="5327817"/>
                  <a:pt x="219150" y="5317549"/>
                </a:cubicBezTo>
                <a:cubicBezTo>
                  <a:pt x="180280" y="5323290"/>
                  <a:pt x="141189" y="5327595"/>
                  <a:pt x="102319" y="5324616"/>
                </a:cubicBezTo>
                <a:cubicBezTo>
                  <a:pt x="97902" y="5324176"/>
                  <a:pt x="97460" y="5318544"/>
                  <a:pt x="101436" y="5317107"/>
                </a:cubicBezTo>
                <a:cubicBezTo>
                  <a:pt x="129815" y="5306509"/>
                  <a:pt x="159741" y="5299992"/>
                  <a:pt x="189887" y="5294912"/>
                </a:cubicBezTo>
                <a:cubicBezTo>
                  <a:pt x="181826" y="5288733"/>
                  <a:pt x="173764" y="5282544"/>
                  <a:pt x="165703" y="5276362"/>
                </a:cubicBezTo>
                <a:cubicBezTo>
                  <a:pt x="161066" y="5276914"/>
                  <a:pt x="156649" y="5277359"/>
                  <a:pt x="152232" y="5277913"/>
                </a:cubicBezTo>
                <a:cubicBezTo>
                  <a:pt x="142846" y="5279014"/>
                  <a:pt x="140306" y="5266534"/>
                  <a:pt x="145938" y="5261018"/>
                </a:cubicBezTo>
                <a:cubicBezTo>
                  <a:pt x="138429" y="5255160"/>
                  <a:pt x="130920" y="5249088"/>
                  <a:pt x="123521" y="5243124"/>
                </a:cubicBezTo>
                <a:cubicBezTo>
                  <a:pt x="112147" y="5239921"/>
                  <a:pt x="100663" y="5236603"/>
                  <a:pt x="89288" y="5233072"/>
                </a:cubicBezTo>
                <a:lnTo>
                  <a:pt x="0" y="5254299"/>
                </a:lnTo>
                <a:lnTo>
                  <a:pt x="0" y="5225079"/>
                </a:lnTo>
                <a:lnTo>
                  <a:pt x="35400" y="5215962"/>
                </a:lnTo>
                <a:lnTo>
                  <a:pt x="0" y="5203436"/>
                </a:lnTo>
                <a:lnTo>
                  <a:pt x="0" y="5144252"/>
                </a:lnTo>
                <a:lnTo>
                  <a:pt x="100663" y="5180844"/>
                </a:lnTo>
                <a:cubicBezTo>
                  <a:pt x="142183" y="5184493"/>
                  <a:pt x="174537" y="5180182"/>
                  <a:pt x="214512" y="5164284"/>
                </a:cubicBezTo>
                <a:cubicBezTo>
                  <a:pt x="229640" y="5158207"/>
                  <a:pt x="233174" y="5156333"/>
                  <a:pt x="239910" y="5155778"/>
                </a:cubicBezTo>
                <a:cubicBezTo>
                  <a:pt x="256253" y="5144957"/>
                  <a:pt x="272044" y="5133141"/>
                  <a:pt x="287614" y="5123643"/>
                </a:cubicBezTo>
                <a:cubicBezTo>
                  <a:pt x="345036" y="5088749"/>
                  <a:pt x="391856" y="5041706"/>
                  <a:pt x="439009" y="4994773"/>
                </a:cubicBezTo>
                <a:cubicBezTo>
                  <a:pt x="509792" y="4924548"/>
                  <a:pt x="574612" y="4848131"/>
                  <a:pt x="628832" y="4764317"/>
                </a:cubicBezTo>
                <a:cubicBezTo>
                  <a:pt x="685370" y="4677191"/>
                  <a:pt x="725897" y="4582669"/>
                  <a:pt x="777465" y="4492781"/>
                </a:cubicBezTo>
                <a:cubicBezTo>
                  <a:pt x="786189" y="4477764"/>
                  <a:pt x="795023" y="4462744"/>
                  <a:pt x="803967" y="4447838"/>
                </a:cubicBezTo>
                <a:cubicBezTo>
                  <a:pt x="557744" y="4473511"/>
                  <a:pt x="314565" y="4527697"/>
                  <a:pt x="91248" y="4630703"/>
                </a:cubicBezTo>
                <a:lnTo>
                  <a:pt x="0" y="4681392"/>
                </a:lnTo>
                <a:lnTo>
                  <a:pt x="0" y="4649529"/>
                </a:lnTo>
                <a:lnTo>
                  <a:pt x="92520" y="4600876"/>
                </a:lnTo>
                <a:cubicBezTo>
                  <a:pt x="234230" y="4534108"/>
                  <a:pt x="384652" y="4485741"/>
                  <a:pt x="538614" y="4456009"/>
                </a:cubicBezTo>
                <a:cubicBezTo>
                  <a:pt x="632807" y="4437898"/>
                  <a:pt x="727774" y="4424209"/>
                  <a:pt x="823182" y="4415154"/>
                </a:cubicBezTo>
                <a:cubicBezTo>
                  <a:pt x="832348" y="4400021"/>
                  <a:pt x="841402" y="4385001"/>
                  <a:pt x="850458" y="4369874"/>
                </a:cubicBezTo>
                <a:cubicBezTo>
                  <a:pt x="763772" y="4394504"/>
                  <a:pt x="674216" y="4412834"/>
                  <a:pt x="589852" y="4420009"/>
                </a:cubicBezTo>
                <a:cubicBezTo>
                  <a:pt x="580134" y="4420893"/>
                  <a:pt x="577594" y="4408195"/>
                  <a:pt x="586870" y="4405325"/>
                </a:cubicBezTo>
                <a:cubicBezTo>
                  <a:pt x="662622" y="4381797"/>
                  <a:pt x="742460" y="4370097"/>
                  <a:pt x="819427" y="4350440"/>
                </a:cubicBezTo>
                <a:cubicBezTo>
                  <a:pt x="836433" y="4346133"/>
                  <a:pt x="853328" y="4341496"/>
                  <a:pt x="870223" y="4336858"/>
                </a:cubicBezTo>
                <a:cubicBezTo>
                  <a:pt x="875303" y="4328358"/>
                  <a:pt x="880272" y="4319855"/>
                  <a:pt x="885241" y="4311351"/>
                </a:cubicBezTo>
                <a:cubicBezTo>
                  <a:pt x="862936" y="4320848"/>
                  <a:pt x="840299" y="4329350"/>
                  <a:pt x="817770" y="4336526"/>
                </a:cubicBezTo>
                <a:cubicBezTo>
                  <a:pt x="809268" y="4339290"/>
                  <a:pt x="806066" y="4326479"/>
                  <a:pt x="813023" y="4322505"/>
                </a:cubicBezTo>
                <a:cubicBezTo>
                  <a:pt x="844604" y="4304504"/>
                  <a:pt x="876849" y="4286839"/>
                  <a:pt x="909315" y="4269388"/>
                </a:cubicBezTo>
                <a:cubicBezTo>
                  <a:pt x="910640" y="4267069"/>
                  <a:pt x="911965" y="4264751"/>
                  <a:pt x="913290" y="4262431"/>
                </a:cubicBezTo>
                <a:cubicBezTo>
                  <a:pt x="918039" y="4253929"/>
                  <a:pt x="922456" y="4245428"/>
                  <a:pt x="926761" y="4236814"/>
                </a:cubicBezTo>
                <a:cubicBezTo>
                  <a:pt x="904898" y="4248187"/>
                  <a:pt x="882812" y="4259005"/>
                  <a:pt x="860947" y="4268948"/>
                </a:cubicBezTo>
                <a:cubicBezTo>
                  <a:pt x="852997" y="4272592"/>
                  <a:pt x="848138" y="4261880"/>
                  <a:pt x="854985" y="4257241"/>
                </a:cubicBezTo>
                <a:cubicBezTo>
                  <a:pt x="885131" y="4236923"/>
                  <a:pt x="915609" y="4216497"/>
                  <a:pt x="946196" y="4196070"/>
                </a:cubicBezTo>
                <a:cubicBezTo>
                  <a:pt x="952602" y="4181719"/>
                  <a:pt x="958676" y="4167254"/>
                  <a:pt x="964528" y="4152786"/>
                </a:cubicBezTo>
                <a:cubicBezTo>
                  <a:pt x="957350" y="4156874"/>
                  <a:pt x="950062" y="4160625"/>
                  <a:pt x="942663" y="4164162"/>
                </a:cubicBezTo>
                <a:cubicBezTo>
                  <a:pt x="933498" y="4168576"/>
                  <a:pt x="928418" y="4156103"/>
                  <a:pt x="934492" y="4150024"/>
                </a:cubicBezTo>
                <a:cubicBezTo>
                  <a:pt x="948737" y="4136003"/>
                  <a:pt x="964528" y="4122528"/>
                  <a:pt x="981423" y="4109497"/>
                </a:cubicBezTo>
                <a:cubicBezTo>
                  <a:pt x="988600" y="4090500"/>
                  <a:pt x="995447" y="4071394"/>
                  <a:pt x="1002183" y="4052189"/>
                </a:cubicBezTo>
                <a:cubicBezTo>
                  <a:pt x="961214" y="4080782"/>
                  <a:pt x="918480" y="4105412"/>
                  <a:pt x="874640" y="4123301"/>
                </a:cubicBezTo>
                <a:cubicBezTo>
                  <a:pt x="866028" y="4126835"/>
                  <a:pt x="857855" y="4115461"/>
                  <a:pt x="865586" y="4109277"/>
                </a:cubicBezTo>
                <a:cubicBezTo>
                  <a:pt x="918039" y="4067532"/>
                  <a:pt x="971374" y="4029111"/>
                  <a:pt x="1024048" y="3989691"/>
                </a:cubicBezTo>
                <a:cubicBezTo>
                  <a:pt x="1030342" y="3971575"/>
                  <a:pt x="1036858" y="3953580"/>
                  <a:pt x="1043482" y="3935691"/>
                </a:cubicBezTo>
                <a:cubicBezTo>
                  <a:pt x="1014993" y="3956893"/>
                  <a:pt x="985840" y="3976653"/>
                  <a:pt x="956467" y="3993886"/>
                </a:cubicBezTo>
                <a:cubicBezTo>
                  <a:pt x="949952" y="3997753"/>
                  <a:pt x="943658" y="3988034"/>
                  <a:pt x="949179" y="3983170"/>
                </a:cubicBezTo>
                <a:cubicBezTo>
                  <a:pt x="986613" y="3950269"/>
                  <a:pt x="1024820" y="3917586"/>
                  <a:pt x="1063249" y="3885122"/>
                </a:cubicBezTo>
                <a:cubicBezTo>
                  <a:pt x="1075616" y="3854976"/>
                  <a:pt x="1089089" y="3825378"/>
                  <a:pt x="1104327" y="3796334"/>
                </a:cubicBezTo>
                <a:cubicBezTo>
                  <a:pt x="1072636" y="3829907"/>
                  <a:pt x="1037630" y="3858622"/>
                  <a:pt x="1011459" y="3877725"/>
                </a:cubicBezTo>
                <a:cubicBezTo>
                  <a:pt x="1001631" y="3884793"/>
                  <a:pt x="989374" y="3872976"/>
                  <a:pt x="998098" y="3863701"/>
                </a:cubicBezTo>
                <a:cubicBezTo>
                  <a:pt x="1047237" y="3811683"/>
                  <a:pt x="1106094" y="3766735"/>
                  <a:pt x="1135688" y="3699144"/>
                </a:cubicBezTo>
                <a:cubicBezTo>
                  <a:pt x="1141762" y="3685228"/>
                  <a:pt x="1155455" y="3653862"/>
                  <a:pt x="1154461" y="3628501"/>
                </a:cubicBezTo>
                <a:cubicBezTo>
                  <a:pt x="1148719" y="3617127"/>
                  <a:pt x="1141983" y="3606195"/>
                  <a:pt x="1134363" y="3595815"/>
                </a:cubicBezTo>
                <a:cubicBezTo>
                  <a:pt x="1130168" y="3594047"/>
                  <a:pt x="1125529" y="3592612"/>
                  <a:pt x="1119787" y="3591950"/>
                </a:cubicBezTo>
                <a:cubicBezTo>
                  <a:pt x="1099800" y="3589742"/>
                  <a:pt x="1083237" y="3590735"/>
                  <a:pt x="1065237" y="3605533"/>
                </a:cubicBezTo>
                <a:cubicBezTo>
                  <a:pt x="1046022" y="3621213"/>
                  <a:pt x="1031336" y="3641051"/>
                  <a:pt x="1013336" y="3657949"/>
                </a:cubicBezTo>
                <a:cubicBezTo>
                  <a:pt x="1005717" y="3665128"/>
                  <a:pt x="996331" y="3655408"/>
                  <a:pt x="1000196" y="3647015"/>
                </a:cubicBezTo>
                <a:cubicBezTo>
                  <a:pt x="1011680" y="3622538"/>
                  <a:pt x="1034759" y="3598796"/>
                  <a:pt x="1060820" y="3583005"/>
                </a:cubicBezTo>
                <a:cubicBezTo>
                  <a:pt x="1061372" y="3582123"/>
                  <a:pt x="1061482" y="3581128"/>
                  <a:pt x="1062477" y="3580356"/>
                </a:cubicBezTo>
                <a:cubicBezTo>
                  <a:pt x="1072414" y="3572515"/>
                  <a:pt x="1085665" y="3562135"/>
                  <a:pt x="1088647" y="3549215"/>
                </a:cubicBezTo>
                <a:cubicBezTo>
                  <a:pt x="1081580" y="3543694"/>
                  <a:pt x="1074403" y="3538282"/>
                  <a:pt x="1066562" y="3533314"/>
                </a:cubicBezTo>
                <a:cubicBezTo>
                  <a:pt x="1059605" y="3528896"/>
                  <a:pt x="1052317" y="3525031"/>
                  <a:pt x="1045029" y="3521166"/>
                </a:cubicBezTo>
                <a:cubicBezTo>
                  <a:pt x="1045802" y="3516529"/>
                  <a:pt x="1046133" y="3512002"/>
                  <a:pt x="1046244" y="3507474"/>
                </a:cubicBezTo>
                <a:cubicBezTo>
                  <a:pt x="1039508" y="3507031"/>
                  <a:pt x="1032771" y="3507695"/>
                  <a:pt x="1026257" y="3509020"/>
                </a:cubicBezTo>
                <a:cubicBezTo>
                  <a:pt x="996773" y="3518296"/>
                  <a:pt x="972037" y="3541816"/>
                  <a:pt x="941118" y="3544908"/>
                </a:cubicBezTo>
                <a:cubicBezTo>
                  <a:pt x="935486" y="3545461"/>
                  <a:pt x="929412" y="3538172"/>
                  <a:pt x="934271" y="3533203"/>
                </a:cubicBezTo>
                <a:cubicBezTo>
                  <a:pt x="953927" y="3513215"/>
                  <a:pt x="983742" y="3494995"/>
                  <a:pt x="1014441" y="3487486"/>
                </a:cubicBezTo>
                <a:cubicBezTo>
                  <a:pt x="1021287" y="3475340"/>
                  <a:pt x="1025815" y="3453807"/>
                  <a:pt x="1024379" y="3433820"/>
                </a:cubicBezTo>
                <a:cubicBezTo>
                  <a:pt x="1020735" y="3428408"/>
                  <a:pt x="1016759" y="3423329"/>
                  <a:pt x="1012453" y="3418580"/>
                </a:cubicBezTo>
                <a:cubicBezTo>
                  <a:pt x="1003730" y="3427966"/>
                  <a:pt x="994453" y="3436912"/>
                  <a:pt x="984957" y="3444421"/>
                </a:cubicBezTo>
                <a:cubicBezTo>
                  <a:pt x="979215" y="3448948"/>
                  <a:pt x="970712" y="3442654"/>
                  <a:pt x="973694" y="3435917"/>
                </a:cubicBezTo>
                <a:cubicBezTo>
                  <a:pt x="978773" y="3424102"/>
                  <a:pt x="987165" y="3413060"/>
                  <a:pt x="997214" y="3404004"/>
                </a:cubicBezTo>
                <a:cubicBezTo>
                  <a:pt x="992466" y="3400140"/>
                  <a:pt x="987607" y="3396605"/>
                  <a:pt x="982417" y="3393403"/>
                </a:cubicBezTo>
                <a:cubicBezTo>
                  <a:pt x="984625" y="3391305"/>
                  <a:pt x="986723" y="3388986"/>
                  <a:pt x="988932" y="3386777"/>
                </a:cubicBezTo>
                <a:cubicBezTo>
                  <a:pt x="988380" y="3386777"/>
                  <a:pt x="987828" y="3386557"/>
                  <a:pt x="987275" y="3386557"/>
                </a:cubicBezTo>
                <a:cubicBezTo>
                  <a:pt x="977558" y="3386005"/>
                  <a:pt x="967840" y="3387219"/>
                  <a:pt x="958233" y="3386557"/>
                </a:cubicBezTo>
                <a:cubicBezTo>
                  <a:pt x="957571" y="3386447"/>
                  <a:pt x="955804" y="3386115"/>
                  <a:pt x="953374" y="3385452"/>
                </a:cubicBezTo>
                <a:cubicBezTo>
                  <a:pt x="953154" y="3386005"/>
                  <a:pt x="953485" y="3386557"/>
                  <a:pt x="953154" y="3386999"/>
                </a:cubicBezTo>
                <a:cubicBezTo>
                  <a:pt x="939240" y="3409968"/>
                  <a:pt x="920909" y="3431169"/>
                  <a:pt x="902689" y="3450825"/>
                </a:cubicBezTo>
                <a:cubicBezTo>
                  <a:pt x="897279" y="3456677"/>
                  <a:pt x="886898" y="3451708"/>
                  <a:pt x="890100" y="3443647"/>
                </a:cubicBezTo>
                <a:cubicBezTo>
                  <a:pt x="899487" y="3420127"/>
                  <a:pt x="913952" y="3397158"/>
                  <a:pt x="932946" y="3379710"/>
                </a:cubicBezTo>
                <a:cubicBezTo>
                  <a:pt x="914174" y="3374189"/>
                  <a:pt x="892199" y="3367122"/>
                  <a:pt x="892750" y="3366459"/>
                </a:cubicBezTo>
                <a:cubicBezTo>
                  <a:pt x="853108" y="3412176"/>
                  <a:pt x="823293" y="3460322"/>
                  <a:pt x="765319" y="3486934"/>
                </a:cubicBezTo>
                <a:cubicBezTo>
                  <a:pt x="758914" y="3489916"/>
                  <a:pt x="750521" y="3482517"/>
                  <a:pt x="755491" y="3476113"/>
                </a:cubicBezTo>
                <a:cubicBezTo>
                  <a:pt x="779454" y="3444752"/>
                  <a:pt x="810705" y="3420016"/>
                  <a:pt x="838974" y="3391968"/>
                </a:cubicBezTo>
                <a:cubicBezTo>
                  <a:pt x="837207" y="3386888"/>
                  <a:pt x="827158" y="3387772"/>
                  <a:pt x="814790" y="3390533"/>
                </a:cubicBezTo>
                <a:cubicBezTo>
                  <a:pt x="810263" y="3401685"/>
                  <a:pt x="801539" y="3409636"/>
                  <a:pt x="792373" y="3417918"/>
                </a:cubicBezTo>
                <a:cubicBezTo>
                  <a:pt x="783208" y="3426199"/>
                  <a:pt x="775257" y="3435917"/>
                  <a:pt x="763994" y="3441219"/>
                </a:cubicBezTo>
                <a:cubicBezTo>
                  <a:pt x="760570" y="3442764"/>
                  <a:pt x="755822" y="3439893"/>
                  <a:pt x="757258" y="3435807"/>
                </a:cubicBezTo>
                <a:cubicBezTo>
                  <a:pt x="762006" y="3422225"/>
                  <a:pt x="772718" y="3410961"/>
                  <a:pt x="781662" y="3399808"/>
                </a:cubicBezTo>
                <a:cubicBezTo>
                  <a:pt x="781994" y="3399367"/>
                  <a:pt x="782435" y="3398925"/>
                  <a:pt x="782766" y="3398483"/>
                </a:cubicBezTo>
                <a:cubicBezTo>
                  <a:pt x="775147" y="3400250"/>
                  <a:pt x="768190" y="3401464"/>
                  <a:pt x="762889" y="3401354"/>
                </a:cubicBezTo>
                <a:cubicBezTo>
                  <a:pt x="756043" y="3417255"/>
                  <a:pt x="743344" y="3432383"/>
                  <a:pt x="733848" y="3445524"/>
                </a:cubicBezTo>
                <a:cubicBezTo>
                  <a:pt x="721700" y="3462531"/>
                  <a:pt x="709664" y="3481302"/>
                  <a:pt x="692658" y="3493892"/>
                </a:cubicBezTo>
                <a:cubicBezTo>
                  <a:pt x="689346" y="3496320"/>
                  <a:pt x="683714" y="3493450"/>
                  <a:pt x="685481" y="3489033"/>
                </a:cubicBezTo>
                <a:cubicBezTo>
                  <a:pt x="694425" y="3466948"/>
                  <a:pt x="710768" y="3447954"/>
                  <a:pt x="723467" y="3427856"/>
                </a:cubicBezTo>
                <a:cubicBezTo>
                  <a:pt x="729430" y="3418360"/>
                  <a:pt x="734952" y="3407538"/>
                  <a:pt x="741467" y="3397820"/>
                </a:cubicBezTo>
                <a:cubicBezTo>
                  <a:pt x="735615" y="3397490"/>
                  <a:pt x="729761" y="3397710"/>
                  <a:pt x="724130" y="3398704"/>
                </a:cubicBezTo>
                <a:cubicBezTo>
                  <a:pt x="704252" y="3440997"/>
                  <a:pt x="668806" y="3488591"/>
                  <a:pt x="633249" y="3514872"/>
                </a:cubicBezTo>
                <a:cubicBezTo>
                  <a:pt x="627839" y="3518959"/>
                  <a:pt x="619666" y="3511560"/>
                  <a:pt x="623422" y="3505818"/>
                </a:cubicBezTo>
                <a:cubicBezTo>
                  <a:pt x="636893" y="3485278"/>
                  <a:pt x="654671" y="3467831"/>
                  <a:pt x="668917" y="3447733"/>
                </a:cubicBezTo>
                <a:cubicBezTo>
                  <a:pt x="677198" y="3435917"/>
                  <a:pt x="684597" y="3423660"/>
                  <a:pt x="691996" y="3411403"/>
                </a:cubicBezTo>
                <a:cubicBezTo>
                  <a:pt x="681063" y="3418139"/>
                  <a:pt x="670463" y="3426641"/>
                  <a:pt x="660303" y="3435917"/>
                </a:cubicBezTo>
                <a:cubicBezTo>
                  <a:pt x="644292" y="3461536"/>
                  <a:pt x="622869" y="3483069"/>
                  <a:pt x="597471" y="3496432"/>
                </a:cubicBezTo>
                <a:cubicBezTo>
                  <a:pt x="584330" y="3503388"/>
                  <a:pt x="568097" y="3485058"/>
                  <a:pt x="580796" y="3474788"/>
                </a:cubicBezTo>
                <a:cubicBezTo>
                  <a:pt x="584882" y="3471585"/>
                  <a:pt x="588968" y="3467941"/>
                  <a:pt x="592944" y="3464297"/>
                </a:cubicBezTo>
                <a:cubicBezTo>
                  <a:pt x="593054" y="3463524"/>
                  <a:pt x="593164" y="3462861"/>
                  <a:pt x="593496" y="3462199"/>
                </a:cubicBezTo>
                <a:cubicBezTo>
                  <a:pt x="601667" y="3443537"/>
                  <a:pt x="617789" y="3428077"/>
                  <a:pt x="633691" y="3415820"/>
                </a:cubicBezTo>
                <a:cubicBezTo>
                  <a:pt x="636010" y="3414053"/>
                  <a:pt x="638439" y="3413611"/>
                  <a:pt x="640648" y="3414163"/>
                </a:cubicBezTo>
                <a:cubicBezTo>
                  <a:pt x="645727" y="3405219"/>
                  <a:pt x="650144" y="3396163"/>
                  <a:pt x="653346" y="3386667"/>
                </a:cubicBezTo>
                <a:cubicBezTo>
                  <a:pt x="655886" y="3379268"/>
                  <a:pt x="672229" y="3315773"/>
                  <a:pt x="662402" y="3313344"/>
                </a:cubicBezTo>
                <a:cubicBezTo>
                  <a:pt x="658426" y="3330349"/>
                  <a:pt x="648709" y="3347907"/>
                  <a:pt x="641973" y="3362595"/>
                </a:cubicBezTo>
                <a:cubicBezTo>
                  <a:pt x="631703" y="3385011"/>
                  <a:pt x="620550" y="3406986"/>
                  <a:pt x="606637" y="3427526"/>
                </a:cubicBezTo>
                <a:cubicBezTo>
                  <a:pt x="600342" y="3436912"/>
                  <a:pt x="586760" y="3428629"/>
                  <a:pt x="591729" y="3418580"/>
                </a:cubicBezTo>
                <a:cubicBezTo>
                  <a:pt x="602220" y="3397268"/>
                  <a:pt x="613704" y="3376398"/>
                  <a:pt x="623200" y="3354644"/>
                </a:cubicBezTo>
                <a:cubicBezTo>
                  <a:pt x="630930" y="3337086"/>
                  <a:pt x="636010" y="3315332"/>
                  <a:pt x="646500" y="3298878"/>
                </a:cubicBezTo>
                <a:cubicBezTo>
                  <a:pt x="644512" y="3268070"/>
                  <a:pt x="639985" y="3239911"/>
                  <a:pt x="630047" y="3211642"/>
                </a:cubicBezTo>
                <a:cubicBezTo>
                  <a:pt x="610942" y="3234389"/>
                  <a:pt x="601225" y="3261886"/>
                  <a:pt x="583005" y="3286622"/>
                </a:cubicBezTo>
                <a:cubicBezTo>
                  <a:pt x="575276" y="3297111"/>
                  <a:pt x="558601" y="3290044"/>
                  <a:pt x="562024" y="3277014"/>
                </a:cubicBezTo>
                <a:cubicBezTo>
                  <a:pt x="569644" y="3248082"/>
                  <a:pt x="582895" y="3220144"/>
                  <a:pt x="602108" y="3197176"/>
                </a:cubicBezTo>
                <a:cubicBezTo>
                  <a:pt x="599238" y="3184698"/>
                  <a:pt x="597691" y="3171557"/>
                  <a:pt x="594379" y="3159189"/>
                </a:cubicBezTo>
                <a:cubicBezTo>
                  <a:pt x="583005" y="3155214"/>
                  <a:pt x="571631" y="3153225"/>
                  <a:pt x="560368" y="3152895"/>
                </a:cubicBezTo>
                <a:cubicBezTo>
                  <a:pt x="558491" y="3152895"/>
                  <a:pt x="556613" y="3152785"/>
                  <a:pt x="554736" y="3152785"/>
                </a:cubicBezTo>
                <a:cubicBezTo>
                  <a:pt x="553742" y="3152895"/>
                  <a:pt x="552859" y="3153005"/>
                  <a:pt x="551865" y="3153005"/>
                </a:cubicBezTo>
                <a:cubicBezTo>
                  <a:pt x="547558" y="3183151"/>
                  <a:pt x="553190" y="3218488"/>
                  <a:pt x="534086" y="3242671"/>
                </a:cubicBezTo>
                <a:cubicBezTo>
                  <a:pt x="529559" y="3248413"/>
                  <a:pt x="520393" y="3245322"/>
                  <a:pt x="519621" y="3238364"/>
                </a:cubicBezTo>
                <a:cubicBezTo>
                  <a:pt x="517191" y="3216279"/>
                  <a:pt x="517964" y="3193421"/>
                  <a:pt x="520504" y="3171005"/>
                </a:cubicBezTo>
                <a:cubicBezTo>
                  <a:pt x="519841" y="3170342"/>
                  <a:pt x="518958" y="3170342"/>
                  <a:pt x="518296" y="3169458"/>
                </a:cubicBezTo>
                <a:cubicBezTo>
                  <a:pt x="514762" y="3164268"/>
                  <a:pt x="510675" y="3159631"/>
                  <a:pt x="506258" y="3155324"/>
                </a:cubicBezTo>
                <a:cubicBezTo>
                  <a:pt x="504381" y="3154992"/>
                  <a:pt x="502615" y="3154552"/>
                  <a:pt x="500738" y="3154330"/>
                </a:cubicBezTo>
                <a:cubicBezTo>
                  <a:pt x="500738" y="3154110"/>
                  <a:pt x="500848" y="3153889"/>
                  <a:pt x="500848" y="3153667"/>
                </a:cubicBezTo>
                <a:cubicBezTo>
                  <a:pt x="496983" y="3158306"/>
                  <a:pt x="493339" y="3163164"/>
                  <a:pt x="490578" y="3169348"/>
                </a:cubicBezTo>
                <a:cubicBezTo>
                  <a:pt x="485609" y="3180722"/>
                  <a:pt x="470702" y="3175752"/>
                  <a:pt x="467058" y="3166698"/>
                </a:cubicBezTo>
                <a:cubicBezTo>
                  <a:pt x="455462" y="3138097"/>
                  <a:pt x="427966" y="3207887"/>
                  <a:pt x="423771" y="3219923"/>
                </a:cubicBezTo>
                <a:cubicBezTo>
                  <a:pt x="409194" y="3262106"/>
                  <a:pt x="400581" y="3305725"/>
                  <a:pt x="371870" y="3341172"/>
                </a:cubicBezTo>
                <a:cubicBezTo>
                  <a:pt x="366901" y="3347356"/>
                  <a:pt x="356300" y="3341282"/>
                  <a:pt x="358508" y="3333884"/>
                </a:cubicBezTo>
                <a:cubicBezTo>
                  <a:pt x="370655" y="3292804"/>
                  <a:pt x="382692" y="3247640"/>
                  <a:pt x="400249" y="3206120"/>
                </a:cubicBezTo>
                <a:cubicBezTo>
                  <a:pt x="391526" y="3170563"/>
                  <a:pt x="392962" y="3134122"/>
                  <a:pt x="373305" y="3103203"/>
                </a:cubicBezTo>
                <a:cubicBezTo>
                  <a:pt x="369330" y="3106294"/>
                  <a:pt x="365354" y="3109386"/>
                  <a:pt x="361600" y="3112810"/>
                </a:cubicBezTo>
                <a:cubicBezTo>
                  <a:pt x="359944" y="3114355"/>
                  <a:pt x="357845" y="3115239"/>
                  <a:pt x="355748" y="3115680"/>
                </a:cubicBezTo>
                <a:cubicBezTo>
                  <a:pt x="353870" y="3127276"/>
                  <a:pt x="350778" y="3138871"/>
                  <a:pt x="348791" y="3149913"/>
                </a:cubicBezTo>
                <a:cubicBezTo>
                  <a:pt x="344594" y="3173655"/>
                  <a:pt x="341834" y="3198832"/>
                  <a:pt x="332226" y="3221138"/>
                </a:cubicBezTo>
                <a:cubicBezTo>
                  <a:pt x="329798" y="3226660"/>
                  <a:pt x="320853" y="3225555"/>
                  <a:pt x="320412" y="3219371"/>
                </a:cubicBezTo>
                <a:cubicBezTo>
                  <a:pt x="318645" y="3195740"/>
                  <a:pt x="323945" y="3171778"/>
                  <a:pt x="327699" y="3148588"/>
                </a:cubicBezTo>
                <a:cubicBezTo>
                  <a:pt x="330460" y="3130920"/>
                  <a:pt x="331123" y="3110270"/>
                  <a:pt x="337748" y="3093153"/>
                </a:cubicBezTo>
                <a:cubicBezTo>
                  <a:pt x="334877" y="3083767"/>
                  <a:pt x="331454" y="3074602"/>
                  <a:pt x="326374" y="3066541"/>
                </a:cubicBezTo>
                <a:cubicBezTo>
                  <a:pt x="324055" y="3063007"/>
                  <a:pt x="321847" y="3060247"/>
                  <a:pt x="319528" y="3058149"/>
                </a:cubicBezTo>
                <a:cubicBezTo>
                  <a:pt x="319638" y="3066651"/>
                  <a:pt x="318865" y="3075265"/>
                  <a:pt x="318423" y="3082664"/>
                </a:cubicBezTo>
                <a:cubicBezTo>
                  <a:pt x="317320" y="3102541"/>
                  <a:pt x="317320" y="3124846"/>
                  <a:pt x="307823" y="3142736"/>
                </a:cubicBezTo>
                <a:cubicBezTo>
                  <a:pt x="304952" y="3148146"/>
                  <a:pt x="297111" y="3146711"/>
                  <a:pt x="296228" y="3140637"/>
                </a:cubicBezTo>
                <a:cubicBezTo>
                  <a:pt x="294020" y="3125398"/>
                  <a:pt x="297222" y="3110050"/>
                  <a:pt x="297773" y="3094810"/>
                </a:cubicBezTo>
                <a:cubicBezTo>
                  <a:pt x="298215" y="3082994"/>
                  <a:pt x="296228" y="3070406"/>
                  <a:pt x="295896" y="3058260"/>
                </a:cubicBezTo>
                <a:cubicBezTo>
                  <a:pt x="289381" y="3064222"/>
                  <a:pt x="284192" y="3074382"/>
                  <a:pt x="281983" y="3085093"/>
                </a:cubicBezTo>
                <a:cubicBezTo>
                  <a:pt x="276572" y="3111816"/>
                  <a:pt x="276793" y="3146931"/>
                  <a:pt x="257137" y="3167692"/>
                </a:cubicBezTo>
                <a:cubicBezTo>
                  <a:pt x="251284" y="3173875"/>
                  <a:pt x="240904" y="3166919"/>
                  <a:pt x="241898" y="3159409"/>
                </a:cubicBezTo>
                <a:cubicBezTo>
                  <a:pt x="243002" y="3150907"/>
                  <a:pt x="244880" y="3141962"/>
                  <a:pt x="246426" y="3133128"/>
                </a:cubicBezTo>
                <a:cubicBezTo>
                  <a:pt x="244659" y="3119325"/>
                  <a:pt x="245211" y="3101546"/>
                  <a:pt x="234279" y="3091388"/>
                </a:cubicBezTo>
                <a:cubicBezTo>
                  <a:pt x="201923" y="3061130"/>
                  <a:pt x="189777" y="3106405"/>
                  <a:pt x="182710" y="3128270"/>
                </a:cubicBezTo>
                <a:cubicBezTo>
                  <a:pt x="180832" y="3134012"/>
                  <a:pt x="175532" y="3137324"/>
                  <a:pt x="169569" y="3135999"/>
                </a:cubicBezTo>
                <a:cubicBezTo>
                  <a:pt x="129815" y="3127276"/>
                  <a:pt x="156428" y="3241456"/>
                  <a:pt x="131140" y="3255039"/>
                </a:cubicBezTo>
                <a:cubicBezTo>
                  <a:pt x="126723" y="3257358"/>
                  <a:pt x="121865" y="3255812"/>
                  <a:pt x="119214" y="3251726"/>
                </a:cubicBezTo>
                <a:cubicBezTo>
                  <a:pt x="113362" y="3242451"/>
                  <a:pt x="115681" y="3226660"/>
                  <a:pt x="118111" y="3212415"/>
                </a:cubicBezTo>
                <a:cubicBezTo>
                  <a:pt x="111816" y="3182821"/>
                  <a:pt x="100994" y="3150355"/>
                  <a:pt x="74934" y="3133018"/>
                </a:cubicBezTo>
                <a:cubicBezTo>
                  <a:pt x="51633" y="3117559"/>
                  <a:pt x="25241" y="3121424"/>
                  <a:pt x="286" y="3131140"/>
                </a:cubicBezTo>
                <a:lnTo>
                  <a:pt x="0" y="3131258"/>
                </a:lnTo>
                <a:lnTo>
                  <a:pt x="0" y="3107503"/>
                </a:lnTo>
                <a:lnTo>
                  <a:pt x="48818" y="3100262"/>
                </a:lnTo>
                <a:cubicBezTo>
                  <a:pt x="64885" y="3101325"/>
                  <a:pt x="80290" y="3106736"/>
                  <a:pt x="93706" y="3119104"/>
                </a:cubicBezTo>
                <a:cubicBezTo>
                  <a:pt x="107509" y="3131913"/>
                  <a:pt x="118111" y="3147594"/>
                  <a:pt x="124957" y="3164821"/>
                </a:cubicBezTo>
                <a:cubicBezTo>
                  <a:pt x="125840" y="3159741"/>
                  <a:pt x="126613" y="3154552"/>
                  <a:pt x="128159" y="3149693"/>
                </a:cubicBezTo>
                <a:cubicBezTo>
                  <a:pt x="134454" y="3129815"/>
                  <a:pt x="145496" y="3114798"/>
                  <a:pt x="164710" y="3114355"/>
                </a:cubicBezTo>
                <a:cubicBezTo>
                  <a:pt x="174096" y="3085534"/>
                  <a:pt x="187679" y="3049314"/>
                  <a:pt x="226107" y="3063007"/>
                </a:cubicBezTo>
                <a:cubicBezTo>
                  <a:pt x="239468" y="3067866"/>
                  <a:pt x="249628" y="3077363"/>
                  <a:pt x="256364" y="3088848"/>
                </a:cubicBezTo>
                <a:cubicBezTo>
                  <a:pt x="258462" y="3080786"/>
                  <a:pt x="260340" y="3072394"/>
                  <a:pt x="262879" y="3064664"/>
                </a:cubicBezTo>
                <a:cubicBezTo>
                  <a:pt x="268179" y="3048652"/>
                  <a:pt x="276130" y="3031646"/>
                  <a:pt x="294682" y="3027451"/>
                </a:cubicBezTo>
                <a:cubicBezTo>
                  <a:pt x="329576" y="3019610"/>
                  <a:pt x="348018" y="3052628"/>
                  <a:pt x="358619" y="3082664"/>
                </a:cubicBezTo>
                <a:cubicBezTo>
                  <a:pt x="360827" y="3080786"/>
                  <a:pt x="363367" y="3078688"/>
                  <a:pt x="366679" y="3075817"/>
                </a:cubicBezTo>
                <a:cubicBezTo>
                  <a:pt x="371538" y="3071621"/>
                  <a:pt x="380152" y="3070185"/>
                  <a:pt x="384789" y="3075817"/>
                </a:cubicBezTo>
                <a:cubicBezTo>
                  <a:pt x="406323" y="3102209"/>
                  <a:pt x="415820" y="3137104"/>
                  <a:pt x="417476" y="3171778"/>
                </a:cubicBezTo>
                <a:cubicBezTo>
                  <a:pt x="421231" y="3164931"/>
                  <a:pt x="424433" y="3157754"/>
                  <a:pt x="428740" y="3151460"/>
                </a:cubicBezTo>
                <a:cubicBezTo>
                  <a:pt x="445193" y="3127165"/>
                  <a:pt x="465180" y="3124626"/>
                  <a:pt x="479646" y="3139754"/>
                </a:cubicBezTo>
                <a:cubicBezTo>
                  <a:pt x="483953" y="3134895"/>
                  <a:pt x="488590" y="3130257"/>
                  <a:pt x="493229" y="3124956"/>
                </a:cubicBezTo>
                <a:cubicBezTo>
                  <a:pt x="496983" y="3120871"/>
                  <a:pt x="503278" y="3121202"/>
                  <a:pt x="507915" y="3123742"/>
                </a:cubicBezTo>
                <a:cubicBezTo>
                  <a:pt x="564233" y="2879038"/>
                  <a:pt x="582232" y="2632896"/>
                  <a:pt x="589520" y="2382561"/>
                </a:cubicBezTo>
                <a:cubicBezTo>
                  <a:pt x="572956" y="2393934"/>
                  <a:pt x="556392" y="2405308"/>
                  <a:pt x="539828" y="2416682"/>
                </a:cubicBezTo>
                <a:cubicBezTo>
                  <a:pt x="406323" y="2508557"/>
                  <a:pt x="267737" y="2594358"/>
                  <a:pt x="163937" y="2720686"/>
                </a:cubicBezTo>
                <a:cubicBezTo>
                  <a:pt x="140306" y="2749396"/>
                  <a:pt x="120540" y="2780868"/>
                  <a:pt x="94369" y="2807370"/>
                </a:cubicBezTo>
                <a:cubicBezTo>
                  <a:pt x="64111" y="2838069"/>
                  <a:pt x="34075" y="2868878"/>
                  <a:pt x="4039" y="2899798"/>
                </a:cubicBezTo>
                <a:lnTo>
                  <a:pt x="0" y="2904015"/>
                </a:lnTo>
                <a:lnTo>
                  <a:pt x="0" y="2755935"/>
                </a:lnTo>
                <a:lnTo>
                  <a:pt x="11922" y="2730445"/>
                </a:lnTo>
                <a:cubicBezTo>
                  <a:pt x="17070" y="2711162"/>
                  <a:pt x="20218" y="2691036"/>
                  <a:pt x="23806" y="2674306"/>
                </a:cubicBezTo>
                <a:cubicBezTo>
                  <a:pt x="50088" y="2551292"/>
                  <a:pt x="76259" y="2428276"/>
                  <a:pt x="102540" y="2305262"/>
                </a:cubicBezTo>
                <a:cubicBezTo>
                  <a:pt x="101436" y="2297200"/>
                  <a:pt x="100663" y="2289029"/>
                  <a:pt x="100111" y="2280968"/>
                </a:cubicBezTo>
                <a:cubicBezTo>
                  <a:pt x="76563" y="2197320"/>
                  <a:pt x="50537" y="2114770"/>
                  <a:pt x="22929" y="2032881"/>
                </a:cubicBezTo>
                <a:lnTo>
                  <a:pt x="0" y="1968305"/>
                </a:lnTo>
                <a:lnTo>
                  <a:pt x="0" y="1870002"/>
                </a:lnTo>
                <a:lnTo>
                  <a:pt x="30100" y="1949136"/>
                </a:lnTo>
                <a:cubicBezTo>
                  <a:pt x="23364" y="1916450"/>
                  <a:pt x="16407" y="1883875"/>
                  <a:pt x="8898" y="1851519"/>
                </a:cubicBezTo>
                <a:lnTo>
                  <a:pt x="0" y="1817162"/>
                </a:lnTo>
                <a:lnTo>
                  <a:pt x="0" y="1693285"/>
                </a:lnTo>
                <a:lnTo>
                  <a:pt x="27230" y="1811435"/>
                </a:lnTo>
                <a:cubicBezTo>
                  <a:pt x="34628" y="1843458"/>
                  <a:pt x="42248" y="1875703"/>
                  <a:pt x="49867" y="1907947"/>
                </a:cubicBezTo>
                <a:lnTo>
                  <a:pt x="0" y="1572663"/>
                </a:lnTo>
                <a:lnTo>
                  <a:pt x="0" y="1508514"/>
                </a:lnTo>
                <a:lnTo>
                  <a:pt x="7684" y="1512842"/>
                </a:lnTo>
                <a:cubicBezTo>
                  <a:pt x="33965" y="1615980"/>
                  <a:pt x="56382" y="1725081"/>
                  <a:pt x="73277" y="1834624"/>
                </a:cubicBezTo>
                <a:cubicBezTo>
                  <a:pt x="59806" y="1690076"/>
                  <a:pt x="35401" y="1542325"/>
                  <a:pt x="37389" y="1397446"/>
                </a:cubicBezTo>
                <a:cubicBezTo>
                  <a:pt x="37499" y="1387508"/>
                  <a:pt x="52738" y="1384526"/>
                  <a:pt x="55057" y="1394796"/>
                </a:cubicBezTo>
                <a:cubicBezTo>
                  <a:pt x="90393" y="1553148"/>
                  <a:pt x="92602" y="1724529"/>
                  <a:pt x="105853" y="1886084"/>
                </a:cubicBezTo>
                <a:cubicBezTo>
                  <a:pt x="111374" y="1953665"/>
                  <a:pt x="117558" y="2021576"/>
                  <a:pt x="122748" y="2089599"/>
                </a:cubicBezTo>
                <a:cubicBezTo>
                  <a:pt x="124073" y="1980167"/>
                  <a:pt x="124957" y="1870624"/>
                  <a:pt x="120981" y="1760970"/>
                </a:cubicBezTo>
                <a:cubicBezTo>
                  <a:pt x="114466" y="1580754"/>
                  <a:pt x="96909" y="1402195"/>
                  <a:pt x="82995" y="1222532"/>
                </a:cubicBezTo>
                <a:cubicBezTo>
                  <a:pt x="81780" y="1206078"/>
                  <a:pt x="106185" y="1202766"/>
                  <a:pt x="108503" y="1219218"/>
                </a:cubicBezTo>
                <a:cubicBezTo>
                  <a:pt x="130589" y="1373042"/>
                  <a:pt x="145165" y="1531283"/>
                  <a:pt x="152784" y="1690187"/>
                </a:cubicBezTo>
                <a:cubicBezTo>
                  <a:pt x="156539" y="1546191"/>
                  <a:pt x="152232" y="1400428"/>
                  <a:pt x="163605" y="1257096"/>
                </a:cubicBezTo>
                <a:cubicBezTo>
                  <a:pt x="164820" y="1242520"/>
                  <a:pt x="186133" y="1240200"/>
                  <a:pt x="187017" y="1255770"/>
                </a:cubicBezTo>
                <a:cubicBezTo>
                  <a:pt x="196293" y="1409152"/>
                  <a:pt x="185360" y="1566067"/>
                  <a:pt x="179618" y="1719561"/>
                </a:cubicBezTo>
                <a:cubicBezTo>
                  <a:pt x="175753" y="1825017"/>
                  <a:pt x="174648" y="1932683"/>
                  <a:pt x="166145" y="2038914"/>
                </a:cubicBezTo>
                <a:cubicBezTo>
                  <a:pt x="177519" y="1948806"/>
                  <a:pt x="187127" y="1858587"/>
                  <a:pt x="195298" y="1767707"/>
                </a:cubicBezTo>
                <a:cubicBezTo>
                  <a:pt x="207114" y="1636299"/>
                  <a:pt x="210427" y="1489652"/>
                  <a:pt x="256253" y="1364871"/>
                </a:cubicBezTo>
                <a:cubicBezTo>
                  <a:pt x="260118" y="1354159"/>
                  <a:pt x="278008" y="1355705"/>
                  <a:pt x="276903" y="1368183"/>
                </a:cubicBezTo>
                <a:cubicBezTo>
                  <a:pt x="262990" y="1523774"/>
                  <a:pt x="232070" y="1678702"/>
                  <a:pt x="218156" y="1835176"/>
                </a:cubicBezTo>
                <a:cubicBezTo>
                  <a:pt x="217163" y="1846330"/>
                  <a:pt x="216169" y="1857593"/>
                  <a:pt x="215175" y="1868746"/>
                </a:cubicBezTo>
                <a:cubicBezTo>
                  <a:pt x="221690" y="1840918"/>
                  <a:pt x="228647" y="1813312"/>
                  <a:pt x="233948" y="1786810"/>
                </a:cubicBezTo>
                <a:cubicBezTo>
                  <a:pt x="237150" y="1770798"/>
                  <a:pt x="261995" y="1775436"/>
                  <a:pt x="258903" y="1791559"/>
                </a:cubicBezTo>
                <a:cubicBezTo>
                  <a:pt x="254708" y="1813202"/>
                  <a:pt x="251284" y="1835949"/>
                  <a:pt x="247640" y="1858918"/>
                </a:cubicBezTo>
                <a:cubicBezTo>
                  <a:pt x="271824" y="1777534"/>
                  <a:pt x="294130" y="1691402"/>
                  <a:pt x="333110" y="1617415"/>
                </a:cubicBezTo>
                <a:cubicBezTo>
                  <a:pt x="337527" y="1609023"/>
                  <a:pt x="351883" y="1614655"/>
                  <a:pt x="350336" y="1623711"/>
                </a:cubicBezTo>
                <a:cubicBezTo>
                  <a:pt x="333663" y="1717794"/>
                  <a:pt x="292915" y="1809669"/>
                  <a:pt x="264425" y="1900880"/>
                </a:cubicBezTo>
                <a:cubicBezTo>
                  <a:pt x="251836" y="1941297"/>
                  <a:pt x="239910" y="1981934"/>
                  <a:pt x="227764" y="2022681"/>
                </a:cubicBezTo>
                <a:cubicBezTo>
                  <a:pt x="273149" y="1930474"/>
                  <a:pt x="326926" y="1841913"/>
                  <a:pt x="385231" y="1758209"/>
                </a:cubicBezTo>
                <a:cubicBezTo>
                  <a:pt x="394949" y="1744296"/>
                  <a:pt x="417145" y="1757989"/>
                  <a:pt x="407648" y="1772124"/>
                </a:cubicBezTo>
                <a:cubicBezTo>
                  <a:pt x="344152" y="1866427"/>
                  <a:pt x="290154" y="1963712"/>
                  <a:pt x="240352" y="2064311"/>
                </a:cubicBezTo>
                <a:cubicBezTo>
                  <a:pt x="243665" y="2059563"/>
                  <a:pt x="246536" y="2054925"/>
                  <a:pt x="250069" y="2050066"/>
                </a:cubicBezTo>
                <a:cubicBezTo>
                  <a:pt x="339515" y="1928046"/>
                  <a:pt x="441549" y="1825128"/>
                  <a:pt x="552527" y="1722653"/>
                </a:cubicBezTo>
                <a:cubicBezTo>
                  <a:pt x="632918" y="1648335"/>
                  <a:pt x="711541" y="1570153"/>
                  <a:pt x="809931" y="1519798"/>
                </a:cubicBezTo>
                <a:cubicBezTo>
                  <a:pt x="879499" y="1484242"/>
                  <a:pt x="950062" y="1451114"/>
                  <a:pt x="1017974" y="1412354"/>
                </a:cubicBezTo>
                <a:cubicBezTo>
                  <a:pt x="1052317" y="1392699"/>
                  <a:pt x="1088757" y="1374036"/>
                  <a:pt x="1121223" y="1351288"/>
                </a:cubicBezTo>
                <a:cubicBezTo>
                  <a:pt x="1156448" y="1326554"/>
                  <a:pt x="1112499" y="1334062"/>
                  <a:pt x="1110843" y="1334172"/>
                </a:cubicBezTo>
                <a:cubicBezTo>
                  <a:pt x="1094279" y="1335388"/>
                  <a:pt x="1093616" y="1311426"/>
                  <a:pt x="1109407" y="1308996"/>
                </a:cubicBezTo>
                <a:cubicBezTo>
                  <a:pt x="1117578" y="1307780"/>
                  <a:pt x="1124646" y="1305352"/>
                  <a:pt x="1131161" y="1303804"/>
                </a:cubicBezTo>
                <a:cubicBezTo>
                  <a:pt x="1191565" y="1272224"/>
                  <a:pt x="1226018" y="1226948"/>
                  <a:pt x="1268973" y="1173834"/>
                </a:cubicBezTo>
                <a:cubicBezTo>
                  <a:pt x="1293267" y="1143798"/>
                  <a:pt x="1338652" y="1128780"/>
                  <a:pt x="1346272" y="1084940"/>
                </a:cubicBezTo>
                <a:cubicBezTo>
                  <a:pt x="1346823" y="1081406"/>
                  <a:pt x="1347707" y="1076990"/>
                  <a:pt x="1348590" y="1072020"/>
                </a:cubicBezTo>
                <a:cubicBezTo>
                  <a:pt x="1320101" y="1094326"/>
                  <a:pt x="1290727" y="1116634"/>
                  <a:pt x="1260139" y="1135074"/>
                </a:cubicBezTo>
                <a:cubicBezTo>
                  <a:pt x="1248765" y="1141920"/>
                  <a:pt x="1237944" y="1127676"/>
                  <a:pt x="1247771" y="1118730"/>
                </a:cubicBezTo>
                <a:cubicBezTo>
                  <a:pt x="1280016" y="1089248"/>
                  <a:pt x="1316899" y="1062856"/>
                  <a:pt x="1352566" y="1037346"/>
                </a:cubicBezTo>
                <a:cubicBezTo>
                  <a:pt x="1352676" y="1031826"/>
                  <a:pt x="1352345" y="1026414"/>
                  <a:pt x="1351682" y="1021114"/>
                </a:cubicBezTo>
                <a:cubicBezTo>
                  <a:pt x="1347597" y="1025972"/>
                  <a:pt x="1342406" y="1030168"/>
                  <a:pt x="1337548" y="1033922"/>
                </a:cubicBezTo>
                <a:cubicBezTo>
                  <a:pt x="1323083" y="1045076"/>
                  <a:pt x="1309500" y="1051370"/>
                  <a:pt x="1291280" y="1053580"/>
                </a:cubicBezTo>
                <a:cubicBezTo>
                  <a:pt x="1282224" y="1054682"/>
                  <a:pt x="1279132" y="1043420"/>
                  <a:pt x="1286531" y="1038892"/>
                </a:cubicBezTo>
                <a:cubicBezTo>
                  <a:pt x="1299231" y="1031052"/>
                  <a:pt x="1314579" y="1021996"/>
                  <a:pt x="1325180" y="1011508"/>
                </a:cubicBezTo>
                <a:cubicBezTo>
                  <a:pt x="1331143" y="1005544"/>
                  <a:pt x="1335229" y="999802"/>
                  <a:pt x="1342406" y="996268"/>
                </a:cubicBezTo>
                <a:cubicBezTo>
                  <a:pt x="1332800" y="984122"/>
                  <a:pt x="1315242" y="978600"/>
                  <a:pt x="1283439" y="987766"/>
                </a:cubicBezTo>
                <a:cubicBezTo>
                  <a:pt x="1280457" y="988648"/>
                  <a:pt x="1277917" y="987986"/>
                  <a:pt x="1275709" y="986660"/>
                </a:cubicBezTo>
                <a:cubicBezTo>
                  <a:pt x="1263894" y="996048"/>
                  <a:pt x="1251195" y="1004882"/>
                  <a:pt x="1238717" y="1013716"/>
                </a:cubicBezTo>
                <a:cubicBezTo>
                  <a:pt x="1236508" y="1016586"/>
                  <a:pt x="1233637" y="1018794"/>
                  <a:pt x="1228778" y="1020230"/>
                </a:cubicBezTo>
                <a:cubicBezTo>
                  <a:pt x="1214643" y="1024206"/>
                  <a:pt x="1202055" y="1006426"/>
                  <a:pt x="1215305" y="996600"/>
                </a:cubicBezTo>
                <a:cubicBezTo>
                  <a:pt x="1256716" y="966012"/>
                  <a:pt x="1305745" y="937742"/>
                  <a:pt x="1308175" y="882860"/>
                </a:cubicBezTo>
                <a:cubicBezTo>
                  <a:pt x="1295475" y="879326"/>
                  <a:pt x="1282776" y="877118"/>
                  <a:pt x="1269636" y="875020"/>
                </a:cubicBezTo>
                <a:cubicBezTo>
                  <a:pt x="1254728" y="889264"/>
                  <a:pt x="1237834" y="902184"/>
                  <a:pt x="1222926" y="914552"/>
                </a:cubicBezTo>
                <a:cubicBezTo>
                  <a:pt x="1194105" y="938514"/>
                  <a:pt x="1163627" y="967336"/>
                  <a:pt x="1126964" y="977716"/>
                </a:cubicBezTo>
                <a:cubicBezTo>
                  <a:pt x="1118683" y="980034"/>
                  <a:pt x="1110622" y="970096"/>
                  <a:pt x="1117027" y="963030"/>
                </a:cubicBezTo>
                <a:cubicBezTo>
                  <a:pt x="1145296" y="932220"/>
                  <a:pt x="1183945" y="910356"/>
                  <a:pt x="1215305" y="882418"/>
                </a:cubicBezTo>
                <a:cubicBezTo>
                  <a:pt x="1230986" y="868504"/>
                  <a:pt x="1249096" y="855032"/>
                  <a:pt x="1262679" y="839130"/>
                </a:cubicBezTo>
                <a:cubicBezTo>
                  <a:pt x="1274274" y="825550"/>
                  <a:pt x="1248545" y="813954"/>
                  <a:pt x="1230545" y="806334"/>
                </a:cubicBezTo>
                <a:cubicBezTo>
                  <a:pt x="1221490" y="816604"/>
                  <a:pt x="1209343" y="825770"/>
                  <a:pt x="1199405" y="831844"/>
                </a:cubicBezTo>
                <a:cubicBezTo>
                  <a:pt x="1194877" y="834604"/>
                  <a:pt x="1187479" y="831622"/>
                  <a:pt x="1185601" y="826762"/>
                </a:cubicBezTo>
                <a:cubicBezTo>
                  <a:pt x="1181184" y="814948"/>
                  <a:pt x="1183945" y="804788"/>
                  <a:pt x="1194657" y="796838"/>
                </a:cubicBezTo>
                <a:cubicBezTo>
                  <a:pt x="1199184" y="793524"/>
                  <a:pt x="1206031" y="789772"/>
                  <a:pt x="1209895" y="785796"/>
                </a:cubicBezTo>
                <a:cubicBezTo>
                  <a:pt x="1218619" y="776850"/>
                  <a:pt x="1200730" y="774200"/>
                  <a:pt x="1196533" y="773206"/>
                </a:cubicBezTo>
                <a:cubicBezTo>
                  <a:pt x="1181737" y="769672"/>
                  <a:pt x="1165724" y="769452"/>
                  <a:pt x="1151038" y="773648"/>
                </a:cubicBezTo>
                <a:cubicBezTo>
                  <a:pt x="1140217" y="776740"/>
                  <a:pt x="1131161" y="783476"/>
                  <a:pt x="1120670" y="785684"/>
                </a:cubicBezTo>
                <a:cubicBezTo>
                  <a:pt x="1118903" y="790102"/>
                  <a:pt x="1117578" y="794518"/>
                  <a:pt x="1115481" y="799156"/>
                </a:cubicBezTo>
                <a:cubicBezTo>
                  <a:pt x="1109959" y="811084"/>
                  <a:pt x="1089309" y="804348"/>
                  <a:pt x="1091076" y="791648"/>
                </a:cubicBezTo>
                <a:cubicBezTo>
                  <a:pt x="1092733" y="775966"/>
                  <a:pt x="1095715" y="760508"/>
                  <a:pt x="1099138" y="745048"/>
                </a:cubicBezTo>
                <a:cubicBezTo>
                  <a:pt x="971154" y="742398"/>
                  <a:pt x="900259" y="855254"/>
                  <a:pt x="798115" y="913778"/>
                </a:cubicBezTo>
                <a:cubicBezTo>
                  <a:pt x="796570" y="917754"/>
                  <a:pt x="795465" y="921840"/>
                  <a:pt x="793808" y="925816"/>
                </a:cubicBezTo>
                <a:cubicBezTo>
                  <a:pt x="787735" y="940944"/>
                  <a:pt x="762006" y="932662"/>
                  <a:pt x="766644" y="916870"/>
                </a:cubicBezTo>
                <a:cubicBezTo>
                  <a:pt x="790386" y="836370"/>
                  <a:pt x="810041" y="756532"/>
                  <a:pt x="826164" y="674154"/>
                </a:cubicBezTo>
                <a:cubicBezTo>
                  <a:pt x="833010" y="639260"/>
                  <a:pt x="840519" y="604474"/>
                  <a:pt x="846703" y="569470"/>
                </a:cubicBezTo>
                <a:cubicBezTo>
                  <a:pt x="856420" y="539102"/>
                  <a:pt x="853108" y="512268"/>
                  <a:pt x="837979" y="488858"/>
                </a:cubicBezTo>
                <a:cubicBezTo>
                  <a:pt x="836323" y="579078"/>
                  <a:pt x="807060" y="680780"/>
                  <a:pt x="775368" y="762606"/>
                </a:cubicBezTo>
                <a:cubicBezTo>
                  <a:pt x="772276" y="770666"/>
                  <a:pt x="759355" y="767132"/>
                  <a:pt x="760792" y="758630"/>
                </a:cubicBezTo>
                <a:cubicBezTo>
                  <a:pt x="769294" y="709380"/>
                  <a:pt x="782877" y="661234"/>
                  <a:pt x="789281" y="611652"/>
                </a:cubicBezTo>
                <a:cubicBezTo>
                  <a:pt x="794692" y="570464"/>
                  <a:pt x="796680" y="528282"/>
                  <a:pt x="803416" y="487202"/>
                </a:cubicBezTo>
                <a:lnTo>
                  <a:pt x="800544" y="487644"/>
                </a:lnTo>
                <a:cubicBezTo>
                  <a:pt x="790055" y="546060"/>
                  <a:pt x="779454" y="602046"/>
                  <a:pt x="748976" y="654830"/>
                </a:cubicBezTo>
                <a:cubicBezTo>
                  <a:pt x="744779" y="662006"/>
                  <a:pt x="734178" y="656706"/>
                  <a:pt x="736056" y="649088"/>
                </a:cubicBezTo>
                <a:cubicBezTo>
                  <a:pt x="744890" y="612868"/>
                  <a:pt x="760792" y="578856"/>
                  <a:pt x="768079" y="542304"/>
                </a:cubicBezTo>
                <a:cubicBezTo>
                  <a:pt x="771393" y="525962"/>
                  <a:pt x="771723" y="507962"/>
                  <a:pt x="775147" y="491288"/>
                </a:cubicBezTo>
                <a:cubicBezTo>
                  <a:pt x="770398" y="491950"/>
                  <a:pt x="765649" y="492724"/>
                  <a:pt x="760902" y="493386"/>
                </a:cubicBezTo>
                <a:cubicBezTo>
                  <a:pt x="756043" y="506306"/>
                  <a:pt x="750191" y="519116"/>
                  <a:pt x="742129" y="531704"/>
                </a:cubicBezTo>
                <a:cubicBezTo>
                  <a:pt x="735393" y="542194"/>
                  <a:pt x="720707" y="533802"/>
                  <a:pt x="723357" y="522760"/>
                </a:cubicBezTo>
                <a:cubicBezTo>
                  <a:pt x="734400" y="476822"/>
                  <a:pt x="751074" y="433866"/>
                  <a:pt x="747871" y="385168"/>
                </a:cubicBezTo>
                <a:cubicBezTo>
                  <a:pt x="746104" y="357894"/>
                  <a:pt x="741135" y="328078"/>
                  <a:pt x="746216" y="300914"/>
                </a:cubicBezTo>
                <a:cubicBezTo>
                  <a:pt x="756263" y="247136"/>
                  <a:pt x="756263" y="197002"/>
                  <a:pt x="716180" y="152500"/>
                </a:cubicBezTo>
                <a:cubicBezTo>
                  <a:pt x="712425" y="148304"/>
                  <a:pt x="708781" y="145322"/>
                  <a:pt x="705357" y="142892"/>
                </a:cubicBezTo>
                <a:cubicBezTo>
                  <a:pt x="710548" y="167960"/>
                  <a:pt x="711099" y="196890"/>
                  <a:pt x="704584" y="217762"/>
                </a:cubicBezTo>
                <a:cubicBezTo>
                  <a:pt x="701160" y="228806"/>
                  <a:pt x="684819" y="224830"/>
                  <a:pt x="683493" y="214670"/>
                </a:cubicBezTo>
                <a:cubicBezTo>
                  <a:pt x="681615" y="201420"/>
                  <a:pt x="682830" y="188056"/>
                  <a:pt x="681615" y="174806"/>
                </a:cubicBezTo>
                <a:cubicBezTo>
                  <a:pt x="680512" y="163652"/>
                  <a:pt x="678303" y="152720"/>
                  <a:pt x="676095" y="141790"/>
                </a:cubicBezTo>
                <a:cubicBezTo>
                  <a:pt x="668806" y="146648"/>
                  <a:pt x="662070" y="154928"/>
                  <a:pt x="655886" y="164316"/>
                </a:cubicBezTo>
                <a:cubicBezTo>
                  <a:pt x="653678" y="172598"/>
                  <a:pt x="651249" y="180880"/>
                  <a:pt x="650476" y="189604"/>
                </a:cubicBezTo>
                <a:cubicBezTo>
                  <a:pt x="648929" y="207162"/>
                  <a:pt x="650807" y="224166"/>
                  <a:pt x="651138" y="241724"/>
                </a:cubicBezTo>
                <a:cubicBezTo>
                  <a:pt x="651359" y="252768"/>
                  <a:pt x="634133" y="257846"/>
                  <a:pt x="629605" y="247026"/>
                </a:cubicBezTo>
                <a:cubicBezTo>
                  <a:pt x="627065" y="240952"/>
                  <a:pt x="625077" y="233442"/>
                  <a:pt x="623532" y="225492"/>
                </a:cubicBezTo>
                <a:cubicBezTo>
                  <a:pt x="623422" y="226044"/>
                  <a:pt x="623310" y="226596"/>
                  <a:pt x="623310" y="227148"/>
                </a:cubicBezTo>
                <a:cubicBezTo>
                  <a:pt x="621655" y="246032"/>
                  <a:pt x="618121" y="267676"/>
                  <a:pt x="601778" y="279490"/>
                </a:cubicBezTo>
                <a:cubicBezTo>
                  <a:pt x="592060" y="286558"/>
                  <a:pt x="576269" y="275846"/>
                  <a:pt x="584662" y="264804"/>
                </a:cubicBezTo>
                <a:cubicBezTo>
                  <a:pt x="602882" y="241062"/>
                  <a:pt x="591619" y="207824"/>
                  <a:pt x="601225" y="181432"/>
                </a:cubicBezTo>
                <a:cubicBezTo>
                  <a:pt x="600895" y="169506"/>
                  <a:pt x="603765" y="158242"/>
                  <a:pt x="605974" y="145212"/>
                </a:cubicBezTo>
                <a:cubicBezTo>
                  <a:pt x="608624" y="129422"/>
                  <a:pt x="614146" y="106894"/>
                  <a:pt x="603213" y="92760"/>
                </a:cubicBezTo>
                <a:cubicBezTo>
                  <a:pt x="601888" y="91104"/>
                  <a:pt x="600342" y="89556"/>
                  <a:pt x="599016" y="88012"/>
                </a:cubicBezTo>
                <a:cubicBezTo>
                  <a:pt x="599458" y="112416"/>
                  <a:pt x="595373" y="137482"/>
                  <a:pt x="582785" y="157690"/>
                </a:cubicBezTo>
                <a:cubicBezTo>
                  <a:pt x="576821" y="167296"/>
                  <a:pt x="561361" y="160782"/>
                  <a:pt x="562576" y="150070"/>
                </a:cubicBezTo>
                <a:cubicBezTo>
                  <a:pt x="566220" y="118710"/>
                  <a:pt x="572404" y="90330"/>
                  <a:pt x="567877" y="58526"/>
                </a:cubicBezTo>
                <a:cubicBezTo>
                  <a:pt x="567877" y="58086"/>
                  <a:pt x="567987" y="57754"/>
                  <a:pt x="567987" y="57312"/>
                </a:cubicBezTo>
                <a:cubicBezTo>
                  <a:pt x="518406" y="21646"/>
                  <a:pt x="480088" y="87128"/>
                  <a:pt x="454469" y="125998"/>
                </a:cubicBezTo>
                <a:cubicBezTo>
                  <a:pt x="445856" y="156144"/>
                  <a:pt x="432715" y="183972"/>
                  <a:pt x="421893" y="194794"/>
                </a:cubicBezTo>
                <a:cubicBezTo>
                  <a:pt x="413500" y="203406"/>
                  <a:pt x="398041" y="196450"/>
                  <a:pt x="402789" y="183862"/>
                </a:cubicBezTo>
                <a:cubicBezTo>
                  <a:pt x="410408" y="163542"/>
                  <a:pt x="422224" y="144660"/>
                  <a:pt x="426973" y="123458"/>
                </a:cubicBezTo>
                <a:cubicBezTo>
                  <a:pt x="427415" y="119704"/>
                  <a:pt x="442432" y="36664"/>
                  <a:pt x="413500" y="57864"/>
                </a:cubicBezTo>
                <a:cubicBezTo>
                  <a:pt x="390090" y="75092"/>
                  <a:pt x="376950" y="99496"/>
                  <a:pt x="358067" y="120808"/>
                </a:cubicBezTo>
                <a:cubicBezTo>
                  <a:pt x="315000" y="169506"/>
                  <a:pt x="316767" y="226044"/>
                  <a:pt x="287394" y="280152"/>
                </a:cubicBezTo>
                <a:cubicBezTo>
                  <a:pt x="281542" y="290864"/>
                  <a:pt x="261665" y="290644"/>
                  <a:pt x="259567" y="276950"/>
                </a:cubicBezTo>
                <a:cubicBezTo>
                  <a:pt x="258241" y="268226"/>
                  <a:pt x="242119" y="157690"/>
                  <a:pt x="229531" y="165972"/>
                </a:cubicBezTo>
                <a:cubicBezTo>
                  <a:pt x="228978" y="166304"/>
                  <a:pt x="228537" y="166304"/>
                  <a:pt x="228094" y="166524"/>
                </a:cubicBezTo>
                <a:cubicBezTo>
                  <a:pt x="225555" y="189162"/>
                  <a:pt x="223899" y="215000"/>
                  <a:pt x="209764" y="233332"/>
                </a:cubicBezTo>
                <a:cubicBezTo>
                  <a:pt x="202255" y="243050"/>
                  <a:pt x="189556" y="233994"/>
                  <a:pt x="188452" y="224718"/>
                </a:cubicBezTo>
                <a:cubicBezTo>
                  <a:pt x="186354" y="207272"/>
                  <a:pt x="193752" y="189934"/>
                  <a:pt x="195850" y="172598"/>
                </a:cubicBezTo>
                <a:cubicBezTo>
                  <a:pt x="197506" y="159016"/>
                  <a:pt x="199495" y="144880"/>
                  <a:pt x="199163" y="131076"/>
                </a:cubicBezTo>
                <a:cubicBezTo>
                  <a:pt x="198831" y="118268"/>
                  <a:pt x="187569" y="119150"/>
                  <a:pt x="178403" y="123900"/>
                </a:cubicBezTo>
                <a:cubicBezTo>
                  <a:pt x="179066" y="133948"/>
                  <a:pt x="178513" y="143998"/>
                  <a:pt x="176084" y="154046"/>
                </a:cubicBezTo>
                <a:cubicBezTo>
                  <a:pt x="164820" y="199652"/>
                  <a:pt x="157864" y="251884"/>
                  <a:pt x="135116" y="293294"/>
                </a:cubicBezTo>
                <a:cubicBezTo>
                  <a:pt x="130257" y="302348"/>
                  <a:pt x="114687" y="299920"/>
                  <a:pt x="114797" y="288766"/>
                </a:cubicBezTo>
                <a:cubicBezTo>
                  <a:pt x="115129" y="240952"/>
                  <a:pt x="136993" y="196228"/>
                  <a:pt x="145607" y="149518"/>
                </a:cubicBezTo>
                <a:cubicBezTo>
                  <a:pt x="149582" y="127654"/>
                  <a:pt x="144612" y="107114"/>
                  <a:pt x="139091" y="86022"/>
                </a:cubicBezTo>
                <a:cubicBezTo>
                  <a:pt x="135226" y="77630"/>
                  <a:pt x="133681" y="68908"/>
                  <a:pt x="134564" y="59852"/>
                </a:cubicBezTo>
                <a:cubicBezTo>
                  <a:pt x="128822" y="73104"/>
                  <a:pt x="123411" y="86354"/>
                  <a:pt x="117779" y="99606"/>
                </a:cubicBezTo>
                <a:cubicBezTo>
                  <a:pt x="116233" y="125446"/>
                  <a:pt x="110049" y="149850"/>
                  <a:pt x="94700" y="172486"/>
                </a:cubicBezTo>
                <a:cubicBezTo>
                  <a:pt x="89620" y="179996"/>
                  <a:pt x="75707" y="177788"/>
                  <a:pt x="76590" y="167408"/>
                </a:cubicBezTo>
                <a:cubicBezTo>
                  <a:pt x="79129" y="137372"/>
                  <a:pt x="110822" y="-553"/>
                  <a:pt x="42689" y="38760"/>
                </a:cubicBezTo>
                <a:cubicBezTo>
                  <a:pt x="20714" y="51404"/>
                  <a:pt x="8429" y="68797"/>
                  <a:pt x="865" y="88563"/>
                </a:cubicBezTo>
                <a:lnTo>
                  <a:pt x="0" y="92671"/>
                </a:lnTo>
                <a:lnTo>
                  <a:pt x="0" y="38736"/>
                </a:lnTo>
                <a:lnTo>
                  <a:pt x="7670" y="28284"/>
                </a:lnTo>
                <a:cubicBezTo>
                  <a:pt x="25159" y="11100"/>
                  <a:pt x="48431" y="223"/>
                  <a:pt x="78246" y="2"/>
                </a:cubicBezTo>
                <a:cubicBezTo>
                  <a:pt x="98676" y="-221"/>
                  <a:pt x="108613" y="19326"/>
                  <a:pt x="113582" y="39202"/>
                </a:cubicBezTo>
                <a:cubicBezTo>
                  <a:pt x="118221" y="33460"/>
                  <a:pt x="123521" y="28602"/>
                  <a:pt x="130147" y="25950"/>
                </a:cubicBezTo>
                <a:cubicBezTo>
                  <a:pt x="144171" y="20208"/>
                  <a:pt x="155766" y="33572"/>
                  <a:pt x="159189" y="45386"/>
                </a:cubicBezTo>
                <a:cubicBezTo>
                  <a:pt x="163495" y="59962"/>
                  <a:pt x="168685" y="75092"/>
                  <a:pt x="172661" y="90440"/>
                </a:cubicBezTo>
                <a:cubicBezTo>
                  <a:pt x="188894" y="78846"/>
                  <a:pt x="211862" y="80392"/>
                  <a:pt x="224782" y="102918"/>
                </a:cubicBezTo>
                <a:cubicBezTo>
                  <a:pt x="229972" y="112084"/>
                  <a:pt x="230966" y="124782"/>
                  <a:pt x="230634" y="137482"/>
                </a:cubicBezTo>
                <a:cubicBezTo>
                  <a:pt x="259456" y="129200"/>
                  <a:pt x="273149" y="169836"/>
                  <a:pt x="280437" y="209038"/>
                </a:cubicBezTo>
                <a:cubicBezTo>
                  <a:pt x="288056" y="178230"/>
                  <a:pt x="294793" y="147310"/>
                  <a:pt x="316436" y="122796"/>
                </a:cubicBezTo>
                <a:cubicBezTo>
                  <a:pt x="342939" y="92760"/>
                  <a:pt x="372863" y="34234"/>
                  <a:pt x="415488" y="24184"/>
                </a:cubicBezTo>
                <a:cubicBezTo>
                  <a:pt x="450493" y="15902"/>
                  <a:pt x="462751" y="38098"/>
                  <a:pt x="463303" y="69018"/>
                </a:cubicBezTo>
                <a:cubicBezTo>
                  <a:pt x="493118" y="26724"/>
                  <a:pt x="539608" y="-14023"/>
                  <a:pt x="579913" y="19436"/>
                </a:cubicBezTo>
                <a:cubicBezTo>
                  <a:pt x="594821" y="31694"/>
                  <a:pt x="606637" y="50908"/>
                  <a:pt x="620218" y="65152"/>
                </a:cubicBezTo>
                <a:cubicBezTo>
                  <a:pt x="629164" y="74650"/>
                  <a:pt x="637666" y="87570"/>
                  <a:pt x="639323" y="100820"/>
                </a:cubicBezTo>
                <a:cubicBezTo>
                  <a:pt x="640537" y="110206"/>
                  <a:pt x="640648" y="120588"/>
                  <a:pt x="640206" y="131188"/>
                </a:cubicBezTo>
                <a:cubicBezTo>
                  <a:pt x="653568" y="106672"/>
                  <a:pt x="670573" y="84368"/>
                  <a:pt x="689787" y="87680"/>
                </a:cubicBezTo>
                <a:cubicBezTo>
                  <a:pt x="717393" y="92428"/>
                  <a:pt x="760902" y="152390"/>
                  <a:pt x="773160" y="174144"/>
                </a:cubicBezTo>
                <a:cubicBezTo>
                  <a:pt x="805293" y="231124"/>
                  <a:pt x="770730" y="271760"/>
                  <a:pt x="774705" y="332606"/>
                </a:cubicBezTo>
                <a:cubicBezTo>
                  <a:pt x="777024" y="368272"/>
                  <a:pt x="778790" y="403058"/>
                  <a:pt x="774926" y="436848"/>
                </a:cubicBezTo>
                <a:cubicBezTo>
                  <a:pt x="815563" y="414210"/>
                  <a:pt x="862163" y="452970"/>
                  <a:pt x="882702" y="515250"/>
                </a:cubicBezTo>
                <a:cubicBezTo>
                  <a:pt x="899928" y="567372"/>
                  <a:pt x="863819" y="656376"/>
                  <a:pt x="853439" y="707724"/>
                </a:cubicBezTo>
                <a:cubicBezTo>
                  <a:pt x="842396" y="761832"/>
                  <a:pt x="830912" y="815942"/>
                  <a:pt x="814458" y="868614"/>
                </a:cubicBezTo>
                <a:cubicBezTo>
                  <a:pt x="898493" y="786348"/>
                  <a:pt x="1000968" y="699884"/>
                  <a:pt x="1121112" y="713134"/>
                </a:cubicBezTo>
                <a:cubicBezTo>
                  <a:pt x="1132928" y="714350"/>
                  <a:pt x="1138007" y="724288"/>
                  <a:pt x="1135800" y="735000"/>
                </a:cubicBezTo>
                <a:cubicBezTo>
                  <a:pt x="1134805" y="740410"/>
                  <a:pt x="1133370" y="745158"/>
                  <a:pt x="1132155" y="750238"/>
                </a:cubicBezTo>
                <a:cubicBezTo>
                  <a:pt x="1144192" y="745380"/>
                  <a:pt x="1157663" y="743060"/>
                  <a:pt x="1168043" y="742398"/>
                </a:cubicBezTo>
                <a:cubicBezTo>
                  <a:pt x="1187036" y="741294"/>
                  <a:pt x="1210448" y="742618"/>
                  <a:pt x="1227011" y="753110"/>
                </a:cubicBezTo>
                <a:cubicBezTo>
                  <a:pt x="1241587" y="762496"/>
                  <a:pt x="1245341" y="773316"/>
                  <a:pt x="1243134" y="784028"/>
                </a:cubicBezTo>
                <a:cubicBezTo>
                  <a:pt x="1275930" y="788224"/>
                  <a:pt x="1318444" y="805120"/>
                  <a:pt x="1297684" y="841670"/>
                </a:cubicBezTo>
                <a:cubicBezTo>
                  <a:pt x="1295696" y="845204"/>
                  <a:pt x="1292935" y="848186"/>
                  <a:pt x="1290617" y="851498"/>
                </a:cubicBezTo>
                <a:cubicBezTo>
                  <a:pt x="1302874" y="852382"/>
                  <a:pt x="1314910" y="854702"/>
                  <a:pt x="1326947" y="858788"/>
                </a:cubicBezTo>
                <a:cubicBezTo>
                  <a:pt x="1333462" y="860996"/>
                  <a:pt x="1336554" y="866074"/>
                  <a:pt x="1336996" y="872700"/>
                </a:cubicBezTo>
                <a:cubicBezTo>
                  <a:pt x="1339536" y="908700"/>
                  <a:pt x="1326285" y="935754"/>
                  <a:pt x="1306076" y="958502"/>
                </a:cubicBezTo>
                <a:cubicBezTo>
                  <a:pt x="1326285" y="955740"/>
                  <a:pt x="1345498" y="962698"/>
                  <a:pt x="1365155" y="978048"/>
                </a:cubicBezTo>
                <a:cubicBezTo>
                  <a:pt x="1402478" y="1007090"/>
                  <a:pt x="1382602" y="1075774"/>
                  <a:pt x="1371890" y="1111442"/>
                </a:cubicBezTo>
                <a:cubicBezTo>
                  <a:pt x="1364271" y="1136510"/>
                  <a:pt x="1342848" y="1151858"/>
                  <a:pt x="1322751" y="1166434"/>
                </a:cubicBezTo>
                <a:cubicBezTo>
                  <a:pt x="1286751" y="1192496"/>
                  <a:pt x="1265550" y="1226838"/>
                  <a:pt x="1236729" y="1258640"/>
                </a:cubicBezTo>
                <a:cubicBezTo>
                  <a:pt x="1214975" y="1282714"/>
                  <a:pt x="1192558" y="1305020"/>
                  <a:pt x="1164951" y="1318050"/>
                </a:cubicBezTo>
                <a:cubicBezTo>
                  <a:pt x="1175221" y="1334504"/>
                  <a:pt x="1164289" y="1357804"/>
                  <a:pt x="1150486" y="1367631"/>
                </a:cubicBezTo>
                <a:cubicBezTo>
                  <a:pt x="1013668" y="1465580"/>
                  <a:pt x="840409" y="1511627"/>
                  <a:pt x="712976" y="1622054"/>
                </a:cubicBezTo>
                <a:cubicBezTo>
                  <a:pt x="606747" y="1714039"/>
                  <a:pt x="497977" y="1809557"/>
                  <a:pt x="402569" y="1912696"/>
                </a:cubicBezTo>
                <a:cubicBezTo>
                  <a:pt x="337197" y="1983369"/>
                  <a:pt x="277787" y="2060778"/>
                  <a:pt x="223457" y="2140174"/>
                </a:cubicBezTo>
                <a:cubicBezTo>
                  <a:pt x="173544" y="2213166"/>
                  <a:pt x="156759" y="2284502"/>
                  <a:pt x="147594" y="2368315"/>
                </a:cubicBezTo>
                <a:cubicBezTo>
                  <a:pt x="142183" y="2435234"/>
                  <a:pt x="126061" y="2500274"/>
                  <a:pt x="117116" y="2568297"/>
                </a:cubicBezTo>
                <a:cubicBezTo>
                  <a:pt x="113914" y="2592259"/>
                  <a:pt x="111705" y="2617990"/>
                  <a:pt x="108503" y="2643608"/>
                </a:cubicBezTo>
                <a:cubicBezTo>
                  <a:pt x="245322" y="2496521"/>
                  <a:pt x="417255" y="2385431"/>
                  <a:pt x="589079" y="2276109"/>
                </a:cubicBezTo>
                <a:cubicBezTo>
                  <a:pt x="585103" y="2166897"/>
                  <a:pt x="584110" y="1996952"/>
                  <a:pt x="704916" y="2029416"/>
                </a:cubicBezTo>
                <a:cubicBezTo>
                  <a:pt x="707014" y="2029968"/>
                  <a:pt x="708671" y="2031625"/>
                  <a:pt x="710106" y="2033282"/>
                </a:cubicBezTo>
                <a:cubicBezTo>
                  <a:pt x="728547" y="1988780"/>
                  <a:pt x="777135" y="1955652"/>
                  <a:pt x="806066" y="1997393"/>
                </a:cubicBezTo>
                <a:cubicBezTo>
                  <a:pt x="847255" y="1974313"/>
                  <a:pt x="892088" y="2005344"/>
                  <a:pt x="924443" y="2048741"/>
                </a:cubicBezTo>
                <a:cubicBezTo>
                  <a:pt x="1068881" y="1942290"/>
                  <a:pt x="1218067" y="1846992"/>
                  <a:pt x="1367032" y="1746615"/>
                </a:cubicBezTo>
                <a:cubicBezTo>
                  <a:pt x="1455483" y="1686985"/>
                  <a:pt x="1542610" y="1615318"/>
                  <a:pt x="1632497" y="1554915"/>
                </a:cubicBezTo>
                <a:cubicBezTo>
                  <a:pt x="1660656" y="1519357"/>
                  <a:pt x="1679427" y="1475959"/>
                  <a:pt x="1702396" y="1436206"/>
                </a:cubicBezTo>
                <a:cubicBezTo>
                  <a:pt x="1740936" y="1369730"/>
                  <a:pt x="1800896" y="1320148"/>
                  <a:pt x="1838111" y="1251464"/>
                </a:cubicBezTo>
                <a:cubicBezTo>
                  <a:pt x="1881508" y="1171184"/>
                  <a:pt x="1925347" y="1088142"/>
                  <a:pt x="1962672" y="1004882"/>
                </a:cubicBezTo>
                <a:cubicBezTo>
                  <a:pt x="1996683" y="928908"/>
                  <a:pt x="2023627" y="849402"/>
                  <a:pt x="2062166" y="775526"/>
                </a:cubicBezTo>
                <a:cubicBezTo>
                  <a:pt x="2100814" y="701430"/>
                  <a:pt x="2147193" y="631640"/>
                  <a:pt x="2185402" y="557322"/>
                </a:cubicBezTo>
                <a:cubicBezTo>
                  <a:pt x="2210689" y="508074"/>
                  <a:pt x="2235093" y="452528"/>
                  <a:pt x="2273521" y="411782"/>
                </a:cubicBezTo>
                <a:cubicBezTo>
                  <a:pt x="2311839" y="371034"/>
                  <a:pt x="2354133" y="358556"/>
                  <a:pt x="2407910" y="346630"/>
                </a:cubicBezTo>
                <a:cubicBezTo>
                  <a:pt x="2459479" y="335256"/>
                  <a:pt x="2494264" y="351158"/>
                  <a:pt x="2523416" y="390248"/>
                </a:cubicBezTo>
                <a:cubicBezTo>
                  <a:pt x="2558311" y="362972"/>
                  <a:pt x="2579954" y="335808"/>
                  <a:pt x="2631302" y="360764"/>
                </a:cubicBezTo>
                <a:cubicBezTo>
                  <a:pt x="2647204" y="368494"/>
                  <a:pt x="2676026" y="393120"/>
                  <a:pt x="2684860" y="417524"/>
                </a:cubicBezTo>
                <a:cubicBezTo>
                  <a:pt x="2709154" y="390690"/>
                  <a:pt x="2739190" y="366064"/>
                  <a:pt x="2772096" y="380862"/>
                </a:cubicBezTo>
                <a:cubicBezTo>
                  <a:pt x="2796280" y="391684"/>
                  <a:pt x="2797163" y="404272"/>
                  <a:pt x="2811298" y="425032"/>
                </a:cubicBezTo>
                <a:cubicBezTo>
                  <a:pt x="2817372" y="433866"/>
                  <a:pt x="2852708" y="423486"/>
                  <a:pt x="2864964" y="430332"/>
                </a:cubicBezTo>
                <a:cubicBezTo>
                  <a:pt x="2961367" y="484332"/>
                  <a:pt x="2896768" y="618942"/>
                  <a:pt x="2871260" y="705736"/>
                </a:cubicBezTo>
                <a:cubicBezTo>
                  <a:pt x="2931332" y="677466"/>
                  <a:pt x="2952202" y="568586"/>
                  <a:pt x="3016249" y="538770"/>
                </a:cubicBezTo>
                <a:cubicBezTo>
                  <a:pt x="3066382" y="515472"/>
                  <a:pt x="3124466" y="576648"/>
                  <a:pt x="3131203" y="626008"/>
                </a:cubicBezTo>
                <a:cubicBezTo>
                  <a:pt x="3151300" y="623136"/>
                  <a:pt x="3169742" y="631970"/>
                  <a:pt x="3176477" y="655492"/>
                </a:cubicBezTo>
                <a:cubicBezTo>
                  <a:pt x="3186084" y="689392"/>
                  <a:pt x="3176257" y="710926"/>
                  <a:pt x="3159251" y="733122"/>
                </a:cubicBezTo>
                <a:cubicBezTo>
                  <a:pt x="3188072" y="725060"/>
                  <a:pt x="3212698" y="729478"/>
                  <a:pt x="3246819" y="761832"/>
                </a:cubicBezTo>
                <a:cubicBezTo>
                  <a:pt x="3296070" y="808654"/>
                  <a:pt x="3235666" y="880762"/>
                  <a:pt x="3201765" y="918196"/>
                </a:cubicBezTo>
                <a:cubicBezTo>
                  <a:pt x="3079413" y="1052474"/>
                  <a:pt x="2913000" y="1152742"/>
                  <a:pt x="2750343" y="1230262"/>
                </a:cubicBezTo>
                <a:cubicBezTo>
                  <a:pt x="2561845" y="1320148"/>
                  <a:pt x="2360537" y="1392477"/>
                  <a:pt x="2159451" y="1448353"/>
                </a:cubicBezTo>
                <a:cubicBezTo>
                  <a:pt x="2052117" y="1478168"/>
                  <a:pt x="1944119" y="1501910"/>
                  <a:pt x="1838773" y="1539233"/>
                </a:cubicBezTo>
                <a:cubicBezTo>
                  <a:pt x="1792504" y="1555688"/>
                  <a:pt x="1743696" y="1568166"/>
                  <a:pt x="1695550" y="1582190"/>
                </a:cubicBezTo>
                <a:cubicBezTo>
                  <a:pt x="1521739" y="1714260"/>
                  <a:pt x="1343731" y="1840698"/>
                  <a:pt x="1167161" y="1969344"/>
                </a:cubicBezTo>
                <a:cubicBezTo>
                  <a:pt x="1168927" y="1968571"/>
                  <a:pt x="1170804" y="1967799"/>
                  <a:pt x="1172792" y="1967026"/>
                </a:cubicBezTo>
                <a:cubicBezTo>
                  <a:pt x="1192006" y="1959959"/>
                  <a:pt x="1205809" y="1963050"/>
                  <a:pt x="1217845" y="1973651"/>
                </a:cubicBezTo>
                <a:cubicBezTo>
                  <a:pt x="1225576" y="1967246"/>
                  <a:pt x="1235183" y="1963712"/>
                  <a:pt x="1246668" y="1966142"/>
                </a:cubicBezTo>
                <a:cubicBezTo>
                  <a:pt x="1275709" y="1972216"/>
                  <a:pt x="1288740" y="1998939"/>
                  <a:pt x="1298567" y="2024448"/>
                </a:cubicBezTo>
                <a:cubicBezTo>
                  <a:pt x="1306850" y="2045981"/>
                  <a:pt x="1312150" y="2073808"/>
                  <a:pt x="1311708" y="2100973"/>
                </a:cubicBezTo>
                <a:cubicBezTo>
                  <a:pt x="1316677" y="2094679"/>
                  <a:pt x="1321757" y="2088273"/>
                  <a:pt x="1326505" y="2081759"/>
                </a:cubicBezTo>
                <a:cubicBezTo>
                  <a:pt x="1336774" y="2067403"/>
                  <a:pt x="1347376" y="2051060"/>
                  <a:pt x="1361179" y="2039797"/>
                </a:cubicBezTo>
                <a:cubicBezTo>
                  <a:pt x="1384921" y="2020472"/>
                  <a:pt x="1414184" y="2007441"/>
                  <a:pt x="1444993" y="2018264"/>
                </a:cubicBezTo>
                <a:cubicBezTo>
                  <a:pt x="1470722" y="2027318"/>
                  <a:pt x="1483090" y="2047306"/>
                  <a:pt x="1483532" y="2071820"/>
                </a:cubicBezTo>
                <a:cubicBezTo>
                  <a:pt x="1496783" y="2072925"/>
                  <a:pt x="1508929" y="2079109"/>
                  <a:pt x="1517433" y="2093243"/>
                </a:cubicBezTo>
                <a:cubicBezTo>
                  <a:pt x="1538303" y="2128027"/>
                  <a:pt x="1528144" y="2158284"/>
                  <a:pt x="1508709" y="2186995"/>
                </a:cubicBezTo>
                <a:cubicBezTo>
                  <a:pt x="1534990" y="2187327"/>
                  <a:pt x="1558953" y="2197264"/>
                  <a:pt x="1556413" y="2232269"/>
                </a:cubicBezTo>
                <a:cubicBezTo>
                  <a:pt x="1551664" y="2298415"/>
                  <a:pt x="1509041" y="2349984"/>
                  <a:pt x="1469066" y="2400781"/>
                </a:cubicBezTo>
                <a:cubicBezTo>
                  <a:pt x="1570326" y="2383112"/>
                  <a:pt x="1834356" y="2304930"/>
                  <a:pt x="1830160" y="2421872"/>
                </a:cubicBezTo>
                <a:cubicBezTo>
                  <a:pt x="1830160" y="2423308"/>
                  <a:pt x="1829497" y="2424633"/>
                  <a:pt x="1828945" y="2426068"/>
                </a:cubicBezTo>
                <a:cubicBezTo>
                  <a:pt x="1832257" y="2428387"/>
                  <a:pt x="1834246" y="2432804"/>
                  <a:pt x="1834136" y="2436669"/>
                </a:cubicBezTo>
                <a:cubicBezTo>
                  <a:pt x="1833031" y="2465932"/>
                  <a:pt x="1820443" y="2491662"/>
                  <a:pt x="1801338" y="2512642"/>
                </a:cubicBezTo>
                <a:cubicBezTo>
                  <a:pt x="1803105" y="2512864"/>
                  <a:pt x="1804872" y="2512754"/>
                  <a:pt x="1806750" y="2512974"/>
                </a:cubicBezTo>
                <a:cubicBezTo>
                  <a:pt x="1815584" y="2513857"/>
                  <a:pt x="1822650" y="2521918"/>
                  <a:pt x="1819780" y="2531084"/>
                </a:cubicBezTo>
                <a:cubicBezTo>
                  <a:pt x="1806418" y="2574149"/>
                  <a:pt x="1754517" y="2607719"/>
                  <a:pt x="1708912" y="2632896"/>
                </a:cubicBezTo>
                <a:cubicBezTo>
                  <a:pt x="1730555" y="2633228"/>
                  <a:pt x="1752420" y="2630136"/>
                  <a:pt x="1773952" y="2631793"/>
                </a:cubicBezTo>
                <a:cubicBezTo>
                  <a:pt x="1792174" y="2633228"/>
                  <a:pt x="1809620" y="2638970"/>
                  <a:pt x="1826627" y="2645044"/>
                </a:cubicBezTo>
                <a:cubicBezTo>
                  <a:pt x="1834024" y="2647694"/>
                  <a:pt x="1838551" y="2654430"/>
                  <a:pt x="1836675" y="2662380"/>
                </a:cubicBezTo>
                <a:cubicBezTo>
                  <a:pt x="1833583" y="2675853"/>
                  <a:pt x="1830932" y="2689988"/>
                  <a:pt x="1821768" y="2701140"/>
                </a:cubicBezTo>
                <a:cubicBezTo>
                  <a:pt x="1804872" y="2708429"/>
                  <a:pt x="1805755" y="2713398"/>
                  <a:pt x="1824418" y="2716048"/>
                </a:cubicBezTo>
                <a:lnTo>
                  <a:pt x="1839104" y="2722011"/>
                </a:lnTo>
                <a:cubicBezTo>
                  <a:pt x="1844295" y="2724109"/>
                  <a:pt x="1848490" y="2730955"/>
                  <a:pt x="1846945" y="2736697"/>
                </a:cubicBezTo>
                <a:cubicBezTo>
                  <a:pt x="1841313" y="2758120"/>
                  <a:pt x="1831595" y="2777555"/>
                  <a:pt x="1816246" y="2791248"/>
                </a:cubicBezTo>
                <a:cubicBezTo>
                  <a:pt x="1834136" y="2787825"/>
                  <a:pt x="1851031" y="2790475"/>
                  <a:pt x="1855226" y="2814549"/>
                </a:cubicBezTo>
                <a:cubicBezTo>
                  <a:pt x="1858650" y="2833873"/>
                  <a:pt x="1856883" y="2854412"/>
                  <a:pt x="1847607" y="2870203"/>
                </a:cubicBezTo>
                <a:cubicBezTo>
                  <a:pt x="1873226" y="2869540"/>
                  <a:pt x="1894869" y="2880914"/>
                  <a:pt x="1908784" y="2902448"/>
                </a:cubicBezTo>
                <a:cubicBezTo>
                  <a:pt x="1921262" y="2921662"/>
                  <a:pt x="1921152" y="2944962"/>
                  <a:pt x="1912869" y="2965170"/>
                </a:cubicBezTo>
                <a:cubicBezTo>
                  <a:pt x="1915078" y="2964175"/>
                  <a:pt x="1917286" y="2962962"/>
                  <a:pt x="1919605" y="2961968"/>
                </a:cubicBezTo>
                <a:cubicBezTo>
                  <a:pt x="1962340" y="2943527"/>
                  <a:pt x="2047700" y="2902448"/>
                  <a:pt x="2095294" y="2919011"/>
                </a:cubicBezTo>
                <a:cubicBezTo>
                  <a:pt x="2153267" y="2939220"/>
                  <a:pt x="2209364" y="2941650"/>
                  <a:pt x="2214112" y="3007574"/>
                </a:cubicBezTo>
                <a:cubicBezTo>
                  <a:pt x="2217425" y="3008016"/>
                  <a:pt x="2220185" y="3009893"/>
                  <a:pt x="2222063" y="3012653"/>
                </a:cubicBezTo>
                <a:cubicBezTo>
                  <a:pt x="2248014" y="3020383"/>
                  <a:pt x="2259166" y="3047217"/>
                  <a:pt x="2246688" y="3078799"/>
                </a:cubicBezTo>
                <a:cubicBezTo>
                  <a:pt x="2234872" y="3108614"/>
                  <a:pt x="2209142" y="3133460"/>
                  <a:pt x="2179106" y="3152122"/>
                </a:cubicBezTo>
                <a:cubicBezTo>
                  <a:pt x="2249007" y="3136772"/>
                  <a:pt x="2321337" y="3124516"/>
                  <a:pt x="2386156" y="3133570"/>
                </a:cubicBezTo>
                <a:cubicBezTo>
                  <a:pt x="2418622" y="3138097"/>
                  <a:pt x="2431321" y="3163385"/>
                  <a:pt x="2424254" y="3187900"/>
                </a:cubicBezTo>
                <a:cubicBezTo>
                  <a:pt x="2502656" y="3202255"/>
                  <a:pt x="2556323" y="3273481"/>
                  <a:pt x="2472730" y="3317320"/>
                </a:cubicBezTo>
                <a:cubicBezTo>
                  <a:pt x="2514472" y="3324165"/>
                  <a:pt x="2568360" y="3334326"/>
                  <a:pt x="2585586" y="3376508"/>
                </a:cubicBezTo>
                <a:cubicBezTo>
                  <a:pt x="2593869" y="3396827"/>
                  <a:pt x="2590004" y="3416041"/>
                  <a:pt x="2578408" y="3430728"/>
                </a:cubicBezTo>
                <a:cubicBezTo>
                  <a:pt x="2621916" y="3449500"/>
                  <a:pt x="2647535" y="3495327"/>
                  <a:pt x="2587243" y="3521719"/>
                </a:cubicBezTo>
                <a:cubicBezTo>
                  <a:pt x="2547600" y="3539056"/>
                  <a:pt x="2509282" y="3565226"/>
                  <a:pt x="2465994" y="3572625"/>
                </a:cubicBezTo>
                <a:cubicBezTo>
                  <a:pt x="2450203" y="3575276"/>
                  <a:pt x="2434302" y="3577816"/>
                  <a:pt x="2418290" y="3580244"/>
                </a:cubicBezTo>
                <a:cubicBezTo>
                  <a:pt x="2448878" y="3584220"/>
                  <a:pt x="2479246" y="3588968"/>
                  <a:pt x="2508288" y="3595484"/>
                </a:cubicBezTo>
                <a:cubicBezTo>
                  <a:pt x="2539428" y="3602441"/>
                  <a:pt x="2604911" y="3610280"/>
                  <a:pt x="2618051" y="3646021"/>
                </a:cubicBezTo>
                <a:cubicBezTo>
                  <a:pt x="2629205" y="3676171"/>
                  <a:pt x="2615181" y="3726203"/>
                  <a:pt x="2602592" y="3753592"/>
                </a:cubicBezTo>
                <a:cubicBezTo>
                  <a:pt x="2595414" y="3769165"/>
                  <a:pt x="2587574" y="3775902"/>
                  <a:pt x="2578188" y="3779656"/>
                </a:cubicBezTo>
                <a:cubicBezTo>
                  <a:pt x="2615181" y="3793461"/>
                  <a:pt x="2645107" y="3815992"/>
                  <a:pt x="2627990" y="3853320"/>
                </a:cubicBezTo>
                <a:cubicBezTo>
                  <a:pt x="2616837" y="3877834"/>
                  <a:pt x="2576311" y="3874082"/>
                  <a:pt x="2555329" y="3873528"/>
                </a:cubicBezTo>
                <a:cubicBezTo>
                  <a:pt x="2545391" y="3873310"/>
                  <a:pt x="2535011" y="3873196"/>
                  <a:pt x="2524521" y="3872976"/>
                </a:cubicBezTo>
                <a:cubicBezTo>
                  <a:pt x="2548925" y="3882914"/>
                  <a:pt x="2589782" y="3896492"/>
                  <a:pt x="2578188" y="3927634"/>
                </a:cubicBezTo>
                <a:cubicBezTo>
                  <a:pt x="2562618" y="3969371"/>
                  <a:pt x="2494485" y="3953360"/>
                  <a:pt x="2480571" y="3989579"/>
                </a:cubicBezTo>
                <a:cubicBezTo>
                  <a:pt x="2473725" y="4007248"/>
                  <a:pt x="2399739" y="4012768"/>
                  <a:pt x="2392230" y="4024475"/>
                </a:cubicBezTo>
                <a:cubicBezTo>
                  <a:pt x="2414757" y="4038165"/>
                  <a:pt x="2438609" y="4044017"/>
                  <a:pt x="2464449" y="4052515"/>
                </a:cubicBezTo>
                <a:cubicBezTo>
                  <a:pt x="2478694" y="4057155"/>
                  <a:pt x="2498460" y="4062675"/>
                  <a:pt x="2506853" y="4076585"/>
                </a:cubicBezTo>
                <a:cubicBezTo>
                  <a:pt x="2515024" y="4090061"/>
                  <a:pt x="2514803" y="4104859"/>
                  <a:pt x="2507515" y="4115241"/>
                </a:cubicBezTo>
                <a:cubicBezTo>
                  <a:pt x="2529710" y="4135892"/>
                  <a:pt x="2534569" y="4168359"/>
                  <a:pt x="2494043" y="4176310"/>
                </a:cubicBezTo>
                <a:cubicBezTo>
                  <a:pt x="2458044" y="4183263"/>
                  <a:pt x="2415530" y="4184367"/>
                  <a:pt x="2375445" y="4179179"/>
                </a:cubicBezTo>
                <a:cubicBezTo>
                  <a:pt x="2403824" y="4200377"/>
                  <a:pt x="2421382" y="4223566"/>
                  <a:pt x="2401064" y="4240571"/>
                </a:cubicBezTo>
                <a:cubicBezTo>
                  <a:pt x="2354685" y="4279107"/>
                  <a:pt x="2272417" y="4274467"/>
                  <a:pt x="2207377" y="4255254"/>
                </a:cubicBezTo>
                <a:cubicBezTo>
                  <a:pt x="2214333" y="4261327"/>
                  <a:pt x="2221290" y="4267514"/>
                  <a:pt x="2228247" y="4273584"/>
                </a:cubicBezTo>
                <a:cubicBezTo>
                  <a:pt x="2234541" y="4279107"/>
                  <a:pt x="2235646" y="4288380"/>
                  <a:pt x="2228909" y="4294124"/>
                </a:cubicBezTo>
                <a:cubicBezTo>
                  <a:pt x="2146863" y="4364355"/>
                  <a:pt x="2055319" y="4306050"/>
                  <a:pt x="1977247" y="4259340"/>
                </a:cubicBezTo>
                <a:cubicBezTo>
                  <a:pt x="1966316" y="4252827"/>
                  <a:pt x="1955273" y="4246310"/>
                  <a:pt x="1944230" y="4239797"/>
                </a:cubicBezTo>
                <a:cubicBezTo>
                  <a:pt x="1943899" y="4229528"/>
                  <a:pt x="1942353" y="4219262"/>
                  <a:pt x="1939813" y="4209323"/>
                </a:cubicBezTo>
                <a:cubicBezTo>
                  <a:pt x="1938708" y="4230742"/>
                  <a:pt x="1931973" y="4253047"/>
                  <a:pt x="1922145" y="4271816"/>
                </a:cubicBezTo>
                <a:cubicBezTo>
                  <a:pt x="1942242" y="4277670"/>
                  <a:pt x="1947322" y="4306161"/>
                  <a:pt x="1935838" y="4338517"/>
                </a:cubicBezTo>
                <a:cubicBezTo>
                  <a:pt x="1926010" y="4366232"/>
                  <a:pt x="1914636" y="4394170"/>
                  <a:pt x="1896636" y="4417580"/>
                </a:cubicBezTo>
                <a:cubicBezTo>
                  <a:pt x="1879631" y="4439779"/>
                  <a:pt x="1844405" y="4472129"/>
                  <a:pt x="1838883" y="4502723"/>
                </a:cubicBezTo>
                <a:cubicBezTo>
                  <a:pt x="1904697" y="4468595"/>
                  <a:pt x="1988401" y="4457666"/>
                  <a:pt x="2060619" y="4457997"/>
                </a:cubicBezTo>
                <a:cubicBezTo>
                  <a:pt x="2104018" y="4458216"/>
                  <a:pt x="2167733" y="4462413"/>
                  <a:pt x="2192137" y="4506697"/>
                </a:cubicBezTo>
                <a:cubicBezTo>
                  <a:pt x="2209695" y="4538498"/>
                  <a:pt x="2267337" y="4544241"/>
                  <a:pt x="2258172" y="4592164"/>
                </a:cubicBezTo>
                <a:cubicBezTo>
                  <a:pt x="2252651" y="4620545"/>
                  <a:pt x="2236418" y="4645610"/>
                  <a:pt x="2215106" y="4665489"/>
                </a:cubicBezTo>
                <a:cubicBezTo>
                  <a:pt x="2248344" y="4663390"/>
                  <a:pt x="2282687" y="4670344"/>
                  <a:pt x="2301680" y="4689452"/>
                </a:cubicBezTo>
                <a:cubicBezTo>
                  <a:pt x="2340992" y="4728980"/>
                  <a:pt x="2318245" y="4777902"/>
                  <a:pt x="2288871" y="4816217"/>
                </a:cubicBezTo>
                <a:cubicBezTo>
                  <a:pt x="2303005" y="4827257"/>
                  <a:pt x="2306870" y="4843269"/>
                  <a:pt x="2291521" y="4861267"/>
                </a:cubicBezTo>
                <a:cubicBezTo>
                  <a:pt x="2281914" y="4872536"/>
                  <a:pt x="2267890" y="4881260"/>
                  <a:pt x="2252319" y="4888332"/>
                </a:cubicBezTo>
                <a:cubicBezTo>
                  <a:pt x="2275068" y="4891200"/>
                  <a:pt x="2297815" y="4896829"/>
                  <a:pt x="2321557" y="4906879"/>
                </a:cubicBezTo>
                <a:cubicBezTo>
                  <a:pt x="2364512" y="4924880"/>
                  <a:pt x="2395101" y="4950937"/>
                  <a:pt x="2398965" y="4998201"/>
                </a:cubicBezTo>
                <a:cubicBezTo>
                  <a:pt x="2400622" y="5018959"/>
                  <a:pt x="2389359" y="5033979"/>
                  <a:pt x="2373788" y="5041706"/>
                </a:cubicBezTo>
                <a:cubicBezTo>
                  <a:pt x="2381519" y="5046786"/>
                  <a:pt x="2388586" y="5052971"/>
                  <a:pt x="2393886" y="5061475"/>
                </a:cubicBezTo>
                <a:cubicBezTo>
                  <a:pt x="2410781" y="5088859"/>
                  <a:pt x="2398524" y="5129496"/>
                  <a:pt x="2370366" y="5142196"/>
                </a:cubicBezTo>
                <a:cubicBezTo>
                  <a:pt x="2373678" y="5146393"/>
                  <a:pt x="2376770" y="5151142"/>
                  <a:pt x="2379310" y="5156661"/>
                </a:cubicBezTo>
                <a:cubicBezTo>
                  <a:pt x="2393113" y="5186591"/>
                  <a:pt x="2370586" y="5205918"/>
                  <a:pt x="2346734" y="5217840"/>
                </a:cubicBezTo>
                <a:cubicBezTo>
                  <a:pt x="2346955" y="5218167"/>
                  <a:pt x="2347176" y="5218390"/>
                  <a:pt x="2347397" y="5218721"/>
                </a:cubicBezTo>
                <a:cubicBezTo>
                  <a:pt x="2357335" y="5236057"/>
                  <a:pt x="2366279" y="5264771"/>
                  <a:pt x="2347397" y="5280011"/>
                </a:cubicBezTo>
                <a:cubicBezTo>
                  <a:pt x="2339335" y="5286523"/>
                  <a:pt x="2329618" y="5290164"/>
                  <a:pt x="2319458" y="5292816"/>
                </a:cubicBezTo>
                <a:cubicBezTo>
                  <a:pt x="2325201" y="5295028"/>
                  <a:pt x="2330833" y="5297562"/>
                  <a:pt x="2335802" y="5300877"/>
                </a:cubicBezTo>
                <a:cubicBezTo>
                  <a:pt x="2354685" y="5313134"/>
                  <a:pt x="2360207" y="5331681"/>
                  <a:pt x="2344305" y="5349352"/>
                </a:cubicBezTo>
                <a:cubicBezTo>
                  <a:pt x="2333814" y="5361057"/>
                  <a:pt x="2315373" y="5361057"/>
                  <a:pt x="2300023" y="5357746"/>
                </a:cubicBezTo>
                <a:cubicBezTo>
                  <a:pt x="2348501" y="5411630"/>
                  <a:pt x="2223940" y="5447629"/>
                  <a:pt x="2184738" y="5450504"/>
                </a:cubicBezTo>
                <a:cubicBezTo>
                  <a:pt x="2040964" y="5461215"/>
                  <a:pt x="1886035" y="5447410"/>
                  <a:pt x="1738286" y="5420684"/>
                </a:cubicBezTo>
                <a:cubicBezTo>
                  <a:pt x="1798026" y="5444317"/>
                  <a:pt x="1857435" y="5468616"/>
                  <a:pt x="1916955" y="5490040"/>
                </a:cubicBezTo>
                <a:cubicBezTo>
                  <a:pt x="1984425" y="5514330"/>
                  <a:pt x="2070890" y="5531444"/>
                  <a:pt x="2131624" y="5571197"/>
                </a:cubicBezTo>
                <a:cubicBezTo>
                  <a:pt x="2228247" y="5634473"/>
                  <a:pt x="2153047" y="5724470"/>
                  <a:pt x="2067908" y="5736394"/>
                </a:cubicBezTo>
                <a:cubicBezTo>
                  <a:pt x="2080938" y="5744234"/>
                  <a:pt x="2092754" y="5753511"/>
                  <a:pt x="2101919" y="5764774"/>
                </a:cubicBezTo>
                <a:cubicBezTo>
                  <a:pt x="2120691" y="5787965"/>
                  <a:pt x="2119587" y="5807510"/>
                  <a:pt x="2098716" y="5828270"/>
                </a:cubicBezTo>
                <a:cubicBezTo>
                  <a:pt x="2089220" y="5837657"/>
                  <a:pt x="2074423" y="5839975"/>
                  <a:pt x="2058632" y="5839423"/>
                </a:cubicBezTo>
                <a:cubicBezTo>
                  <a:pt x="2067576" y="5849583"/>
                  <a:pt x="2074975" y="5860846"/>
                  <a:pt x="2079944" y="5873766"/>
                </a:cubicBezTo>
                <a:cubicBezTo>
                  <a:pt x="2093195" y="5908110"/>
                  <a:pt x="2053883" y="5933728"/>
                  <a:pt x="2025614" y="5938367"/>
                </a:cubicBezTo>
                <a:cubicBezTo>
                  <a:pt x="1999443" y="5942673"/>
                  <a:pt x="1974818" y="5940685"/>
                  <a:pt x="1950746" y="5935717"/>
                </a:cubicBezTo>
                <a:cubicBezTo>
                  <a:pt x="2000217" y="5970502"/>
                  <a:pt x="2024841" y="6009702"/>
                  <a:pt x="1960020" y="6035985"/>
                </a:cubicBezTo>
                <a:cubicBezTo>
                  <a:pt x="1912979" y="6055089"/>
                  <a:pt x="1909998" y="6094070"/>
                  <a:pt x="1887912" y="6132716"/>
                </a:cubicBezTo>
                <a:cubicBezTo>
                  <a:pt x="1878968" y="6148509"/>
                  <a:pt x="1853901" y="6155023"/>
                  <a:pt x="1837448" y="6152815"/>
                </a:cubicBezTo>
                <a:cubicBezTo>
                  <a:pt x="1792284" y="6146742"/>
                  <a:pt x="1748555" y="6129515"/>
                  <a:pt x="1709685" y="6105001"/>
                </a:cubicBezTo>
                <a:cubicBezTo>
                  <a:pt x="1728788" y="6146742"/>
                  <a:pt x="1737071" y="6192238"/>
                  <a:pt x="1731107" y="6239501"/>
                </a:cubicBezTo>
                <a:cubicBezTo>
                  <a:pt x="1726028" y="6279034"/>
                  <a:pt x="1707697" y="6311498"/>
                  <a:pt x="1672582" y="6314039"/>
                </a:cubicBezTo>
                <a:cubicBezTo>
                  <a:pt x="1692900" y="6381615"/>
                  <a:pt x="1606988" y="6347723"/>
                  <a:pt x="1559837" y="6327181"/>
                </a:cubicBezTo>
                <a:cubicBezTo>
                  <a:pt x="1562376" y="6339108"/>
                  <a:pt x="1563701" y="6350923"/>
                  <a:pt x="1562486" y="6362404"/>
                </a:cubicBezTo>
                <a:cubicBezTo>
                  <a:pt x="1561603" y="6370463"/>
                  <a:pt x="1553321" y="6378411"/>
                  <a:pt x="1544707" y="6374768"/>
                </a:cubicBezTo>
                <a:cubicBezTo>
                  <a:pt x="1525494" y="6366598"/>
                  <a:pt x="1507273" y="6359864"/>
                  <a:pt x="1492366" y="6349930"/>
                </a:cubicBezTo>
                <a:cubicBezTo>
                  <a:pt x="1491041" y="6353351"/>
                  <a:pt x="1489936" y="6356775"/>
                  <a:pt x="1487507" y="6359864"/>
                </a:cubicBezTo>
                <a:cubicBezTo>
                  <a:pt x="1458465" y="6396967"/>
                  <a:pt x="1401595" y="6386806"/>
                  <a:pt x="1368909" y="6356332"/>
                </a:cubicBezTo>
                <a:cubicBezTo>
                  <a:pt x="1379841" y="6393764"/>
                  <a:pt x="1378848" y="6431420"/>
                  <a:pt x="1355216" y="6462119"/>
                </a:cubicBezTo>
                <a:cubicBezTo>
                  <a:pt x="1301881" y="6531577"/>
                  <a:pt x="1192780" y="6524290"/>
                  <a:pt x="1131823" y="6466646"/>
                </a:cubicBezTo>
                <a:cubicBezTo>
                  <a:pt x="1128511" y="6561504"/>
                  <a:pt x="956687" y="6636703"/>
                  <a:pt x="906333" y="6563822"/>
                </a:cubicBezTo>
                <a:cubicBezTo>
                  <a:pt x="883364" y="6606556"/>
                  <a:pt x="815452" y="6585355"/>
                  <a:pt x="777907" y="6553885"/>
                </a:cubicBezTo>
                <a:cubicBezTo>
                  <a:pt x="729872" y="6513576"/>
                  <a:pt x="713529" y="6448205"/>
                  <a:pt x="692658" y="6391445"/>
                </a:cubicBezTo>
                <a:cubicBezTo>
                  <a:pt x="665604" y="6318126"/>
                  <a:pt x="651359" y="6242814"/>
                  <a:pt x="634464" y="6166730"/>
                </a:cubicBezTo>
                <a:cubicBezTo>
                  <a:pt x="627507" y="6135038"/>
                  <a:pt x="619446" y="6103898"/>
                  <a:pt x="610942" y="6072868"/>
                </a:cubicBezTo>
                <a:cubicBezTo>
                  <a:pt x="607740" y="6121455"/>
                  <a:pt x="565668" y="6176888"/>
                  <a:pt x="522601" y="6187601"/>
                </a:cubicBezTo>
                <a:cubicBezTo>
                  <a:pt x="500847" y="6193012"/>
                  <a:pt x="478984" y="6191353"/>
                  <a:pt x="457340" y="6185170"/>
                </a:cubicBezTo>
                <a:cubicBezTo>
                  <a:pt x="457670" y="6190140"/>
                  <a:pt x="454910" y="6194998"/>
                  <a:pt x="450051" y="6197428"/>
                </a:cubicBezTo>
                <a:cubicBezTo>
                  <a:pt x="411291" y="6217084"/>
                  <a:pt x="445856" y="6255954"/>
                  <a:pt x="448726" y="6280138"/>
                </a:cubicBezTo>
                <a:cubicBezTo>
                  <a:pt x="451376" y="6301670"/>
                  <a:pt x="449058" y="6323426"/>
                  <a:pt x="439892" y="6343528"/>
                </a:cubicBezTo>
                <a:cubicBezTo>
                  <a:pt x="428850" y="6367704"/>
                  <a:pt x="410629" y="6393764"/>
                  <a:pt x="380704" y="6390120"/>
                </a:cubicBezTo>
                <a:cubicBezTo>
                  <a:pt x="367784" y="6388463"/>
                  <a:pt x="361048" y="6375761"/>
                  <a:pt x="346802" y="6375543"/>
                </a:cubicBezTo>
                <a:cubicBezTo>
                  <a:pt x="318092" y="6375100"/>
                  <a:pt x="289161" y="6373223"/>
                  <a:pt x="261002" y="6366931"/>
                </a:cubicBezTo>
                <a:cubicBezTo>
                  <a:pt x="203470" y="6354014"/>
                  <a:pt x="147815" y="6334911"/>
                  <a:pt x="90613" y="6321108"/>
                </a:cubicBezTo>
                <a:cubicBezTo>
                  <a:pt x="124404" y="6368586"/>
                  <a:pt x="183261" y="6421372"/>
                  <a:pt x="163053" y="6479236"/>
                </a:cubicBezTo>
                <a:cubicBezTo>
                  <a:pt x="159741" y="6488732"/>
                  <a:pt x="153999" y="6493701"/>
                  <a:pt x="147263" y="6496242"/>
                </a:cubicBezTo>
                <a:cubicBezTo>
                  <a:pt x="196844" y="6555430"/>
                  <a:pt x="211862" y="6654261"/>
                  <a:pt x="138429" y="6699756"/>
                </a:cubicBezTo>
                <a:cubicBezTo>
                  <a:pt x="113638" y="6715105"/>
                  <a:pt x="88737" y="6718666"/>
                  <a:pt x="64705" y="6714443"/>
                </a:cubicBezTo>
                <a:close/>
                <a:moveTo>
                  <a:pt x="0" y="6759197"/>
                </a:moveTo>
                <a:lnTo>
                  <a:pt x="0" y="6711478"/>
                </a:lnTo>
                <a:lnTo>
                  <a:pt x="4141" y="6743146"/>
                </a:lnTo>
                <a:close/>
              </a:path>
            </a:pathLst>
          </a:custGeom>
          <a:solidFill>
            <a:schemeClr val="accent4">
              <a:lumMod val="75000"/>
              <a:alpha val="60000"/>
            </a:schemeClr>
          </a:solid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FE9E034D-C1DD-48C0-BB6B-FDC6F8EBA558}"/>
              </a:ext>
            </a:extLst>
          </p:cNvPr>
          <p:cNvSpPr>
            <a:spLocks noGrp="1"/>
          </p:cNvSpPr>
          <p:nvPr>
            <p:ph type="title"/>
          </p:nvPr>
        </p:nvSpPr>
        <p:spPr>
          <a:xfrm>
            <a:off x="838199" y="1114421"/>
            <a:ext cx="10514011" cy="823913"/>
          </a:xfrm>
        </p:spPr>
        <p:txBody>
          <a:bodyPr>
            <a:normAutofit/>
          </a:bodyPr>
          <a:lstStyle>
            <a:lvl1pPr algn="ctr">
              <a:defRPr sz="3600" spc="150" baseline="0">
                <a:solidFill>
                  <a:schemeClr val="tx1">
                    <a:lumMod val="75000"/>
                    <a:lumOff val="25000"/>
                  </a:schemeClr>
                </a:solidFill>
              </a:defRPr>
            </a:lvl1pPr>
          </a:lstStyle>
          <a:p>
            <a:r>
              <a:rPr lang="en-US"/>
              <a:t>Click to edit Master title style</a:t>
            </a:r>
            <a:endParaRPr lang="en-US" dirty="0"/>
          </a:p>
        </p:txBody>
      </p:sp>
      <p:sp>
        <p:nvSpPr>
          <p:cNvPr id="340" name="Online Image Placeholder 21">
            <a:extLst>
              <a:ext uri="{FF2B5EF4-FFF2-40B4-BE49-F238E27FC236}">
                <a16:creationId xmlns:a16="http://schemas.microsoft.com/office/drawing/2014/main" id="{965D4B17-A174-4691-B652-4D31A111E8A8}"/>
              </a:ext>
            </a:extLst>
          </p:cNvPr>
          <p:cNvSpPr>
            <a:spLocks noGrp="1"/>
          </p:cNvSpPr>
          <p:nvPr>
            <p:ph type="clipArt" sz="quarter" idx="20"/>
          </p:nvPr>
        </p:nvSpPr>
        <p:spPr>
          <a:xfrm>
            <a:off x="1631310" y="3238289"/>
            <a:ext cx="685158" cy="685159"/>
          </a:xfrm>
        </p:spPr>
        <p:txBody>
          <a:bodyPr>
            <a:normAutofit/>
          </a:bodyPr>
          <a:lstStyle>
            <a:lvl1pPr marL="0" indent="0">
              <a:buNone/>
              <a:defRPr sz="1100"/>
            </a:lvl1pPr>
          </a:lstStyle>
          <a:p>
            <a:r>
              <a:rPr lang="en-US" dirty="0"/>
              <a:t>Click icon to add online image</a:t>
            </a:r>
          </a:p>
        </p:txBody>
      </p:sp>
      <p:sp>
        <p:nvSpPr>
          <p:cNvPr id="15" name="Content Placeholder 14">
            <a:extLst>
              <a:ext uri="{FF2B5EF4-FFF2-40B4-BE49-F238E27FC236}">
                <a16:creationId xmlns:a16="http://schemas.microsoft.com/office/drawing/2014/main" id="{EDDC5831-05A2-450D-80B6-C0B23E4F3F80}"/>
              </a:ext>
            </a:extLst>
          </p:cNvPr>
          <p:cNvSpPr>
            <a:spLocks noGrp="1"/>
          </p:cNvSpPr>
          <p:nvPr>
            <p:ph sz="quarter" idx="15"/>
          </p:nvPr>
        </p:nvSpPr>
        <p:spPr>
          <a:xfrm>
            <a:off x="838199" y="3887615"/>
            <a:ext cx="2295671" cy="575528"/>
          </a:xfrm>
        </p:spPr>
        <p:txBody>
          <a:bodyPr anchor="b">
            <a:noAutofit/>
          </a:bodyPr>
          <a:lstStyle>
            <a:lvl1pPr marL="0" indent="0" algn="ctr">
              <a:buNone/>
              <a:defRPr sz="1800" spc="150" baseline="0">
                <a:solidFill>
                  <a:schemeClr val="tx1">
                    <a:lumMod val="75000"/>
                    <a:lumOff val="25000"/>
                  </a:schemeClr>
                </a:solidFill>
                <a:latin typeface="+mj-lt"/>
              </a:defRPr>
            </a:lvl1pPr>
          </a:lstStyle>
          <a:p>
            <a:pPr lvl="0"/>
            <a:r>
              <a:rPr lang="en-US"/>
              <a:t>Edit Master text styles</a:t>
            </a:r>
          </a:p>
        </p:txBody>
      </p:sp>
      <p:sp>
        <p:nvSpPr>
          <p:cNvPr id="4" name="Content Placeholder 3">
            <a:extLst>
              <a:ext uri="{FF2B5EF4-FFF2-40B4-BE49-F238E27FC236}">
                <a16:creationId xmlns:a16="http://schemas.microsoft.com/office/drawing/2014/main" id="{A91BC8B9-8F2B-4131-A090-0ACBEEE80BB7}"/>
              </a:ext>
            </a:extLst>
          </p:cNvPr>
          <p:cNvSpPr>
            <a:spLocks noGrp="1"/>
          </p:cNvSpPr>
          <p:nvPr>
            <p:ph sz="half" idx="2"/>
          </p:nvPr>
        </p:nvSpPr>
        <p:spPr>
          <a:xfrm>
            <a:off x="839789" y="4606925"/>
            <a:ext cx="2268201" cy="1191764"/>
          </a:xfrm>
        </p:spPr>
        <p:txBody>
          <a:bodyPr>
            <a:normAutofit/>
          </a:bodyPr>
          <a:lstStyle>
            <a:lvl1pPr marL="0" indent="0" algn="ctr">
              <a:lnSpc>
                <a:spcPts val="1600"/>
              </a:lnSpc>
              <a:buFontTx/>
              <a:buNone/>
              <a:defRPr sz="1200">
                <a:solidFill>
                  <a:schemeClr val="tx1">
                    <a:lumMod val="75000"/>
                    <a:lumOff val="25000"/>
                  </a:schemeClr>
                </a:solidFill>
              </a:defRPr>
            </a:lvl1pPr>
            <a:lvl2pPr>
              <a:defRPr sz="1200">
                <a:solidFill>
                  <a:schemeClr val="accent2">
                    <a:lumMod val="75000"/>
                  </a:schemeClr>
                </a:solidFill>
              </a:defRPr>
            </a:lvl2pPr>
            <a:lvl3pPr>
              <a:defRPr sz="1200">
                <a:solidFill>
                  <a:schemeClr val="accent2">
                    <a:lumMod val="75000"/>
                  </a:schemeClr>
                </a:solidFill>
              </a:defRPr>
            </a:lvl3pPr>
            <a:lvl4pPr>
              <a:defRPr sz="1200">
                <a:solidFill>
                  <a:schemeClr val="accent2">
                    <a:lumMod val="75000"/>
                  </a:schemeClr>
                </a:solidFill>
              </a:defRPr>
            </a:lvl4pPr>
            <a:lvl5pPr>
              <a:defRPr sz="1200">
                <a:solidFill>
                  <a:schemeClr val="accent2">
                    <a:lumMod val="75000"/>
                  </a:schemeClr>
                </a:solidFill>
              </a:defRPr>
            </a:lvl5pPr>
          </a:lstStyle>
          <a:p>
            <a:pPr lvl="0"/>
            <a:r>
              <a:rPr lang="en-US"/>
              <a:t>Edit Master text styles</a:t>
            </a:r>
          </a:p>
        </p:txBody>
      </p:sp>
      <p:sp>
        <p:nvSpPr>
          <p:cNvPr id="341" name="Online Image Placeholder 21">
            <a:extLst>
              <a:ext uri="{FF2B5EF4-FFF2-40B4-BE49-F238E27FC236}">
                <a16:creationId xmlns:a16="http://schemas.microsoft.com/office/drawing/2014/main" id="{B41F0104-104B-48FE-9807-566FEFA6FDA2}"/>
              </a:ext>
            </a:extLst>
          </p:cNvPr>
          <p:cNvSpPr>
            <a:spLocks noGrp="1"/>
          </p:cNvSpPr>
          <p:nvPr>
            <p:ph type="clipArt" sz="quarter" idx="21"/>
          </p:nvPr>
        </p:nvSpPr>
        <p:spPr>
          <a:xfrm>
            <a:off x="4373799" y="3238289"/>
            <a:ext cx="685158" cy="685159"/>
          </a:xfrm>
        </p:spPr>
        <p:txBody>
          <a:bodyPr>
            <a:normAutofit/>
          </a:bodyPr>
          <a:lstStyle>
            <a:lvl1pPr marL="0" indent="0">
              <a:buNone/>
              <a:defRPr sz="1100"/>
            </a:lvl1pPr>
          </a:lstStyle>
          <a:p>
            <a:r>
              <a:rPr lang="en-US" dirty="0"/>
              <a:t>Click icon to add online image</a:t>
            </a:r>
          </a:p>
        </p:txBody>
      </p:sp>
      <p:sp>
        <p:nvSpPr>
          <p:cNvPr id="17" name="Content Placeholder 14">
            <a:extLst>
              <a:ext uri="{FF2B5EF4-FFF2-40B4-BE49-F238E27FC236}">
                <a16:creationId xmlns:a16="http://schemas.microsoft.com/office/drawing/2014/main" id="{29C2C2C1-0172-4B4B-8C16-A2C93ADD8D8A}"/>
              </a:ext>
            </a:extLst>
          </p:cNvPr>
          <p:cNvSpPr>
            <a:spLocks noGrp="1"/>
          </p:cNvSpPr>
          <p:nvPr>
            <p:ph sz="quarter" idx="17"/>
          </p:nvPr>
        </p:nvSpPr>
        <p:spPr>
          <a:xfrm>
            <a:off x="3570741" y="3887615"/>
            <a:ext cx="2295671" cy="575528"/>
          </a:xfrm>
        </p:spPr>
        <p:txBody>
          <a:bodyPr anchor="b">
            <a:noAutofit/>
          </a:bodyPr>
          <a:lstStyle>
            <a:lvl1pPr marL="0" indent="0" algn="ctr">
              <a:buNone/>
              <a:defRPr sz="1800" spc="150" baseline="0">
                <a:solidFill>
                  <a:schemeClr val="tx1">
                    <a:lumMod val="75000"/>
                    <a:lumOff val="25000"/>
                  </a:schemeClr>
                </a:solidFill>
                <a:latin typeface="+mj-lt"/>
              </a:defRPr>
            </a:lvl1pPr>
          </a:lstStyle>
          <a:p>
            <a:pPr lvl="0"/>
            <a:r>
              <a:rPr lang="en-US"/>
              <a:t>Edit Master text styles</a:t>
            </a:r>
          </a:p>
        </p:txBody>
      </p:sp>
      <p:sp>
        <p:nvSpPr>
          <p:cNvPr id="6" name="Content Placeholder 5">
            <a:extLst>
              <a:ext uri="{FF2B5EF4-FFF2-40B4-BE49-F238E27FC236}">
                <a16:creationId xmlns:a16="http://schemas.microsoft.com/office/drawing/2014/main" id="{0596ED23-22F0-421E-849C-630BEABF8BD0}"/>
              </a:ext>
            </a:extLst>
          </p:cNvPr>
          <p:cNvSpPr>
            <a:spLocks noGrp="1"/>
          </p:cNvSpPr>
          <p:nvPr>
            <p:ph sz="quarter" idx="4"/>
          </p:nvPr>
        </p:nvSpPr>
        <p:spPr>
          <a:xfrm>
            <a:off x="3576692" y="4606925"/>
            <a:ext cx="2279372" cy="1191764"/>
          </a:xfrm>
        </p:spPr>
        <p:txBody>
          <a:bodyPr>
            <a:normAutofit/>
          </a:bodyPr>
          <a:lstStyle>
            <a:lvl1pPr marL="0" indent="0" algn="ctr">
              <a:lnSpc>
                <a:spcPts val="1600"/>
              </a:lnSpc>
              <a:buNone/>
              <a:defRPr sz="1200">
                <a:solidFill>
                  <a:schemeClr val="tx1">
                    <a:lumMod val="75000"/>
                    <a:lumOff val="25000"/>
                  </a:schemeClr>
                </a:solidFill>
              </a:defRPr>
            </a:lvl1pPr>
            <a:lvl2pPr>
              <a:defRPr sz="1200">
                <a:solidFill>
                  <a:schemeClr val="accent2">
                    <a:lumMod val="75000"/>
                  </a:schemeClr>
                </a:solidFill>
              </a:defRPr>
            </a:lvl2pPr>
            <a:lvl3pPr>
              <a:defRPr sz="1200">
                <a:solidFill>
                  <a:schemeClr val="accent2">
                    <a:lumMod val="75000"/>
                  </a:schemeClr>
                </a:solidFill>
              </a:defRPr>
            </a:lvl3pPr>
            <a:lvl4pPr>
              <a:defRPr sz="1200">
                <a:solidFill>
                  <a:schemeClr val="accent2">
                    <a:lumMod val="75000"/>
                  </a:schemeClr>
                </a:solidFill>
              </a:defRPr>
            </a:lvl4pPr>
            <a:lvl5pPr>
              <a:defRPr sz="1200">
                <a:solidFill>
                  <a:schemeClr val="accent2">
                    <a:lumMod val="75000"/>
                  </a:schemeClr>
                </a:solidFill>
              </a:defRPr>
            </a:lvl5pPr>
          </a:lstStyle>
          <a:p>
            <a:pPr lvl="0"/>
            <a:r>
              <a:rPr lang="en-US"/>
              <a:t>Edit Master text styles</a:t>
            </a:r>
          </a:p>
        </p:txBody>
      </p:sp>
      <p:sp>
        <p:nvSpPr>
          <p:cNvPr id="342" name="Online Image Placeholder 21">
            <a:extLst>
              <a:ext uri="{FF2B5EF4-FFF2-40B4-BE49-F238E27FC236}">
                <a16:creationId xmlns:a16="http://schemas.microsoft.com/office/drawing/2014/main" id="{7E85FD39-EA9C-4076-8A86-50D041EB087D}"/>
              </a:ext>
            </a:extLst>
          </p:cNvPr>
          <p:cNvSpPr>
            <a:spLocks noGrp="1"/>
          </p:cNvSpPr>
          <p:nvPr>
            <p:ph type="clipArt" sz="quarter" idx="22"/>
          </p:nvPr>
        </p:nvSpPr>
        <p:spPr>
          <a:xfrm>
            <a:off x="7121873" y="3238289"/>
            <a:ext cx="685158" cy="685159"/>
          </a:xfrm>
        </p:spPr>
        <p:txBody>
          <a:bodyPr>
            <a:normAutofit/>
          </a:bodyPr>
          <a:lstStyle>
            <a:lvl1pPr marL="0" indent="0">
              <a:buNone/>
              <a:defRPr sz="1100"/>
            </a:lvl1pPr>
          </a:lstStyle>
          <a:p>
            <a:r>
              <a:rPr lang="en-US" dirty="0"/>
              <a:t>Click icon to add online image</a:t>
            </a:r>
          </a:p>
        </p:txBody>
      </p:sp>
      <p:sp>
        <p:nvSpPr>
          <p:cNvPr id="16" name="Content Placeholder 14">
            <a:extLst>
              <a:ext uri="{FF2B5EF4-FFF2-40B4-BE49-F238E27FC236}">
                <a16:creationId xmlns:a16="http://schemas.microsoft.com/office/drawing/2014/main" id="{62BB1322-9443-457B-BD00-8D224075FBF1}"/>
              </a:ext>
            </a:extLst>
          </p:cNvPr>
          <p:cNvSpPr>
            <a:spLocks noGrp="1"/>
          </p:cNvSpPr>
          <p:nvPr>
            <p:ph sz="quarter" idx="16"/>
          </p:nvPr>
        </p:nvSpPr>
        <p:spPr>
          <a:xfrm>
            <a:off x="6303283" y="3887615"/>
            <a:ext cx="2295671" cy="575528"/>
          </a:xfrm>
        </p:spPr>
        <p:txBody>
          <a:bodyPr anchor="b">
            <a:noAutofit/>
          </a:bodyPr>
          <a:lstStyle>
            <a:lvl1pPr marL="0" indent="0" algn="ctr">
              <a:buNone/>
              <a:defRPr sz="1800" spc="150" baseline="0">
                <a:solidFill>
                  <a:schemeClr val="tx1">
                    <a:lumMod val="75000"/>
                    <a:lumOff val="25000"/>
                  </a:schemeClr>
                </a:solidFill>
                <a:latin typeface="+mj-lt"/>
              </a:defRPr>
            </a:lvl1pPr>
          </a:lstStyle>
          <a:p>
            <a:pPr lvl="0"/>
            <a:r>
              <a:rPr lang="en-US"/>
              <a:t>Edit Master text styles</a:t>
            </a:r>
          </a:p>
        </p:txBody>
      </p:sp>
      <p:sp>
        <p:nvSpPr>
          <p:cNvPr id="11" name="Content Placeholder 5">
            <a:extLst>
              <a:ext uri="{FF2B5EF4-FFF2-40B4-BE49-F238E27FC236}">
                <a16:creationId xmlns:a16="http://schemas.microsoft.com/office/drawing/2014/main" id="{5880D21F-6C09-4BE6-8A7A-5431EB560B27}"/>
              </a:ext>
            </a:extLst>
          </p:cNvPr>
          <p:cNvSpPr>
            <a:spLocks noGrp="1"/>
          </p:cNvSpPr>
          <p:nvPr>
            <p:ph sz="quarter" idx="14"/>
          </p:nvPr>
        </p:nvSpPr>
        <p:spPr>
          <a:xfrm>
            <a:off x="6324766" y="4606925"/>
            <a:ext cx="2279372" cy="1191764"/>
          </a:xfrm>
        </p:spPr>
        <p:txBody>
          <a:bodyPr>
            <a:normAutofit/>
          </a:bodyPr>
          <a:lstStyle>
            <a:lvl1pPr marL="0" indent="0" algn="ctr">
              <a:lnSpc>
                <a:spcPts val="1600"/>
              </a:lnSpc>
              <a:buNone/>
              <a:defRPr sz="1200">
                <a:solidFill>
                  <a:schemeClr val="tx1">
                    <a:lumMod val="75000"/>
                    <a:lumOff val="25000"/>
                  </a:schemeClr>
                </a:solidFill>
              </a:defRPr>
            </a:lvl1pPr>
            <a:lvl2pPr>
              <a:defRPr sz="1200">
                <a:solidFill>
                  <a:schemeClr val="accent2">
                    <a:lumMod val="75000"/>
                  </a:schemeClr>
                </a:solidFill>
              </a:defRPr>
            </a:lvl2pPr>
            <a:lvl3pPr>
              <a:defRPr sz="1200">
                <a:solidFill>
                  <a:schemeClr val="accent2">
                    <a:lumMod val="75000"/>
                  </a:schemeClr>
                </a:solidFill>
              </a:defRPr>
            </a:lvl3pPr>
            <a:lvl4pPr>
              <a:defRPr sz="1200">
                <a:solidFill>
                  <a:schemeClr val="accent2">
                    <a:lumMod val="75000"/>
                  </a:schemeClr>
                </a:solidFill>
              </a:defRPr>
            </a:lvl4pPr>
            <a:lvl5pPr>
              <a:defRPr sz="1200">
                <a:solidFill>
                  <a:schemeClr val="accent2">
                    <a:lumMod val="75000"/>
                  </a:schemeClr>
                </a:solidFill>
              </a:defRPr>
            </a:lvl5pPr>
          </a:lstStyle>
          <a:p>
            <a:pPr lvl="0"/>
            <a:r>
              <a:rPr lang="en-US"/>
              <a:t>Edit Master text styles</a:t>
            </a:r>
          </a:p>
        </p:txBody>
      </p:sp>
      <p:sp>
        <p:nvSpPr>
          <p:cNvPr id="343" name="Online Image Placeholder 21">
            <a:extLst>
              <a:ext uri="{FF2B5EF4-FFF2-40B4-BE49-F238E27FC236}">
                <a16:creationId xmlns:a16="http://schemas.microsoft.com/office/drawing/2014/main" id="{4BB10774-5B86-4D3E-B2BC-B58F7706D2DF}"/>
              </a:ext>
            </a:extLst>
          </p:cNvPr>
          <p:cNvSpPr>
            <a:spLocks noGrp="1"/>
          </p:cNvSpPr>
          <p:nvPr>
            <p:ph type="clipArt" sz="quarter" idx="23"/>
          </p:nvPr>
        </p:nvSpPr>
        <p:spPr>
          <a:xfrm>
            <a:off x="9843143" y="3238289"/>
            <a:ext cx="685158" cy="685159"/>
          </a:xfrm>
        </p:spPr>
        <p:txBody>
          <a:bodyPr>
            <a:normAutofit/>
          </a:bodyPr>
          <a:lstStyle>
            <a:lvl1pPr marL="0" indent="0">
              <a:buNone/>
              <a:defRPr sz="1100"/>
            </a:lvl1pPr>
          </a:lstStyle>
          <a:p>
            <a:r>
              <a:rPr lang="en-US" dirty="0"/>
              <a:t>Click icon to add online image</a:t>
            </a:r>
          </a:p>
        </p:txBody>
      </p:sp>
      <p:sp>
        <p:nvSpPr>
          <p:cNvPr id="18" name="Content Placeholder 14">
            <a:extLst>
              <a:ext uri="{FF2B5EF4-FFF2-40B4-BE49-F238E27FC236}">
                <a16:creationId xmlns:a16="http://schemas.microsoft.com/office/drawing/2014/main" id="{1866DC2D-6B7C-47B4-AD80-7F3A63CE8C90}"/>
              </a:ext>
            </a:extLst>
          </p:cNvPr>
          <p:cNvSpPr>
            <a:spLocks noGrp="1"/>
          </p:cNvSpPr>
          <p:nvPr>
            <p:ph sz="quarter" idx="19"/>
          </p:nvPr>
        </p:nvSpPr>
        <p:spPr>
          <a:xfrm>
            <a:off x="9035826" y="3887615"/>
            <a:ext cx="2295671" cy="575528"/>
          </a:xfrm>
        </p:spPr>
        <p:txBody>
          <a:bodyPr anchor="b">
            <a:noAutofit/>
          </a:bodyPr>
          <a:lstStyle>
            <a:lvl1pPr marL="0" indent="0" algn="ctr">
              <a:buNone/>
              <a:defRPr sz="1800" spc="150" baseline="0">
                <a:solidFill>
                  <a:schemeClr val="tx1">
                    <a:lumMod val="75000"/>
                    <a:lumOff val="25000"/>
                  </a:schemeClr>
                </a:solidFill>
                <a:latin typeface="+mj-lt"/>
              </a:defRPr>
            </a:lvl1pPr>
          </a:lstStyle>
          <a:p>
            <a:pPr lvl="0"/>
            <a:r>
              <a:rPr lang="en-US"/>
              <a:t>Edit Master text styles</a:t>
            </a:r>
          </a:p>
        </p:txBody>
      </p:sp>
      <p:sp>
        <p:nvSpPr>
          <p:cNvPr id="14" name="Content Placeholder 5">
            <a:extLst>
              <a:ext uri="{FF2B5EF4-FFF2-40B4-BE49-F238E27FC236}">
                <a16:creationId xmlns:a16="http://schemas.microsoft.com/office/drawing/2014/main" id="{18E6508B-D0E8-48E1-AD5A-36B34FCAC172}"/>
              </a:ext>
            </a:extLst>
          </p:cNvPr>
          <p:cNvSpPr>
            <a:spLocks noGrp="1"/>
          </p:cNvSpPr>
          <p:nvPr>
            <p:ph sz="quarter" idx="18"/>
          </p:nvPr>
        </p:nvSpPr>
        <p:spPr>
          <a:xfrm>
            <a:off x="9072839" y="4606925"/>
            <a:ext cx="2279372" cy="1191764"/>
          </a:xfrm>
        </p:spPr>
        <p:txBody>
          <a:bodyPr>
            <a:normAutofit/>
          </a:bodyPr>
          <a:lstStyle>
            <a:lvl1pPr marL="0" indent="0" algn="ctr">
              <a:lnSpc>
                <a:spcPts val="1600"/>
              </a:lnSpc>
              <a:buNone/>
              <a:defRPr sz="1200">
                <a:solidFill>
                  <a:schemeClr val="tx1">
                    <a:lumMod val="75000"/>
                    <a:lumOff val="25000"/>
                  </a:schemeClr>
                </a:solidFill>
              </a:defRPr>
            </a:lvl1pPr>
            <a:lvl2pPr>
              <a:defRPr sz="1200">
                <a:solidFill>
                  <a:schemeClr val="accent2">
                    <a:lumMod val="75000"/>
                  </a:schemeClr>
                </a:solidFill>
              </a:defRPr>
            </a:lvl2pPr>
            <a:lvl3pPr>
              <a:defRPr sz="1200">
                <a:solidFill>
                  <a:schemeClr val="accent2">
                    <a:lumMod val="75000"/>
                  </a:schemeClr>
                </a:solidFill>
              </a:defRPr>
            </a:lvl3pPr>
            <a:lvl4pPr>
              <a:defRPr sz="1200">
                <a:solidFill>
                  <a:schemeClr val="accent2">
                    <a:lumMod val="75000"/>
                  </a:schemeClr>
                </a:solidFill>
              </a:defRPr>
            </a:lvl4pPr>
            <a:lvl5pPr>
              <a:defRPr sz="1200">
                <a:solidFill>
                  <a:schemeClr val="accent2">
                    <a:lumMod val="75000"/>
                  </a:schemeClr>
                </a:solidFill>
              </a:defRPr>
            </a:lvl5pPr>
          </a:lstStyle>
          <a:p>
            <a:pPr lvl="0"/>
            <a:r>
              <a:rPr lang="en-US"/>
              <a:t>Edit Master text styles</a:t>
            </a:r>
          </a:p>
        </p:txBody>
      </p:sp>
      <p:sp>
        <p:nvSpPr>
          <p:cNvPr id="7" name="Date Placeholder 6">
            <a:extLst>
              <a:ext uri="{FF2B5EF4-FFF2-40B4-BE49-F238E27FC236}">
                <a16:creationId xmlns:a16="http://schemas.microsoft.com/office/drawing/2014/main" id="{860A2F77-6CFB-4347-9224-EFAA0C0EF3DB}"/>
              </a:ext>
            </a:extLst>
          </p:cNvPr>
          <p:cNvSpPr>
            <a:spLocks noGrp="1"/>
          </p:cNvSpPr>
          <p:nvPr>
            <p:ph type="dt" sz="half" idx="10"/>
          </p:nvPr>
        </p:nvSpPr>
        <p:spPr/>
        <p:txBody>
          <a:bodyPr/>
          <a:lstStyle/>
          <a:p>
            <a:r>
              <a:rPr lang="en-US" dirty="0"/>
              <a:t>20XX</a:t>
            </a:r>
          </a:p>
        </p:txBody>
      </p:sp>
      <p:sp>
        <p:nvSpPr>
          <p:cNvPr id="8" name="Footer Placeholder 7">
            <a:extLst>
              <a:ext uri="{FF2B5EF4-FFF2-40B4-BE49-F238E27FC236}">
                <a16:creationId xmlns:a16="http://schemas.microsoft.com/office/drawing/2014/main" id="{97C1F45E-8700-4861-AD21-BB7A09E1305A}"/>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B7283171-31EE-44C7-A031-9F840EDEC10C}"/>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41788544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637248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4 content">
    <p:bg>
      <p:bgPr>
        <a:solidFill>
          <a:schemeClr val="accent1"/>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C5AACD78-24C1-4AAB-9089-6F164C405553}"/>
              </a:ext>
              <a:ext uri="{C183D7F6-B498-43B3-948B-1728B52AA6E4}">
                <adec:decorative xmlns:adec="http://schemas.microsoft.com/office/drawing/2017/decorative" val="1"/>
              </a:ext>
            </a:extLst>
          </p:cNvPr>
          <p:cNvSpPr/>
          <p:nvPr/>
        </p:nvSpPr>
        <p:spPr>
          <a:xfrm>
            <a:off x="838200" y="847724"/>
            <a:ext cx="7607300" cy="5159598"/>
          </a:xfrm>
          <a:custGeom>
            <a:avLst/>
            <a:gdLst>
              <a:gd name="connsiteX0" fmla="*/ 0 w 7607300"/>
              <a:gd name="connsiteY0" fmla="*/ 0 h 5159598"/>
              <a:gd name="connsiteX1" fmla="*/ 6931057 w 7607300"/>
              <a:gd name="connsiteY1" fmla="*/ 0 h 5159598"/>
              <a:gd name="connsiteX2" fmla="*/ 7607300 w 7607300"/>
              <a:gd name="connsiteY2" fmla="*/ 969857 h 5159598"/>
              <a:gd name="connsiteX3" fmla="*/ 7607300 w 7607300"/>
              <a:gd name="connsiteY3" fmla="*/ 5159598 h 5159598"/>
              <a:gd name="connsiteX4" fmla="*/ 0 w 7607300"/>
              <a:gd name="connsiteY4" fmla="*/ 5159598 h 5159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7300" h="5159598">
                <a:moveTo>
                  <a:pt x="0" y="0"/>
                </a:moveTo>
                <a:lnTo>
                  <a:pt x="6931057" y="0"/>
                </a:lnTo>
                <a:lnTo>
                  <a:pt x="7607300" y="969857"/>
                </a:lnTo>
                <a:lnTo>
                  <a:pt x="7607300" y="5159598"/>
                </a:lnTo>
                <a:lnTo>
                  <a:pt x="0" y="5159598"/>
                </a:lnTo>
                <a:close/>
              </a:path>
            </a:pathLst>
          </a:custGeom>
          <a:solidFill>
            <a:srgbClr val="F1F0F0"/>
          </a:solid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55A04209-1490-4760-89A8-DA0FCF8CD421}"/>
              </a:ext>
            </a:extLst>
          </p:cNvPr>
          <p:cNvSpPr>
            <a:spLocks noGrp="1"/>
          </p:cNvSpPr>
          <p:nvPr>
            <p:ph type="title"/>
          </p:nvPr>
        </p:nvSpPr>
        <p:spPr>
          <a:xfrm>
            <a:off x="1297216" y="1376934"/>
            <a:ext cx="6286500" cy="954665"/>
          </a:xfrm>
        </p:spPr>
        <p:txBody>
          <a:bodyPr anchor="t">
            <a:normAutofit/>
          </a:bodyPr>
          <a:lstStyle>
            <a:lvl1pPr>
              <a:defRPr sz="3600" spc="150" baseline="0">
                <a:solidFill>
                  <a:schemeClr val="tx1">
                    <a:lumMod val="75000"/>
                    <a:lumOff val="25000"/>
                  </a:schemeClr>
                </a:solidFill>
              </a:defRPr>
            </a:lvl1pPr>
          </a:lstStyle>
          <a:p>
            <a:r>
              <a:rPr lang="en-US"/>
              <a:t>Click to edit Master title style</a:t>
            </a:r>
            <a:endParaRPr lang="en-US" dirty="0"/>
          </a:p>
        </p:txBody>
      </p:sp>
      <p:sp>
        <p:nvSpPr>
          <p:cNvPr id="24" name="Text Placeholder 2">
            <a:extLst>
              <a:ext uri="{FF2B5EF4-FFF2-40B4-BE49-F238E27FC236}">
                <a16:creationId xmlns:a16="http://schemas.microsoft.com/office/drawing/2014/main" id="{C758FF0E-D6FB-4BF4-A940-537CF3D5BAC7}"/>
              </a:ext>
            </a:extLst>
          </p:cNvPr>
          <p:cNvSpPr>
            <a:spLocks noGrp="1"/>
          </p:cNvSpPr>
          <p:nvPr>
            <p:ph type="body" idx="1" hasCustomPrompt="1"/>
          </p:nvPr>
        </p:nvSpPr>
        <p:spPr>
          <a:xfrm>
            <a:off x="1287758" y="2584452"/>
            <a:ext cx="2929524" cy="590548"/>
          </a:xfrm>
        </p:spPr>
        <p:txBody>
          <a:bodyPr anchor="b">
            <a:normAutofit/>
          </a:bodyPr>
          <a:lstStyle>
            <a:lvl1pPr marL="0" indent="0">
              <a:buNone/>
              <a:defRPr sz="1800" b="0" spc="150" baseline="0">
                <a:solidFill>
                  <a:schemeClr val="tx1">
                    <a:lumMod val="75000"/>
                    <a:lumOff val="2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26" name="Text Placeholder 4">
            <a:extLst>
              <a:ext uri="{FF2B5EF4-FFF2-40B4-BE49-F238E27FC236}">
                <a16:creationId xmlns:a16="http://schemas.microsoft.com/office/drawing/2014/main" id="{3190A83D-1DBA-4C01-8B01-DCE587227253}"/>
              </a:ext>
            </a:extLst>
          </p:cNvPr>
          <p:cNvSpPr>
            <a:spLocks noGrp="1"/>
          </p:cNvSpPr>
          <p:nvPr>
            <p:ph type="body" sz="quarter" idx="3" hasCustomPrompt="1"/>
          </p:nvPr>
        </p:nvSpPr>
        <p:spPr>
          <a:xfrm>
            <a:off x="4639492" y="2584452"/>
            <a:ext cx="2943951" cy="590548"/>
          </a:xfrm>
        </p:spPr>
        <p:txBody>
          <a:bodyPr anchor="b">
            <a:normAutofit/>
          </a:bodyPr>
          <a:lstStyle>
            <a:lvl1pPr marL="0" indent="0">
              <a:buNone/>
              <a:defRPr sz="1800" b="0" spc="150" baseline="0">
                <a:solidFill>
                  <a:schemeClr val="tx1">
                    <a:lumMod val="75000"/>
                    <a:lumOff val="2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25" name="Content Placeholder 3">
            <a:extLst>
              <a:ext uri="{FF2B5EF4-FFF2-40B4-BE49-F238E27FC236}">
                <a16:creationId xmlns:a16="http://schemas.microsoft.com/office/drawing/2014/main" id="{65A96E9D-1B01-4D6D-9A9C-DB83F59A8A8F}"/>
              </a:ext>
            </a:extLst>
          </p:cNvPr>
          <p:cNvSpPr>
            <a:spLocks noGrp="1"/>
          </p:cNvSpPr>
          <p:nvPr>
            <p:ph sz="half" idx="2"/>
          </p:nvPr>
        </p:nvSpPr>
        <p:spPr>
          <a:xfrm>
            <a:off x="1287758" y="3307201"/>
            <a:ext cx="2929524" cy="744099"/>
          </a:xfrm>
        </p:spPr>
        <p:txBody>
          <a:bodyPr>
            <a:normAutofit/>
          </a:bodyPr>
          <a:lstStyle>
            <a:lvl1pPr marL="0" indent="0">
              <a:lnSpc>
                <a:spcPts val="1600"/>
              </a:lnSpc>
              <a:buFontTx/>
              <a:buNone/>
              <a:defRPr sz="1200">
                <a:solidFill>
                  <a:schemeClr val="tx1">
                    <a:lumMod val="75000"/>
                    <a:lumOff val="25000"/>
                  </a:schemeClr>
                </a:solidFill>
              </a:defRPr>
            </a:lvl1pPr>
            <a:lvl2pPr>
              <a:defRPr sz="1200"/>
            </a:lvl2pPr>
            <a:lvl3pPr>
              <a:defRPr sz="1200"/>
            </a:lvl3pPr>
            <a:lvl4pPr>
              <a:defRPr sz="1200"/>
            </a:lvl4pPr>
            <a:lvl5pPr>
              <a:defRPr sz="1200"/>
            </a:lvl5pPr>
          </a:lstStyle>
          <a:p>
            <a:pPr lvl="0"/>
            <a:r>
              <a:rPr lang="en-US"/>
              <a:t>Edit Master text styles</a:t>
            </a:r>
          </a:p>
        </p:txBody>
      </p:sp>
      <p:sp>
        <p:nvSpPr>
          <p:cNvPr id="27" name="Content Placeholder 5">
            <a:extLst>
              <a:ext uri="{FF2B5EF4-FFF2-40B4-BE49-F238E27FC236}">
                <a16:creationId xmlns:a16="http://schemas.microsoft.com/office/drawing/2014/main" id="{BEA413AF-616B-49D9-BA78-1DCA8B719C05}"/>
              </a:ext>
            </a:extLst>
          </p:cNvPr>
          <p:cNvSpPr>
            <a:spLocks noGrp="1"/>
          </p:cNvSpPr>
          <p:nvPr>
            <p:ph sz="quarter" idx="4"/>
          </p:nvPr>
        </p:nvSpPr>
        <p:spPr>
          <a:xfrm>
            <a:off x="4639492" y="3307201"/>
            <a:ext cx="2943951" cy="744099"/>
          </a:xfrm>
        </p:spPr>
        <p:txBody>
          <a:bodyPr>
            <a:normAutofit/>
          </a:bodyPr>
          <a:lstStyle>
            <a:lvl1pPr marL="0" indent="0">
              <a:lnSpc>
                <a:spcPts val="1600"/>
              </a:lnSpc>
              <a:buNone/>
              <a:defRPr sz="1200">
                <a:solidFill>
                  <a:schemeClr val="tx1">
                    <a:lumMod val="75000"/>
                    <a:lumOff val="25000"/>
                  </a:schemeClr>
                </a:solidFill>
              </a:defRPr>
            </a:lvl1pPr>
            <a:lvl2pPr>
              <a:defRPr sz="1200"/>
            </a:lvl2pPr>
            <a:lvl3pPr>
              <a:defRPr sz="1200"/>
            </a:lvl3pPr>
            <a:lvl4pPr>
              <a:defRPr sz="1200"/>
            </a:lvl4pPr>
            <a:lvl5pPr>
              <a:defRPr sz="1200"/>
            </a:lvl5pPr>
          </a:lstStyle>
          <a:p>
            <a:pPr lvl="0"/>
            <a:r>
              <a:rPr lang="en-US"/>
              <a:t>Edit Master text styles</a:t>
            </a:r>
          </a:p>
        </p:txBody>
      </p:sp>
      <p:sp>
        <p:nvSpPr>
          <p:cNvPr id="28" name="Text Placeholder 2">
            <a:extLst>
              <a:ext uri="{FF2B5EF4-FFF2-40B4-BE49-F238E27FC236}">
                <a16:creationId xmlns:a16="http://schemas.microsoft.com/office/drawing/2014/main" id="{C03DB75D-F38E-457C-A0A9-6A1228C10F6F}"/>
              </a:ext>
            </a:extLst>
          </p:cNvPr>
          <p:cNvSpPr>
            <a:spLocks noGrp="1"/>
          </p:cNvSpPr>
          <p:nvPr>
            <p:ph type="body" idx="13" hasCustomPrompt="1"/>
          </p:nvPr>
        </p:nvSpPr>
        <p:spPr>
          <a:xfrm>
            <a:off x="1297216" y="4183501"/>
            <a:ext cx="2929524" cy="590548"/>
          </a:xfrm>
        </p:spPr>
        <p:txBody>
          <a:bodyPr anchor="b">
            <a:normAutofit/>
          </a:bodyPr>
          <a:lstStyle>
            <a:lvl1pPr marL="0" indent="0">
              <a:buNone/>
              <a:defRPr sz="1800" b="0" spc="150" baseline="0">
                <a:solidFill>
                  <a:schemeClr val="tx1">
                    <a:lumMod val="75000"/>
                    <a:lumOff val="2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30" name="Text Placeholder 4">
            <a:extLst>
              <a:ext uri="{FF2B5EF4-FFF2-40B4-BE49-F238E27FC236}">
                <a16:creationId xmlns:a16="http://schemas.microsoft.com/office/drawing/2014/main" id="{71E3E7C1-D51B-4BA0-81AB-98F54876BC17}"/>
              </a:ext>
            </a:extLst>
          </p:cNvPr>
          <p:cNvSpPr>
            <a:spLocks noGrp="1"/>
          </p:cNvSpPr>
          <p:nvPr>
            <p:ph type="body" sz="quarter" idx="15" hasCustomPrompt="1"/>
          </p:nvPr>
        </p:nvSpPr>
        <p:spPr>
          <a:xfrm>
            <a:off x="4648950" y="4183501"/>
            <a:ext cx="2943951" cy="590548"/>
          </a:xfrm>
        </p:spPr>
        <p:txBody>
          <a:bodyPr anchor="b">
            <a:normAutofit/>
          </a:bodyPr>
          <a:lstStyle>
            <a:lvl1pPr marL="0" indent="0">
              <a:buNone/>
              <a:defRPr sz="1800" b="0" spc="150" baseline="0">
                <a:solidFill>
                  <a:schemeClr val="tx1">
                    <a:lumMod val="75000"/>
                    <a:lumOff val="2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29" name="Content Placeholder 3">
            <a:extLst>
              <a:ext uri="{FF2B5EF4-FFF2-40B4-BE49-F238E27FC236}">
                <a16:creationId xmlns:a16="http://schemas.microsoft.com/office/drawing/2014/main" id="{D387810A-6185-463A-94AE-83A1EDEC80B0}"/>
              </a:ext>
            </a:extLst>
          </p:cNvPr>
          <p:cNvSpPr>
            <a:spLocks noGrp="1"/>
          </p:cNvSpPr>
          <p:nvPr>
            <p:ph sz="half" idx="14"/>
          </p:nvPr>
        </p:nvSpPr>
        <p:spPr>
          <a:xfrm>
            <a:off x="1297216" y="4906250"/>
            <a:ext cx="2929524" cy="744099"/>
          </a:xfrm>
        </p:spPr>
        <p:txBody>
          <a:bodyPr>
            <a:normAutofit/>
          </a:bodyPr>
          <a:lstStyle>
            <a:lvl1pPr marL="0" indent="0">
              <a:lnSpc>
                <a:spcPts val="1600"/>
              </a:lnSpc>
              <a:buFontTx/>
              <a:buNone/>
              <a:defRPr sz="1200">
                <a:solidFill>
                  <a:schemeClr val="tx1">
                    <a:lumMod val="75000"/>
                    <a:lumOff val="25000"/>
                  </a:schemeClr>
                </a:solidFill>
              </a:defRPr>
            </a:lvl1pPr>
            <a:lvl2pPr>
              <a:defRPr sz="1200"/>
            </a:lvl2pPr>
            <a:lvl3pPr>
              <a:defRPr sz="1200"/>
            </a:lvl3pPr>
            <a:lvl4pPr>
              <a:defRPr sz="1200"/>
            </a:lvl4pPr>
            <a:lvl5pPr>
              <a:defRPr sz="1200"/>
            </a:lvl5pPr>
          </a:lstStyle>
          <a:p>
            <a:pPr lvl="0"/>
            <a:r>
              <a:rPr lang="en-US"/>
              <a:t>Edit Master text styles</a:t>
            </a:r>
          </a:p>
        </p:txBody>
      </p:sp>
      <p:sp>
        <p:nvSpPr>
          <p:cNvPr id="31" name="Content Placeholder 5">
            <a:extLst>
              <a:ext uri="{FF2B5EF4-FFF2-40B4-BE49-F238E27FC236}">
                <a16:creationId xmlns:a16="http://schemas.microsoft.com/office/drawing/2014/main" id="{F34B6BE6-61B7-4508-B2EE-26611B99259D}"/>
              </a:ext>
            </a:extLst>
          </p:cNvPr>
          <p:cNvSpPr>
            <a:spLocks noGrp="1"/>
          </p:cNvSpPr>
          <p:nvPr>
            <p:ph sz="quarter" idx="16"/>
          </p:nvPr>
        </p:nvSpPr>
        <p:spPr>
          <a:xfrm>
            <a:off x="4648950" y="4906250"/>
            <a:ext cx="2943951" cy="744099"/>
          </a:xfrm>
        </p:spPr>
        <p:txBody>
          <a:bodyPr>
            <a:normAutofit/>
          </a:bodyPr>
          <a:lstStyle>
            <a:lvl1pPr marL="0" indent="0">
              <a:lnSpc>
                <a:spcPts val="1600"/>
              </a:lnSpc>
              <a:buNone/>
              <a:defRPr sz="1200">
                <a:solidFill>
                  <a:schemeClr val="tx1">
                    <a:lumMod val="75000"/>
                    <a:lumOff val="25000"/>
                  </a:schemeClr>
                </a:solidFill>
              </a:defRPr>
            </a:lvl1pPr>
            <a:lvl2pPr>
              <a:defRPr sz="1200"/>
            </a:lvl2pPr>
            <a:lvl3pPr>
              <a:defRPr sz="1200"/>
            </a:lvl3pPr>
            <a:lvl4pPr>
              <a:defRPr sz="1200"/>
            </a:lvl4pPr>
            <a:lvl5pPr>
              <a:defRPr sz="1200"/>
            </a:lvl5pPr>
          </a:lstStyle>
          <a:p>
            <a:pPr lvl="0"/>
            <a:r>
              <a:rPr lang="en-US"/>
              <a:t>Edit Master text styles</a:t>
            </a:r>
          </a:p>
        </p:txBody>
      </p:sp>
      <p:sp>
        <p:nvSpPr>
          <p:cNvPr id="3" name="Date Placeholder 2">
            <a:extLst>
              <a:ext uri="{FF2B5EF4-FFF2-40B4-BE49-F238E27FC236}">
                <a16:creationId xmlns:a16="http://schemas.microsoft.com/office/drawing/2014/main" id="{F0773438-50D6-47F3-A7A3-D72E1990C47D}"/>
              </a:ext>
            </a:extLst>
          </p:cNvPr>
          <p:cNvSpPr>
            <a:spLocks noGrp="1"/>
          </p:cNvSpPr>
          <p:nvPr>
            <p:ph type="dt" sz="half" idx="10"/>
          </p:nvPr>
        </p:nvSpPr>
        <p:spPr/>
        <p:txBody>
          <a:bodyPr/>
          <a:lstStyle>
            <a:lvl1pPr>
              <a:defRPr>
                <a:solidFill>
                  <a:schemeClr val="accent1">
                    <a:lumMod val="40000"/>
                    <a:lumOff val="60000"/>
                  </a:schemeClr>
                </a:solidFill>
              </a:defRPr>
            </a:lvl1pPr>
          </a:lstStyle>
          <a:p>
            <a:r>
              <a:rPr lang="en-US" dirty="0"/>
              <a:t>20XX</a:t>
            </a:r>
          </a:p>
        </p:txBody>
      </p:sp>
      <p:sp>
        <p:nvSpPr>
          <p:cNvPr id="4" name="Footer Placeholder 3">
            <a:extLst>
              <a:ext uri="{FF2B5EF4-FFF2-40B4-BE49-F238E27FC236}">
                <a16:creationId xmlns:a16="http://schemas.microsoft.com/office/drawing/2014/main" id="{8FFD22F3-413A-4C9D-969B-29E5BDDE76CD}"/>
              </a:ext>
            </a:extLst>
          </p:cNvPr>
          <p:cNvSpPr>
            <a:spLocks noGrp="1"/>
          </p:cNvSpPr>
          <p:nvPr>
            <p:ph type="ftr" sz="quarter" idx="11"/>
          </p:nvPr>
        </p:nvSpPr>
        <p:spPr/>
        <p:txBody>
          <a:bodyPr/>
          <a:lstStyle>
            <a:lvl1pPr>
              <a:defRPr>
                <a:solidFill>
                  <a:schemeClr val="accent1">
                    <a:lumMod val="40000"/>
                    <a:lumOff val="60000"/>
                  </a:schemeClr>
                </a:solidFill>
              </a:defRPr>
            </a:lvl1pPr>
          </a:lstStyle>
          <a:p>
            <a:r>
              <a:rPr lang="en-US" dirty="0"/>
              <a:t>Presentation title</a:t>
            </a:r>
          </a:p>
        </p:txBody>
      </p:sp>
      <p:sp>
        <p:nvSpPr>
          <p:cNvPr id="32" name="Picture Placeholder 31">
            <a:extLst>
              <a:ext uri="{FF2B5EF4-FFF2-40B4-BE49-F238E27FC236}">
                <a16:creationId xmlns:a16="http://schemas.microsoft.com/office/drawing/2014/main" id="{EFE062B0-C32A-476A-AED6-081A0CF0D3F9}"/>
              </a:ext>
            </a:extLst>
          </p:cNvPr>
          <p:cNvSpPr>
            <a:spLocks noGrp="1"/>
          </p:cNvSpPr>
          <p:nvPr>
            <p:ph type="pic" sz="quarter" idx="17"/>
          </p:nvPr>
        </p:nvSpPr>
        <p:spPr>
          <a:xfrm>
            <a:off x="7710488" y="3367088"/>
            <a:ext cx="4481512" cy="2989262"/>
          </a:xfrm>
          <a:custGeom>
            <a:avLst/>
            <a:gdLst>
              <a:gd name="connsiteX0" fmla="*/ 744537 w 4481512"/>
              <a:gd name="connsiteY0" fmla="*/ 0 h 2989262"/>
              <a:gd name="connsiteX1" fmla="*/ 4481512 w 4481512"/>
              <a:gd name="connsiteY1" fmla="*/ 0 h 2989262"/>
              <a:gd name="connsiteX2" fmla="*/ 4481512 w 4481512"/>
              <a:gd name="connsiteY2" fmla="*/ 2989262 h 2989262"/>
              <a:gd name="connsiteX3" fmla="*/ 0 w 4481512"/>
              <a:gd name="connsiteY3" fmla="*/ 2989262 h 2989262"/>
              <a:gd name="connsiteX4" fmla="*/ 0 w 4481512"/>
              <a:gd name="connsiteY4" fmla="*/ 2640234 h 2989262"/>
              <a:gd name="connsiteX5" fmla="*/ 744537 w 4481512"/>
              <a:gd name="connsiteY5" fmla="*/ 2640234 h 298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1512" h="2989262">
                <a:moveTo>
                  <a:pt x="744537" y="0"/>
                </a:moveTo>
                <a:lnTo>
                  <a:pt x="4481512" y="0"/>
                </a:lnTo>
                <a:lnTo>
                  <a:pt x="4481512" y="2989262"/>
                </a:lnTo>
                <a:lnTo>
                  <a:pt x="0" y="2989262"/>
                </a:lnTo>
                <a:lnTo>
                  <a:pt x="0" y="2640234"/>
                </a:lnTo>
                <a:lnTo>
                  <a:pt x="744537" y="2640234"/>
                </a:lnTo>
                <a:close/>
              </a:path>
            </a:pathLst>
          </a:custGeom>
        </p:spPr>
        <p:txBody>
          <a:bodyPr wrap="square">
            <a:noAutofit/>
          </a:bodyPr>
          <a:lstStyle/>
          <a:p>
            <a:r>
              <a:rPr lang="en-US" dirty="0"/>
              <a:t>Click icon to add picture</a:t>
            </a:r>
          </a:p>
        </p:txBody>
      </p:sp>
      <p:sp>
        <p:nvSpPr>
          <p:cNvPr id="5" name="Slide Number Placeholder 4">
            <a:extLst>
              <a:ext uri="{FF2B5EF4-FFF2-40B4-BE49-F238E27FC236}">
                <a16:creationId xmlns:a16="http://schemas.microsoft.com/office/drawing/2014/main" id="{30C28DCB-BBFF-4236-B0CF-57F49F122CD7}"/>
              </a:ext>
            </a:extLst>
          </p:cNvPr>
          <p:cNvSpPr>
            <a:spLocks noGrp="1"/>
          </p:cNvSpPr>
          <p:nvPr>
            <p:ph type="sldNum" sz="quarter" idx="12"/>
          </p:nvPr>
        </p:nvSpPr>
        <p:spPr/>
        <p:txBody>
          <a:bodyPr/>
          <a:lstStyle>
            <a:lvl1pPr>
              <a:defRPr>
                <a:solidFill>
                  <a:schemeClr val="accent1">
                    <a:lumMod val="40000"/>
                    <a:lumOff val="60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7139325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omparison 3 column">
    <p:bg>
      <p:bgPr>
        <a:solidFill>
          <a:schemeClr val="accent2"/>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18AD09EA-B837-47C3-A8EA-738CDA1D7DA5}"/>
              </a:ext>
              <a:ext uri="{C183D7F6-B498-43B3-948B-1728B52AA6E4}">
                <adec:decorative xmlns:adec="http://schemas.microsoft.com/office/drawing/2017/decorative" val="1"/>
              </a:ext>
            </a:extLst>
          </p:cNvPr>
          <p:cNvSpPr/>
          <p:nvPr userDrawn="1"/>
        </p:nvSpPr>
        <p:spPr>
          <a:xfrm rot="2731959" flipV="1">
            <a:off x="2028405" y="-1773090"/>
            <a:ext cx="8135190" cy="6549670"/>
          </a:xfrm>
          <a:custGeom>
            <a:avLst/>
            <a:gdLst>
              <a:gd name="connsiteX0" fmla="*/ 7219764 w 7953876"/>
              <a:gd name="connsiteY0" fmla="*/ 5105856 h 6403694"/>
              <a:gd name="connsiteX1" fmla="*/ 7229636 w 7953876"/>
              <a:gd name="connsiteY1" fmla="*/ 5109503 h 6403694"/>
              <a:gd name="connsiteX2" fmla="*/ 7293075 w 7953876"/>
              <a:gd name="connsiteY2" fmla="*/ 5078789 h 6403694"/>
              <a:gd name="connsiteX3" fmla="*/ 7273976 w 7953876"/>
              <a:gd name="connsiteY3" fmla="*/ 5048074 h 6403694"/>
              <a:gd name="connsiteX4" fmla="*/ 7220031 w 7953876"/>
              <a:gd name="connsiteY4" fmla="*/ 5078119 h 6403694"/>
              <a:gd name="connsiteX5" fmla="*/ 7219764 w 7953876"/>
              <a:gd name="connsiteY5" fmla="*/ 5105856 h 6403694"/>
              <a:gd name="connsiteX6" fmla="*/ 7325018 w 7953876"/>
              <a:gd name="connsiteY6" fmla="*/ 5291890 h 6403694"/>
              <a:gd name="connsiteX7" fmla="*/ 7515111 w 7953876"/>
              <a:gd name="connsiteY7" fmla="*/ 5304511 h 6403694"/>
              <a:gd name="connsiteX8" fmla="*/ 7640201 w 7953876"/>
              <a:gd name="connsiteY8" fmla="*/ 5290997 h 6403694"/>
              <a:gd name="connsiteX9" fmla="*/ 7639643 w 7953876"/>
              <a:gd name="connsiteY9" fmla="*/ 5276365 h 6403694"/>
              <a:gd name="connsiteX10" fmla="*/ 7553392 w 7953876"/>
              <a:gd name="connsiteY10" fmla="*/ 5268757 h 6403694"/>
              <a:gd name="connsiteX11" fmla="*/ 7466973 w 7953876"/>
              <a:gd name="connsiteY11" fmla="*/ 5279493 h 6403694"/>
              <a:gd name="connsiteX12" fmla="*/ 7327699 w 7953876"/>
              <a:gd name="connsiteY12" fmla="*/ 5281391 h 6403694"/>
              <a:gd name="connsiteX13" fmla="*/ 7325018 w 7953876"/>
              <a:gd name="connsiteY13" fmla="*/ 5291890 h 6403694"/>
              <a:gd name="connsiteX14" fmla="*/ 7143568 w 7953876"/>
              <a:gd name="connsiteY14" fmla="*/ 5140329 h 6403694"/>
              <a:gd name="connsiteX15" fmla="*/ 7157040 w 7953876"/>
              <a:gd name="connsiteY15" fmla="*/ 5137202 h 6403694"/>
              <a:gd name="connsiteX16" fmla="*/ 7203278 w 7953876"/>
              <a:gd name="connsiteY16" fmla="*/ 5085156 h 6403694"/>
              <a:gd name="connsiteX17" fmla="*/ 7199704 w 7953876"/>
              <a:gd name="connsiteY17" fmla="*/ 5075885 h 6403694"/>
              <a:gd name="connsiteX18" fmla="*/ 7175051 w 7953876"/>
              <a:gd name="connsiteY18" fmla="*/ 5070607 h 6403694"/>
              <a:gd name="connsiteX19" fmla="*/ 7133697 w 7953876"/>
              <a:gd name="connsiteY19" fmla="*/ 5130054 h 6403694"/>
              <a:gd name="connsiteX20" fmla="*/ 7143568 w 7953876"/>
              <a:gd name="connsiteY20" fmla="*/ 5140329 h 6403694"/>
              <a:gd name="connsiteX21" fmla="*/ 7346238 w 7953876"/>
              <a:gd name="connsiteY21" fmla="*/ 5352202 h 6403694"/>
              <a:gd name="connsiteX22" fmla="*/ 7454464 w 7953876"/>
              <a:gd name="connsiteY22" fmla="*/ 5397658 h 6403694"/>
              <a:gd name="connsiteX23" fmla="*/ 7542586 w 7953876"/>
              <a:gd name="connsiteY23" fmla="*/ 5432058 h 6403694"/>
              <a:gd name="connsiteX24" fmla="*/ 7550404 w 7953876"/>
              <a:gd name="connsiteY24" fmla="*/ 5418991 h 6403694"/>
              <a:gd name="connsiteX25" fmla="*/ 7351822 w 7953876"/>
              <a:gd name="connsiteY25" fmla="*/ 5335113 h 6403694"/>
              <a:gd name="connsiteX26" fmla="*/ 7346238 w 7953876"/>
              <a:gd name="connsiteY26" fmla="*/ 5352202 h 6403694"/>
              <a:gd name="connsiteX27" fmla="*/ 7176352 w 7953876"/>
              <a:gd name="connsiteY27" fmla="*/ 5295819 h 6403694"/>
              <a:gd name="connsiteX28" fmla="*/ 7236003 w 7953876"/>
              <a:gd name="connsiteY28" fmla="*/ 5319142 h 6403694"/>
              <a:gd name="connsiteX29" fmla="*/ 7333283 w 7953876"/>
              <a:gd name="connsiteY29" fmla="*/ 5326849 h 6403694"/>
              <a:gd name="connsiteX30" fmla="*/ 7334512 w 7953876"/>
              <a:gd name="connsiteY30" fmla="*/ 5313335 h 6403694"/>
              <a:gd name="connsiteX31" fmla="*/ 7262137 w 7953876"/>
              <a:gd name="connsiteY31" fmla="*/ 5295911 h 6403694"/>
              <a:gd name="connsiteX32" fmla="*/ 7169437 w 7953876"/>
              <a:gd name="connsiteY32" fmla="*/ 5271452 h 6403694"/>
              <a:gd name="connsiteX33" fmla="*/ 7162512 w 7953876"/>
              <a:gd name="connsiteY33" fmla="*/ 5279828 h 6403694"/>
              <a:gd name="connsiteX34" fmla="*/ 7176352 w 7953876"/>
              <a:gd name="connsiteY34" fmla="*/ 5295819 h 6403694"/>
              <a:gd name="connsiteX35" fmla="*/ 7037212 w 7953876"/>
              <a:gd name="connsiteY35" fmla="*/ 5160964 h 6403694"/>
              <a:gd name="connsiteX36" fmla="*/ 7056631 w 7953876"/>
              <a:gd name="connsiteY36" fmla="*/ 5166800 h 6403694"/>
              <a:gd name="connsiteX37" fmla="*/ 7105327 w 7953876"/>
              <a:gd name="connsiteY37" fmla="*/ 5112519 h 6403694"/>
              <a:gd name="connsiteX38" fmla="*/ 7096615 w 7953876"/>
              <a:gd name="connsiteY38" fmla="*/ 5102356 h 6403694"/>
              <a:gd name="connsiteX39" fmla="*/ 7037309 w 7953876"/>
              <a:gd name="connsiteY39" fmla="*/ 5141558 h 6403694"/>
              <a:gd name="connsiteX40" fmla="*/ 7037212 w 7953876"/>
              <a:gd name="connsiteY40" fmla="*/ 5160964 h 6403694"/>
              <a:gd name="connsiteX41" fmla="*/ 4923196 w 7953876"/>
              <a:gd name="connsiteY41" fmla="*/ 3039870 h 6403694"/>
              <a:gd name="connsiteX42" fmla="*/ 4929870 w 7953876"/>
              <a:gd name="connsiteY42" fmla="*/ 3046403 h 6403694"/>
              <a:gd name="connsiteX43" fmla="*/ 5022906 w 7953876"/>
              <a:gd name="connsiteY43" fmla="*/ 3018147 h 6403694"/>
              <a:gd name="connsiteX44" fmla="*/ 5020895 w 7953876"/>
              <a:gd name="connsiteY44" fmla="*/ 3004297 h 6403694"/>
              <a:gd name="connsiteX45" fmla="*/ 4996346 w 7953876"/>
              <a:gd name="connsiteY45" fmla="*/ 3002238 h 6403694"/>
              <a:gd name="connsiteX46" fmla="*/ 4926407 w 7953876"/>
              <a:gd name="connsiteY46" fmla="*/ 3031326 h 6403694"/>
              <a:gd name="connsiteX47" fmla="*/ 4923196 w 7953876"/>
              <a:gd name="connsiteY47" fmla="*/ 3039870 h 6403694"/>
              <a:gd name="connsiteX48" fmla="*/ 6948364 w 7953876"/>
              <a:gd name="connsiteY48" fmla="*/ 5185424 h 6403694"/>
              <a:gd name="connsiteX49" fmla="*/ 6968733 w 7953876"/>
              <a:gd name="connsiteY49" fmla="*/ 5184112 h 6403694"/>
              <a:gd name="connsiteX50" fmla="*/ 7001570 w 7953876"/>
              <a:gd name="connsiteY50" fmla="*/ 5150606 h 6403694"/>
              <a:gd name="connsiteX51" fmla="*/ 6995762 w 7953876"/>
              <a:gd name="connsiteY51" fmla="*/ 5138096 h 6403694"/>
              <a:gd name="connsiteX52" fmla="*/ 6943828 w 7953876"/>
              <a:gd name="connsiteY52" fmla="*/ 5165795 h 6403694"/>
              <a:gd name="connsiteX53" fmla="*/ 6948364 w 7953876"/>
              <a:gd name="connsiteY53" fmla="*/ 5185424 h 6403694"/>
              <a:gd name="connsiteX54" fmla="*/ 7014749 w 7953876"/>
              <a:gd name="connsiteY54" fmla="*/ 5287535 h 6403694"/>
              <a:gd name="connsiteX55" fmla="*/ 7148216 w 7953876"/>
              <a:gd name="connsiteY55" fmla="*/ 5337682 h 6403694"/>
              <a:gd name="connsiteX56" fmla="*/ 7156704 w 7953876"/>
              <a:gd name="connsiteY56" fmla="*/ 5322046 h 6403694"/>
              <a:gd name="connsiteX57" fmla="*/ 7055478 w 7953876"/>
              <a:gd name="connsiteY57" fmla="*/ 5269869 h 6403694"/>
              <a:gd name="connsiteX58" fmla="*/ 7018322 w 7953876"/>
              <a:gd name="connsiteY58" fmla="*/ 5270445 h 6403694"/>
              <a:gd name="connsiteX59" fmla="*/ 7014749 w 7953876"/>
              <a:gd name="connsiteY59" fmla="*/ 5287535 h 6403694"/>
              <a:gd name="connsiteX60" fmla="*/ 5064816 w 7953876"/>
              <a:gd name="connsiteY60" fmla="*/ 3318211 h 6403694"/>
              <a:gd name="connsiteX61" fmla="*/ 5085116 w 7953876"/>
              <a:gd name="connsiteY61" fmla="*/ 3331766 h 6403694"/>
              <a:gd name="connsiteX62" fmla="*/ 5126217 w 7953876"/>
              <a:gd name="connsiteY62" fmla="*/ 3352652 h 6403694"/>
              <a:gd name="connsiteX63" fmla="*/ 5137944 w 7953876"/>
              <a:gd name="connsiteY63" fmla="*/ 3340143 h 6403694"/>
              <a:gd name="connsiteX64" fmla="*/ 5059316 w 7953876"/>
              <a:gd name="connsiteY64" fmla="*/ 3282735 h 6403694"/>
              <a:gd name="connsiteX65" fmla="*/ 5048036 w 7953876"/>
              <a:gd name="connsiteY65" fmla="*/ 3301053 h 6403694"/>
              <a:gd name="connsiteX66" fmla="*/ 5064816 w 7953876"/>
              <a:gd name="connsiteY66" fmla="*/ 3318211 h 6403694"/>
              <a:gd name="connsiteX67" fmla="*/ 6834860 w 7953876"/>
              <a:gd name="connsiteY67" fmla="*/ 5192906 h 6403694"/>
              <a:gd name="connsiteX68" fmla="*/ 6846993 w 7953876"/>
              <a:gd name="connsiteY68" fmla="*/ 5198184 h 6403694"/>
              <a:gd name="connsiteX69" fmla="*/ 6890439 w 7953876"/>
              <a:gd name="connsiteY69" fmla="*/ 5174953 h 6403694"/>
              <a:gd name="connsiteX70" fmla="*/ 6883961 w 7953876"/>
              <a:gd name="connsiteY70" fmla="*/ 5159316 h 6403694"/>
              <a:gd name="connsiteX71" fmla="*/ 6838393 w 7953876"/>
              <a:gd name="connsiteY71" fmla="*/ 5179421 h 6403694"/>
              <a:gd name="connsiteX72" fmla="*/ 6834860 w 7953876"/>
              <a:gd name="connsiteY72" fmla="*/ 5192906 h 6403694"/>
              <a:gd name="connsiteX73" fmla="*/ 6913001 w 7953876"/>
              <a:gd name="connsiteY73" fmla="*/ 5281169 h 6403694"/>
              <a:gd name="connsiteX74" fmla="*/ 7068136 w 7953876"/>
              <a:gd name="connsiteY74" fmla="*/ 5371970 h 6403694"/>
              <a:gd name="connsiteX75" fmla="*/ 7209197 w 7953876"/>
              <a:gd name="connsiteY75" fmla="*/ 5436526 h 6403694"/>
              <a:gd name="connsiteX76" fmla="*/ 7220701 w 7953876"/>
              <a:gd name="connsiteY76" fmla="*/ 5421560 h 6403694"/>
              <a:gd name="connsiteX77" fmla="*/ 7059982 w 7953876"/>
              <a:gd name="connsiteY77" fmla="*/ 5329194 h 6403694"/>
              <a:gd name="connsiteX78" fmla="*/ 6917580 w 7953876"/>
              <a:gd name="connsiteY78" fmla="*/ 5274132 h 6403694"/>
              <a:gd name="connsiteX79" fmla="*/ 6913001 w 7953876"/>
              <a:gd name="connsiteY79" fmla="*/ 5281169 h 6403694"/>
              <a:gd name="connsiteX80" fmla="*/ 1897220 w 7953876"/>
              <a:gd name="connsiteY80" fmla="*/ 171542 h 6403694"/>
              <a:gd name="connsiteX81" fmla="*/ 1909045 w 7953876"/>
              <a:gd name="connsiteY81" fmla="*/ 170105 h 6403694"/>
              <a:gd name="connsiteX82" fmla="*/ 1939759 w 7953876"/>
              <a:gd name="connsiteY82" fmla="*/ 126769 h 6403694"/>
              <a:gd name="connsiteX83" fmla="*/ 1927250 w 7953876"/>
              <a:gd name="connsiteY83" fmla="*/ 111914 h 6403694"/>
              <a:gd name="connsiteX84" fmla="*/ 1890840 w 7953876"/>
              <a:gd name="connsiteY84" fmla="*/ 161169 h 6403694"/>
              <a:gd name="connsiteX85" fmla="*/ 1897220 w 7953876"/>
              <a:gd name="connsiteY85" fmla="*/ 171542 h 6403694"/>
              <a:gd name="connsiteX86" fmla="*/ 4781660 w 7953876"/>
              <a:gd name="connsiteY86" fmla="*/ 3187020 h 6403694"/>
              <a:gd name="connsiteX87" fmla="*/ 4895469 w 7953876"/>
              <a:gd name="connsiteY87" fmla="*/ 3151614 h 6403694"/>
              <a:gd name="connsiteX88" fmla="*/ 5046025 w 7953876"/>
              <a:gd name="connsiteY88" fmla="*/ 3076448 h 6403694"/>
              <a:gd name="connsiteX89" fmla="*/ 5046584 w 7953876"/>
              <a:gd name="connsiteY89" fmla="*/ 3076448 h 6403694"/>
              <a:gd name="connsiteX90" fmla="*/ 5207604 w 7953876"/>
              <a:gd name="connsiteY90" fmla="*/ 3033634 h 6403694"/>
              <a:gd name="connsiteX91" fmla="*/ 5259573 w 7953876"/>
              <a:gd name="connsiteY91" fmla="*/ 3038251 h 6403694"/>
              <a:gd name="connsiteX92" fmla="*/ 5382652 w 7953876"/>
              <a:gd name="connsiteY92" fmla="*/ 3090186 h 6403694"/>
              <a:gd name="connsiteX93" fmla="*/ 5282803 w 7953876"/>
              <a:gd name="connsiteY93" fmla="*/ 3139552 h 6403694"/>
              <a:gd name="connsiteX94" fmla="*/ 5287830 w 7953876"/>
              <a:gd name="connsiteY94" fmla="*/ 3183557 h 6403694"/>
              <a:gd name="connsiteX95" fmla="*/ 5506961 w 7953876"/>
              <a:gd name="connsiteY95" fmla="*/ 3254814 h 6403694"/>
              <a:gd name="connsiteX96" fmla="*/ 5593855 w 7953876"/>
              <a:gd name="connsiteY96" fmla="*/ 3323837 h 6403694"/>
              <a:gd name="connsiteX97" fmla="*/ 5572187 w 7953876"/>
              <a:gd name="connsiteY97" fmla="*/ 3324507 h 6403694"/>
              <a:gd name="connsiteX98" fmla="*/ 5187087 w 7953876"/>
              <a:gd name="connsiteY98" fmla="*/ 3198970 h 6403694"/>
              <a:gd name="connsiteX99" fmla="*/ 5082436 w 7953876"/>
              <a:gd name="connsiteY99" fmla="*/ 3190705 h 6403694"/>
              <a:gd name="connsiteX100" fmla="*/ 5148890 w 7953876"/>
              <a:gd name="connsiteY100" fmla="*/ 3168032 h 6403694"/>
              <a:gd name="connsiteX101" fmla="*/ 5264934 w 7953876"/>
              <a:gd name="connsiteY101" fmla="*/ 3135531 h 6403694"/>
              <a:gd name="connsiteX102" fmla="*/ 5314969 w 7953876"/>
              <a:gd name="connsiteY102" fmla="*/ 3110624 h 6403694"/>
              <a:gd name="connsiteX103" fmla="*/ 5307041 w 7953876"/>
              <a:gd name="connsiteY103" fmla="*/ 3098674 h 6403694"/>
              <a:gd name="connsiteX104" fmla="*/ 4958463 w 7953876"/>
              <a:gd name="connsiteY104" fmla="*/ 3182440 h 6403694"/>
              <a:gd name="connsiteX105" fmla="*/ 4982252 w 7953876"/>
              <a:gd name="connsiteY105" fmla="*/ 3175292 h 6403694"/>
              <a:gd name="connsiteX106" fmla="*/ 5108347 w 7953876"/>
              <a:gd name="connsiteY106" fmla="*/ 3125144 h 6403694"/>
              <a:gd name="connsiteX107" fmla="*/ 5201383 w 7953876"/>
              <a:gd name="connsiteY107" fmla="*/ 3087728 h 6403694"/>
              <a:gd name="connsiteX108" fmla="*/ 5197027 w 7953876"/>
              <a:gd name="connsiteY108" fmla="*/ 3075332 h 6403694"/>
              <a:gd name="connsiteX109" fmla="*/ 4996883 w 7953876"/>
              <a:gd name="connsiteY109" fmla="*/ 3134861 h 6403694"/>
              <a:gd name="connsiteX110" fmla="*/ 4805674 w 7953876"/>
              <a:gd name="connsiteY110" fmla="*/ 3186684 h 6403694"/>
              <a:gd name="connsiteX111" fmla="*/ 4781660 w 7953876"/>
              <a:gd name="connsiteY111" fmla="*/ 3187020 h 6403694"/>
              <a:gd name="connsiteX112" fmla="*/ 6856360 w 7953876"/>
              <a:gd name="connsiteY112" fmla="*/ 5308453 h 6403694"/>
              <a:gd name="connsiteX113" fmla="*/ 6934891 w 7953876"/>
              <a:gd name="connsiteY113" fmla="*/ 5356781 h 6403694"/>
              <a:gd name="connsiteX114" fmla="*/ 7112922 w 7953876"/>
              <a:gd name="connsiteY114" fmla="*/ 5456406 h 6403694"/>
              <a:gd name="connsiteX115" fmla="*/ 7123198 w 7953876"/>
              <a:gd name="connsiteY115" fmla="*/ 5443897 h 6403694"/>
              <a:gd name="connsiteX116" fmla="*/ 6979678 w 7953876"/>
              <a:gd name="connsiteY116" fmla="*/ 5352425 h 6403694"/>
              <a:gd name="connsiteX117" fmla="*/ 6845541 w 7953876"/>
              <a:gd name="connsiteY117" fmla="*/ 5276254 h 6403694"/>
              <a:gd name="connsiteX118" fmla="*/ 6838951 w 7953876"/>
              <a:gd name="connsiteY118" fmla="*/ 5284631 h 6403694"/>
              <a:gd name="connsiteX119" fmla="*/ 6856360 w 7953876"/>
              <a:gd name="connsiteY119" fmla="*/ 5308453 h 6403694"/>
              <a:gd name="connsiteX120" fmla="*/ 1804589 w 7953876"/>
              <a:gd name="connsiteY120" fmla="*/ 203554 h 6403694"/>
              <a:gd name="connsiteX121" fmla="*/ 1823157 w 7953876"/>
              <a:gd name="connsiteY121" fmla="*/ 199478 h 6403694"/>
              <a:gd name="connsiteX122" fmla="*/ 1865821 w 7953876"/>
              <a:gd name="connsiteY122" fmla="*/ 134921 h 6403694"/>
              <a:gd name="connsiteX123" fmla="*/ 1854988 w 7953876"/>
              <a:gd name="connsiteY123" fmla="*/ 123083 h 6403694"/>
              <a:gd name="connsiteX124" fmla="*/ 1797580 w 7953876"/>
              <a:gd name="connsiteY124" fmla="*/ 185851 h 6403694"/>
              <a:gd name="connsiteX125" fmla="*/ 1804589 w 7953876"/>
              <a:gd name="connsiteY125" fmla="*/ 203554 h 6403694"/>
              <a:gd name="connsiteX126" fmla="*/ 5334850 w 7953876"/>
              <a:gd name="connsiteY126" fmla="*/ 3805658 h 6403694"/>
              <a:gd name="connsiteX127" fmla="*/ 5560460 w 7953876"/>
              <a:gd name="connsiteY127" fmla="*/ 3683360 h 6403694"/>
              <a:gd name="connsiteX128" fmla="*/ 5417164 w 7953876"/>
              <a:gd name="connsiteY128" fmla="*/ 3827103 h 6403694"/>
              <a:gd name="connsiteX129" fmla="*/ 5334850 w 7953876"/>
              <a:gd name="connsiteY129" fmla="*/ 3805658 h 6403694"/>
              <a:gd name="connsiteX130" fmla="*/ 6878183 w 7953876"/>
              <a:gd name="connsiteY130" fmla="*/ 5389087 h 6403694"/>
              <a:gd name="connsiteX131" fmla="*/ 6919256 w 7953876"/>
              <a:gd name="connsiteY131" fmla="*/ 5415529 h 6403694"/>
              <a:gd name="connsiteX132" fmla="*/ 7004028 w 7953876"/>
              <a:gd name="connsiteY132" fmla="*/ 5457860 h 6403694"/>
              <a:gd name="connsiteX133" fmla="*/ 7011399 w 7953876"/>
              <a:gd name="connsiteY133" fmla="*/ 5444792 h 6403694"/>
              <a:gd name="connsiteX134" fmla="*/ 6933551 w 7953876"/>
              <a:gd name="connsiteY134" fmla="*/ 5391293 h 6403694"/>
              <a:gd name="connsiteX135" fmla="*/ 6887426 w 7953876"/>
              <a:gd name="connsiteY135" fmla="*/ 5359797 h 6403694"/>
              <a:gd name="connsiteX136" fmla="*/ 6853807 w 7953876"/>
              <a:gd name="connsiteY136" fmla="*/ 5332657 h 6403694"/>
              <a:gd name="connsiteX137" fmla="*/ 6846547 w 7953876"/>
              <a:gd name="connsiteY137" fmla="*/ 5335896 h 6403694"/>
              <a:gd name="connsiteX138" fmla="*/ 6843531 w 7953876"/>
              <a:gd name="connsiteY138" fmla="*/ 5341033 h 6403694"/>
              <a:gd name="connsiteX139" fmla="*/ 6844313 w 7953876"/>
              <a:gd name="connsiteY139" fmla="*/ 5354435 h 6403694"/>
              <a:gd name="connsiteX140" fmla="*/ 6878183 w 7953876"/>
              <a:gd name="connsiteY140" fmla="*/ 5389087 h 6403694"/>
              <a:gd name="connsiteX141" fmla="*/ 6755409 w 7953876"/>
              <a:gd name="connsiteY141" fmla="*/ 5286194 h 6403694"/>
              <a:gd name="connsiteX142" fmla="*/ 6820858 w 7953876"/>
              <a:gd name="connsiteY142" fmla="*/ 5324837 h 6403694"/>
              <a:gd name="connsiteX143" fmla="*/ 6832027 w 7953876"/>
              <a:gd name="connsiteY143" fmla="*/ 5314339 h 6403694"/>
              <a:gd name="connsiteX144" fmla="*/ 6764233 w 7953876"/>
              <a:gd name="connsiteY144" fmla="*/ 5271228 h 6403694"/>
              <a:gd name="connsiteX145" fmla="*/ 6755409 w 7953876"/>
              <a:gd name="connsiteY145" fmla="*/ 5286194 h 6403694"/>
              <a:gd name="connsiteX146" fmla="*/ 6339372 w 7953876"/>
              <a:gd name="connsiteY146" fmla="*/ 4875518 h 6403694"/>
              <a:gd name="connsiteX147" fmla="*/ 6410517 w 7953876"/>
              <a:gd name="connsiteY147" fmla="*/ 4844356 h 6403694"/>
              <a:gd name="connsiteX148" fmla="*/ 6479875 w 7953876"/>
              <a:gd name="connsiteY148" fmla="*/ 4844803 h 6403694"/>
              <a:gd name="connsiteX149" fmla="*/ 6576149 w 7953876"/>
              <a:gd name="connsiteY149" fmla="*/ 4866247 h 6403694"/>
              <a:gd name="connsiteX150" fmla="*/ 6583745 w 7953876"/>
              <a:gd name="connsiteY150" fmla="*/ 4852733 h 6403694"/>
              <a:gd name="connsiteX151" fmla="*/ 6501542 w 7953876"/>
              <a:gd name="connsiteY151" fmla="*/ 4814982 h 6403694"/>
              <a:gd name="connsiteX152" fmla="*/ 6577491 w 7953876"/>
              <a:gd name="connsiteY152" fmla="*/ 4787954 h 6403694"/>
              <a:gd name="connsiteX153" fmla="*/ 6721568 w 7953876"/>
              <a:gd name="connsiteY153" fmla="*/ 4730435 h 6403694"/>
              <a:gd name="connsiteX154" fmla="*/ 6633335 w 7953876"/>
              <a:gd name="connsiteY154" fmla="*/ 4828609 h 6403694"/>
              <a:gd name="connsiteX155" fmla="*/ 6533374 w 7953876"/>
              <a:gd name="connsiteY155" fmla="*/ 4899977 h 6403694"/>
              <a:gd name="connsiteX156" fmla="*/ 6529688 w 7953876"/>
              <a:gd name="connsiteY156" fmla="*/ 4902434 h 6403694"/>
              <a:gd name="connsiteX157" fmla="*/ 6420122 w 7953876"/>
              <a:gd name="connsiteY157" fmla="*/ 4885235 h 6403694"/>
              <a:gd name="connsiteX158" fmla="*/ 6339372 w 7953876"/>
              <a:gd name="connsiteY158" fmla="*/ 4875518 h 6403694"/>
              <a:gd name="connsiteX159" fmla="*/ 4538096 w 7953876"/>
              <a:gd name="connsiteY159" fmla="*/ 3084699 h 6403694"/>
              <a:gd name="connsiteX160" fmla="*/ 4549237 w 7953876"/>
              <a:gd name="connsiteY160" fmla="*/ 3084601 h 6403694"/>
              <a:gd name="connsiteX161" fmla="*/ 4615691 w 7953876"/>
              <a:gd name="connsiteY161" fmla="*/ 3035347 h 6403694"/>
              <a:gd name="connsiteX162" fmla="*/ 4657462 w 7953876"/>
              <a:gd name="connsiteY162" fmla="*/ 2997820 h 6403694"/>
              <a:gd name="connsiteX163" fmla="*/ 4650091 w 7953876"/>
              <a:gd name="connsiteY163" fmla="*/ 2984641 h 6403694"/>
              <a:gd name="connsiteX164" fmla="*/ 4585759 w 7953876"/>
              <a:gd name="connsiteY164" fmla="*/ 3012562 h 6403694"/>
              <a:gd name="connsiteX165" fmla="*/ 4533489 w 7953876"/>
              <a:gd name="connsiteY165" fmla="*/ 3074326 h 6403694"/>
              <a:gd name="connsiteX166" fmla="*/ 4538096 w 7953876"/>
              <a:gd name="connsiteY166" fmla="*/ 3084699 h 6403694"/>
              <a:gd name="connsiteX167" fmla="*/ 6674213 w 7953876"/>
              <a:gd name="connsiteY167" fmla="*/ 5276143 h 6403694"/>
              <a:gd name="connsiteX168" fmla="*/ 6751388 w 7953876"/>
              <a:gd name="connsiteY168" fmla="*/ 5321823 h 6403694"/>
              <a:gd name="connsiteX169" fmla="*/ 6761329 w 7953876"/>
              <a:gd name="connsiteY169" fmla="*/ 5311883 h 6403694"/>
              <a:gd name="connsiteX170" fmla="*/ 6679350 w 7953876"/>
              <a:gd name="connsiteY170" fmla="*/ 5263075 h 6403694"/>
              <a:gd name="connsiteX171" fmla="*/ 6674213 w 7953876"/>
              <a:gd name="connsiteY171" fmla="*/ 5276143 h 6403694"/>
              <a:gd name="connsiteX172" fmla="*/ 6709911 w 7953876"/>
              <a:gd name="connsiteY172" fmla="*/ 5375600 h 6403694"/>
              <a:gd name="connsiteX173" fmla="*/ 6729832 w 7953876"/>
              <a:gd name="connsiteY173" fmla="*/ 5386266 h 6403694"/>
              <a:gd name="connsiteX174" fmla="*/ 6743459 w 7953876"/>
              <a:gd name="connsiteY174" fmla="*/ 5375991 h 6403694"/>
              <a:gd name="connsiteX175" fmla="*/ 6708723 w 7953876"/>
              <a:gd name="connsiteY175" fmla="*/ 5338017 h 6403694"/>
              <a:gd name="connsiteX176" fmla="*/ 6694427 w 7953876"/>
              <a:gd name="connsiteY176" fmla="*/ 5358232 h 6403694"/>
              <a:gd name="connsiteX177" fmla="*/ 6709911 w 7953876"/>
              <a:gd name="connsiteY177" fmla="*/ 5375600 h 6403694"/>
              <a:gd name="connsiteX178" fmla="*/ 6618592 w 7953876"/>
              <a:gd name="connsiteY178" fmla="*/ 5286975 h 6403694"/>
              <a:gd name="connsiteX179" fmla="*/ 6690854 w 7953876"/>
              <a:gd name="connsiteY179" fmla="*/ 5328523 h 6403694"/>
              <a:gd name="connsiteX180" fmla="*/ 6699231 w 7953876"/>
              <a:gd name="connsiteY180" fmla="*/ 5315009 h 6403694"/>
              <a:gd name="connsiteX181" fmla="*/ 6625516 w 7953876"/>
              <a:gd name="connsiteY181" fmla="*/ 5271562 h 6403694"/>
              <a:gd name="connsiteX182" fmla="*/ 6618592 w 7953876"/>
              <a:gd name="connsiteY182" fmla="*/ 5286975 h 6403694"/>
              <a:gd name="connsiteX183" fmla="*/ 5258343 w 7953876"/>
              <a:gd name="connsiteY183" fmla="*/ 3945379 h 6403694"/>
              <a:gd name="connsiteX184" fmla="*/ 5307375 w 7953876"/>
              <a:gd name="connsiteY184" fmla="*/ 3915671 h 6403694"/>
              <a:gd name="connsiteX185" fmla="*/ 5296764 w 7953876"/>
              <a:gd name="connsiteY185" fmla="*/ 3904949 h 6403694"/>
              <a:gd name="connsiteX186" fmla="*/ 5258456 w 7953876"/>
              <a:gd name="connsiteY186" fmla="*/ 3918351 h 6403694"/>
              <a:gd name="connsiteX187" fmla="*/ 5258343 w 7953876"/>
              <a:gd name="connsiteY187" fmla="*/ 3945379 h 6403694"/>
              <a:gd name="connsiteX188" fmla="*/ 6933398 w 7953876"/>
              <a:gd name="connsiteY188" fmla="*/ 5653843 h 6403694"/>
              <a:gd name="connsiteX189" fmla="*/ 6961585 w 7953876"/>
              <a:gd name="connsiteY189" fmla="*/ 5678107 h 6403694"/>
              <a:gd name="connsiteX190" fmla="*/ 6970520 w 7953876"/>
              <a:gd name="connsiteY190" fmla="*/ 5671294 h 6403694"/>
              <a:gd name="connsiteX191" fmla="*/ 6930535 w 7953876"/>
              <a:gd name="connsiteY191" fmla="*/ 5611764 h 6403694"/>
              <a:gd name="connsiteX192" fmla="*/ 6919758 w 7953876"/>
              <a:gd name="connsiteY192" fmla="*/ 5610787 h 6403694"/>
              <a:gd name="connsiteX193" fmla="*/ 6916016 w 7953876"/>
              <a:gd name="connsiteY193" fmla="*/ 5620699 h 6403694"/>
              <a:gd name="connsiteX194" fmla="*/ 6933398 w 7953876"/>
              <a:gd name="connsiteY194" fmla="*/ 5653843 h 6403694"/>
              <a:gd name="connsiteX195" fmla="*/ 6213946 w 7953876"/>
              <a:gd name="connsiteY195" fmla="*/ 4941972 h 6403694"/>
              <a:gd name="connsiteX196" fmla="*/ 6282969 w 7953876"/>
              <a:gd name="connsiteY196" fmla="*/ 4905228 h 6403694"/>
              <a:gd name="connsiteX197" fmla="*/ 6396780 w 7953876"/>
              <a:gd name="connsiteY197" fmla="*/ 4913492 h 6403694"/>
              <a:gd name="connsiteX198" fmla="*/ 6461447 w 7953876"/>
              <a:gd name="connsiteY198" fmla="*/ 4917401 h 6403694"/>
              <a:gd name="connsiteX199" fmla="*/ 6496963 w 7953876"/>
              <a:gd name="connsiteY199" fmla="*/ 4924102 h 6403694"/>
              <a:gd name="connsiteX200" fmla="*/ 6432631 w 7953876"/>
              <a:gd name="connsiteY200" fmla="*/ 4959395 h 6403694"/>
              <a:gd name="connsiteX201" fmla="*/ 6213946 w 7953876"/>
              <a:gd name="connsiteY201" fmla="*/ 4941972 h 6403694"/>
              <a:gd name="connsiteX202" fmla="*/ 6519188 w 7953876"/>
              <a:gd name="connsiteY202" fmla="*/ 5271787 h 6403694"/>
              <a:gd name="connsiteX203" fmla="*/ 6604183 w 7953876"/>
              <a:gd name="connsiteY203" fmla="*/ 5331093 h 6403694"/>
              <a:gd name="connsiteX204" fmla="*/ 6658686 w 7953876"/>
              <a:gd name="connsiteY204" fmla="*/ 5364375 h 6403694"/>
              <a:gd name="connsiteX205" fmla="*/ 6670415 w 7953876"/>
              <a:gd name="connsiteY205" fmla="*/ 5350973 h 6403694"/>
              <a:gd name="connsiteX206" fmla="*/ 6599268 w 7953876"/>
              <a:gd name="connsiteY206" fmla="*/ 5286753 h 6403694"/>
              <a:gd name="connsiteX207" fmla="*/ 6524102 w 7953876"/>
              <a:gd name="connsiteY207" fmla="*/ 5257602 h 6403694"/>
              <a:gd name="connsiteX208" fmla="*/ 6519188 w 7953876"/>
              <a:gd name="connsiteY208" fmla="*/ 5271787 h 6403694"/>
              <a:gd name="connsiteX209" fmla="*/ 6935157 w 7953876"/>
              <a:gd name="connsiteY209" fmla="*/ 5739633 h 6403694"/>
              <a:gd name="connsiteX210" fmla="*/ 6957789 w 7953876"/>
              <a:gd name="connsiteY210" fmla="*/ 5761874 h 6403694"/>
              <a:gd name="connsiteX211" fmla="*/ 6970855 w 7953876"/>
              <a:gd name="connsiteY211" fmla="*/ 5753943 h 6403694"/>
              <a:gd name="connsiteX212" fmla="*/ 6944944 w 7953876"/>
              <a:gd name="connsiteY212" fmla="*/ 5694414 h 6403694"/>
              <a:gd name="connsiteX213" fmla="*/ 6926516 w 7953876"/>
              <a:gd name="connsiteY213" fmla="*/ 5693464 h 6403694"/>
              <a:gd name="connsiteX214" fmla="*/ 6920484 w 7953876"/>
              <a:gd name="connsiteY214" fmla="*/ 5710609 h 6403694"/>
              <a:gd name="connsiteX215" fmla="*/ 6935157 w 7953876"/>
              <a:gd name="connsiteY215" fmla="*/ 5739633 h 6403694"/>
              <a:gd name="connsiteX216" fmla="*/ 5163172 w 7953876"/>
              <a:gd name="connsiteY216" fmla="*/ 3942658 h 6403694"/>
              <a:gd name="connsiteX217" fmla="*/ 5172456 w 7953876"/>
              <a:gd name="connsiteY217" fmla="*/ 3951746 h 6403694"/>
              <a:gd name="connsiteX218" fmla="*/ 5214339 w 7953876"/>
              <a:gd name="connsiteY218" fmla="*/ 3930638 h 6403694"/>
              <a:gd name="connsiteX219" fmla="*/ 5206521 w 7953876"/>
              <a:gd name="connsiteY219" fmla="*/ 3917122 h 6403694"/>
              <a:gd name="connsiteX220" fmla="*/ 5167877 w 7953876"/>
              <a:gd name="connsiteY220" fmla="*/ 3930302 h 6403694"/>
              <a:gd name="connsiteX221" fmla="*/ 5163172 w 7953876"/>
              <a:gd name="connsiteY221" fmla="*/ 3942658 h 6403694"/>
              <a:gd name="connsiteX222" fmla="*/ 6421127 w 7953876"/>
              <a:gd name="connsiteY222" fmla="*/ 5247327 h 6403694"/>
              <a:gd name="connsiteX223" fmla="*/ 6507685 w 7953876"/>
              <a:gd name="connsiteY223" fmla="*/ 5316015 h 6403694"/>
              <a:gd name="connsiteX224" fmla="*/ 6580059 w 7953876"/>
              <a:gd name="connsiteY224" fmla="*/ 5376550 h 6403694"/>
              <a:gd name="connsiteX225" fmla="*/ 6591786 w 7953876"/>
              <a:gd name="connsiteY225" fmla="*/ 5363482 h 6403694"/>
              <a:gd name="connsiteX226" fmla="*/ 6498639 w 7953876"/>
              <a:gd name="connsiteY226" fmla="*/ 5271452 h 6403694"/>
              <a:gd name="connsiteX227" fmla="*/ 6428833 w 7953876"/>
              <a:gd name="connsiteY227" fmla="*/ 5237274 h 6403694"/>
              <a:gd name="connsiteX228" fmla="*/ 6421127 w 7953876"/>
              <a:gd name="connsiteY228" fmla="*/ 5247327 h 6403694"/>
              <a:gd name="connsiteX229" fmla="*/ 4425040 w 7953876"/>
              <a:gd name="connsiteY229" fmla="*/ 3220860 h 6403694"/>
              <a:gd name="connsiteX230" fmla="*/ 4583414 w 7953876"/>
              <a:gd name="connsiteY230" fmla="*/ 3151279 h 6403694"/>
              <a:gd name="connsiteX231" fmla="*/ 4720902 w 7953876"/>
              <a:gd name="connsiteY231" fmla="*/ 3066955 h 6403694"/>
              <a:gd name="connsiteX232" fmla="*/ 4781438 w 7953876"/>
              <a:gd name="connsiteY232" fmla="*/ 3054780 h 6403694"/>
              <a:gd name="connsiteX233" fmla="*/ 4821979 w 7953876"/>
              <a:gd name="connsiteY233" fmla="*/ 3034789 h 6403694"/>
              <a:gd name="connsiteX234" fmla="*/ 4822091 w 7953876"/>
              <a:gd name="connsiteY234" fmla="*/ 3034678 h 6403694"/>
              <a:gd name="connsiteX235" fmla="*/ 4904852 w 7953876"/>
              <a:gd name="connsiteY235" fmla="*/ 3000947 h 6403694"/>
              <a:gd name="connsiteX236" fmla="*/ 5073054 w 7953876"/>
              <a:gd name="connsiteY236" fmla="*/ 2972131 h 6403694"/>
              <a:gd name="connsiteX237" fmla="*/ 5056524 w 7953876"/>
              <a:gd name="connsiteY237" fmla="*/ 3009771 h 6403694"/>
              <a:gd name="connsiteX238" fmla="*/ 5015200 w 7953876"/>
              <a:gd name="connsiteY238" fmla="*/ 3038697 h 6403694"/>
              <a:gd name="connsiteX239" fmla="*/ 4985379 w 7953876"/>
              <a:gd name="connsiteY239" fmla="*/ 3076895 h 6403694"/>
              <a:gd name="connsiteX240" fmla="*/ 4848785 w 7953876"/>
              <a:gd name="connsiteY240" fmla="*/ 3129276 h 6403694"/>
              <a:gd name="connsiteX241" fmla="*/ 4667403 w 7953876"/>
              <a:gd name="connsiteY241" fmla="*/ 3199305 h 6403694"/>
              <a:gd name="connsiteX242" fmla="*/ 4601173 w 7953876"/>
              <a:gd name="connsiteY242" fmla="*/ 3207347 h 6403694"/>
              <a:gd name="connsiteX243" fmla="*/ 4692310 w 7953876"/>
              <a:gd name="connsiteY243" fmla="*/ 3158986 h 6403694"/>
              <a:gd name="connsiteX244" fmla="*/ 4900608 w 7953876"/>
              <a:gd name="connsiteY244" fmla="*/ 3073545 h 6403694"/>
              <a:gd name="connsiteX245" fmla="*/ 4891895 w 7953876"/>
              <a:gd name="connsiteY245" fmla="*/ 3054780 h 6403694"/>
              <a:gd name="connsiteX246" fmla="*/ 4647635 w 7953876"/>
              <a:gd name="connsiteY246" fmla="*/ 3133856 h 6403694"/>
              <a:gd name="connsiteX247" fmla="*/ 4480772 w 7953876"/>
              <a:gd name="connsiteY247" fmla="*/ 3216952 h 6403694"/>
              <a:gd name="connsiteX248" fmla="*/ 4425040 w 7953876"/>
              <a:gd name="connsiteY248" fmla="*/ 3220860 h 6403694"/>
              <a:gd name="connsiteX249" fmla="*/ 6715285 w 7953876"/>
              <a:gd name="connsiteY249" fmla="*/ 5558126 h 6403694"/>
              <a:gd name="connsiteX250" fmla="*/ 6758649 w 7953876"/>
              <a:gd name="connsiteY250" fmla="*/ 5594900 h 6403694"/>
              <a:gd name="connsiteX251" fmla="*/ 6840404 w 7953876"/>
              <a:gd name="connsiteY251" fmla="*/ 5657557 h 6403694"/>
              <a:gd name="connsiteX252" fmla="*/ 6852019 w 7953876"/>
              <a:gd name="connsiteY252" fmla="*/ 5646611 h 6403694"/>
              <a:gd name="connsiteX253" fmla="*/ 6771604 w 7953876"/>
              <a:gd name="connsiteY253" fmla="*/ 5565861 h 6403694"/>
              <a:gd name="connsiteX254" fmla="*/ 6690742 w 7953876"/>
              <a:gd name="connsiteY254" fmla="*/ 5505103 h 6403694"/>
              <a:gd name="connsiteX255" fmla="*/ 6681472 w 7953876"/>
              <a:gd name="connsiteY255" fmla="*/ 5512809 h 6403694"/>
              <a:gd name="connsiteX256" fmla="*/ 6715285 w 7953876"/>
              <a:gd name="connsiteY256" fmla="*/ 5558126 h 6403694"/>
              <a:gd name="connsiteX257" fmla="*/ 5631312 w 7953876"/>
              <a:gd name="connsiteY257" fmla="*/ 4461839 h 6403694"/>
              <a:gd name="connsiteX258" fmla="*/ 5647019 w 7953876"/>
              <a:gd name="connsiteY258" fmla="*/ 4466069 h 6403694"/>
              <a:gd name="connsiteX259" fmla="*/ 5667233 w 7953876"/>
              <a:gd name="connsiteY259" fmla="*/ 4395929 h 6403694"/>
              <a:gd name="connsiteX260" fmla="*/ 5651038 w 7953876"/>
              <a:gd name="connsiteY260" fmla="*/ 4395371 h 6403694"/>
              <a:gd name="connsiteX261" fmla="*/ 5628589 w 7953876"/>
              <a:gd name="connsiteY261" fmla="*/ 4444961 h 6403694"/>
              <a:gd name="connsiteX262" fmla="*/ 5631312 w 7953876"/>
              <a:gd name="connsiteY262" fmla="*/ 4461839 h 6403694"/>
              <a:gd name="connsiteX263" fmla="*/ 5095614 w 7953876"/>
              <a:gd name="connsiteY263" fmla="*/ 3923825 h 6403694"/>
              <a:gd name="connsiteX264" fmla="*/ 5154697 w 7953876"/>
              <a:gd name="connsiteY264" fmla="*/ 3902716 h 6403694"/>
              <a:gd name="connsiteX265" fmla="*/ 5149225 w 7953876"/>
              <a:gd name="connsiteY265" fmla="*/ 3894004 h 6403694"/>
              <a:gd name="connsiteX266" fmla="*/ 5122126 w 7953876"/>
              <a:gd name="connsiteY266" fmla="*/ 3893418 h 6403694"/>
              <a:gd name="connsiteX267" fmla="*/ 5096284 w 7953876"/>
              <a:gd name="connsiteY267" fmla="*/ 3905397 h 6403694"/>
              <a:gd name="connsiteX268" fmla="*/ 5095614 w 7953876"/>
              <a:gd name="connsiteY268" fmla="*/ 3923825 h 6403694"/>
              <a:gd name="connsiteX269" fmla="*/ 5010844 w 7953876"/>
              <a:gd name="connsiteY269" fmla="*/ 3921814 h 6403694"/>
              <a:gd name="connsiteX270" fmla="*/ 5229530 w 7953876"/>
              <a:gd name="connsiteY270" fmla="*/ 3831459 h 6403694"/>
              <a:gd name="connsiteX271" fmla="*/ 5260578 w 7953876"/>
              <a:gd name="connsiteY271" fmla="*/ 3824535 h 6403694"/>
              <a:gd name="connsiteX272" fmla="*/ 5294530 w 7953876"/>
              <a:gd name="connsiteY272" fmla="*/ 3839947 h 6403694"/>
              <a:gd name="connsiteX273" fmla="*/ 5411134 w 7953876"/>
              <a:gd name="connsiteY273" fmla="*/ 3928069 h 6403694"/>
              <a:gd name="connsiteX274" fmla="*/ 5146768 w 7953876"/>
              <a:gd name="connsiteY274" fmla="*/ 3950853 h 6403694"/>
              <a:gd name="connsiteX275" fmla="*/ 5010844 w 7953876"/>
              <a:gd name="connsiteY275" fmla="*/ 3921814 h 6403694"/>
              <a:gd name="connsiteX276" fmla="*/ 6285985 w 7953876"/>
              <a:gd name="connsiteY276" fmla="*/ 5226554 h 6403694"/>
              <a:gd name="connsiteX277" fmla="*/ 6627080 w 7953876"/>
              <a:gd name="connsiteY277" fmla="*/ 5469139 h 6403694"/>
              <a:gd name="connsiteX278" fmla="*/ 6633222 w 7953876"/>
              <a:gd name="connsiteY278" fmla="*/ 5460316 h 6403694"/>
              <a:gd name="connsiteX279" fmla="*/ 6442683 w 7953876"/>
              <a:gd name="connsiteY279" fmla="*/ 5292448 h 6403694"/>
              <a:gd name="connsiteX280" fmla="*/ 6289670 w 7953876"/>
              <a:gd name="connsiteY280" fmla="*/ 5210135 h 6403694"/>
              <a:gd name="connsiteX281" fmla="*/ 6285985 w 7953876"/>
              <a:gd name="connsiteY281" fmla="*/ 5226554 h 6403694"/>
              <a:gd name="connsiteX282" fmla="*/ 5545684 w 7953876"/>
              <a:gd name="connsiteY282" fmla="*/ 4498536 h 6403694"/>
              <a:gd name="connsiteX283" fmla="*/ 5574756 w 7953876"/>
              <a:gd name="connsiteY283" fmla="*/ 4504379 h 6403694"/>
              <a:gd name="connsiteX284" fmla="*/ 5602232 w 7953876"/>
              <a:gd name="connsiteY284" fmla="*/ 4443620 h 6403694"/>
              <a:gd name="connsiteX285" fmla="*/ 5585967 w 7953876"/>
              <a:gd name="connsiteY285" fmla="*/ 4431321 h 6403694"/>
              <a:gd name="connsiteX286" fmla="*/ 5566603 w 7953876"/>
              <a:gd name="connsiteY286" fmla="*/ 4442393 h 6403694"/>
              <a:gd name="connsiteX287" fmla="*/ 5552643 w 7953876"/>
              <a:gd name="connsiteY287" fmla="*/ 4474335 h 6403694"/>
              <a:gd name="connsiteX288" fmla="*/ 5544600 w 7953876"/>
              <a:gd name="connsiteY288" fmla="*/ 4488073 h 6403694"/>
              <a:gd name="connsiteX289" fmla="*/ 5545684 w 7953876"/>
              <a:gd name="connsiteY289" fmla="*/ 4498536 h 6403694"/>
              <a:gd name="connsiteX290" fmla="*/ 6089190 w 7953876"/>
              <a:gd name="connsiteY290" fmla="*/ 5072088 h 6403694"/>
              <a:gd name="connsiteX291" fmla="*/ 6262865 w 7953876"/>
              <a:gd name="connsiteY291" fmla="*/ 5053214 h 6403694"/>
              <a:gd name="connsiteX292" fmla="*/ 6263398 w 7953876"/>
              <a:gd name="connsiteY292" fmla="*/ 5022679 h 6403694"/>
              <a:gd name="connsiteX293" fmla="*/ 6250356 w 7953876"/>
              <a:gd name="connsiteY293" fmla="*/ 5022722 h 6403694"/>
              <a:gd name="connsiteX294" fmla="*/ 6168378 w 7953876"/>
              <a:gd name="connsiteY294" fmla="*/ 5056563 h 6403694"/>
              <a:gd name="connsiteX295" fmla="*/ 6090754 w 7953876"/>
              <a:gd name="connsiteY295" fmla="*/ 5060808 h 6403694"/>
              <a:gd name="connsiteX296" fmla="*/ 6089190 w 7953876"/>
              <a:gd name="connsiteY296" fmla="*/ 5072088 h 6403694"/>
              <a:gd name="connsiteX297" fmla="*/ 1403323 w 7953876"/>
              <a:gd name="connsiteY297" fmla="*/ 301226 h 6403694"/>
              <a:gd name="connsiteX298" fmla="*/ 1411253 w 7953876"/>
              <a:gd name="connsiteY298" fmla="*/ 302008 h 6403694"/>
              <a:gd name="connsiteX299" fmla="*/ 1430686 w 7953876"/>
              <a:gd name="connsiteY299" fmla="*/ 242477 h 6403694"/>
              <a:gd name="connsiteX300" fmla="*/ 1420411 w 7953876"/>
              <a:gd name="connsiteY300" fmla="*/ 237676 h 6403694"/>
              <a:gd name="connsiteX301" fmla="*/ 1403323 w 7953876"/>
              <a:gd name="connsiteY301" fmla="*/ 301226 h 6403694"/>
              <a:gd name="connsiteX302" fmla="*/ 4944055 w 7953876"/>
              <a:gd name="connsiteY302" fmla="*/ 3926170 h 6403694"/>
              <a:gd name="connsiteX303" fmla="*/ 5054513 w 7953876"/>
              <a:gd name="connsiteY303" fmla="*/ 3784103 h 6403694"/>
              <a:gd name="connsiteX304" fmla="*/ 5257339 w 7953876"/>
              <a:gd name="connsiteY304" fmla="*/ 3658566 h 6403694"/>
              <a:gd name="connsiteX305" fmla="*/ 5297101 w 7953876"/>
              <a:gd name="connsiteY305" fmla="*/ 3716866 h 6403694"/>
              <a:gd name="connsiteX306" fmla="*/ 5326138 w 7953876"/>
              <a:gd name="connsiteY306" fmla="*/ 3733509 h 6403694"/>
              <a:gd name="connsiteX307" fmla="*/ 5500595 w 7953876"/>
              <a:gd name="connsiteY307" fmla="*/ 3663369 h 6403694"/>
              <a:gd name="connsiteX308" fmla="*/ 5565821 w 7953876"/>
              <a:gd name="connsiteY308" fmla="*/ 3624055 h 6403694"/>
              <a:gd name="connsiteX309" fmla="*/ 5564369 w 7953876"/>
              <a:gd name="connsiteY309" fmla="*/ 3650971 h 6403694"/>
              <a:gd name="connsiteX310" fmla="*/ 5561465 w 7953876"/>
              <a:gd name="connsiteY310" fmla="*/ 3652646 h 6403694"/>
              <a:gd name="connsiteX311" fmla="*/ 5222157 w 7953876"/>
              <a:gd name="connsiteY311" fmla="*/ 3804765 h 6403694"/>
              <a:gd name="connsiteX312" fmla="*/ 5218361 w 7953876"/>
              <a:gd name="connsiteY312" fmla="*/ 3806105 h 6403694"/>
              <a:gd name="connsiteX313" fmla="*/ 5232097 w 7953876"/>
              <a:gd name="connsiteY313" fmla="*/ 3794490 h 6403694"/>
              <a:gd name="connsiteX314" fmla="*/ 5259238 w 7953876"/>
              <a:gd name="connsiteY314" fmla="*/ 3759643 h 6403694"/>
              <a:gd name="connsiteX315" fmla="*/ 5245946 w 7953876"/>
              <a:gd name="connsiteY315" fmla="*/ 3747916 h 6403694"/>
              <a:gd name="connsiteX316" fmla="*/ 5166536 w 7953876"/>
              <a:gd name="connsiteY316" fmla="*/ 3819172 h 6403694"/>
              <a:gd name="connsiteX317" fmla="*/ 5166536 w 7953876"/>
              <a:gd name="connsiteY317" fmla="*/ 3824535 h 6403694"/>
              <a:gd name="connsiteX318" fmla="*/ 5067246 w 7953876"/>
              <a:gd name="connsiteY318" fmla="*/ 3864072 h 6403694"/>
              <a:gd name="connsiteX319" fmla="*/ 5149783 w 7953876"/>
              <a:gd name="connsiteY319" fmla="*/ 3789240 h 6403694"/>
              <a:gd name="connsiteX320" fmla="*/ 5275656 w 7953876"/>
              <a:gd name="connsiteY320" fmla="*/ 3666719 h 6403694"/>
              <a:gd name="connsiteX321" fmla="*/ 5267838 w 7953876"/>
              <a:gd name="connsiteY321" fmla="*/ 3658790 h 6403694"/>
              <a:gd name="connsiteX322" fmla="*/ 5130349 w 7953876"/>
              <a:gd name="connsiteY322" fmla="*/ 3768467 h 6403694"/>
              <a:gd name="connsiteX323" fmla="*/ 5007605 w 7953876"/>
              <a:gd name="connsiteY323" fmla="*/ 3892775 h 6403694"/>
              <a:gd name="connsiteX324" fmla="*/ 4944055 w 7953876"/>
              <a:gd name="connsiteY324" fmla="*/ 3926170 h 6403694"/>
              <a:gd name="connsiteX325" fmla="*/ 4281074 w 7953876"/>
              <a:gd name="connsiteY325" fmla="*/ 3274695 h 6403694"/>
              <a:gd name="connsiteX326" fmla="*/ 4526341 w 7953876"/>
              <a:gd name="connsiteY326" fmla="*/ 3249118 h 6403694"/>
              <a:gd name="connsiteX327" fmla="*/ 4656011 w 7953876"/>
              <a:gd name="connsiteY327" fmla="*/ 3237055 h 6403694"/>
              <a:gd name="connsiteX328" fmla="*/ 4656345 w 7953876"/>
              <a:gd name="connsiteY328" fmla="*/ 3237055 h 6403694"/>
              <a:gd name="connsiteX329" fmla="*/ 4656681 w 7953876"/>
              <a:gd name="connsiteY329" fmla="*/ 3236943 h 6403694"/>
              <a:gd name="connsiteX330" fmla="*/ 4699234 w 7953876"/>
              <a:gd name="connsiteY330" fmla="*/ 3232700 h 6403694"/>
              <a:gd name="connsiteX331" fmla="*/ 4700574 w 7953876"/>
              <a:gd name="connsiteY331" fmla="*/ 3234152 h 6403694"/>
              <a:gd name="connsiteX332" fmla="*/ 4763566 w 7953876"/>
              <a:gd name="connsiteY332" fmla="*/ 3257047 h 6403694"/>
              <a:gd name="connsiteX333" fmla="*/ 4805561 w 7953876"/>
              <a:gd name="connsiteY333" fmla="*/ 3270339 h 6403694"/>
              <a:gd name="connsiteX334" fmla="*/ 4811480 w 7953876"/>
              <a:gd name="connsiteY334" fmla="*/ 3263302 h 6403694"/>
              <a:gd name="connsiteX335" fmla="*/ 4774959 w 7953876"/>
              <a:gd name="connsiteY335" fmla="*/ 3226668 h 6403694"/>
              <a:gd name="connsiteX336" fmla="*/ 4882067 w 7953876"/>
              <a:gd name="connsiteY336" fmla="*/ 3224881 h 6403694"/>
              <a:gd name="connsiteX337" fmla="*/ 5247845 w 7953876"/>
              <a:gd name="connsiteY337" fmla="*/ 3250235 h 6403694"/>
              <a:gd name="connsiteX338" fmla="*/ 5455584 w 7953876"/>
              <a:gd name="connsiteY338" fmla="*/ 3320933 h 6403694"/>
              <a:gd name="connsiteX339" fmla="*/ 5262365 w 7953876"/>
              <a:gd name="connsiteY339" fmla="*/ 3271901 h 6403694"/>
              <a:gd name="connsiteX340" fmla="*/ 5237682 w 7953876"/>
              <a:gd name="connsiteY340" fmla="*/ 3304516 h 6403694"/>
              <a:gd name="connsiteX341" fmla="*/ 5293638 w 7953876"/>
              <a:gd name="connsiteY341" fmla="*/ 3386494 h 6403694"/>
              <a:gd name="connsiteX342" fmla="*/ 5166983 w 7953876"/>
              <a:gd name="connsiteY342" fmla="*/ 3359131 h 6403694"/>
              <a:gd name="connsiteX343" fmla="*/ 5137722 w 7953876"/>
              <a:gd name="connsiteY343" fmla="*/ 3386271 h 6403694"/>
              <a:gd name="connsiteX344" fmla="*/ 5054848 w 7953876"/>
              <a:gd name="connsiteY344" fmla="*/ 3423686 h 6403694"/>
              <a:gd name="connsiteX345" fmla="*/ 5088132 w 7953876"/>
              <a:gd name="connsiteY345" fmla="*/ 3415197 h 6403694"/>
              <a:gd name="connsiteX346" fmla="*/ 5079419 w 7953876"/>
              <a:gd name="connsiteY346" fmla="*/ 3376442 h 6403694"/>
              <a:gd name="connsiteX347" fmla="*/ 4998781 w 7953876"/>
              <a:gd name="connsiteY347" fmla="*/ 3400120 h 6403694"/>
              <a:gd name="connsiteX348" fmla="*/ 4984486 w 7953876"/>
              <a:gd name="connsiteY348" fmla="*/ 3391631 h 6403694"/>
              <a:gd name="connsiteX349" fmla="*/ 4981358 w 7953876"/>
              <a:gd name="connsiteY349" fmla="*/ 3389175 h 6403694"/>
              <a:gd name="connsiteX350" fmla="*/ 5012854 w 7953876"/>
              <a:gd name="connsiteY350" fmla="*/ 3377335 h 6403694"/>
              <a:gd name="connsiteX351" fmla="*/ 4998111 w 7953876"/>
              <a:gd name="connsiteY351" fmla="*/ 3342936 h 6403694"/>
              <a:gd name="connsiteX352" fmla="*/ 4947852 w 7953876"/>
              <a:gd name="connsiteY352" fmla="*/ 3355445 h 6403694"/>
              <a:gd name="connsiteX353" fmla="*/ 4940927 w 7953876"/>
              <a:gd name="connsiteY353" fmla="*/ 3356673 h 6403694"/>
              <a:gd name="connsiteX354" fmla="*/ 4828792 w 7953876"/>
              <a:gd name="connsiteY354" fmla="*/ 3279609 h 6403694"/>
              <a:gd name="connsiteX355" fmla="*/ 4811593 w 7953876"/>
              <a:gd name="connsiteY355" fmla="*/ 3302281 h 6403694"/>
              <a:gd name="connsiteX356" fmla="*/ 4863415 w 7953876"/>
              <a:gd name="connsiteY356" fmla="*/ 3351647 h 6403694"/>
              <a:gd name="connsiteX357" fmla="*/ 4871457 w 7953876"/>
              <a:gd name="connsiteY357" fmla="*/ 3469925 h 6403694"/>
              <a:gd name="connsiteX358" fmla="*/ 4712301 w 7953876"/>
              <a:gd name="connsiteY358" fmla="*/ 3436641 h 6403694"/>
              <a:gd name="connsiteX359" fmla="*/ 4762226 w 7953876"/>
              <a:gd name="connsiteY359" fmla="*/ 3420112 h 6403694"/>
              <a:gd name="connsiteX360" fmla="*/ 4758652 w 7953876"/>
              <a:gd name="connsiteY360" fmla="*/ 3404699 h 6403694"/>
              <a:gd name="connsiteX361" fmla="*/ 4715764 w 7953876"/>
              <a:gd name="connsiteY361" fmla="*/ 3407938 h 6403694"/>
              <a:gd name="connsiteX362" fmla="*/ 4682592 w 7953876"/>
              <a:gd name="connsiteY362" fmla="*/ 3415644 h 6403694"/>
              <a:gd name="connsiteX363" fmla="*/ 4669078 w 7953876"/>
              <a:gd name="connsiteY363" fmla="*/ 3419553 h 6403694"/>
              <a:gd name="connsiteX364" fmla="*/ 4638475 w 7953876"/>
              <a:gd name="connsiteY364" fmla="*/ 3405593 h 6403694"/>
              <a:gd name="connsiteX365" fmla="*/ 4665505 w 7953876"/>
              <a:gd name="connsiteY365" fmla="*/ 3389844 h 6403694"/>
              <a:gd name="connsiteX366" fmla="*/ 4659585 w 7953876"/>
              <a:gd name="connsiteY366" fmla="*/ 3373650 h 6403694"/>
              <a:gd name="connsiteX367" fmla="*/ 4601842 w 7953876"/>
              <a:gd name="connsiteY367" fmla="*/ 3375994 h 6403694"/>
              <a:gd name="connsiteX368" fmla="*/ 4579281 w 7953876"/>
              <a:gd name="connsiteY368" fmla="*/ 3377783 h 6403694"/>
              <a:gd name="connsiteX369" fmla="*/ 4538739 w 7953876"/>
              <a:gd name="connsiteY369" fmla="*/ 3358125 h 6403694"/>
              <a:gd name="connsiteX370" fmla="*/ 4606645 w 7953876"/>
              <a:gd name="connsiteY370" fmla="*/ 3332995 h 6403694"/>
              <a:gd name="connsiteX371" fmla="*/ 4601842 w 7953876"/>
              <a:gd name="connsiteY371" fmla="*/ 3315572 h 6403694"/>
              <a:gd name="connsiteX372" fmla="*/ 4509811 w 7953876"/>
              <a:gd name="connsiteY372" fmla="*/ 3321715 h 6403694"/>
              <a:gd name="connsiteX373" fmla="*/ 4466923 w 7953876"/>
              <a:gd name="connsiteY373" fmla="*/ 3326629 h 6403694"/>
              <a:gd name="connsiteX374" fmla="*/ 4363612 w 7953876"/>
              <a:gd name="connsiteY374" fmla="*/ 3295803 h 6403694"/>
              <a:gd name="connsiteX375" fmla="*/ 4281074 w 7953876"/>
              <a:gd name="connsiteY375" fmla="*/ 3274695 h 6403694"/>
              <a:gd name="connsiteX376" fmla="*/ 5092821 w 7953876"/>
              <a:gd name="connsiteY376" fmla="*/ 4109003 h 6403694"/>
              <a:gd name="connsiteX377" fmla="*/ 5125322 w 7953876"/>
              <a:gd name="connsiteY377" fmla="*/ 4068908 h 6403694"/>
              <a:gd name="connsiteX378" fmla="*/ 5112033 w 7953876"/>
              <a:gd name="connsiteY378" fmla="*/ 4067902 h 6403694"/>
              <a:gd name="connsiteX379" fmla="*/ 5091370 w 7953876"/>
              <a:gd name="connsiteY379" fmla="*/ 4085436 h 6403694"/>
              <a:gd name="connsiteX380" fmla="*/ 5092821 w 7953876"/>
              <a:gd name="connsiteY380" fmla="*/ 4109003 h 6403694"/>
              <a:gd name="connsiteX381" fmla="*/ 1419517 w 7953876"/>
              <a:gd name="connsiteY381" fmla="*/ 406995 h 6403694"/>
              <a:gd name="connsiteX382" fmla="*/ 1433255 w 7953876"/>
              <a:gd name="connsiteY382" fmla="*/ 409340 h 6403694"/>
              <a:gd name="connsiteX383" fmla="*/ 1447775 w 7953876"/>
              <a:gd name="connsiteY383" fmla="*/ 328366 h 6403694"/>
              <a:gd name="connsiteX384" fmla="*/ 1440055 w 7953876"/>
              <a:gd name="connsiteY384" fmla="*/ 319333 h 6403694"/>
              <a:gd name="connsiteX385" fmla="*/ 1429904 w 7953876"/>
              <a:gd name="connsiteY385" fmla="*/ 325462 h 6403694"/>
              <a:gd name="connsiteX386" fmla="*/ 1419517 w 7953876"/>
              <a:gd name="connsiteY386" fmla="*/ 406995 h 6403694"/>
              <a:gd name="connsiteX387" fmla="*/ 5467870 w 7953876"/>
              <a:gd name="connsiteY387" fmla="*/ 4544699 h 6403694"/>
              <a:gd name="connsiteX388" fmla="*/ 5516789 w 7953876"/>
              <a:gd name="connsiteY388" fmla="*/ 4478132 h 6403694"/>
              <a:gd name="connsiteX389" fmla="*/ 5508943 w 7953876"/>
              <a:gd name="connsiteY389" fmla="*/ 4473720 h 6403694"/>
              <a:gd name="connsiteX390" fmla="*/ 5500594 w 7953876"/>
              <a:gd name="connsiteY390" fmla="*/ 4477015 h 6403694"/>
              <a:gd name="connsiteX391" fmla="*/ 5465636 w 7953876"/>
              <a:gd name="connsiteY391" fmla="*/ 4527945 h 6403694"/>
              <a:gd name="connsiteX392" fmla="*/ 5467870 w 7953876"/>
              <a:gd name="connsiteY392" fmla="*/ 4544699 h 6403694"/>
              <a:gd name="connsiteX393" fmla="*/ 5004114 w 7953876"/>
              <a:gd name="connsiteY393" fmla="*/ 4104759 h 6403694"/>
              <a:gd name="connsiteX394" fmla="*/ 5014640 w 7953876"/>
              <a:gd name="connsiteY394" fmla="*/ 4112130 h 6403694"/>
              <a:gd name="connsiteX395" fmla="*/ 5048146 w 7953876"/>
              <a:gd name="connsiteY395" fmla="*/ 4091244 h 6403694"/>
              <a:gd name="connsiteX396" fmla="*/ 5039435 w 7953876"/>
              <a:gd name="connsiteY396" fmla="*/ 4080634 h 6403694"/>
              <a:gd name="connsiteX397" fmla="*/ 5009837 w 7953876"/>
              <a:gd name="connsiteY397" fmla="*/ 4093031 h 6403694"/>
              <a:gd name="connsiteX398" fmla="*/ 5004114 w 7953876"/>
              <a:gd name="connsiteY398" fmla="*/ 4104759 h 6403694"/>
              <a:gd name="connsiteX399" fmla="*/ 1449114 w 7953876"/>
              <a:gd name="connsiteY399" fmla="*/ 506061 h 6403694"/>
              <a:gd name="connsiteX400" fmla="*/ 1484966 w 7953876"/>
              <a:gd name="connsiteY400" fmla="*/ 421178 h 6403694"/>
              <a:gd name="connsiteX401" fmla="*/ 1490662 w 7953876"/>
              <a:gd name="connsiteY401" fmla="*/ 282574 h 6403694"/>
              <a:gd name="connsiteX402" fmla="*/ 1495241 w 7953876"/>
              <a:gd name="connsiteY402" fmla="*/ 279224 h 6403694"/>
              <a:gd name="connsiteX403" fmla="*/ 1561584 w 7953876"/>
              <a:gd name="connsiteY403" fmla="*/ 187080 h 6403694"/>
              <a:gd name="connsiteX404" fmla="*/ 1572753 w 7953876"/>
              <a:gd name="connsiteY404" fmla="*/ 276654 h 6403694"/>
              <a:gd name="connsiteX405" fmla="*/ 1584033 w 7953876"/>
              <a:gd name="connsiteY405" fmla="*/ 272522 h 6403694"/>
              <a:gd name="connsiteX406" fmla="*/ 1605142 w 7953876"/>
              <a:gd name="connsiteY406" fmla="*/ 171110 h 6403694"/>
              <a:gd name="connsiteX407" fmla="*/ 1621225 w 7953876"/>
              <a:gd name="connsiteY407" fmla="*/ 141847 h 6403694"/>
              <a:gd name="connsiteX408" fmla="*/ 1618211 w 7953876"/>
              <a:gd name="connsiteY408" fmla="*/ 198473 h 6403694"/>
              <a:gd name="connsiteX409" fmla="*/ 1628933 w 7953876"/>
              <a:gd name="connsiteY409" fmla="*/ 199478 h 6403694"/>
              <a:gd name="connsiteX410" fmla="*/ 1652387 w 7953876"/>
              <a:gd name="connsiteY410" fmla="*/ 129226 h 6403694"/>
              <a:gd name="connsiteX411" fmla="*/ 1673161 w 7953876"/>
              <a:gd name="connsiteY411" fmla="*/ 84998 h 6403694"/>
              <a:gd name="connsiteX412" fmla="*/ 1683437 w 7953876"/>
              <a:gd name="connsiteY412" fmla="*/ 188644 h 6403694"/>
              <a:gd name="connsiteX413" fmla="*/ 1722638 w 7953876"/>
              <a:gd name="connsiteY413" fmla="*/ 207073 h 6403694"/>
              <a:gd name="connsiteX414" fmla="*/ 1817238 w 7953876"/>
              <a:gd name="connsiteY414" fmla="*/ 126881 h 6403694"/>
              <a:gd name="connsiteX415" fmla="*/ 1976953 w 7953876"/>
              <a:gd name="connsiteY415" fmla="*/ 107894 h 6403694"/>
              <a:gd name="connsiteX416" fmla="*/ 2020734 w 7953876"/>
              <a:gd name="connsiteY416" fmla="*/ 109905 h 6403694"/>
              <a:gd name="connsiteX417" fmla="*/ 1841809 w 7953876"/>
              <a:gd name="connsiteY417" fmla="*/ 224831 h 6403694"/>
              <a:gd name="connsiteX418" fmla="*/ 1723085 w 7953876"/>
              <a:gd name="connsiteY418" fmla="*/ 318202 h 6403694"/>
              <a:gd name="connsiteX419" fmla="*/ 1636750 w 7953876"/>
              <a:gd name="connsiteY419" fmla="*/ 385662 h 6403694"/>
              <a:gd name="connsiteX420" fmla="*/ 1687904 w 7953876"/>
              <a:gd name="connsiteY420" fmla="*/ 259343 h 6403694"/>
              <a:gd name="connsiteX421" fmla="*/ 1671597 w 7953876"/>
              <a:gd name="connsiteY421" fmla="*/ 252865 h 6403694"/>
              <a:gd name="connsiteX422" fmla="*/ 1615306 w 7953876"/>
              <a:gd name="connsiteY422" fmla="*/ 362431 h 6403694"/>
              <a:gd name="connsiteX423" fmla="*/ 1572195 w 7953876"/>
              <a:gd name="connsiteY423" fmla="*/ 425199 h 6403694"/>
              <a:gd name="connsiteX424" fmla="*/ 1538242 w 7953876"/>
              <a:gd name="connsiteY424" fmla="*/ 452786 h 6403694"/>
              <a:gd name="connsiteX425" fmla="*/ 1449114 w 7953876"/>
              <a:gd name="connsiteY425" fmla="*/ 506061 h 6403694"/>
              <a:gd name="connsiteX426" fmla="*/ 4931098 w 7953876"/>
              <a:gd name="connsiteY426" fmla="*/ 4089123 h 6403694"/>
              <a:gd name="connsiteX427" fmla="*/ 4979125 w 7953876"/>
              <a:gd name="connsiteY427" fmla="*/ 4064999 h 6403694"/>
              <a:gd name="connsiteX428" fmla="*/ 4970972 w 7953876"/>
              <a:gd name="connsiteY428" fmla="*/ 4053272 h 6403694"/>
              <a:gd name="connsiteX429" fmla="*/ 4933333 w 7953876"/>
              <a:gd name="connsiteY429" fmla="*/ 4069689 h 6403694"/>
              <a:gd name="connsiteX430" fmla="*/ 4931098 w 7953876"/>
              <a:gd name="connsiteY430" fmla="*/ 4089123 h 6403694"/>
              <a:gd name="connsiteX431" fmla="*/ 5383016 w 7953876"/>
              <a:gd name="connsiteY431" fmla="*/ 4558407 h 6403694"/>
              <a:gd name="connsiteX432" fmla="*/ 5406666 w 7953876"/>
              <a:gd name="connsiteY432" fmla="*/ 4557318 h 6403694"/>
              <a:gd name="connsiteX433" fmla="*/ 5433135 w 7953876"/>
              <a:gd name="connsiteY433" fmla="*/ 4495554 h 6403694"/>
              <a:gd name="connsiteX434" fmla="*/ 5425024 w 7953876"/>
              <a:gd name="connsiteY434" fmla="*/ 4486299 h 6403694"/>
              <a:gd name="connsiteX435" fmla="*/ 5412808 w 7953876"/>
              <a:gd name="connsiteY435" fmla="*/ 4486843 h 6403694"/>
              <a:gd name="connsiteX436" fmla="*/ 5375616 w 7953876"/>
              <a:gd name="connsiteY436" fmla="*/ 4536879 h 6403694"/>
              <a:gd name="connsiteX437" fmla="*/ 5383016 w 7953876"/>
              <a:gd name="connsiteY437" fmla="*/ 4558407 h 6403694"/>
              <a:gd name="connsiteX438" fmla="*/ 4873131 w 7953876"/>
              <a:gd name="connsiteY438" fmla="*/ 4067455 h 6403694"/>
              <a:gd name="connsiteX439" fmla="*/ 4911552 w 7953876"/>
              <a:gd name="connsiteY439" fmla="*/ 4051483 h 6403694"/>
              <a:gd name="connsiteX440" fmla="*/ 4902728 w 7953876"/>
              <a:gd name="connsiteY440" fmla="*/ 4040873 h 6403694"/>
              <a:gd name="connsiteX441" fmla="*/ 4871457 w 7953876"/>
              <a:gd name="connsiteY441" fmla="*/ 4053382 h 6403694"/>
              <a:gd name="connsiteX442" fmla="*/ 4873131 w 7953876"/>
              <a:gd name="connsiteY442" fmla="*/ 4067455 h 6403694"/>
              <a:gd name="connsiteX443" fmla="*/ 5951320 w 7953876"/>
              <a:gd name="connsiteY443" fmla="*/ 5187904 h 6403694"/>
              <a:gd name="connsiteX444" fmla="*/ 6056913 w 7953876"/>
              <a:gd name="connsiteY444" fmla="*/ 5277037 h 6403694"/>
              <a:gd name="connsiteX445" fmla="*/ 6179881 w 7953876"/>
              <a:gd name="connsiteY445" fmla="*/ 5347399 h 6403694"/>
              <a:gd name="connsiteX446" fmla="*/ 6188145 w 7953876"/>
              <a:gd name="connsiteY446" fmla="*/ 5332434 h 6403694"/>
              <a:gd name="connsiteX447" fmla="*/ 6044961 w 7953876"/>
              <a:gd name="connsiteY447" fmla="*/ 5225325 h 6403694"/>
              <a:gd name="connsiteX448" fmla="*/ 5929588 w 7953876"/>
              <a:gd name="connsiteY448" fmla="*/ 5144574 h 6403694"/>
              <a:gd name="connsiteX449" fmla="*/ 5922887 w 7953876"/>
              <a:gd name="connsiteY449" fmla="*/ 5152281 h 6403694"/>
              <a:gd name="connsiteX450" fmla="*/ 5951320 w 7953876"/>
              <a:gd name="connsiteY450" fmla="*/ 5187904 h 6403694"/>
              <a:gd name="connsiteX451" fmla="*/ 1327263 w 7953876"/>
              <a:gd name="connsiteY451" fmla="*/ 503827 h 6403694"/>
              <a:gd name="connsiteX452" fmla="*/ 1341894 w 7953876"/>
              <a:gd name="connsiteY452" fmla="*/ 500142 h 6403694"/>
              <a:gd name="connsiteX453" fmla="*/ 1341446 w 7953876"/>
              <a:gd name="connsiteY453" fmla="*/ 442064 h 6403694"/>
              <a:gd name="connsiteX454" fmla="*/ 1341223 w 7953876"/>
              <a:gd name="connsiteY454" fmla="*/ 381864 h 6403694"/>
              <a:gd name="connsiteX455" fmla="*/ 1331688 w 7953876"/>
              <a:gd name="connsiteY455" fmla="*/ 372328 h 6403694"/>
              <a:gd name="connsiteX456" fmla="*/ 1319221 w 7953876"/>
              <a:gd name="connsiteY456" fmla="*/ 378961 h 6403694"/>
              <a:gd name="connsiteX457" fmla="*/ 1327263 w 7953876"/>
              <a:gd name="connsiteY457" fmla="*/ 503827 h 6403694"/>
              <a:gd name="connsiteX458" fmla="*/ 4712036 w 7953876"/>
              <a:gd name="connsiteY458" fmla="*/ 3953045 h 6403694"/>
              <a:gd name="connsiteX459" fmla="*/ 4722130 w 7953876"/>
              <a:gd name="connsiteY459" fmla="*/ 3962133 h 6403694"/>
              <a:gd name="connsiteX460" fmla="*/ 4743796 w 7953876"/>
              <a:gd name="connsiteY460" fmla="*/ 3960904 h 6403694"/>
              <a:gd name="connsiteX461" fmla="*/ 4746812 w 7953876"/>
              <a:gd name="connsiteY461" fmla="*/ 3928235 h 6403694"/>
              <a:gd name="connsiteX462" fmla="*/ 4731400 w 7953876"/>
              <a:gd name="connsiteY462" fmla="*/ 3928627 h 6403694"/>
              <a:gd name="connsiteX463" fmla="*/ 4714759 w 7953876"/>
              <a:gd name="connsiteY463" fmla="*/ 3939684 h 6403694"/>
              <a:gd name="connsiteX464" fmla="*/ 4712036 w 7953876"/>
              <a:gd name="connsiteY464" fmla="*/ 3953045 h 6403694"/>
              <a:gd name="connsiteX465" fmla="*/ 3933207 w 7953876"/>
              <a:gd name="connsiteY465" fmla="*/ 3178447 h 6403694"/>
              <a:gd name="connsiteX466" fmla="*/ 3938303 w 7953876"/>
              <a:gd name="connsiteY466" fmla="*/ 3182104 h 6403694"/>
              <a:gd name="connsiteX467" fmla="*/ 4036030 w 7953876"/>
              <a:gd name="connsiteY467" fmla="*/ 3134860 h 6403694"/>
              <a:gd name="connsiteX468" fmla="*/ 4150399 w 7953876"/>
              <a:gd name="connsiteY468" fmla="*/ 3051764 h 6403694"/>
              <a:gd name="connsiteX469" fmla="*/ 4142357 w 7953876"/>
              <a:gd name="connsiteY469" fmla="*/ 3040261 h 6403694"/>
              <a:gd name="connsiteX470" fmla="*/ 4041503 w 7953876"/>
              <a:gd name="connsiteY470" fmla="*/ 3099679 h 6403694"/>
              <a:gd name="connsiteX471" fmla="*/ 3936740 w 7953876"/>
              <a:gd name="connsiteY471" fmla="*/ 3173282 h 6403694"/>
              <a:gd name="connsiteX472" fmla="*/ 3933207 w 7953876"/>
              <a:gd name="connsiteY472" fmla="*/ 3178447 h 6403694"/>
              <a:gd name="connsiteX473" fmla="*/ 5165084 w 7953876"/>
              <a:gd name="connsiteY473" fmla="*/ 4440380 h 6403694"/>
              <a:gd name="connsiteX474" fmla="*/ 5216348 w 7953876"/>
              <a:gd name="connsiteY474" fmla="*/ 4388223 h 6403694"/>
              <a:gd name="connsiteX475" fmla="*/ 5206186 w 7953876"/>
              <a:gd name="connsiteY475" fmla="*/ 4385207 h 6403694"/>
              <a:gd name="connsiteX476" fmla="*/ 5163633 w 7953876"/>
              <a:gd name="connsiteY476" fmla="*/ 4429211 h 6403694"/>
              <a:gd name="connsiteX477" fmla="*/ 5165084 w 7953876"/>
              <a:gd name="connsiteY477" fmla="*/ 4440380 h 6403694"/>
              <a:gd name="connsiteX478" fmla="*/ 5817789 w 7953876"/>
              <a:gd name="connsiteY478" fmla="*/ 5127710 h 6403694"/>
              <a:gd name="connsiteX479" fmla="*/ 5979178 w 7953876"/>
              <a:gd name="connsiteY479" fmla="*/ 5260506 h 6403694"/>
              <a:gd name="connsiteX480" fmla="*/ 6121580 w 7953876"/>
              <a:gd name="connsiteY480" fmla="*/ 5373312 h 6403694"/>
              <a:gd name="connsiteX481" fmla="*/ 6129957 w 7953876"/>
              <a:gd name="connsiteY481" fmla="*/ 5360802 h 6403694"/>
              <a:gd name="connsiteX482" fmla="*/ 5976944 w 7953876"/>
              <a:gd name="connsiteY482" fmla="*/ 5225995 h 6403694"/>
              <a:gd name="connsiteX483" fmla="*/ 5820581 w 7953876"/>
              <a:gd name="connsiteY483" fmla="*/ 5123465 h 6403694"/>
              <a:gd name="connsiteX484" fmla="*/ 5817789 w 7953876"/>
              <a:gd name="connsiteY484" fmla="*/ 5127710 h 6403694"/>
              <a:gd name="connsiteX485" fmla="*/ 4774368 w 7953876"/>
              <a:gd name="connsiteY485" fmla="*/ 4084401 h 6403694"/>
              <a:gd name="connsiteX486" fmla="*/ 4786238 w 7953876"/>
              <a:gd name="connsiteY486" fmla="*/ 4087783 h 6403694"/>
              <a:gd name="connsiteX487" fmla="*/ 4824436 w 7953876"/>
              <a:gd name="connsiteY487" fmla="*/ 4078289 h 6403694"/>
              <a:gd name="connsiteX488" fmla="*/ 4827116 w 7953876"/>
              <a:gd name="connsiteY488" fmla="*/ 4062094 h 6403694"/>
              <a:gd name="connsiteX489" fmla="*/ 4805072 w 7953876"/>
              <a:gd name="connsiteY489" fmla="*/ 4049432 h 6403694"/>
              <a:gd name="connsiteX490" fmla="*/ 4779425 w 7953876"/>
              <a:gd name="connsiteY490" fmla="*/ 4055282 h 6403694"/>
              <a:gd name="connsiteX491" fmla="*/ 4774368 w 7953876"/>
              <a:gd name="connsiteY491" fmla="*/ 4084401 h 6403694"/>
              <a:gd name="connsiteX492" fmla="*/ 4662498 w 7953876"/>
              <a:gd name="connsiteY492" fmla="*/ 4026739 h 6403694"/>
              <a:gd name="connsiteX493" fmla="*/ 4672317 w 7953876"/>
              <a:gd name="connsiteY493" fmla="*/ 4029594 h 6403694"/>
              <a:gd name="connsiteX494" fmla="*/ 4711072 w 7953876"/>
              <a:gd name="connsiteY494" fmla="*/ 4017531 h 6403694"/>
              <a:gd name="connsiteX495" fmla="*/ 4718444 w 7953876"/>
              <a:gd name="connsiteY495" fmla="*/ 4007256 h 6403694"/>
              <a:gd name="connsiteX496" fmla="*/ 4718444 w 7953876"/>
              <a:gd name="connsiteY496" fmla="*/ 4006809 h 6403694"/>
              <a:gd name="connsiteX497" fmla="*/ 4719002 w 7953876"/>
              <a:gd name="connsiteY497" fmla="*/ 3998097 h 6403694"/>
              <a:gd name="connsiteX498" fmla="*/ 4718109 w 7953876"/>
              <a:gd name="connsiteY498" fmla="*/ 4000442 h 6403694"/>
              <a:gd name="connsiteX499" fmla="*/ 4697782 w 7953876"/>
              <a:gd name="connsiteY499" fmla="*/ 3986035 h 6403694"/>
              <a:gd name="connsiteX500" fmla="*/ 4663047 w 7953876"/>
              <a:gd name="connsiteY500" fmla="*/ 4001671 h 6403694"/>
              <a:gd name="connsiteX501" fmla="*/ 4662498 w 7953876"/>
              <a:gd name="connsiteY501" fmla="*/ 4026739 h 6403694"/>
              <a:gd name="connsiteX502" fmla="*/ 5203017 w 7953876"/>
              <a:gd name="connsiteY502" fmla="*/ 4591914 h 6403694"/>
              <a:gd name="connsiteX503" fmla="*/ 5214005 w 7953876"/>
              <a:gd name="connsiteY503" fmla="*/ 4600318 h 6403694"/>
              <a:gd name="connsiteX504" fmla="*/ 5275767 w 7953876"/>
              <a:gd name="connsiteY504" fmla="*/ 4605455 h 6403694"/>
              <a:gd name="connsiteX505" fmla="*/ 5292855 w 7953876"/>
              <a:gd name="connsiteY505" fmla="*/ 4598977 h 6403694"/>
              <a:gd name="connsiteX506" fmla="*/ 5296430 w 7953876"/>
              <a:gd name="connsiteY506" fmla="*/ 4582448 h 6403694"/>
              <a:gd name="connsiteX507" fmla="*/ 5252815 w 7953876"/>
              <a:gd name="connsiteY507" fmla="*/ 4563837 h 6403694"/>
              <a:gd name="connsiteX508" fmla="*/ 5206521 w 7953876"/>
              <a:gd name="connsiteY508" fmla="*/ 4577980 h 6403694"/>
              <a:gd name="connsiteX509" fmla="*/ 5203017 w 7953876"/>
              <a:gd name="connsiteY509" fmla="*/ 4591914 h 6403694"/>
              <a:gd name="connsiteX510" fmla="*/ 5723525 w 7953876"/>
              <a:gd name="connsiteY510" fmla="*/ 5138654 h 6403694"/>
              <a:gd name="connsiteX511" fmla="*/ 6235836 w 7953876"/>
              <a:gd name="connsiteY511" fmla="*/ 5597021 h 6403694"/>
              <a:gd name="connsiteX512" fmla="*/ 6246335 w 7953876"/>
              <a:gd name="connsiteY512" fmla="*/ 5587974 h 6403694"/>
              <a:gd name="connsiteX513" fmla="*/ 5964547 w 7953876"/>
              <a:gd name="connsiteY513" fmla="*/ 5284519 h 6403694"/>
              <a:gd name="connsiteX514" fmla="*/ 5726986 w 7953876"/>
              <a:gd name="connsiteY514" fmla="*/ 5127373 h 6403694"/>
              <a:gd name="connsiteX515" fmla="*/ 5723525 w 7953876"/>
              <a:gd name="connsiteY515" fmla="*/ 5138654 h 6403694"/>
              <a:gd name="connsiteX516" fmla="*/ 1136835 w 7953876"/>
              <a:gd name="connsiteY516" fmla="*/ 479256 h 6403694"/>
              <a:gd name="connsiteX517" fmla="*/ 1150013 w 7953876"/>
              <a:gd name="connsiteY517" fmla="*/ 478251 h 6403694"/>
              <a:gd name="connsiteX518" fmla="*/ 1154594 w 7953876"/>
              <a:gd name="connsiteY518" fmla="*/ 377396 h 6403694"/>
              <a:gd name="connsiteX519" fmla="*/ 1148115 w 7953876"/>
              <a:gd name="connsiteY519" fmla="*/ 376280 h 6403694"/>
              <a:gd name="connsiteX520" fmla="*/ 1136835 w 7953876"/>
              <a:gd name="connsiteY520" fmla="*/ 479256 h 6403694"/>
              <a:gd name="connsiteX521" fmla="*/ 1259692 w 7953876"/>
              <a:gd name="connsiteY521" fmla="*/ 617191 h 6403694"/>
              <a:gd name="connsiteX522" fmla="*/ 1259803 w 7953876"/>
              <a:gd name="connsiteY522" fmla="*/ 564363 h 6403694"/>
              <a:gd name="connsiteX523" fmla="*/ 1260809 w 7953876"/>
              <a:gd name="connsiteY523" fmla="*/ 563580 h 6403694"/>
              <a:gd name="connsiteX524" fmla="*/ 1287614 w 7953876"/>
              <a:gd name="connsiteY524" fmla="*/ 482718 h 6403694"/>
              <a:gd name="connsiteX525" fmla="*/ 1256006 w 7953876"/>
              <a:gd name="connsiteY525" fmla="*/ 481378 h 6403694"/>
              <a:gd name="connsiteX526" fmla="*/ 1255895 w 7953876"/>
              <a:gd name="connsiteY526" fmla="*/ 481936 h 6403694"/>
              <a:gd name="connsiteX527" fmla="*/ 1232217 w 7953876"/>
              <a:gd name="connsiteY527" fmla="*/ 406101 h 6403694"/>
              <a:gd name="connsiteX528" fmla="*/ 1282923 w 7953876"/>
              <a:gd name="connsiteY528" fmla="*/ 249849 h 6403694"/>
              <a:gd name="connsiteX529" fmla="*/ 1261256 w 7953876"/>
              <a:gd name="connsiteY529" fmla="*/ 413025 h 6403694"/>
              <a:gd name="connsiteX530" fmla="*/ 1275886 w 7953876"/>
              <a:gd name="connsiteY530" fmla="*/ 412467 h 6403694"/>
              <a:gd name="connsiteX531" fmla="*/ 1324917 w 7953876"/>
              <a:gd name="connsiteY531" fmla="*/ 239910 h 6403694"/>
              <a:gd name="connsiteX532" fmla="*/ 1358312 w 7953876"/>
              <a:gd name="connsiteY532" fmla="*/ 183953 h 6403694"/>
              <a:gd name="connsiteX533" fmla="*/ 1354514 w 7953876"/>
              <a:gd name="connsiteY533" fmla="*/ 193559 h 6403694"/>
              <a:gd name="connsiteX534" fmla="*/ 1333852 w 7953876"/>
              <a:gd name="connsiteY534" fmla="*/ 322558 h 6403694"/>
              <a:gd name="connsiteX535" fmla="*/ 1345580 w 7953876"/>
              <a:gd name="connsiteY535" fmla="*/ 322335 h 6403694"/>
              <a:gd name="connsiteX536" fmla="*/ 1380650 w 7953876"/>
              <a:gd name="connsiteY536" fmla="*/ 212098 h 6403694"/>
              <a:gd name="connsiteX537" fmla="*/ 1415608 w 7953876"/>
              <a:gd name="connsiteY537" fmla="*/ 150670 h 6403694"/>
              <a:gd name="connsiteX538" fmla="*/ 1455593 w 7953876"/>
              <a:gd name="connsiteY538" fmla="*/ 272634 h 6403694"/>
              <a:gd name="connsiteX539" fmla="*/ 1463969 w 7953876"/>
              <a:gd name="connsiteY539" fmla="*/ 283132 h 6403694"/>
              <a:gd name="connsiteX540" fmla="*/ 1452019 w 7953876"/>
              <a:gd name="connsiteY540" fmla="*/ 414924 h 6403694"/>
              <a:gd name="connsiteX541" fmla="*/ 1390590 w 7953876"/>
              <a:gd name="connsiteY541" fmla="*/ 537893 h 6403694"/>
              <a:gd name="connsiteX542" fmla="*/ 1390590 w 7953876"/>
              <a:gd name="connsiteY542" fmla="*/ 538004 h 6403694"/>
              <a:gd name="connsiteX543" fmla="*/ 1388580 w 7953876"/>
              <a:gd name="connsiteY543" fmla="*/ 539121 h 6403694"/>
              <a:gd name="connsiteX544" fmla="*/ 1259692 w 7953876"/>
              <a:gd name="connsiteY544" fmla="*/ 617191 h 6403694"/>
              <a:gd name="connsiteX545" fmla="*/ 3571297 w 7953876"/>
              <a:gd name="connsiteY545" fmla="*/ 2973137 h 6403694"/>
              <a:gd name="connsiteX546" fmla="*/ 3580791 w 7953876"/>
              <a:gd name="connsiteY546" fmla="*/ 2932706 h 6403694"/>
              <a:gd name="connsiteX547" fmla="*/ 3579227 w 7953876"/>
              <a:gd name="connsiteY547" fmla="*/ 2927122 h 6403694"/>
              <a:gd name="connsiteX548" fmla="*/ 3671705 w 7953876"/>
              <a:gd name="connsiteY548" fmla="*/ 2892498 h 6403694"/>
              <a:gd name="connsiteX549" fmla="*/ 3671816 w 7953876"/>
              <a:gd name="connsiteY549" fmla="*/ 2894509 h 6403694"/>
              <a:gd name="connsiteX550" fmla="*/ 3571297 w 7953876"/>
              <a:gd name="connsiteY550" fmla="*/ 2973137 h 6403694"/>
              <a:gd name="connsiteX551" fmla="*/ 3814554 w 7953876"/>
              <a:gd name="connsiteY551" fmla="*/ 3222870 h 6403694"/>
              <a:gd name="connsiteX552" fmla="*/ 3880896 w 7953876"/>
              <a:gd name="connsiteY552" fmla="*/ 3205671 h 6403694"/>
              <a:gd name="connsiteX553" fmla="*/ 3869280 w 7953876"/>
              <a:gd name="connsiteY553" fmla="*/ 3196176 h 6403694"/>
              <a:gd name="connsiteX554" fmla="*/ 3818462 w 7953876"/>
              <a:gd name="connsiteY554" fmla="*/ 3202878 h 6403694"/>
              <a:gd name="connsiteX555" fmla="*/ 3814554 w 7953876"/>
              <a:gd name="connsiteY555" fmla="*/ 3222870 h 6403694"/>
              <a:gd name="connsiteX556" fmla="*/ 5061884 w 7953876"/>
              <a:gd name="connsiteY556" fmla="*/ 4497440 h 6403694"/>
              <a:gd name="connsiteX557" fmla="*/ 5068139 w 7953876"/>
              <a:gd name="connsiteY557" fmla="*/ 4497901 h 6403694"/>
              <a:gd name="connsiteX558" fmla="*/ 5144868 w 7953876"/>
              <a:gd name="connsiteY558" fmla="*/ 4392019 h 6403694"/>
              <a:gd name="connsiteX559" fmla="*/ 5139772 w 7953876"/>
              <a:gd name="connsiteY559" fmla="*/ 4386966 h 6403694"/>
              <a:gd name="connsiteX560" fmla="*/ 5132582 w 7953876"/>
              <a:gd name="connsiteY560" fmla="*/ 4388781 h 6403694"/>
              <a:gd name="connsiteX561" fmla="*/ 5095949 w 7953876"/>
              <a:gd name="connsiteY561" fmla="*/ 4439264 h 6403694"/>
              <a:gd name="connsiteX562" fmla="*/ 5061326 w 7953876"/>
              <a:gd name="connsiteY562" fmla="*/ 4491198 h 6403694"/>
              <a:gd name="connsiteX563" fmla="*/ 5061884 w 7953876"/>
              <a:gd name="connsiteY563" fmla="*/ 4497440 h 6403694"/>
              <a:gd name="connsiteX564" fmla="*/ 5896891 w 7953876"/>
              <a:gd name="connsiteY564" fmla="*/ 5381995 h 6403694"/>
              <a:gd name="connsiteX565" fmla="*/ 5911272 w 7953876"/>
              <a:gd name="connsiteY565" fmla="*/ 5391070 h 6403694"/>
              <a:gd name="connsiteX566" fmla="*/ 5920207 w 7953876"/>
              <a:gd name="connsiteY566" fmla="*/ 5385931 h 6403694"/>
              <a:gd name="connsiteX567" fmla="*/ 5872292 w 7953876"/>
              <a:gd name="connsiteY567" fmla="*/ 5307080 h 6403694"/>
              <a:gd name="connsiteX568" fmla="*/ 5863274 w 7953876"/>
              <a:gd name="connsiteY568" fmla="*/ 5302642 h 6403694"/>
              <a:gd name="connsiteX569" fmla="*/ 5852970 w 7953876"/>
              <a:gd name="connsiteY569" fmla="*/ 5323610 h 6403694"/>
              <a:gd name="connsiteX570" fmla="*/ 5886700 w 7953876"/>
              <a:gd name="connsiteY570" fmla="*/ 5367391 h 6403694"/>
              <a:gd name="connsiteX571" fmla="*/ 5896891 w 7953876"/>
              <a:gd name="connsiteY571" fmla="*/ 5381995 h 6403694"/>
              <a:gd name="connsiteX572" fmla="*/ 3846719 w 7953876"/>
              <a:gd name="connsiteY572" fmla="*/ 3295469 h 6403694"/>
              <a:gd name="connsiteX573" fmla="*/ 3855542 w 7953876"/>
              <a:gd name="connsiteY573" fmla="*/ 3297032 h 6403694"/>
              <a:gd name="connsiteX574" fmla="*/ 3957515 w 7953876"/>
              <a:gd name="connsiteY574" fmla="*/ 3233371 h 6403694"/>
              <a:gd name="connsiteX575" fmla="*/ 4081710 w 7953876"/>
              <a:gd name="connsiteY575" fmla="*/ 3143908 h 6403694"/>
              <a:gd name="connsiteX576" fmla="*/ 4075009 w 7953876"/>
              <a:gd name="connsiteY576" fmla="*/ 3134526 h 6403694"/>
              <a:gd name="connsiteX577" fmla="*/ 3993253 w 7953876"/>
              <a:gd name="connsiteY577" fmla="*/ 3177861 h 6403694"/>
              <a:gd name="connsiteX578" fmla="*/ 3915631 w 7953876"/>
              <a:gd name="connsiteY578" fmla="*/ 3228679 h 6403694"/>
              <a:gd name="connsiteX579" fmla="*/ 3846719 w 7953876"/>
              <a:gd name="connsiteY579" fmla="*/ 3295469 h 6403694"/>
              <a:gd name="connsiteX580" fmla="*/ 4806678 w 7953876"/>
              <a:gd name="connsiteY580" fmla="*/ 4278433 h 6403694"/>
              <a:gd name="connsiteX581" fmla="*/ 4888545 w 7953876"/>
              <a:gd name="connsiteY581" fmla="*/ 4238561 h 6403694"/>
              <a:gd name="connsiteX582" fmla="*/ 4875366 w 7953876"/>
              <a:gd name="connsiteY582" fmla="*/ 4225828 h 6403694"/>
              <a:gd name="connsiteX583" fmla="*/ 4844205 w 7953876"/>
              <a:gd name="connsiteY583" fmla="*/ 4242470 h 6403694"/>
              <a:gd name="connsiteX584" fmla="*/ 4805450 w 7953876"/>
              <a:gd name="connsiteY584" fmla="*/ 4258777 h 6403694"/>
              <a:gd name="connsiteX585" fmla="*/ 4806678 w 7953876"/>
              <a:gd name="connsiteY585" fmla="*/ 4278433 h 6403694"/>
              <a:gd name="connsiteX586" fmla="*/ 3762312 w 7953876"/>
              <a:gd name="connsiteY586" fmla="*/ 3275392 h 6403694"/>
              <a:gd name="connsiteX587" fmla="*/ 3774346 w 7953876"/>
              <a:gd name="connsiteY587" fmla="*/ 3282178 h 6403694"/>
              <a:gd name="connsiteX588" fmla="*/ 3846608 w 7953876"/>
              <a:gd name="connsiteY588" fmla="*/ 3260956 h 6403694"/>
              <a:gd name="connsiteX589" fmla="*/ 3841359 w 7953876"/>
              <a:gd name="connsiteY589" fmla="*/ 3244873 h 6403694"/>
              <a:gd name="connsiteX590" fmla="*/ 3822631 w 7953876"/>
              <a:gd name="connsiteY590" fmla="*/ 3239645 h 6403694"/>
              <a:gd name="connsiteX591" fmla="*/ 3765523 w 7953876"/>
              <a:gd name="connsiteY591" fmla="*/ 3262073 h 6403694"/>
              <a:gd name="connsiteX592" fmla="*/ 3762312 w 7953876"/>
              <a:gd name="connsiteY592" fmla="*/ 3275392 h 6403694"/>
              <a:gd name="connsiteX593" fmla="*/ 3833205 w 7953876"/>
              <a:gd name="connsiteY593" fmla="*/ 3347849 h 6403694"/>
              <a:gd name="connsiteX594" fmla="*/ 3921774 w 7953876"/>
              <a:gd name="connsiteY594" fmla="*/ 3292005 h 6403694"/>
              <a:gd name="connsiteX595" fmla="*/ 3914067 w 7953876"/>
              <a:gd name="connsiteY595" fmla="*/ 3284522 h 6403694"/>
              <a:gd name="connsiteX596" fmla="*/ 3834099 w 7953876"/>
              <a:gd name="connsiteY596" fmla="*/ 3335116 h 6403694"/>
              <a:gd name="connsiteX597" fmla="*/ 3832646 w 7953876"/>
              <a:gd name="connsiteY597" fmla="*/ 3346509 h 6403694"/>
              <a:gd name="connsiteX598" fmla="*/ 3833205 w 7953876"/>
              <a:gd name="connsiteY598" fmla="*/ 3347849 h 6403694"/>
              <a:gd name="connsiteX599" fmla="*/ 4962231 w 7953876"/>
              <a:gd name="connsiteY599" fmla="*/ 4515309 h 6403694"/>
              <a:gd name="connsiteX600" fmla="*/ 4970524 w 7953876"/>
              <a:gd name="connsiteY600" fmla="*/ 4519680 h 6403694"/>
              <a:gd name="connsiteX601" fmla="*/ 5044908 w 7953876"/>
              <a:gd name="connsiteY601" fmla="*/ 4449986 h 6403694"/>
              <a:gd name="connsiteX602" fmla="*/ 5038541 w 7953876"/>
              <a:gd name="connsiteY602" fmla="*/ 4441944 h 6403694"/>
              <a:gd name="connsiteX603" fmla="*/ 5002801 w 7953876"/>
              <a:gd name="connsiteY603" fmla="*/ 4467744 h 6403694"/>
              <a:gd name="connsiteX604" fmla="*/ 4964158 w 7953876"/>
              <a:gd name="connsiteY604" fmla="*/ 4505830 h 6403694"/>
              <a:gd name="connsiteX605" fmla="*/ 4962231 w 7953876"/>
              <a:gd name="connsiteY605" fmla="*/ 4515309 h 6403694"/>
              <a:gd name="connsiteX606" fmla="*/ 1079204 w 7953876"/>
              <a:gd name="connsiteY606" fmla="*/ 564698 h 6403694"/>
              <a:gd name="connsiteX607" fmla="*/ 1094840 w 7953876"/>
              <a:gd name="connsiteY607" fmla="*/ 565703 h 6403694"/>
              <a:gd name="connsiteX608" fmla="*/ 1097745 w 7953876"/>
              <a:gd name="connsiteY608" fmla="*/ 510752 h 6403694"/>
              <a:gd name="connsiteX609" fmla="*/ 1087874 w 7953876"/>
              <a:gd name="connsiteY609" fmla="*/ 501900 h 6403694"/>
              <a:gd name="connsiteX610" fmla="*/ 1077752 w 7953876"/>
              <a:gd name="connsiteY610" fmla="*/ 509970 h 6403694"/>
              <a:gd name="connsiteX611" fmla="*/ 1079204 w 7953876"/>
              <a:gd name="connsiteY611" fmla="*/ 564698 h 6403694"/>
              <a:gd name="connsiteX612" fmla="*/ 4538403 w 7953876"/>
              <a:gd name="connsiteY612" fmla="*/ 4106434 h 6403694"/>
              <a:gd name="connsiteX613" fmla="*/ 4682928 w 7953876"/>
              <a:gd name="connsiteY613" fmla="*/ 3948508 h 6403694"/>
              <a:gd name="connsiteX614" fmla="*/ 4824325 w 7953876"/>
              <a:gd name="connsiteY614" fmla="*/ 3714745 h 6403694"/>
              <a:gd name="connsiteX615" fmla="*/ 4755971 w 7953876"/>
              <a:gd name="connsiteY615" fmla="*/ 3877474 h 6403694"/>
              <a:gd name="connsiteX616" fmla="*/ 4764237 w 7953876"/>
              <a:gd name="connsiteY616" fmla="*/ 3915113 h 6403694"/>
              <a:gd name="connsiteX617" fmla="*/ 4863751 w 7953876"/>
              <a:gd name="connsiteY617" fmla="*/ 3759309 h 6403694"/>
              <a:gd name="connsiteX618" fmla="*/ 5077745 w 7953876"/>
              <a:gd name="connsiteY618" fmla="*/ 3675431 h 6403694"/>
              <a:gd name="connsiteX619" fmla="*/ 5021901 w 7953876"/>
              <a:gd name="connsiteY619" fmla="*/ 3765228 h 6403694"/>
              <a:gd name="connsiteX620" fmla="*/ 5020225 w 7953876"/>
              <a:gd name="connsiteY620" fmla="*/ 3776732 h 6403694"/>
              <a:gd name="connsiteX621" fmla="*/ 4981693 w 7953876"/>
              <a:gd name="connsiteY621" fmla="*/ 3840170 h 6403694"/>
              <a:gd name="connsiteX622" fmla="*/ 4916467 w 7953876"/>
              <a:gd name="connsiteY622" fmla="*/ 3908747 h 6403694"/>
              <a:gd name="connsiteX623" fmla="*/ 4845880 w 7953876"/>
              <a:gd name="connsiteY623" fmla="*/ 3964926 h 6403694"/>
              <a:gd name="connsiteX624" fmla="*/ 4837504 w 7953876"/>
              <a:gd name="connsiteY624" fmla="*/ 3969952 h 6403694"/>
              <a:gd name="connsiteX625" fmla="*/ 4860846 w 7953876"/>
              <a:gd name="connsiteY625" fmla="*/ 3948284 h 6403694"/>
              <a:gd name="connsiteX626" fmla="*/ 4958127 w 7953876"/>
              <a:gd name="connsiteY626" fmla="*/ 3786672 h 6403694"/>
              <a:gd name="connsiteX627" fmla="*/ 4947294 w 7953876"/>
              <a:gd name="connsiteY627" fmla="*/ 3777179 h 6403694"/>
              <a:gd name="connsiteX628" fmla="*/ 4814608 w 7953876"/>
              <a:gd name="connsiteY628" fmla="*/ 3946721 h 6403694"/>
              <a:gd name="connsiteX629" fmla="*/ 4726263 w 7953876"/>
              <a:gd name="connsiteY629" fmla="*/ 4036518 h 6403694"/>
              <a:gd name="connsiteX630" fmla="*/ 4684827 w 7953876"/>
              <a:gd name="connsiteY630" fmla="*/ 4054053 h 6403694"/>
              <a:gd name="connsiteX631" fmla="*/ 4682928 w 7953876"/>
              <a:gd name="connsiteY631" fmla="*/ 4045453 h 6403694"/>
              <a:gd name="connsiteX632" fmla="*/ 4626860 w 7953876"/>
              <a:gd name="connsiteY632" fmla="*/ 4058632 h 6403694"/>
              <a:gd name="connsiteX633" fmla="*/ 4622840 w 7953876"/>
              <a:gd name="connsiteY633" fmla="*/ 4075163 h 6403694"/>
              <a:gd name="connsiteX634" fmla="*/ 4579728 w 7953876"/>
              <a:gd name="connsiteY634" fmla="*/ 4089123 h 6403694"/>
              <a:gd name="connsiteX635" fmla="*/ 4538403 w 7953876"/>
              <a:gd name="connsiteY635" fmla="*/ 4106434 h 6403694"/>
              <a:gd name="connsiteX636" fmla="*/ 5421066 w 7953876"/>
              <a:gd name="connsiteY636" fmla="*/ 5028014 h 6403694"/>
              <a:gd name="connsiteX637" fmla="*/ 5426769 w 7953876"/>
              <a:gd name="connsiteY637" fmla="*/ 5032217 h 6403694"/>
              <a:gd name="connsiteX638" fmla="*/ 5516789 w 7953876"/>
              <a:gd name="connsiteY638" fmla="*/ 5079795 h 6403694"/>
              <a:gd name="connsiteX639" fmla="*/ 5521926 w 7953876"/>
              <a:gd name="connsiteY639" fmla="*/ 5074433 h 6403694"/>
              <a:gd name="connsiteX640" fmla="*/ 5432689 w 7953876"/>
              <a:gd name="connsiteY640" fmla="*/ 5014569 h 6403694"/>
              <a:gd name="connsiteX641" fmla="*/ 5421066 w 7953876"/>
              <a:gd name="connsiteY641" fmla="*/ 5028014 h 6403694"/>
              <a:gd name="connsiteX642" fmla="*/ 5719057 w 7953876"/>
              <a:gd name="connsiteY642" fmla="*/ 5341256 h 6403694"/>
              <a:gd name="connsiteX643" fmla="*/ 5728327 w 7953876"/>
              <a:gd name="connsiteY643" fmla="*/ 5335783 h 6403694"/>
              <a:gd name="connsiteX644" fmla="*/ 5655618 w 7953876"/>
              <a:gd name="connsiteY644" fmla="*/ 5212480 h 6403694"/>
              <a:gd name="connsiteX645" fmla="*/ 5558339 w 7953876"/>
              <a:gd name="connsiteY645" fmla="*/ 5126146 h 6403694"/>
              <a:gd name="connsiteX646" fmla="*/ 5554765 w 7953876"/>
              <a:gd name="connsiteY646" fmla="*/ 5130949 h 6403694"/>
              <a:gd name="connsiteX647" fmla="*/ 5643109 w 7953876"/>
              <a:gd name="connsiteY647" fmla="*/ 5239062 h 6403694"/>
              <a:gd name="connsiteX648" fmla="*/ 5719057 w 7953876"/>
              <a:gd name="connsiteY648" fmla="*/ 5341256 h 6403694"/>
              <a:gd name="connsiteX649" fmla="*/ 3478819 w 7953876"/>
              <a:gd name="connsiteY649" fmla="*/ 3068407 h 6403694"/>
              <a:gd name="connsiteX650" fmla="*/ 3488871 w 7953876"/>
              <a:gd name="connsiteY650" fmla="*/ 3043166 h 6403694"/>
              <a:gd name="connsiteX651" fmla="*/ 3502275 w 7953876"/>
              <a:gd name="connsiteY651" fmla="*/ 2964425 h 6403694"/>
              <a:gd name="connsiteX652" fmla="*/ 3560575 w 7953876"/>
              <a:gd name="connsiteY652" fmla="*/ 2936279 h 6403694"/>
              <a:gd name="connsiteX653" fmla="*/ 3523718 w 7953876"/>
              <a:gd name="connsiteY653" fmla="*/ 3020269 h 6403694"/>
              <a:gd name="connsiteX654" fmla="*/ 3478819 w 7953876"/>
              <a:gd name="connsiteY654" fmla="*/ 3068407 h 6403694"/>
              <a:gd name="connsiteX655" fmla="*/ 3737712 w 7953876"/>
              <a:gd name="connsiteY655" fmla="*/ 3353819 h 6403694"/>
              <a:gd name="connsiteX656" fmla="*/ 3812096 w 7953876"/>
              <a:gd name="connsiteY656" fmla="*/ 3323726 h 6403694"/>
              <a:gd name="connsiteX657" fmla="*/ 3805395 w 7953876"/>
              <a:gd name="connsiteY657" fmla="*/ 3311328 h 6403694"/>
              <a:gd name="connsiteX658" fmla="*/ 3775798 w 7953876"/>
              <a:gd name="connsiteY658" fmla="*/ 3313339 h 6403694"/>
              <a:gd name="connsiteX659" fmla="*/ 3733245 w 7953876"/>
              <a:gd name="connsiteY659" fmla="*/ 3320375 h 6403694"/>
              <a:gd name="connsiteX660" fmla="*/ 3725203 w 7953876"/>
              <a:gd name="connsiteY660" fmla="*/ 3328863 h 6403694"/>
              <a:gd name="connsiteX661" fmla="*/ 3737712 w 7953876"/>
              <a:gd name="connsiteY661" fmla="*/ 3353819 h 6403694"/>
              <a:gd name="connsiteX662" fmla="*/ 4439559 w 7953876"/>
              <a:gd name="connsiteY662" fmla="*/ 4072927 h 6403694"/>
              <a:gd name="connsiteX663" fmla="*/ 4445701 w 7953876"/>
              <a:gd name="connsiteY663" fmla="*/ 4076725 h 6403694"/>
              <a:gd name="connsiteX664" fmla="*/ 4509923 w 7953876"/>
              <a:gd name="connsiteY664" fmla="*/ 4006586 h 6403694"/>
              <a:gd name="connsiteX665" fmla="*/ 4555715 w 7953876"/>
              <a:gd name="connsiteY665" fmla="*/ 3944263 h 6403694"/>
              <a:gd name="connsiteX666" fmla="*/ 4547227 w 7953876"/>
              <a:gd name="connsiteY666" fmla="*/ 3936110 h 6403694"/>
              <a:gd name="connsiteX667" fmla="*/ 4481219 w 7953876"/>
              <a:gd name="connsiteY667" fmla="*/ 4007702 h 6403694"/>
              <a:gd name="connsiteX668" fmla="*/ 4439559 w 7953876"/>
              <a:gd name="connsiteY668" fmla="*/ 4072927 h 6403694"/>
              <a:gd name="connsiteX669" fmla="*/ 3480048 w 7953876"/>
              <a:gd name="connsiteY669" fmla="*/ 3095770 h 6403694"/>
              <a:gd name="connsiteX670" fmla="*/ 3548178 w 7953876"/>
              <a:gd name="connsiteY670" fmla="*/ 3029762 h 6403694"/>
              <a:gd name="connsiteX671" fmla="*/ 3671928 w 7953876"/>
              <a:gd name="connsiteY671" fmla="*/ 2916622 h 6403694"/>
              <a:gd name="connsiteX672" fmla="*/ 3643337 w 7953876"/>
              <a:gd name="connsiteY672" fmla="*/ 3059136 h 6403694"/>
              <a:gd name="connsiteX673" fmla="*/ 3581572 w 7953876"/>
              <a:gd name="connsiteY673" fmla="*/ 3076001 h 6403694"/>
              <a:gd name="connsiteX674" fmla="*/ 3525394 w 7953876"/>
              <a:gd name="connsiteY674" fmla="*/ 3083372 h 6403694"/>
              <a:gd name="connsiteX675" fmla="*/ 3480048 w 7953876"/>
              <a:gd name="connsiteY675" fmla="*/ 3095770 h 6403694"/>
              <a:gd name="connsiteX676" fmla="*/ 1008059 w 7953876"/>
              <a:gd name="connsiteY676" fmla="*/ 617637 h 6403694"/>
              <a:gd name="connsiteX677" fmla="*/ 1020568 w 7953876"/>
              <a:gd name="connsiteY677" fmla="*/ 618307 h 6403694"/>
              <a:gd name="connsiteX678" fmla="*/ 1021908 w 7953876"/>
              <a:gd name="connsiteY678" fmla="*/ 526723 h 6403694"/>
              <a:gd name="connsiteX679" fmla="*/ 1013713 w 7953876"/>
              <a:gd name="connsiteY679" fmla="*/ 520217 h 6403694"/>
              <a:gd name="connsiteX680" fmla="*/ 1004596 w 7953876"/>
              <a:gd name="connsiteY680" fmla="*/ 526612 h 6403694"/>
              <a:gd name="connsiteX681" fmla="*/ 1008059 w 7953876"/>
              <a:gd name="connsiteY681" fmla="*/ 617637 h 6403694"/>
              <a:gd name="connsiteX682" fmla="*/ 3820697 w 7953876"/>
              <a:gd name="connsiteY682" fmla="*/ 3511584 h 6403694"/>
              <a:gd name="connsiteX683" fmla="*/ 3803609 w 7953876"/>
              <a:gd name="connsiteY683" fmla="*/ 3493490 h 6403694"/>
              <a:gd name="connsiteX684" fmla="*/ 3894187 w 7953876"/>
              <a:gd name="connsiteY684" fmla="*/ 3478189 h 6403694"/>
              <a:gd name="connsiteX685" fmla="*/ 3890167 w 7953876"/>
              <a:gd name="connsiteY685" fmla="*/ 3463893 h 6403694"/>
              <a:gd name="connsiteX686" fmla="*/ 3817904 w 7953876"/>
              <a:gd name="connsiteY686" fmla="*/ 3469812 h 6403694"/>
              <a:gd name="connsiteX687" fmla="*/ 3780376 w 7953876"/>
              <a:gd name="connsiteY687" fmla="*/ 3464229 h 6403694"/>
              <a:gd name="connsiteX688" fmla="*/ 3767757 w 7953876"/>
              <a:gd name="connsiteY688" fmla="*/ 3448257 h 6403694"/>
              <a:gd name="connsiteX689" fmla="*/ 3764406 w 7953876"/>
              <a:gd name="connsiteY689" fmla="*/ 3425137 h 6403694"/>
              <a:gd name="connsiteX690" fmla="*/ 3842364 w 7953876"/>
              <a:gd name="connsiteY690" fmla="*/ 3393866 h 6403694"/>
              <a:gd name="connsiteX691" fmla="*/ 3845044 w 7953876"/>
              <a:gd name="connsiteY691" fmla="*/ 3398332 h 6403694"/>
              <a:gd name="connsiteX692" fmla="*/ 3940202 w 7953876"/>
              <a:gd name="connsiteY692" fmla="*/ 3420335 h 6403694"/>
              <a:gd name="connsiteX693" fmla="*/ 3938415 w 7953876"/>
              <a:gd name="connsiteY693" fmla="*/ 3406151 h 6403694"/>
              <a:gd name="connsiteX694" fmla="*/ 3891171 w 7953876"/>
              <a:gd name="connsiteY694" fmla="*/ 3395093 h 6403694"/>
              <a:gd name="connsiteX695" fmla="*/ 3864478 w 7953876"/>
              <a:gd name="connsiteY695" fmla="*/ 3385153 h 6403694"/>
              <a:gd name="connsiteX696" fmla="*/ 4119016 w 7953876"/>
              <a:gd name="connsiteY696" fmla="*/ 3302505 h 6403694"/>
              <a:gd name="connsiteX697" fmla="*/ 4182566 w 7953876"/>
              <a:gd name="connsiteY697" fmla="*/ 3290553 h 6403694"/>
              <a:gd name="connsiteX698" fmla="*/ 4260635 w 7953876"/>
              <a:gd name="connsiteY698" fmla="*/ 3301500 h 6403694"/>
              <a:gd name="connsiteX699" fmla="*/ 4304194 w 7953876"/>
              <a:gd name="connsiteY699" fmla="*/ 3307643 h 6403694"/>
              <a:gd name="connsiteX700" fmla="*/ 4311230 w 7953876"/>
              <a:gd name="connsiteY700" fmla="*/ 3313897 h 6403694"/>
              <a:gd name="connsiteX701" fmla="*/ 4498307 w 7953876"/>
              <a:gd name="connsiteY701" fmla="*/ 3386271 h 6403694"/>
              <a:gd name="connsiteX702" fmla="*/ 4665616 w 7953876"/>
              <a:gd name="connsiteY702" fmla="*/ 3551569 h 6403694"/>
              <a:gd name="connsiteX703" fmla="*/ 4457207 w 7953876"/>
              <a:gd name="connsiteY703" fmla="*/ 3545984 h 6403694"/>
              <a:gd name="connsiteX704" fmla="*/ 4450617 w 7953876"/>
              <a:gd name="connsiteY704" fmla="*/ 3544309 h 6403694"/>
              <a:gd name="connsiteX705" fmla="*/ 4478092 w 7953876"/>
              <a:gd name="connsiteY705" fmla="*/ 3521413 h 6403694"/>
              <a:gd name="connsiteX706" fmla="*/ 4469268 w 7953876"/>
              <a:gd name="connsiteY706" fmla="*/ 3505106 h 6403694"/>
              <a:gd name="connsiteX707" fmla="*/ 4400915 w 7953876"/>
              <a:gd name="connsiteY707" fmla="*/ 3531130 h 6403694"/>
              <a:gd name="connsiteX708" fmla="*/ 4400470 w 7953876"/>
              <a:gd name="connsiteY708" fmla="*/ 3531688 h 6403694"/>
              <a:gd name="connsiteX709" fmla="*/ 4352332 w 7953876"/>
              <a:gd name="connsiteY709" fmla="*/ 3515828 h 6403694"/>
              <a:gd name="connsiteX710" fmla="*/ 4433640 w 7953876"/>
              <a:gd name="connsiteY710" fmla="*/ 3465457 h 6403694"/>
              <a:gd name="connsiteX711" fmla="*/ 4424035 w 7953876"/>
              <a:gd name="connsiteY711" fmla="*/ 3450715 h 6403694"/>
              <a:gd name="connsiteX712" fmla="*/ 4368749 w 7953876"/>
              <a:gd name="connsiteY712" fmla="*/ 3474615 h 6403694"/>
              <a:gd name="connsiteX713" fmla="*/ 4296710 w 7953876"/>
              <a:gd name="connsiteY713" fmla="*/ 3495277 h 6403694"/>
              <a:gd name="connsiteX714" fmla="*/ 4264879 w 7953876"/>
              <a:gd name="connsiteY714" fmla="*/ 3483550 h 6403694"/>
              <a:gd name="connsiteX715" fmla="*/ 4277389 w 7953876"/>
              <a:gd name="connsiteY715" fmla="*/ 3481429 h 6403694"/>
              <a:gd name="connsiteX716" fmla="*/ 4367521 w 7953876"/>
              <a:gd name="connsiteY716" fmla="*/ 3436195 h 6403694"/>
              <a:gd name="connsiteX717" fmla="*/ 4357468 w 7953876"/>
              <a:gd name="connsiteY717" fmla="*/ 3421787 h 6403694"/>
              <a:gd name="connsiteX718" fmla="*/ 4285319 w 7953876"/>
              <a:gd name="connsiteY718" fmla="*/ 3447252 h 6403694"/>
              <a:gd name="connsiteX719" fmla="*/ 4203228 w 7953876"/>
              <a:gd name="connsiteY719" fmla="*/ 3459539 h 6403694"/>
              <a:gd name="connsiteX720" fmla="*/ 4184018 w 7953876"/>
              <a:gd name="connsiteY720" fmla="*/ 3448815 h 6403694"/>
              <a:gd name="connsiteX721" fmla="*/ 4242096 w 7953876"/>
              <a:gd name="connsiteY721" fmla="*/ 3427595 h 6403694"/>
              <a:gd name="connsiteX722" fmla="*/ 4237181 w 7953876"/>
              <a:gd name="connsiteY722" fmla="*/ 3409949 h 6403694"/>
              <a:gd name="connsiteX723" fmla="*/ 4158329 w 7953876"/>
              <a:gd name="connsiteY723" fmla="*/ 3419665 h 6403694"/>
              <a:gd name="connsiteX724" fmla="*/ 4123036 w 7953876"/>
              <a:gd name="connsiteY724" fmla="*/ 3422681 h 6403694"/>
              <a:gd name="connsiteX725" fmla="*/ 3982086 w 7953876"/>
              <a:gd name="connsiteY725" fmla="*/ 3404811 h 6403694"/>
              <a:gd name="connsiteX726" fmla="*/ 3979183 w 7953876"/>
              <a:gd name="connsiteY726" fmla="*/ 3422681 h 6403694"/>
              <a:gd name="connsiteX727" fmla="*/ 4265327 w 7953876"/>
              <a:gd name="connsiteY727" fmla="*/ 3545426 h 6403694"/>
              <a:gd name="connsiteX728" fmla="*/ 4403150 w 7953876"/>
              <a:gd name="connsiteY728" fmla="*/ 3667166 h 6403694"/>
              <a:gd name="connsiteX729" fmla="*/ 4055353 w 7953876"/>
              <a:gd name="connsiteY729" fmla="*/ 3659459 h 6403694"/>
              <a:gd name="connsiteX730" fmla="*/ 4065070 w 7953876"/>
              <a:gd name="connsiteY730" fmla="*/ 3660130 h 6403694"/>
              <a:gd name="connsiteX731" fmla="*/ 4190383 w 7953876"/>
              <a:gd name="connsiteY731" fmla="*/ 3639355 h 6403694"/>
              <a:gd name="connsiteX732" fmla="*/ 4183348 w 7953876"/>
              <a:gd name="connsiteY732" fmla="*/ 3621485 h 6403694"/>
              <a:gd name="connsiteX733" fmla="*/ 3975384 w 7953876"/>
              <a:gd name="connsiteY733" fmla="*/ 3623943 h 6403694"/>
              <a:gd name="connsiteX734" fmla="*/ 3937969 w 7953876"/>
              <a:gd name="connsiteY734" fmla="*/ 3603615 h 6403694"/>
              <a:gd name="connsiteX735" fmla="*/ 4079255 w 7953876"/>
              <a:gd name="connsiteY735" fmla="*/ 3582171 h 6403694"/>
              <a:gd name="connsiteX736" fmla="*/ 4073559 w 7953876"/>
              <a:gd name="connsiteY736" fmla="*/ 3566982 h 6403694"/>
              <a:gd name="connsiteX737" fmla="*/ 3954723 w 7953876"/>
              <a:gd name="connsiteY737" fmla="*/ 3573572 h 6403694"/>
              <a:gd name="connsiteX738" fmla="*/ 3878440 w 7953876"/>
              <a:gd name="connsiteY738" fmla="*/ 3561285 h 6403694"/>
              <a:gd name="connsiteX739" fmla="*/ 3871738 w 7953876"/>
              <a:gd name="connsiteY739" fmla="*/ 3559275 h 6403694"/>
              <a:gd name="connsiteX740" fmla="*/ 3860570 w 7953876"/>
              <a:gd name="connsiteY740" fmla="*/ 3549447 h 6403694"/>
              <a:gd name="connsiteX741" fmla="*/ 3967007 w 7953876"/>
              <a:gd name="connsiteY741" fmla="*/ 3540735 h 6403694"/>
              <a:gd name="connsiteX742" fmla="*/ 3964551 w 7953876"/>
              <a:gd name="connsiteY742" fmla="*/ 3524652 h 6403694"/>
              <a:gd name="connsiteX743" fmla="*/ 3862579 w 7953876"/>
              <a:gd name="connsiteY743" fmla="*/ 3517057 h 6403694"/>
              <a:gd name="connsiteX744" fmla="*/ 3820697 w 7953876"/>
              <a:gd name="connsiteY744" fmla="*/ 3511584 h 6403694"/>
              <a:gd name="connsiteX745" fmla="*/ 5736062 w 7953876"/>
              <a:gd name="connsiteY745" fmla="*/ 5464197 h 6403694"/>
              <a:gd name="connsiteX746" fmla="*/ 5757924 w 7953876"/>
              <a:gd name="connsiteY746" fmla="*/ 5486003 h 6403694"/>
              <a:gd name="connsiteX747" fmla="*/ 5769875 w 7953876"/>
              <a:gd name="connsiteY747" fmla="*/ 5478073 h 6403694"/>
              <a:gd name="connsiteX748" fmla="*/ 5734805 w 7953876"/>
              <a:gd name="connsiteY748" fmla="*/ 5412736 h 6403694"/>
              <a:gd name="connsiteX749" fmla="*/ 5682536 w 7953876"/>
              <a:gd name="connsiteY749" fmla="*/ 5358791 h 6403694"/>
              <a:gd name="connsiteX750" fmla="*/ 5671143 w 7953876"/>
              <a:gd name="connsiteY750" fmla="*/ 5369402 h 6403694"/>
              <a:gd name="connsiteX751" fmla="*/ 5717716 w 7953876"/>
              <a:gd name="connsiteY751" fmla="*/ 5439206 h 6403694"/>
              <a:gd name="connsiteX752" fmla="*/ 5736062 w 7953876"/>
              <a:gd name="connsiteY752" fmla="*/ 5464197 h 6403694"/>
              <a:gd name="connsiteX753" fmla="*/ 3558998 w 7953876"/>
              <a:gd name="connsiteY753" fmla="*/ 3283727 h 6403694"/>
              <a:gd name="connsiteX754" fmla="*/ 3565936 w 7953876"/>
              <a:gd name="connsiteY754" fmla="*/ 3290218 h 6403694"/>
              <a:gd name="connsiteX755" fmla="*/ 3649925 w 7953876"/>
              <a:gd name="connsiteY755" fmla="*/ 3273800 h 6403694"/>
              <a:gd name="connsiteX756" fmla="*/ 3690022 w 7953876"/>
              <a:gd name="connsiteY756" fmla="*/ 3244985 h 6403694"/>
              <a:gd name="connsiteX757" fmla="*/ 3682202 w 7953876"/>
              <a:gd name="connsiteY757" fmla="*/ 3232476 h 6403694"/>
              <a:gd name="connsiteX758" fmla="*/ 3615637 w 7953876"/>
              <a:gd name="connsiteY758" fmla="*/ 3256601 h 6403694"/>
              <a:gd name="connsiteX759" fmla="*/ 3564373 w 7953876"/>
              <a:gd name="connsiteY759" fmla="*/ 3275476 h 6403694"/>
              <a:gd name="connsiteX760" fmla="*/ 3558998 w 7953876"/>
              <a:gd name="connsiteY760" fmla="*/ 3283727 h 6403694"/>
              <a:gd name="connsiteX761" fmla="*/ 4640709 w 7953876"/>
              <a:gd name="connsiteY761" fmla="*/ 4431780 h 6403694"/>
              <a:gd name="connsiteX762" fmla="*/ 4691415 w 7953876"/>
              <a:gd name="connsiteY762" fmla="*/ 4423517 h 6403694"/>
              <a:gd name="connsiteX763" fmla="*/ 4680694 w 7953876"/>
              <a:gd name="connsiteY763" fmla="*/ 4411230 h 6403694"/>
              <a:gd name="connsiteX764" fmla="*/ 4648080 w 7953876"/>
              <a:gd name="connsiteY764" fmla="*/ 4418266 h 6403694"/>
              <a:gd name="connsiteX765" fmla="*/ 4640709 w 7953876"/>
              <a:gd name="connsiteY765" fmla="*/ 4431780 h 6403694"/>
              <a:gd name="connsiteX766" fmla="*/ 3527516 w 7953876"/>
              <a:gd name="connsiteY766" fmla="*/ 3359576 h 6403694"/>
              <a:gd name="connsiteX767" fmla="*/ 3591514 w 7953876"/>
              <a:gd name="connsiteY767" fmla="*/ 3344946 h 6403694"/>
              <a:gd name="connsiteX768" fmla="*/ 3588386 w 7953876"/>
              <a:gd name="connsiteY768" fmla="*/ 3332437 h 6403694"/>
              <a:gd name="connsiteX769" fmla="*/ 3558565 w 7953876"/>
              <a:gd name="connsiteY769" fmla="*/ 3332045 h 6403694"/>
              <a:gd name="connsiteX770" fmla="*/ 3528744 w 7953876"/>
              <a:gd name="connsiteY770" fmla="*/ 3338356 h 6403694"/>
              <a:gd name="connsiteX771" fmla="*/ 3527516 w 7953876"/>
              <a:gd name="connsiteY771" fmla="*/ 3359576 h 6403694"/>
              <a:gd name="connsiteX772" fmla="*/ 5767193 w 7953876"/>
              <a:gd name="connsiteY772" fmla="*/ 5654988 h 6403694"/>
              <a:gd name="connsiteX773" fmla="*/ 5779257 w 7953876"/>
              <a:gd name="connsiteY773" fmla="*/ 5647841 h 6403694"/>
              <a:gd name="connsiteX774" fmla="*/ 5727992 w 7953876"/>
              <a:gd name="connsiteY774" fmla="*/ 5534812 h 6403694"/>
              <a:gd name="connsiteX775" fmla="*/ 5651262 w 7953876"/>
              <a:gd name="connsiteY775" fmla="*/ 5437420 h 6403694"/>
              <a:gd name="connsiteX776" fmla="*/ 5638641 w 7953876"/>
              <a:gd name="connsiteY776" fmla="*/ 5448701 h 6403694"/>
              <a:gd name="connsiteX777" fmla="*/ 5706771 w 7953876"/>
              <a:gd name="connsiteY777" fmla="*/ 5560948 h 6403694"/>
              <a:gd name="connsiteX778" fmla="*/ 5767193 w 7953876"/>
              <a:gd name="connsiteY778" fmla="*/ 5654988 h 6403694"/>
              <a:gd name="connsiteX779" fmla="*/ 4560518 w 7953876"/>
              <a:gd name="connsiteY779" fmla="*/ 4428766 h 6403694"/>
              <a:gd name="connsiteX780" fmla="*/ 4611559 w 7953876"/>
              <a:gd name="connsiteY780" fmla="*/ 4417821 h 6403694"/>
              <a:gd name="connsiteX781" fmla="*/ 4606198 w 7953876"/>
              <a:gd name="connsiteY781" fmla="*/ 4404530 h 6403694"/>
              <a:gd name="connsiteX782" fmla="*/ 4561635 w 7953876"/>
              <a:gd name="connsiteY782" fmla="*/ 4413800 h 6403694"/>
              <a:gd name="connsiteX783" fmla="*/ 4560518 w 7953876"/>
              <a:gd name="connsiteY783" fmla="*/ 4428766 h 6403694"/>
              <a:gd name="connsiteX784" fmla="*/ 3447659 w 7953876"/>
              <a:gd name="connsiteY784" fmla="*/ 3308535 h 6403694"/>
              <a:gd name="connsiteX785" fmla="*/ 3535111 w 7953876"/>
              <a:gd name="connsiteY785" fmla="*/ 3291782 h 6403694"/>
              <a:gd name="connsiteX786" fmla="*/ 3530309 w 7953876"/>
              <a:gd name="connsiteY786" fmla="*/ 3278269 h 6403694"/>
              <a:gd name="connsiteX787" fmla="*/ 3487742 w 7953876"/>
              <a:gd name="connsiteY787" fmla="*/ 3276035 h 6403694"/>
              <a:gd name="connsiteX788" fmla="*/ 3444754 w 7953876"/>
              <a:gd name="connsiteY788" fmla="*/ 3286533 h 6403694"/>
              <a:gd name="connsiteX789" fmla="*/ 3447659 w 7953876"/>
              <a:gd name="connsiteY789" fmla="*/ 3308535 h 6403694"/>
              <a:gd name="connsiteX790" fmla="*/ 945849 w 7953876"/>
              <a:gd name="connsiteY790" fmla="*/ 773330 h 6403694"/>
              <a:gd name="connsiteX791" fmla="*/ 962714 w 7953876"/>
              <a:gd name="connsiteY791" fmla="*/ 776457 h 6403694"/>
              <a:gd name="connsiteX792" fmla="*/ 975781 w 7953876"/>
              <a:gd name="connsiteY792" fmla="*/ 688113 h 6403694"/>
              <a:gd name="connsiteX793" fmla="*/ 969067 w 7953876"/>
              <a:gd name="connsiteY793" fmla="*/ 679401 h 6403694"/>
              <a:gd name="connsiteX794" fmla="*/ 960257 w 7953876"/>
              <a:gd name="connsiteY794" fmla="*/ 684092 h 6403694"/>
              <a:gd name="connsiteX795" fmla="*/ 945849 w 7953876"/>
              <a:gd name="connsiteY795" fmla="*/ 773330 h 6403694"/>
              <a:gd name="connsiteX796" fmla="*/ 5675722 w 7953876"/>
              <a:gd name="connsiteY796" fmla="*/ 5659008 h 6403694"/>
              <a:gd name="connsiteX797" fmla="*/ 5689683 w 7953876"/>
              <a:gd name="connsiteY797" fmla="*/ 5654765 h 6403694"/>
              <a:gd name="connsiteX798" fmla="*/ 5656736 w 7953876"/>
              <a:gd name="connsiteY798" fmla="*/ 5572338 h 6403694"/>
              <a:gd name="connsiteX799" fmla="*/ 5648401 w 7953876"/>
              <a:gd name="connsiteY799" fmla="*/ 5569700 h 6403694"/>
              <a:gd name="connsiteX800" fmla="*/ 5642327 w 7953876"/>
              <a:gd name="connsiteY800" fmla="*/ 5576359 h 6403694"/>
              <a:gd name="connsiteX801" fmla="*/ 5675722 w 7953876"/>
              <a:gd name="connsiteY801" fmla="*/ 5659008 h 6403694"/>
              <a:gd name="connsiteX802" fmla="*/ 3413036 w 7953876"/>
              <a:gd name="connsiteY802" fmla="*/ 3359242 h 6403694"/>
              <a:gd name="connsiteX803" fmla="*/ 3498029 w 7953876"/>
              <a:gd name="connsiteY803" fmla="*/ 3347626 h 6403694"/>
              <a:gd name="connsiteX804" fmla="*/ 3488424 w 7953876"/>
              <a:gd name="connsiteY804" fmla="*/ 3332326 h 6403694"/>
              <a:gd name="connsiteX805" fmla="*/ 3417503 w 7953876"/>
              <a:gd name="connsiteY805" fmla="*/ 3339138 h 6403694"/>
              <a:gd name="connsiteX806" fmla="*/ 3413036 w 7953876"/>
              <a:gd name="connsiteY806" fmla="*/ 3359242 h 6403694"/>
              <a:gd name="connsiteX807" fmla="*/ 5047635 w 7953876"/>
              <a:gd name="connsiteY807" fmla="*/ 5039266 h 6403694"/>
              <a:gd name="connsiteX808" fmla="*/ 5060098 w 7953876"/>
              <a:gd name="connsiteY808" fmla="*/ 5048856 h 6403694"/>
              <a:gd name="connsiteX809" fmla="*/ 5074729 w 7953876"/>
              <a:gd name="connsiteY809" fmla="*/ 5041709 h 6403694"/>
              <a:gd name="connsiteX810" fmla="*/ 5032512 w 7953876"/>
              <a:gd name="connsiteY810" fmla="*/ 4982179 h 6403694"/>
              <a:gd name="connsiteX811" fmla="*/ 5023353 w 7953876"/>
              <a:gd name="connsiteY811" fmla="*/ 4998933 h 6403694"/>
              <a:gd name="connsiteX812" fmla="*/ 5047635 w 7953876"/>
              <a:gd name="connsiteY812" fmla="*/ 5039266 h 6403694"/>
              <a:gd name="connsiteX813" fmla="*/ 3406920 w 7953876"/>
              <a:gd name="connsiteY813" fmla="*/ 3413927 h 6403694"/>
              <a:gd name="connsiteX814" fmla="*/ 3416943 w 7953876"/>
              <a:gd name="connsiteY814" fmla="*/ 3417878 h 6403694"/>
              <a:gd name="connsiteX815" fmla="*/ 3459609 w 7953876"/>
              <a:gd name="connsiteY815" fmla="*/ 3398555 h 6403694"/>
              <a:gd name="connsiteX816" fmla="*/ 3455364 w 7953876"/>
              <a:gd name="connsiteY816" fmla="*/ 3389844 h 6403694"/>
              <a:gd name="connsiteX817" fmla="*/ 3410802 w 7953876"/>
              <a:gd name="connsiteY817" fmla="*/ 3402688 h 6403694"/>
              <a:gd name="connsiteX818" fmla="*/ 3406920 w 7953876"/>
              <a:gd name="connsiteY818" fmla="*/ 3413927 h 6403694"/>
              <a:gd name="connsiteX819" fmla="*/ 3398558 w 7953876"/>
              <a:gd name="connsiteY819" fmla="*/ 3444333 h 6403694"/>
              <a:gd name="connsiteX820" fmla="*/ 3411137 w 7953876"/>
              <a:gd name="connsiteY820" fmla="*/ 3452836 h 6403694"/>
              <a:gd name="connsiteX821" fmla="*/ 3441739 w 7953876"/>
              <a:gd name="connsiteY821" fmla="*/ 3440438 h 6403694"/>
              <a:gd name="connsiteX822" fmla="*/ 3443303 w 7953876"/>
              <a:gd name="connsiteY822" fmla="*/ 3433961 h 6403694"/>
              <a:gd name="connsiteX823" fmla="*/ 3441628 w 7953876"/>
              <a:gd name="connsiteY823" fmla="*/ 3427371 h 6403694"/>
              <a:gd name="connsiteX824" fmla="*/ 3424092 w 7953876"/>
              <a:gd name="connsiteY824" fmla="*/ 3426589 h 6403694"/>
              <a:gd name="connsiteX825" fmla="*/ 3404325 w 7953876"/>
              <a:gd name="connsiteY825" fmla="*/ 3431727 h 6403694"/>
              <a:gd name="connsiteX826" fmla="*/ 3398558 w 7953876"/>
              <a:gd name="connsiteY826" fmla="*/ 3444333 h 6403694"/>
              <a:gd name="connsiteX827" fmla="*/ 4951747 w 7953876"/>
              <a:gd name="connsiteY827" fmla="*/ 5074277 h 6403694"/>
              <a:gd name="connsiteX828" fmla="*/ 4966280 w 7953876"/>
              <a:gd name="connsiteY828" fmla="*/ 5082364 h 6403694"/>
              <a:gd name="connsiteX829" fmla="*/ 4981245 w 7953876"/>
              <a:gd name="connsiteY829" fmla="*/ 5072759 h 6403694"/>
              <a:gd name="connsiteX830" fmla="*/ 4965834 w 7953876"/>
              <a:gd name="connsiteY830" fmla="*/ 5028978 h 6403694"/>
              <a:gd name="connsiteX831" fmla="*/ 4949932 w 7953876"/>
              <a:gd name="connsiteY831" fmla="*/ 5017906 h 6403694"/>
              <a:gd name="connsiteX832" fmla="*/ 4935789 w 7953876"/>
              <a:gd name="connsiteY832" fmla="*/ 5029200 h 6403694"/>
              <a:gd name="connsiteX833" fmla="*/ 4951747 w 7953876"/>
              <a:gd name="connsiteY833" fmla="*/ 5074277 h 6403694"/>
              <a:gd name="connsiteX834" fmla="*/ 3568282 w 7953876"/>
              <a:gd name="connsiteY834" fmla="*/ 3674202 h 6403694"/>
              <a:gd name="connsiteX835" fmla="*/ 3619323 w 7953876"/>
              <a:gd name="connsiteY835" fmla="*/ 3665936 h 6403694"/>
              <a:gd name="connsiteX836" fmla="*/ 3612398 w 7953876"/>
              <a:gd name="connsiteY836" fmla="*/ 3651976 h 6403694"/>
              <a:gd name="connsiteX837" fmla="*/ 3590131 w 7953876"/>
              <a:gd name="connsiteY837" fmla="*/ 3651095 h 6403694"/>
              <a:gd name="connsiteX838" fmla="*/ 3569622 w 7953876"/>
              <a:gd name="connsiteY838" fmla="*/ 3660687 h 6403694"/>
              <a:gd name="connsiteX839" fmla="*/ 3568282 w 7953876"/>
              <a:gd name="connsiteY839" fmla="*/ 3674202 h 6403694"/>
              <a:gd name="connsiteX840" fmla="*/ 936914 w 7953876"/>
              <a:gd name="connsiteY840" fmla="*/ 997265 h 6403694"/>
              <a:gd name="connsiteX841" fmla="*/ 940935 w 7953876"/>
              <a:gd name="connsiteY841" fmla="*/ 955717 h 6403694"/>
              <a:gd name="connsiteX842" fmla="*/ 949870 w 7953876"/>
              <a:gd name="connsiteY842" fmla="*/ 949016 h 6403694"/>
              <a:gd name="connsiteX843" fmla="*/ 976675 w 7953876"/>
              <a:gd name="connsiteY843" fmla="*/ 883679 h 6403694"/>
              <a:gd name="connsiteX844" fmla="*/ 947636 w 7953876"/>
              <a:gd name="connsiteY844" fmla="*/ 868043 h 6403694"/>
              <a:gd name="connsiteX845" fmla="*/ 937026 w 7953876"/>
              <a:gd name="connsiteY845" fmla="*/ 884348 h 6403694"/>
              <a:gd name="connsiteX846" fmla="*/ 955231 w 7953876"/>
              <a:gd name="connsiteY846" fmla="*/ 824595 h 6403694"/>
              <a:gd name="connsiteX847" fmla="*/ 932558 w 7953876"/>
              <a:gd name="connsiteY847" fmla="*/ 801699 h 6403694"/>
              <a:gd name="connsiteX848" fmla="*/ 927643 w 7953876"/>
              <a:gd name="connsiteY848" fmla="*/ 482830 h 6403694"/>
              <a:gd name="connsiteX849" fmla="*/ 939482 w 7953876"/>
              <a:gd name="connsiteY849" fmla="*/ 453121 h 6403694"/>
              <a:gd name="connsiteX850" fmla="*/ 937584 w 7953876"/>
              <a:gd name="connsiteY850" fmla="*/ 634949 h 6403694"/>
              <a:gd name="connsiteX851" fmla="*/ 956236 w 7953876"/>
              <a:gd name="connsiteY851" fmla="*/ 637295 h 6403694"/>
              <a:gd name="connsiteX852" fmla="*/ 965840 w 7953876"/>
              <a:gd name="connsiteY852" fmla="*/ 496903 h 6403694"/>
              <a:gd name="connsiteX853" fmla="*/ 1006383 w 7953876"/>
              <a:gd name="connsiteY853" fmla="*/ 348357 h 6403694"/>
              <a:gd name="connsiteX854" fmla="*/ 1037545 w 7953876"/>
              <a:gd name="connsiteY854" fmla="*/ 318872 h 6403694"/>
              <a:gd name="connsiteX855" fmla="*/ 1011968 w 7953876"/>
              <a:gd name="connsiteY855" fmla="*/ 488079 h 6403694"/>
              <a:gd name="connsiteX856" fmla="*/ 1027158 w 7953876"/>
              <a:gd name="connsiteY856" fmla="*/ 489531 h 6403694"/>
              <a:gd name="connsiteX857" fmla="*/ 1054297 w 7953876"/>
              <a:gd name="connsiteY857" fmla="*/ 371142 h 6403694"/>
              <a:gd name="connsiteX858" fmla="*/ 1112375 w 7953876"/>
              <a:gd name="connsiteY858" fmla="*/ 268613 h 6403694"/>
              <a:gd name="connsiteX859" fmla="*/ 1115055 w 7953876"/>
              <a:gd name="connsiteY859" fmla="*/ 267049 h 6403694"/>
              <a:gd name="connsiteX860" fmla="*/ 1094394 w 7953876"/>
              <a:gd name="connsiteY860" fmla="*/ 325015 h 6403694"/>
              <a:gd name="connsiteX861" fmla="*/ 1076859 w 7953876"/>
              <a:gd name="connsiteY861" fmla="*/ 440612 h 6403694"/>
              <a:gd name="connsiteX862" fmla="*/ 1090931 w 7953876"/>
              <a:gd name="connsiteY862" fmla="*/ 443515 h 6403694"/>
              <a:gd name="connsiteX863" fmla="*/ 1114051 w 7953876"/>
              <a:gd name="connsiteY863" fmla="*/ 352491 h 6403694"/>
              <a:gd name="connsiteX864" fmla="*/ 1147781 w 7953876"/>
              <a:gd name="connsiteY864" fmla="*/ 262358 h 6403694"/>
              <a:gd name="connsiteX865" fmla="*/ 1197593 w 7953876"/>
              <a:gd name="connsiteY865" fmla="*/ 454797 h 6403694"/>
              <a:gd name="connsiteX866" fmla="*/ 1199157 w 7953876"/>
              <a:gd name="connsiteY866" fmla="*/ 469874 h 6403694"/>
              <a:gd name="connsiteX867" fmla="*/ 1205746 w 7953876"/>
              <a:gd name="connsiteY867" fmla="*/ 479368 h 6403694"/>
              <a:gd name="connsiteX868" fmla="*/ 1210326 w 7953876"/>
              <a:gd name="connsiteY868" fmla="*/ 490313 h 6403694"/>
              <a:gd name="connsiteX869" fmla="*/ 1210102 w 7953876"/>
              <a:gd name="connsiteY869" fmla="*/ 491431 h 6403694"/>
              <a:gd name="connsiteX870" fmla="*/ 1220266 w 7953876"/>
              <a:gd name="connsiteY870" fmla="*/ 597645 h 6403694"/>
              <a:gd name="connsiteX871" fmla="*/ 1191003 w 7953876"/>
              <a:gd name="connsiteY871" fmla="*/ 676720 h 6403694"/>
              <a:gd name="connsiteX872" fmla="*/ 1143760 w 7953876"/>
              <a:gd name="connsiteY872" fmla="*/ 732677 h 6403694"/>
              <a:gd name="connsiteX873" fmla="*/ 1064126 w 7953876"/>
              <a:gd name="connsiteY873" fmla="*/ 838780 h 6403694"/>
              <a:gd name="connsiteX874" fmla="*/ 1043464 w 7953876"/>
              <a:gd name="connsiteY874" fmla="*/ 665998 h 6403694"/>
              <a:gd name="connsiteX875" fmla="*/ 1026487 w 7953876"/>
              <a:gd name="connsiteY875" fmla="*/ 669125 h 6403694"/>
              <a:gd name="connsiteX876" fmla="*/ 1034529 w 7953876"/>
              <a:gd name="connsiteY876" fmla="*/ 875860 h 6403694"/>
              <a:gd name="connsiteX877" fmla="*/ 1034864 w 7953876"/>
              <a:gd name="connsiteY877" fmla="*/ 877312 h 6403694"/>
              <a:gd name="connsiteX878" fmla="*/ 936914 w 7953876"/>
              <a:gd name="connsiteY878" fmla="*/ 997265 h 6403694"/>
              <a:gd name="connsiteX879" fmla="*/ 3505737 w 7953876"/>
              <a:gd name="connsiteY879" fmla="*/ 3628395 h 6403694"/>
              <a:gd name="connsiteX880" fmla="*/ 3517464 w 7953876"/>
              <a:gd name="connsiteY880" fmla="*/ 3632877 h 6403694"/>
              <a:gd name="connsiteX881" fmla="*/ 3631050 w 7953876"/>
              <a:gd name="connsiteY881" fmla="*/ 3572566 h 6403694"/>
              <a:gd name="connsiteX882" fmla="*/ 3623567 w 7953876"/>
              <a:gd name="connsiteY882" fmla="*/ 3558605 h 6403694"/>
              <a:gd name="connsiteX883" fmla="*/ 3556220 w 7953876"/>
              <a:gd name="connsiteY883" fmla="*/ 3581165 h 6403694"/>
              <a:gd name="connsiteX884" fmla="*/ 3506742 w 7953876"/>
              <a:gd name="connsiteY884" fmla="*/ 3615789 h 6403694"/>
              <a:gd name="connsiteX885" fmla="*/ 3505737 w 7953876"/>
              <a:gd name="connsiteY885" fmla="*/ 3628395 h 6403694"/>
              <a:gd name="connsiteX886" fmla="*/ 3441097 w 7953876"/>
              <a:gd name="connsiteY886" fmla="*/ 3569661 h 6403694"/>
              <a:gd name="connsiteX887" fmla="*/ 3451122 w 7953876"/>
              <a:gd name="connsiteY887" fmla="*/ 3577368 h 6403694"/>
              <a:gd name="connsiteX888" fmla="*/ 3551753 w 7953876"/>
              <a:gd name="connsiteY888" fmla="*/ 3542969 h 6403694"/>
              <a:gd name="connsiteX889" fmla="*/ 3546502 w 7953876"/>
              <a:gd name="connsiteY889" fmla="*/ 3529789 h 6403694"/>
              <a:gd name="connsiteX890" fmla="*/ 3445984 w 7953876"/>
              <a:gd name="connsiteY890" fmla="*/ 3557265 h 6403694"/>
              <a:gd name="connsiteX891" fmla="*/ 3441097 w 7953876"/>
              <a:gd name="connsiteY891" fmla="*/ 3569661 h 6403694"/>
              <a:gd name="connsiteX892" fmla="*/ 696059 w 7953876"/>
              <a:gd name="connsiteY892" fmla="*/ 791591 h 6403694"/>
              <a:gd name="connsiteX893" fmla="*/ 709405 w 7953876"/>
              <a:gd name="connsiteY893" fmla="*/ 790531 h 6403694"/>
              <a:gd name="connsiteX894" fmla="*/ 749836 w 7953876"/>
              <a:gd name="connsiteY894" fmla="*/ 751886 h 6403694"/>
              <a:gd name="connsiteX895" fmla="*/ 742800 w 7953876"/>
              <a:gd name="connsiteY895" fmla="*/ 737814 h 6403694"/>
              <a:gd name="connsiteX896" fmla="*/ 692764 w 7953876"/>
              <a:gd name="connsiteY896" fmla="*/ 777910 h 6403694"/>
              <a:gd name="connsiteX897" fmla="*/ 696059 w 7953876"/>
              <a:gd name="connsiteY897" fmla="*/ 791591 h 6403694"/>
              <a:gd name="connsiteX898" fmla="*/ 4843199 w 7953876"/>
              <a:gd name="connsiteY898" fmla="*/ 5062036 h 6403694"/>
              <a:gd name="connsiteX899" fmla="*/ 4858613 w 7953876"/>
              <a:gd name="connsiteY899" fmla="*/ 5058909 h 6403694"/>
              <a:gd name="connsiteX900" fmla="*/ 4838509 w 7953876"/>
              <a:gd name="connsiteY900" fmla="*/ 4993125 h 6403694"/>
              <a:gd name="connsiteX901" fmla="*/ 4826461 w 7953876"/>
              <a:gd name="connsiteY901" fmla="*/ 4990137 h 6403694"/>
              <a:gd name="connsiteX902" fmla="*/ 4819186 w 7953876"/>
              <a:gd name="connsiteY902" fmla="*/ 4999715 h 6403694"/>
              <a:gd name="connsiteX903" fmla="*/ 4843199 w 7953876"/>
              <a:gd name="connsiteY903" fmla="*/ 5062036 h 6403694"/>
              <a:gd name="connsiteX904" fmla="*/ 693224 w 7953876"/>
              <a:gd name="connsiteY904" fmla="*/ 862933 h 6403694"/>
              <a:gd name="connsiteX905" fmla="*/ 711192 w 7953876"/>
              <a:gd name="connsiteY905" fmla="*/ 868825 h 6403694"/>
              <a:gd name="connsiteX906" fmla="*/ 750953 w 7953876"/>
              <a:gd name="connsiteY906" fmla="*/ 813650 h 6403694"/>
              <a:gd name="connsiteX907" fmla="*/ 735875 w 7953876"/>
              <a:gd name="connsiteY907" fmla="*/ 806502 h 6403694"/>
              <a:gd name="connsiteX908" fmla="*/ 696114 w 7953876"/>
              <a:gd name="connsiteY908" fmla="*/ 844141 h 6403694"/>
              <a:gd name="connsiteX909" fmla="*/ 693224 w 7953876"/>
              <a:gd name="connsiteY909" fmla="*/ 862933 h 6403694"/>
              <a:gd name="connsiteX910" fmla="*/ 3127896 w 7953876"/>
              <a:gd name="connsiteY910" fmla="*/ 3484221 h 6403694"/>
              <a:gd name="connsiteX911" fmla="*/ 3175921 w 7953876"/>
              <a:gd name="connsiteY911" fmla="*/ 3490922 h 6403694"/>
              <a:gd name="connsiteX912" fmla="*/ 3468210 w 7953876"/>
              <a:gd name="connsiteY912" fmla="*/ 3514265 h 6403694"/>
              <a:gd name="connsiteX913" fmla="*/ 3737824 w 7953876"/>
              <a:gd name="connsiteY913" fmla="*/ 3435525 h 6403694"/>
              <a:gd name="connsiteX914" fmla="*/ 3740840 w 7953876"/>
              <a:gd name="connsiteY914" fmla="*/ 3455182 h 6403694"/>
              <a:gd name="connsiteX915" fmla="*/ 3740393 w 7953876"/>
              <a:gd name="connsiteY915" fmla="*/ 3458086 h 6403694"/>
              <a:gd name="connsiteX916" fmla="*/ 3818798 w 7953876"/>
              <a:gd name="connsiteY916" fmla="*/ 3574130 h 6403694"/>
              <a:gd name="connsiteX917" fmla="*/ 3930932 w 7953876"/>
              <a:gd name="connsiteY917" fmla="*/ 3697768 h 6403694"/>
              <a:gd name="connsiteX918" fmla="*/ 3984431 w 7953876"/>
              <a:gd name="connsiteY918" fmla="*/ 3745459 h 6403694"/>
              <a:gd name="connsiteX919" fmla="*/ 4046976 w 7953876"/>
              <a:gd name="connsiteY919" fmla="*/ 3787342 h 6403694"/>
              <a:gd name="connsiteX920" fmla="*/ 3863026 w 7953876"/>
              <a:gd name="connsiteY920" fmla="*/ 3832352 h 6403694"/>
              <a:gd name="connsiteX921" fmla="*/ 3918536 w 7953876"/>
              <a:gd name="connsiteY921" fmla="*/ 3803872 h 6403694"/>
              <a:gd name="connsiteX922" fmla="*/ 3915409 w 7953876"/>
              <a:gd name="connsiteY922" fmla="*/ 3792256 h 6403694"/>
              <a:gd name="connsiteX923" fmla="*/ 3832870 w 7953876"/>
              <a:gd name="connsiteY923" fmla="*/ 3818167 h 6403694"/>
              <a:gd name="connsiteX924" fmla="*/ 3773899 w 7953876"/>
              <a:gd name="connsiteY924" fmla="*/ 3835926 h 6403694"/>
              <a:gd name="connsiteX925" fmla="*/ 3708674 w 7953876"/>
              <a:gd name="connsiteY925" fmla="*/ 3831906 h 6403694"/>
              <a:gd name="connsiteX926" fmla="*/ 3829185 w 7953876"/>
              <a:gd name="connsiteY926" fmla="*/ 3778854 h 6403694"/>
              <a:gd name="connsiteX927" fmla="*/ 3821925 w 7953876"/>
              <a:gd name="connsiteY927" fmla="*/ 3764446 h 6403694"/>
              <a:gd name="connsiteX928" fmla="*/ 3729782 w 7953876"/>
              <a:gd name="connsiteY928" fmla="*/ 3793820 h 6403694"/>
              <a:gd name="connsiteX929" fmla="*/ 3611617 w 7953876"/>
              <a:gd name="connsiteY929" fmla="*/ 3806441 h 6403694"/>
              <a:gd name="connsiteX930" fmla="*/ 3601342 w 7953876"/>
              <a:gd name="connsiteY930" fmla="*/ 3808339 h 6403694"/>
              <a:gd name="connsiteX931" fmla="*/ 3586263 w 7953876"/>
              <a:gd name="connsiteY931" fmla="*/ 3803984 h 6403694"/>
              <a:gd name="connsiteX932" fmla="*/ 3763178 w 7953876"/>
              <a:gd name="connsiteY932" fmla="*/ 3726919 h 6403694"/>
              <a:gd name="connsiteX933" fmla="*/ 3753125 w 7953876"/>
              <a:gd name="connsiteY933" fmla="*/ 3719213 h 6403694"/>
              <a:gd name="connsiteX934" fmla="*/ 3511879 w 7953876"/>
              <a:gd name="connsiteY934" fmla="*/ 3772934 h 6403694"/>
              <a:gd name="connsiteX935" fmla="*/ 3456259 w 7953876"/>
              <a:gd name="connsiteY935" fmla="*/ 3743113 h 6403694"/>
              <a:gd name="connsiteX936" fmla="*/ 3520479 w 7953876"/>
              <a:gd name="connsiteY936" fmla="*/ 3747469 h 6403694"/>
              <a:gd name="connsiteX937" fmla="*/ 3693484 w 7953876"/>
              <a:gd name="connsiteY937" fmla="*/ 3705139 h 6403694"/>
              <a:gd name="connsiteX938" fmla="*/ 3690915 w 7953876"/>
              <a:gd name="connsiteY938" fmla="*/ 3686487 h 6403694"/>
              <a:gd name="connsiteX939" fmla="*/ 3562697 w 7953876"/>
              <a:gd name="connsiteY939" fmla="*/ 3715303 h 6403694"/>
              <a:gd name="connsiteX940" fmla="*/ 3393267 w 7953876"/>
              <a:gd name="connsiteY940" fmla="*/ 3698662 h 6403694"/>
              <a:gd name="connsiteX941" fmla="*/ 3378188 w 7953876"/>
              <a:gd name="connsiteY941" fmla="*/ 3687828 h 6403694"/>
              <a:gd name="connsiteX942" fmla="*/ 3544269 w 7953876"/>
              <a:gd name="connsiteY942" fmla="*/ 3695757 h 6403694"/>
              <a:gd name="connsiteX943" fmla="*/ 3540360 w 7953876"/>
              <a:gd name="connsiteY943" fmla="*/ 3670405 h 6403694"/>
              <a:gd name="connsiteX944" fmla="*/ 3384890 w 7953876"/>
              <a:gd name="connsiteY944" fmla="*/ 3652089 h 6403694"/>
              <a:gd name="connsiteX945" fmla="*/ 3304699 w 7953876"/>
              <a:gd name="connsiteY945" fmla="*/ 3620256 h 6403694"/>
              <a:gd name="connsiteX946" fmla="*/ 3300119 w 7953876"/>
              <a:gd name="connsiteY946" fmla="*/ 3615678 h 6403694"/>
              <a:gd name="connsiteX947" fmla="*/ 3472006 w 7953876"/>
              <a:gd name="connsiteY947" fmla="*/ 3643153 h 6403694"/>
              <a:gd name="connsiteX948" fmla="*/ 3474241 w 7953876"/>
              <a:gd name="connsiteY948" fmla="*/ 3618358 h 6403694"/>
              <a:gd name="connsiteX949" fmla="*/ 3340997 w 7953876"/>
              <a:gd name="connsiteY949" fmla="*/ 3592558 h 6403694"/>
              <a:gd name="connsiteX950" fmla="*/ 3330945 w 7953876"/>
              <a:gd name="connsiteY950" fmla="*/ 3589319 h 6403694"/>
              <a:gd name="connsiteX951" fmla="*/ 3398516 w 7953876"/>
              <a:gd name="connsiteY951" fmla="*/ 3579826 h 6403694"/>
              <a:gd name="connsiteX952" fmla="*/ 3396283 w 7953876"/>
              <a:gd name="connsiteY952" fmla="*/ 3563072 h 6403694"/>
              <a:gd name="connsiteX953" fmla="*/ 3271639 w 7953876"/>
              <a:gd name="connsiteY953" fmla="*/ 3541405 h 6403694"/>
              <a:gd name="connsiteX954" fmla="*/ 3190553 w 7953876"/>
              <a:gd name="connsiteY954" fmla="*/ 3514823 h 6403694"/>
              <a:gd name="connsiteX955" fmla="*/ 3155595 w 7953876"/>
              <a:gd name="connsiteY955" fmla="*/ 3497512 h 6403694"/>
              <a:gd name="connsiteX956" fmla="*/ 3127896 w 7953876"/>
              <a:gd name="connsiteY956" fmla="*/ 3484221 h 6403694"/>
              <a:gd name="connsiteX957" fmla="*/ 4675109 w 7953876"/>
              <a:gd name="connsiteY957" fmla="*/ 5080911 h 6403694"/>
              <a:gd name="connsiteX958" fmla="*/ 4692086 w 7953876"/>
              <a:gd name="connsiteY958" fmla="*/ 5075774 h 6403694"/>
              <a:gd name="connsiteX959" fmla="*/ 4682034 w 7953876"/>
              <a:gd name="connsiteY959" fmla="*/ 5022722 h 6403694"/>
              <a:gd name="connsiteX960" fmla="*/ 4661706 w 7953876"/>
              <a:gd name="connsiteY960" fmla="*/ 4964755 h 6403694"/>
              <a:gd name="connsiteX961" fmla="*/ 4649687 w 7953876"/>
              <a:gd name="connsiteY961" fmla="*/ 4959059 h 6403694"/>
              <a:gd name="connsiteX962" fmla="*/ 4640934 w 7953876"/>
              <a:gd name="connsiteY962" fmla="*/ 4969112 h 6403694"/>
              <a:gd name="connsiteX963" fmla="*/ 4675109 w 7953876"/>
              <a:gd name="connsiteY963" fmla="*/ 5080911 h 6403694"/>
              <a:gd name="connsiteX964" fmla="*/ 3048821 w 7953876"/>
              <a:gd name="connsiteY964" fmla="*/ 3449151 h 6403694"/>
              <a:gd name="connsiteX965" fmla="*/ 3095172 w 7953876"/>
              <a:gd name="connsiteY965" fmla="*/ 3443231 h 6403694"/>
              <a:gd name="connsiteX966" fmla="*/ 3169220 w 7953876"/>
              <a:gd name="connsiteY966" fmla="*/ 3402019 h 6403694"/>
              <a:gd name="connsiteX967" fmla="*/ 3225288 w 7953876"/>
              <a:gd name="connsiteY967" fmla="*/ 3357790 h 6403694"/>
              <a:gd name="connsiteX968" fmla="*/ 3259464 w 7953876"/>
              <a:gd name="connsiteY968" fmla="*/ 3355445 h 6403694"/>
              <a:gd name="connsiteX969" fmla="*/ 3306485 w 7953876"/>
              <a:gd name="connsiteY969" fmla="*/ 3353323 h 6403694"/>
              <a:gd name="connsiteX970" fmla="*/ 3393267 w 7953876"/>
              <a:gd name="connsiteY970" fmla="*/ 3315907 h 6403694"/>
              <a:gd name="connsiteX971" fmla="*/ 3384778 w 7953876"/>
              <a:gd name="connsiteY971" fmla="*/ 3304403 h 6403694"/>
              <a:gd name="connsiteX972" fmla="*/ 3341220 w 7953876"/>
              <a:gd name="connsiteY972" fmla="*/ 3320486 h 6403694"/>
              <a:gd name="connsiteX973" fmla="*/ 3276218 w 7953876"/>
              <a:gd name="connsiteY973" fmla="*/ 3331432 h 6403694"/>
              <a:gd name="connsiteX974" fmla="*/ 3255444 w 7953876"/>
              <a:gd name="connsiteY974" fmla="*/ 3333108 h 6403694"/>
              <a:gd name="connsiteX975" fmla="*/ 3355405 w 7953876"/>
              <a:gd name="connsiteY975" fmla="*/ 3234376 h 6403694"/>
              <a:gd name="connsiteX976" fmla="*/ 3422528 w 7953876"/>
              <a:gd name="connsiteY976" fmla="*/ 3211143 h 6403694"/>
              <a:gd name="connsiteX977" fmla="*/ 3492110 w 7953876"/>
              <a:gd name="connsiteY977" fmla="*/ 3173840 h 6403694"/>
              <a:gd name="connsiteX978" fmla="*/ 3482059 w 7953876"/>
              <a:gd name="connsiteY978" fmla="*/ 3159432 h 6403694"/>
              <a:gd name="connsiteX979" fmla="*/ 3405999 w 7953876"/>
              <a:gd name="connsiteY979" fmla="*/ 3188025 h 6403694"/>
              <a:gd name="connsiteX980" fmla="*/ 3390028 w 7953876"/>
              <a:gd name="connsiteY980" fmla="*/ 3194279 h 6403694"/>
              <a:gd name="connsiteX981" fmla="*/ 3448552 w 7953876"/>
              <a:gd name="connsiteY981" fmla="*/ 3126261 h 6403694"/>
              <a:gd name="connsiteX982" fmla="*/ 3572973 w 7953876"/>
              <a:gd name="connsiteY982" fmla="*/ 3104035 h 6403694"/>
              <a:gd name="connsiteX983" fmla="*/ 3627587 w 7953876"/>
              <a:gd name="connsiteY983" fmla="*/ 3093313 h 6403694"/>
              <a:gd name="connsiteX984" fmla="*/ 3495127 w 7953876"/>
              <a:gd name="connsiteY984" fmla="*/ 3216617 h 6403694"/>
              <a:gd name="connsiteX985" fmla="*/ 3503056 w 7953876"/>
              <a:gd name="connsiteY985" fmla="*/ 3255818 h 6403694"/>
              <a:gd name="connsiteX986" fmla="*/ 3573866 w 7953876"/>
              <a:gd name="connsiteY986" fmla="*/ 3227897 h 6403694"/>
              <a:gd name="connsiteX987" fmla="*/ 3673156 w 7953876"/>
              <a:gd name="connsiteY987" fmla="*/ 3189365 h 6403694"/>
              <a:gd name="connsiteX988" fmla="*/ 3790205 w 7953876"/>
              <a:gd name="connsiteY988" fmla="*/ 3108503 h 6403694"/>
              <a:gd name="connsiteX989" fmla="*/ 3782387 w 7953876"/>
              <a:gd name="connsiteY989" fmla="*/ 3096105 h 6403694"/>
              <a:gd name="connsiteX990" fmla="*/ 3670253 w 7953876"/>
              <a:gd name="connsiteY990" fmla="*/ 3155634 h 6403694"/>
              <a:gd name="connsiteX991" fmla="*/ 3629934 w 7953876"/>
              <a:gd name="connsiteY991" fmla="*/ 3175404 h 6403694"/>
              <a:gd name="connsiteX992" fmla="*/ 3666902 w 7953876"/>
              <a:gd name="connsiteY992" fmla="*/ 3116767 h 6403694"/>
              <a:gd name="connsiteX993" fmla="*/ 3725092 w 7953876"/>
              <a:gd name="connsiteY993" fmla="*/ 3086835 h 6403694"/>
              <a:gd name="connsiteX994" fmla="*/ 3810309 w 7953876"/>
              <a:gd name="connsiteY994" fmla="*/ 3047856 h 6403694"/>
              <a:gd name="connsiteX995" fmla="*/ 3805507 w 7953876"/>
              <a:gd name="connsiteY995" fmla="*/ 3033895 h 6403694"/>
              <a:gd name="connsiteX996" fmla="*/ 3733581 w 7953876"/>
              <a:gd name="connsiteY996" fmla="*/ 3050536 h 6403694"/>
              <a:gd name="connsiteX997" fmla="*/ 3691361 w 7953876"/>
              <a:gd name="connsiteY997" fmla="*/ 3057573 h 6403694"/>
              <a:gd name="connsiteX998" fmla="*/ 3694378 w 7953876"/>
              <a:gd name="connsiteY998" fmla="*/ 3048525 h 6403694"/>
              <a:gd name="connsiteX999" fmla="*/ 3930820 w 7953876"/>
              <a:gd name="connsiteY999" fmla="*/ 2930807 h 6403694"/>
              <a:gd name="connsiteX1000" fmla="*/ 3924677 w 7953876"/>
              <a:gd name="connsiteY1000" fmla="*/ 2916511 h 6403694"/>
              <a:gd name="connsiteX1001" fmla="*/ 3749552 w 7953876"/>
              <a:gd name="connsiteY1001" fmla="*/ 2983748 h 6403694"/>
              <a:gd name="connsiteX1002" fmla="*/ 3740282 w 7953876"/>
              <a:gd name="connsiteY1002" fmla="*/ 2988885 h 6403694"/>
              <a:gd name="connsiteX1003" fmla="*/ 4012800 w 7953876"/>
              <a:gd name="connsiteY1003" fmla="*/ 2856870 h 6403694"/>
              <a:gd name="connsiteX1004" fmla="*/ 3965556 w 7953876"/>
              <a:gd name="connsiteY1004" fmla="*/ 3068630 h 6403694"/>
              <a:gd name="connsiteX1005" fmla="*/ 3866824 w 7953876"/>
              <a:gd name="connsiteY1005" fmla="*/ 3139552 h 6403694"/>
              <a:gd name="connsiteX1006" fmla="*/ 3887933 w 7953876"/>
              <a:gd name="connsiteY1006" fmla="*/ 3176409 h 6403694"/>
              <a:gd name="connsiteX1007" fmla="*/ 3991915 w 7953876"/>
              <a:gd name="connsiteY1007" fmla="*/ 3102024 h 6403694"/>
              <a:gd name="connsiteX1008" fmla="*/ 4084727 w 7953876"/>
              <a:gd name="connsiteY1008" fmla="*/ 3021162 h 6403694"/>
              <a:gd name="connsiteX1009" fmla="*/ 4089864 w 7953876"/>
              <a:gd name="connsiteY1009" fmla="*/ 3037134 h 6403694"/>
              <a:gd name="connsiteX1010" fmla="*/ 4171956 w 7953876"/>
              <a:gd name="connsiteY1010" fmla="*/ 3004745 h 6403694"/>
              <a:gd name="connsiteX1011" fmla="*/ 4267225 w 7953876"/>
              <a:gd name="connsiteY1011" fmla="*/ 2945774 h 6403694"/>
              <a:gd name="connsiteX1012" fmla="*/ 4260635 w 7953876"/>
              <a:gd name="connsiteY1012" fmla="*/ 2930807 h 6403694"/>
              <a:gd name="connsiteX1013" fmla="*/ 4175976 w 7953876"/>
              <a:gd name="connsiteY1013" fmla="*/ 2968781 h 6403694"/>
              <a:gd name="connsiteX1014" fmla="*/ 4084616 w 7953876"/>
              <a:gd name="connsiteY1014" fmla="*/ 3021162 h 6403694"/>
              <a:gd name="connsiteX1015" fmla="*/ 4402814 w 7953876"/>
              <a:gd name="connsiteY1015" fmla="*/ 2851285 h 6403694"/>
              <a:gd name="connsiteX1016" fmla="*/ 4450617 w 7953876"/>
              <a:gd name="connsiteY1016" fmla="*/ 2852737 h 6403694"/>
              <a:gd name="connsiteX1017" fmla="*/ 4394214 w 7953876"/>
              <a:gd name="connsiteY1017" fmla="*/ 2887137 h 6403694"/>
              <a:gd name="connsiteX1018" fmla="*/ 4312012 w 7953876"/>
              <a:gd name="connsiteY1018" fmla="*/ 2966324 h 6403694"/>
              <a:gd name="connsiteX1019" fmla="*/ 4335131 w 7953876"/>
              <a:gd name="connsiteY1019" fmla="*/ 2981290 h 6403694"/>
              <a:gd name="connsiteX1020" fmla="*/ 4408287 w 7953876"/>
              <a:gd name="connsiteY1020" fmla="*/ 2916622 h 6403694"/>
              <a:gd name="connsiteX1021" fmla="*/ 4456090 w 7953876"/>
              <a:gd name="connsiteY1021" fmla="*/ 2887137 h 6403694"/>
              <a:gd name="connsiteX1022" fmla="*/ 4479656 w 7953876"/>
              <a:gd name="connsiteY1022" fmla="*/ 2875410 h 6403694"/>
              <a:gd name="connsiteX1023" fmla="*/ 4489752 w 7953876"/>
              <a:gd name="connsiteY1023" fmla="*/ 2871175 h 6403694"/>
              <a:gd name="connsiteX1024" fmla="*/ 4489499 w 7953876"/>
              <a:gd name="connsiteY1024" fmla="*/ 2870630 h 6403694"/>
              <a:gd name="connsiteX1025" fmla="*/ 4484011 w 7953876"/>
              <a:gd name="connsiteY1025" fmla="*/ 2866363 h 6403694"/>
              <a:gd name="connsiteX1026" fmla="*/ 4487362 w 7953876"/>
              <a:gd name="connsiteY1026" fmla="*/ 2866028 h 6403694"/>
              <a:gd name="connsiteX1027" fmla="*/ 4489499 w 7953876"/>
              <a:gd name="connsiteY1027" fmla="*/ 2870630 h 6403694"/>
              <a:gd name="connsiteX1028" fmla="*/ 4490043 w 7953876"/>
              <a:gd name="connsiteY1028" fmla="*/ 2871054 h 6403694"/>
              <a:gd name="connsiteX1029" fmla="*/ 4489752 w 7953876"/>
              <a:gd name="connsiteY1029" fmla="*/ 2871175 h 6403694"/>
              <a:gd name="connsiteX1030" fmla="*/ 4495487 w 7953876"/>
              <a:gd name="connsiteY1030" fmla="*/ 2883534 h 6403694"/>
              <a:gd name="connsiteX1031" fmla="*/ 4486693 w 7953876"/>
              <a:gd name="connsiteY1031" fmla="*/ 2910927 h 6403694"/>
              <a:gd name="connsiteX1032" fmla="*/ 4431518 w 7953876"/>
              <a:gd name="connsiteY1032" fmla="*/ 2982853 h 6403694"/>
              <a:gd name="connsiteX1033" fmla="*/ 4302631 w 7953876"/>
              <a:gd name="connsiteY1033" fmla="*/ 3105264 h 6403694"/>
              <a:gd name="connsiteX1034" fmla="*/ 4308103 w 7953876"/>
              <a:gd name="connsiteY1034" fmla="*/ 3135419 h 6403694"/>
              <a:gd name="connsiteX1035" fmla="*/ 4452627 w 7953876"/>
              <a:gd name="connsiteY1035" fmla="*/ 3094541 h 6403694"/>
              <a:gd name="connsiteX1036" fmla="*/ 4596369 w 7953876"/>
              <a:gd name="connsiteY1036" fmla="*/ 2953368 h 6403694"/>
              <a:gd name="connsiteX1037" fmla="*/ 4726151 w 7953876"/>
              <a:gd name="connsiteY1037" fmla="*/ 3005191 h 6403694"/>
              <a:gd name="connsiteX1038" fmla="*/ 4723805 w 7953876"/>
              <a:gd name="connsiteY1038" fmla="*/ 3015132 h 6403694"/>
              <a:gd name="connsiteX1039" fmla="*/ 4254046 w 7953876"/>
              <a:gd name="connsiteY1039" fmla="*/ 3241411 h 6403694"/>
              <a:gd name="connsiteX1040" fmla="*/ 4252148 w 7953876"/>
              <a:gd name="connsiteY1040" fmla="*/ 3241746 h 6403694"/>
              <a:gd name="connsiteX1041" fmla="*/ 4132752 w 7953876"/>
              <a:gd name="connsiteY1041" fmla="*/ 3267769 h 6403694"/>
              <a:gd name="connsiteX1042" fmla="*/ 4201441 w 7953876"/>
              <a:gd name="connsiteY1042" fmla="*/ 3232253 h 6403694"/>
              <a:gd name="connsiteX1043" fmla="*/ 4278506 w 7953876"/>
              <a:gd name="connsiteY1043" fmla="*/ 3162113 h 6403694"/>
              <a:gd name="connsiteX1044" fmla="*/ 4263092 w 7953876"/>
              <a:gd name="connsiteY1044" fmla="*/ 3148375 h 6403694"/>
              <a:gd name="connsiteX1045" fmla="*/ 4218306 w 7953876"/>
              <a:gd name="connsiteY1045" fmla="*/ 3184227 h 6403694"/>
              <a:gd name="connsiteX1046" fmla="*/ 4144368 w 7953876"/>
              <a:gd name="connsiteY1046" fmla="*/ 3237614 h 6403694"/>
              <a:gd name="connsiteX1047" fmla="*/ 4093551 w 7953876"/>
              <a:gd name="connsiteY1047" fmla="*/ 3278045 h 6403694"/>
              <a:gd name="connsiteX1048" fmla="*/ 4050103 w 7953876"/>
              <a:gd name="connsiteY1048" fmla="*/ 3289549 h 6403694"/>
              <a:gd name="connsiteX1049" fmla="*/ 4160675 w 7953876"/>
              <a:gd name="connsiteY1049" fmla="*/ 3194279 h 6403694"/>
              <a:gd name="connsiteX1050" fmla="*/ 4298498 w 7953876"/>
              <a:gd name="connsiteY1050" fmla="*/ 3060365 h 6403694"/>
              <a:gd name="connsiteX1051" fmla="*/ 4291014 w 7953876"/>
              <a:gd name="connsiteY1051" fmla="*/ 3049532 h 6403694"/>
              <a:gd name="connsiteX1052" fmla="*/ 4145819 w 7953876"/>
              <a:gd name="connsiteY1052" fmla="*/ 3178754 h 6403694"/>
              <a:gd name="connsiteX1053" fmla="*/ 4057028 w 7953876"/>
              <a:gd name="connsiteY1053" fmla="*/ 3258723 h 6403694"/>
              <a:gd name="connsiteX1054" fmla="*/ 4078249 w 7953876"/>
              <a:gd name="connsiteY1054" fmla="*/ 3236943 h 6403694"/>
              <a:gd name="connsiteX1055" fmla="*/ 4150847 w 7953876"/>
              <a:gd name="connsiteY1055" fmla="*/ 3153178 h 6403694"/>
              <a:gd name="connsiteX1056" fmla="*/ 4296599 w 7953876"/>
              <a:gd name="connsiteY1056" fmla="*/ 2997150 h 6403694"/>
              <a:gd name="connsiteX1057" fmla="*/ 4288893 w 7953876"/>
              <a:gd name="connsiteY1057" fmla="*/ 2990449 h 6403694"/>
              <a:gd name="connsiteX1058" fmla="*/ 4118680 w 7953876"/>
              <a:gd name="connsiteY1058" fmla="*/ 3155970 h 6403694"/>
              <a:gd name="connsiteX1059" fmla="*/ 4027878 w 7953876"/>
              <a:gd name="connsiteY1059" fmla="*/ 3258500 h 6403694"/>
              <a:gd name="connsiteX1060" fmla="*/ 3953605 w 7953876"/>
              <a:gd name="connsiteY1060" fmla="*/ 3317025 h 6403694"/>
              <a:gd name="connsiteX1061" fmla="*/ 3867495 w 7953876"/>
              <a:gd name="connsiteY1061" fmla="*/ 3350083 h 6403694"/>
              <a:gd name="connsiteX1062" fmla="*/ 3522825 w 7953876"/>
              <a:gd name="connsiteY1062" fmla="*/ 3475397 h 6403694"/>
              <a:gd name="connsiteX1063" fmla="*/ 3501604 w 7953876"/>
              <a:gd name="connsiteY1063" fmla="*/ 3479530 h 6403694"/>
              <a:gd name="connsiteX1064" fmla="*/ 3638087 w 7953876"/>
              <a:gd name="connsiteY1064" fmla="*/ 3359689 h 6403694"/>
              <a:gd name="connsiteX1065" fmla="*/ 3630715 w 7953876"/>
              <a:gd name="connsiteY1065" fmla="*/ 3354105 h 6403694"/>
              <a:gd name="connsiteX1066" fmla="*/ 3507077 w 7953876"/>
              <a:gd name="connsiteY1066" fmla="*/ 3448592 h 6403694"/>
              <a:gd name="connsiteX1067" fmla="*/ 3402648 w 7953876"/>
              <a:gd name="connsiteY1067" fmla="*/ 3493603 h 6403694"/>
              <a:gd name="connsiteX1068" fmla="*/ 3308273 w 7953876"/>
              <a:gd name="connsiteY1068" fmla="*/ 3492486 h 6403694"/>
              <a:gd name="connsiteX1069" fmla="*/ 3146771 w 7953876"/>
              <a:gd name="connsiteY1069" fmla="*/ 3462219 h 6403694"/>
              <a:gd name="connsiteX1070" fmla="*/ 3048821 w 7953876"/>
              <a:gd name="connsiteY1070" fmla="*/ 3449151 h 6403694"/>
              <a:gd name="connsiteX1071" fmla="*/ 666489 w 7953876"/>
              <a:gd name="connsiteY1071" fmla="*/ 1064207 h 6403694"/>
              <a:gd name="connsiteX1072" fmla="*/ 683493 w 7953876"/>
              <a:gd name="connsiteY1072" fmla="*/ 1064836 h 6403694"/>
              <a:gd name="connsiteX1073" fmla="*/ 749613 w 7953876"/>
              <a:gd name="connsiteY1073" fmla="*/ 992016 h 6403694"/>
              <a:gd name="connsiteX1074" fmla="*/ 759665 w 7953876"/>
              <a:gd name="connsiteY1074" fmla="*/ 936283 h 6403694"/>
              <a:gd name="connsiteX1075" fmla="*/ 744810 w 7953876"/>
              <a:gd name="connsiteY1075" fmla="*/ 930922 h 6403694"/>
              <a:gd name="connsiteX1076" fmla="*/ 706166 w 7953876"/>
              <a:gd name="connsiteY1076" fmla="*/ 976713 h 6403694"/>
              <a:gd name="connsiteX1077" fmla="*/ 660373 w 7953876"/>
              <a:gd name="connsiteY1077" fmla="*/ 1048418 h 6403694"/>
              <a:gd name="connsiteX1078" fmla="*/ 666489 w 7953876"/>
              <a:gd name="connsiteY1078" fmla="*/ 1064207 h 6403694"/>
              <a:gd name="connsiteX1079" fmla="*/ 4643763 w 7953876"/>
              <a:gd name="connsiteY1079" fmla="*/ 5141571 h 6403694"/>
              <a:gd name="connsiteX1080" fmla="*/ 4658579 w 7953876"/>
              <a:gd name="connsiteY1080" fmla="*/ 5150270 h 6403694"/>
              <a:gd name="connsiteX1081" fmla="*/ 4672206 w 7953876"/>
              <a:gd name="connsiteY1081" fmla="*/ 5143122 h 6403694"/>
              <a:gd name="connsiteX1082" fmla="*/ 4646406 w 7953876"/>
              <a:gd name="connsiteY1082" fmla="*/ 5082253 h 6403694"/>
              <a:gd name="connsiteX1083" fmla="*/ 4636955 w 7953876"/>
              <a:gd name="connsiteY1083" fmla="*/ 5081261 h 6403694"/>
              <a:gd name="connsiteX1084" fmla="*/ 4631105 w 7953876"/>
              <a:gd name="connsiteY1084" fmla="*/ 5089065 h 6403694"/>
              <a:gd name="connsiteX1085" fmla="*/ 4643763 w 7953876"/>
              <a:gd name="connsiteY1085" fmla="*/ 5141571 h 6403694"/>
              <a:gd name="connsiteX1086" fmla="*/ 4815054 w 7953876"/>
              <a:gd name="connsiteY1086" fmla="*/ 5384255 h 6403694"/>
              <a:gd name="connsiteX1087" fmla="*/ 4825440 w 7953876"/>
              <a:gd name="connsiteY1087" fmla="*/ 5376661 h 6403694"/>
              <a:gd name="connsiteX1088" fmla="*/ 4759770 w 7953876"/>
              <a:gd name="connsiteY1088" fmla="*/ 5261510 h 6403694"/>
              <a:gd name="connsiteX1089" fmla="*/ 4701468 w 7953876"/>
              <a:gd name="connsiteY1089" fmla="*/ 5168586 h 6403694"/>
              <a:gd name="connsiteX1090" fmla="*/ 4693552 w 7953876"/>
              <a:gd name="connsiteY1090" fmla="*/ 5166898 h 6403694"/>
              <a:gd name="connsiteX1091" fmla="*/ 4688736 w 7953876"/>
              <a:gd name="connsiteY1091" fmla="*/ 5173500 h 6403694"/>
              <a:gd name="connsiteX1092" fmla="*/ 4742122 w 7953876"/>
              <a:gd name="connsiteY1092" fmla="*/ 5285748 h 6403694"/>
              <a:gd name="connsiteX1093" fmla="*/ 4815054 w 7953876"/>
              <a:gd name="connsiteY1093" fmla="*/ 5384255 h 6403694"/>
              <a:gd name="connsiteX1094" fmla="*/ 4670418 w 7953876"/>
              <a:gd name="connsiteY1094" fmla="*/ 5311323 h 6403694"/>
              <a:gd name="connsiteX1095" fmla="*/ 4686054 w 7953876"/>
              <a:gd name="connsiteY1095" fmla="*/ 5304847 h 6403694"/>
              <a:gd name="connsiteX1096" fmla="*/ 4642496 w 7953876"/>
              <a:gd name="connsiteY1096" fmla="*/ 5227335 h 6403694"/>
              <a:gd name="connsiteX1097" fmla="*/ 4626524 w 7953876"/>
              <a:gd name="connsiteY1097" fmla="*/ 5241407 h 6403694"/>
              <a:gd name="connsiteX1098" fmla="*/ 4670418 w 7953876"/>
              <a:gd name="connsiteY1098" fmla="*/ 5311323 h 6403694"/>
              <a:gd name="connsiteX1099" fmla="*/ 1945009 w 7953876"/>
              <a:gd name="connsiteY1099" fmla="*/ 2581671 h 6403694"/>
              <a:gd name="connsiteX1100" fmla="*/ 1963772 w 7953876"/>
              <a:gd name="connsiteY1100" fmla="*/ 2563354 h 6403694"/>
              <a:gd name="connsiteX1101" fmla="*/ 2150850 w 7953876"/>
              <a:gd name="connsiteY1101" fmla="*/ 2497122 h 6403694"/>
              <a:gd name="connsiteX1102" fmla="*/ 2150850 w 7953876"/>
              <a:gd name="connsiteY1102" fmla="*/ 2497235 h 6403694"/>
              <a:gd name="connsiteX1103" fmla="*/ 2171847 w 7953876"/>
              <a:gd name="connsiteY1103" fmla="*/ 2508404 h 6403694"/>
              <a:gd name="connsiteX1104" fmla="*/ 2199881 w 7953876"/>
              <a:gd name="connsiteY1104" fmla="*/ 2476683 h 6403694"/>
              <a:gd name="connsiteX1105" fmla="*/ 2466257 w 7953876"/>
              <a:gd name="connsiteY1105" fmla="*/ 2327357 h 6403694"/>
              <a:gd name="connsiteX1106" fmla="*/ 2668189 w 7953876"/>
              <a:gd name="connsiteY1106" fmla="*/ 2277544 h 6403694"/>
              <a:gd name="connsiteX1107" fmla="*/ 2878386 w 7953876"/>
              <a:gd name="connsiteY1107" fmla="*/ 2242474 h 6403694"/>
              <a:gd name="connsiteX1108" fmla="*/ 2864759 w 7953876"/>
              <a:gd name="connsiteY1108" fmla="*/ 2215893 h 6403694"/>
              <a:gd name="connsiteX1109" fmla="*/ 2641719 w 7953876"/>
              <a:gd name="connsiteY1109" fmla="*/ 2245378 h 6403694"/>
              <a:gd name="connsiteX1110" fmla="*/ 2531929 w 7953876"/>
              <a:gd name="connsiteY1110" fmla="*/ 2274082 h 6403694"/>
              <a:gd name="connsiteX1111" fmla="*/ 2575376 w 7953876"/>
              <a:gd name="connsiteY1111" fmla="*/ 2235214 h 6403694"/>
              <a:gd name="connsiteX1112" fmla="*/ 2830136 w 7953876"/>
              <a:gd name="connsiteY1112" fmla="*/ 2137487 h 6403694"/>
              <a:gd name="connsiteX1113" fmla="*/ 3055076 w 7953876"/>
              <a:gd name="connsiteY1113" fmla="*/ 2116154 h 6403694"/>
              <a:gd name="connsiteX1114" fmla="*/ 3057310 w 7953876"/>
              <a:gd name="connsiteY1114" fmla="*/ 2093929 h 6403694"/>
              <a:gd name="connsiteX1115" fmla="*/ 2797076 w 7953876"/>
              <a:gd name="connsiteY1115" fmla="*/ 2105879 h 6403694"/>
              <a:gd name="connsiteX1116" fmla="*/ 2676342 w 7953876"/>
              <a:gd name="connsiteY1116" fmla="*/ 2144412 h 6403694"/>
              <a:gd name="connsiteX1117" fmla="*/ 2694212 w 7953876"/>
              <a:gd name="connsiteY1117" fmla="*/ 2128664 h 6403694"/>
              <a:gd name="connsiteX1118" fmla="*/ 2971422 w 7953876"/>
              <a:gd name="connsiteY1118" fmla="*/ 2021778 h 6403694"/>
              <a:gd name="connsiteX1119" fmla="*/ 3244834 w 7953876"/>
              <a:gd name="connsiteY1119" fmla="*/ 2033952 h 6403694"/>
              <a:gd name="connsiteX1120" fmla="*/ 3254774 w 7953876"/>
              <a:gd name="connsiteY1120" fmla="*/ 2007482 h 6403694"/>
              <a:gd name="connsiteX1121" fmla="*/ 2832705 w 7953876"/>
              <a:gd name="connsiteY1121" fmla="*/ 2010051 h 6403694"/>
              <a:gd name="connsiteX1122" fmla="*/ 2895250 w 7953876"/>
              <a:gd name="connsiteY1122" fmla="*/ 1959791 h 6403694"/>
              <a:gd name="connsiteX1123" fmla="*/ 2940819 w 7953876"/>
              <a:gd name="connsiteY1123" fmla="*/ 1927849 h 6403694"/>
              <a:gd name="connsiteX1124" fmla="*/ 3117844 w 7953876"/>
              <a:gd name="connsiteY1124" fmla="*/ 1902942 h 6403694"/>
              <a:gd name="connsiteX1125" fmla="*/ 3411919 w 7953876"/>
              <a:gd name="connsiteY1125" fmla="*/ 1930752 h 6403694"/>
              <a:gd name="connsiteX1126" fmla="*/ 3423646 w 7953876"/>
              <a:gd name="connsiteY1126" fmla="*/ 1915116 h 6403694"/>
              <a:gd name="connsiteX1127" fmla="*/ 3094279 w 7953876"/>
              <a:gd name="connsiteY1127" fmla="*/ 1863964 h 6403694"/>
              <a:gd name="connsiteX1128" fmla="*/ 3046587 w 7953876"/>
              <a:gd name="connsiteY1128" fmla="*/ 1868989 h 6403694"/>
              <a:gd name="connsiteX1129" fmla="*/ 3227187 w 7953876"/>
              <a:gd name="connsiteY1129" fmla="*/ 1814150 h 6403694"/>
              <a:gd name="connsiteX1130" fmla="*/ 3481501 w 7953876"/>
              <a:gd name="connsiteY1130" fmla="*/ 1840621 h 6403694"/>
              <a:gd name="connsiteX1131" fmla="*/ 3770437 w 7953876"/>
              <a:gd name="connsiteY1131" fmla="*/ 1909979 h 6403694"/>
              <a:gd name="connsiteX1132" fmla="*/ 3779596 w 7953876"/>
              <a:gd name="connsiteY1132" fmla="*/ 1889540 h 6403694"/>
              <a:gd name="connsiteX1133" fmla="*/ 3489430 w 7953876"/>
              <a:gd name="connsiteY1133" fmla="*/ 1801194 h 6403694"/>
              <a:gd name="connsiteX1134" fmla="*/ 3424986 w 7953876"/>
              <a:gd name="connsiteY1134" fmla="*/ 1794047 h 6403694"/>
              <a:gd name="connsiteX1135" fmla="*/ 3686224 w 7953876"/>
              <a:gd name="connsiteY1135" fmla="*/ 1779863 h 6403694"/>
              <a:gd name="connsiteX1136" fmla="*/ 3771666 w 7953876"/>
              <a:gd name="connsiteY1136" fmla="*/ 1807115 h 6403694"/>
              <a:gd name="connsiteX1137" fmla="*/ 3941320 w 7953876"/>
              <a:gd name="connsiteY1137" fmla="*/ 1895906 h 6403694"/>
              <a:gd name="connsiteX1138" fmla="*/ 3955058 w 7953876"/>
              <a:gd name="connsiteY1138" fmla="*/ 1881163 h 6403694"/>
              <a:gd name="connsiteX1139" fmla="*/ 3837227 w 7953876"/>
              <a:gd name="connsiteY1139" fmla="*/ 1785224 h 6403694"/>
              <a:gd name="connsiteX1140" fmla="*/ 4177987 w 7953876"/>
              <a:gd name="connsiteY1140" fmla="*/ 1882503 h 6403694"/>
              <a:gd name="connsiteX1141" fmla="*/ 4488813 w 7953876"/>
              <a:gd name="connsiteY1141" fmla="*/ 2034511 h 6403694"/>
              <a:gd name="connsiteX1142" fmla="*/ 4274373 w 7953876"/>
              <a:gd name="connsiteY1142" fmla="*/ 1991288 h 6403694"/>
              <a:gd name="connsiteX1143" fmla="*/ 4100139 w 7953876"/>
              <a:gd name="connsiteY1143" fmla="*/ 1938571 h 6403694"/>
              <a:gd name="connsiteX1144" fmla="*/ 4034132 w 7953876"/>
              <a:gd name="connsiteY1144" fmla="*/ 1921036 h 6403694"/>
              <a:gd name="connsiteX1145" fmla="*/ 4025532 w 7953876"/>
              <a:gd name="connsiteY1145" fmla="*/ 1953202 h 6403694"/>
              <a:gd name="connsiteX1146" fmla="*/ 4193957 w 7953876"/>
              <a:gd name="connsiteY1146" fmla="*/ 2122968 h 6403694"/>
              <a:gd name="connsiteX1147" fmla="*/ 3840688 w 7953876"/>
              <a:gd name="connsiteY1147" fmla="*/ 1989724 h 6403694"/>
              <a:gd name="connsiteX1148" fmla="*/ 3818239 w 7953876"/>
              <a:gd name="connsiteY1148" fmla="*/ 2000893 h 6403694"/>
              <a:gd name="connsiteX1149" fmla="*/ 3814219 w 7953876"/>
              <a:gd name="connsiteY1149" fmla="*/ 2018651 h 6403694"/>
              <a:gd name="connsiteX1150" fmla="*/ 3951260 w 7953876"/>
              <a:gd name="connsiteY1150" fmla="*/ 2212095 h 6403694"/>
              <a:gd name="connsiteX1151" fmla="*/ 3694042 w 7953876"/>
              <a:gd name="connsiteY1151" fmla="*/ 2152341 h 6403694"/>
              <a:gd name="connsiteX1152" fmla="*/ 3439840 w 7953876"/>
              <a:gd name="connsiteY1152" fmla="*/ 2018651 h 6403694"/>
              <a:gd name="connsiteX1153" fmla="*/ 3428002 w 7953876"/>
              <a:gd name="connsiteY1153" fmla="*/ 2036410 h 6403694"/>
              <a:gd name="connsiteX1154" fmla="*/ 3613180 w 7953876"/>
              <a:gd name="connsiteY1154" fmla="*/ 2163287 h 6403694"/>
              <a:gd name="connsiteX1155" fmla="*/ 3707556 w 7953876"/>
              <a:gd name="connsiteY1155" fmla="*/ 2284133 h 6403694"/>
              <a:gd name="connsiteX1156" fmla="*/ 3521262 w 7953876"/>
              <a:gd name="connsiteY1156" fmla="*/ 2293962 h 6403694"/>
              <a:gd name="connsiteX1157" fmla="*/ 3292190 w 7953876"/>
              <a:gd name="connsiteY1157" fmla="*/ 2216340 h 6403694"/>
              <a:gd name="connsiteX1158" fmla="*/ 2930655 w 7953876"/>
              <a:gd name="connsiteY1158" fmla="*/ 2177361 h 6403694"/>
              <a:gd name="connsiteX1159" fmla="*/ 2931437 w 7953876"/>
              <a:gd name="connsiteY1159" fmla="*/ 2206287 h 6403694"/>
              <a:gd name="connsiteX1160" fmla="*/ 3262480 w 7953876"/>
              <a:gd name="connsiteY1160" fmla="*/ 2249957 h 6403694"/>
              <a:gd name="connsiteX1161" fmla="*/ 3313745 w 7953876"/>
              <a:gd name="connsiteY1161" fmla="*/ 2281118 h 6403694"/>
              <a:gd name="connsiteX1162" fmla="*/ 3515008 w 7953876"/>
              <a:gd name="connsiteY1162" fmla="*/ 2457139 h 6403694"/>
              <a:gd name="connsiteX1163" fmla="*/ 3322009 w 7953876"/>
              <a:gd name="connsiteY1163" fmla="*/ 2461271 h 6403694"/>
              <a:gd name="connsiteX1164" fmla="*/ 3377966 w 7953876"/>
              <a:gd name="connsiteY1164" fmla="*/ 2426424 h 6403694"/>
              <a:gd name="connsiteX1165" fmla="*/ 3382098 w 7953876"/>
              <a:gd name="connsiteY1165" fmla="*/ 2394147 h 6403694"/>
              <a:gd name="connsiteX1166" fmla="*/ 3349821 w 7953876"/>
              <a:gd name="connsiteY1166" fmla="*/ 2390013 h 6403694"/>
              <a:gd name="connsiteX1167" fmla="*/ 3261810 w 7953876"/>
              <a:gd name="connsiteY1167" fmla="*/ 2440943 h 6403694"/>
              <a:gd name="connsiteX1168" fmla="*/ 3202169 w 7953876"/>
              <a:gd name="connsiteY1168" fmla="*/ 2419612 h 6403694"/>
              <a:gd name="connsiteX1169" fmla="*/ 3275213 w 7953876"/>
              <a:gd name="connsiteY1169" fmla="*/ 2391019 h 6403694"/>
              <a:gd name="connsiteX1170" fmla="*/ 3264267 w 7953876"/>
              <a:gd name="connsiteY1170" fmla="*/ 2344111 h 6403694"/>
              <a:gd name="connsiteX1171" fmla="*/ 3186756 w 7953876"/>
              <a:gd name="connsiteY1171" fmla="*/ 2375383 h 6403694"/>
              <a:gd name="connsiteX1172" fmla="*/ 3118179 w 7953876"/>
              <a:gd name="connsiteY1172" fmla="*/ 2398390 h 6403694"/>
              <a:gd name="connsiteX1173" fmla="*/ 3063899 w 7953876"/>
              <a:gd name="connsiteY1173" fmla="*/ 2395263 h 6403694"/>
              <a:gd name="connsiteX1174" fmla="*/ 3049491 w 7953876"/>
              <a:gd name="connsiteY1174" fmla="*/ 2388003 h 6403694"/>
              <a:gd name="connsiteX1175" fmla="*/ 3199935 w 7953876"/>
              <a:gd name="connsiteY1175" fmla="*/ 2313396 h 6403694"/>
              <a:gd name="connsiteX1176" fmla="*/ 3173912 w 7953876"/>
              <a:gd name="connsiteY1176" fmla="*/ 2277545 h 6403694"/>
              <a:gd name="connsiteX1177" fmla="*/ 3089811 w 7953876"/>
              <a:gd name="connsiteY1177" fmla="*/ 2324787 h 6403694"/>
              <a:gd name="connsiteX1178" fmla="*/ 2979463 w 7953876"/>
              <a:gd name="connsiteY1178" fmla="*/ 2355502 h 6403694"/>
              <a:gd name="connsiteX1179" fmla="*/ 2979351 w 7953876"/>
              <a:gd name="connsiteY1179" fmla="*/ 2355614 h 6403694"/>
              <a:gd name="connsiteX1180" fmla="*/ 2972649 w 7953876"/>
              <a:gd name="connsiteY1180" fmla="*/ 2352710 h 6403694"/>
              <a:gd name="connsiteX1181" fmla="*/ 3001465 w 7953876"/>
              <a:gd name="connsiteY1181" fmla="*/ 2341541 h 6403694"/>
              <a:gd name="connsiteX1182" fmla="*/ 3067585 w 7953876"/>
              <a:gd name="connsiteY1182" fmla="*/ 2280225 h 6403694"/>
              <a:gd name="connsiteX1183" fmla="*/ 3003699 w 7953876"/>
              <a:gd name="connsiteY1183" fmla="*/ 2288601 h 6403694"/>
              <a:gd name="connsiteX1184" fmla="*/ 2880284 w 7953876"/>
              <a:gd name="connsiteY1184" fmla="*/ 2320767 h 6403694"/>
              <a:gd name="connsiteX1185" fmla="*/ 2876263 w 7953876"/>
              <a:gd name="connsiteY1185" fmla="*/ 2322666 h 6403694"/>
              <a:gd name="connsiteX1186" fmla="*/ 2587438 w 7953876"/>
              <a:gd name="connsiteY1186" fmla="*/ 2391800 h 6403694"/>
              <a:gd name="connsiteX1187" fmla="*/ 2600505 w 7953876"/>
              <a:gd name="connsiteY1187" fmla="*/ 2407772 h 6403694"/>
              <a:gd name="connsiteX1188" fmla="*/ 2987839 w 7953876"/>
              <a:gd name="connsiteY1188" fmla="*/ 2411011 h 6403694"/>
              <a:gd name="connsiteX1189" fmla="*/ 3232101 w 7953876"/>
              <a:gd name="connsiteY1189" fmla="*/ 2569831 h 6403694"/>
              <a:gd name="connsiteX1190" fmla="*/ 3056751 w 7953876"/>
              <a:gd name="connsiteY1190" fmla="*/ 2636956 h 6403694"/>
              <a:gd name="connsiteX1191" fmla="*/ 3093161 w 7953876"/>
              <a:gd name="connsiteY1191" fmla="*/ 2585579 h 6403694"/>
              <a:gd name="connsiteX1192" fmla="*/ 3095283 w 7953876"/>
              <a:gd name="connsiteY1192" fmla="*/ 2575192 h 6403694"/>
              <a:gd name="connsiteX1193" fmla="*/ 3090258 w 7953876"/>
              <a:gd name="connsiteY1193" fmla="*/ 2558663 h 6403694"/>
              <a:gd name="connsiteX1194" fmla="*/ 3090593 w 7953876"/>
              <a:gd name="connsiteY1194" fmla="*/ 2561790 h 6403694"/>
              <a:gd name="connsiteX1195" fmla="*/ 3054852 w 7953876"/>
              <a:gd name="connsiteY1195" fmla="*/ 2562461 h 6403694"/>
              <a:gd name="connsiteX1196" fmla="*/ 2942717 w 7953876"/>
              <a:gd name="connsiteY1196" fmla="*/ 2652592 h 6403694"/>
              <a:gd name="connsiteX1197" fmla="*/ 2940819 w 7953876"/>
              <a:gd name="connsiteY1197" fmla="*/ 2649018 h 6403694"/>
              <a:gd name="connsiteX1198" fmla="*/ 2923061 w 7953876"/>
              <a:gd name="connsiteY1198" fmla="*/ 2642764 h 6403694"/>
              <a:gd name="connsiteX1199" fmla="*/ 2969299 w 7953876"/>
              <a:gd name="connsiteY1199" fmla="*/ 2514770 h 6403694"/>
              <a:gd name="connsiteX1200" fmla="*/ 2950425 w 7953876"/>
              <a:gd name="connsiteY1200" fmla="*/ 2513206 h 6403694"/>
              <a:gd name="connsiteX1201" fmla="*/ 2889220 w 7953876"/>
              <a:gd name="connsiteY1201" fmla="*/ 2615065 h 6403694"/>
              <a:gd name="connsiteX1202" fmla="*/ 2816733 w 7953876"/>
              <a:gd name="connsiteY1202" fmla="*/ 2672249 h 6403694"/>
              <a:gd name="connsiteX1203" fmla="*/ 2720794 w 7953876"/>
              <a:gd name="connsiteY1203" fmla="*/ 2662980 h 6403694"/>
              <a:gd name="connsiteX1204" fmla="*/ 2779765 w 7953876"/>
              <a:gd name="connsiteY1204" fmla="*/ 2633494 h 6403694"/>
              <a:gd name="connsiteX1205" fmla="*/ 2824216 w 7953876"/>
              <a:gd name="connsiteY1205" fmla="*/ 2548610 h 6403694"/>
              <a:gd name="connsiteX1206" fmla="*/ 2802772 w 7953876"/>
              <a:gd name="connsiteY1206" fmla="*/ 2542021 h 6403694"/>
              <a:gd name="connsiteX1207" fmla="*/ 2774292 w 7953876"/>
              <a:gd name="connsiteY1207" fmla="*/ 2586920 h 6403694"/>
              <a:gd name="connsiteX1208" fmla="*/ 2735537 w 7953876"/>
              <a:gd name="connsiteY1208" fmla="*/ 2616740 h 6403694"/>
              <a:gd name="connsiteX1209" fmla="*/ 2671986 w 7953876"/>
              <a:gd name="connsiteY1209" fmla="*/ 2656948 h 6403694"/>
              <a:gd name="connsiteX1210" fmla="*/ 2505347 w 7953876"/>
              <a:gd name="connsiteY1210" fmla="*/ 2648125 h 6403694"/>
              <a:gd name="connsiteX1211" fmla="*/ 2500992 w 7953876"/>
              <a:gd name="connsiteY1211" fmla="*/ 2676605 h 6403694"/>
              <a:gd name="connsiteX1212" fmla="*/ 2682820 w 7953876"/>
              <a:gd name="connsiteY1212" fmla="*/ 2721504 h 6403694"/>
              <a:gd name="connsiteX1213" fmla="*/ 2840858 w 7953876"/>
              <a:gd name="connsiteY1213" fmla="*/ 2799126 h 6403694"/>
              <a:gd name="connsiteX1214" fmla="*/ 2964496 w 7953876"/>
              <a:gd name="connsiteY1214" fmla="*/ 2909027 h 6403694"/>
              <a:gd name="connsiteX1215" fmla="*/ 2793168 w 7953876"/>
              <a:gd name="connsiteY1215" fmla="*/ 2903444 h 6403694"/>
              <a:gd name="connsiteX1216" fmla="*/ 2793279 w 7953876"/>
              <a:gd name="connsiteY1216" fmla="*/ 2903444 h 6403694"/>
              <a:gd name="connsiteX1217" fmla="*/ 2867775 w 7953876"/>
              <a:gd name="connsiteY1217" fmla="*/ 2890822 h 6403694"/>
              <a:gd name="connsiteX1218" fmla="*/ 2868222 w 7953876"/>
              <a:gd name="connsiteY1218" fmla="*/ 2869267 h 6403694"/>
              <a:gd name="connsiteX1219" fmla="*/ 2778648 w 7953876"/>
              <a:gd name="connsiteY1219" fmla="*/ 2868150 h 6403694"/>
              <a:gd name="connsiteX1220" fmla="*/ 2768372 w 7953876"/>
              <a:gd name="connsiteY1220" fmla="*/ 2869490 h 6403694"/>
              <a:gd name="connsiteX1221" fmla="*/ 2812601 w 7953876"/>
              <a:gd name="connsiteY1221" fmla="*/ 2850616 h 6403694"/>
              <a:gd name="connsiteX1222" fmla="*/ 2808469 w 7953876"/>
              <a:gd name="connsiteY1222" fmla="*/ 2832186 h 6403694"/>
              <a:gd name="connsiteX1223" fmla="*/ 2705827 w 7953876"/>
              <a:gd name="connsiteY1223" fmla="*/ 2832745 h 6403694"/>
              <a:gd name="connsiteX1224" fmla="*/ 2606984 w 7953876"/>
              <a:gd name="connsiteY1224" fmla="*/ 2814987 h 6403694"/>
              <a:gd name="connsiteX1225" fmla="*/ 2597602 w 7953876"/>
              <a:gd name="connsiteY1225" fmla="*/ 2812195 h 6403694"/>
              <a:gd name="connsiteX1226" fmla="*/ 2659923 w 7953876"/>
              <a:gd name="connsiteY1226" fmla="*/ 2801026 h 6403694"/>
              <a:gd name="connsiteX1227" fmla="*/ 2658918 w 7953876"/>
              <a:gd name="connsiteY1227" fmla="*/ 2780363 h 6403694"/>
              <a:gd name="connsiteX1228" fmla="*/ 2525004 w 7953876"/>
              <a:gd name="connsiteY1228" fmla="*/ 2758026 h 6403694"/>
              <a:gd name="connsiteX1229" fmla="*/ 2436436 w 7953876"/>
              <a:gd name="connsiteY1229" fmla="*/ 2744734 h 6403694"/>
              <a:gd name="connsiteX1230" fmla="*/ 2146382 w 7953876"/>
              <a:gd name="connsiteY1230" fmla="*/ 2597083 h 6403694"/>
              <a:gd name="connsiteX1231" fmla="*/ 1945009 w 7953876"/>
              <a:gd name="connsiteY1231" fmla="*/ 2581671 h 6403694"/>
              <a:gd name="connsiteX1232" fmla="*/ 5503122 w 7953876"/>
              <a:gd name="connsiteY1232" fmla="*/ 6253999 h 6403694"/>
              <a:gd name="connsiteX1233" fmla="*/ 5534101 w 7953876"/>
              <a:gd name="connsiteY1233" fmla="*/ 6266367 h 6403694"/>
              <a:gd name="connsiteX1234" fmla="*/ 5540914 w 7953876"/>
              <a:gd name="connsiteY1234" fmla="*/ 6253412 h 6403694"/>
              <a:gd name="connsiteX1235" fmla="*/ 5493336 w 7953876"/>
              <a:gd name="connsiteY1235" fmla="*/ 6214880 h 6403694"/>
              <a:gd name="connsiteX1236" fmla="*/ 5480268 w 7953876"/>
              <a:gd name="connsiteY1236" fmla="*/ 6228729 h 6403694"/>
              <a:gd name="connsiteX1237" fmla="*/ 5503122 w 7953876"/>
              <a:gd name="connsiteY1237" fmla="*/ 6253999 h 6403694"/>
              <a:gd name="connsiteX1238" fmla="*/ 4117674 w 7953876"/>
              <a:gd name="connsiteY1238" fmla="*/ 4862436 h 6403694"/>
              <a:gd name="connsiteX1239" fmla="*/ 4128173 w 7953876"/>
              <a:gd name="connsiteY1239" fmla="*/ 4859210 h 6403694"/>
              <a:gd name="connsiteX1240" fmla="*/ 4139565 w 7953876"/>
              <a:gd name="connsiteY1240" fmla="*/ 4790188 h 6403694"/>
              <a:gd name="connsiteX1241" fmla="*/ 4127838 w 7953876"/>
              <a:gd name="connsiteY1241" fmla="*/ 4788512 h 6403694"/>
              <a:gd name="connsiteX1242" fmla="*/ 4110527 w 7953876"/>
              <a:gd name="connsiteY1242" fmla="*/ 4854185 h 6403694"/>
              <a:gd name="connsiteX1243" fmla="*/ 4117674 w 7953876"/>
              <a:gd name="connsiteY1243" fmla="*/ 4862436 h 6403694"/>
              <a:gd name="connsiteX1244" fmla="*/ 4021511 w 7953876"/>
              <a:gd name="connsiteY1244" fmla="*/ 4782816 h 6403694"/>
              <a:gd name="connsiteX1245" fmla="*/ 4042285 w 7953876"/>
              <a:gd name="connsiteY1245" fmla="*/ 4782593 h 6403694"/>
              <a:gd name="connsiteX1246" fmla="*/ 4051331 w 7953876"/>
              <a:gd name="connsiteY1246" fmla="*/ 4699162 h 6403694"/>
              <a:gd name="connsiteX1247" fmla="*/ 4035514 w 7953876"/>
              <a:gd name="connsiteY1247" fmla="*/ 4681501 h 6403694"/>
              <a:gd name="connsiteX1248" fmla="*/ 4014250 w 7953876"/>
              <a:gd name="connsiteY1248" fmla="*/ 4694917 h 6403694"/>
              <a:gd name="connsiteX1249" fmla="*/ 4021511 w 7953876"/>
              <a:gd name="connsiteY1249" fmla="*/ 4782816 h 6403694"/>
              <a:gd name="connsiteX1250" fmla="*/ 4146588 w 7953876"/>
              <a:gd name="connsiteY1250" fmla="*/ 4927424 h 6403694"/>
              <a:gd name="connsiteX1251" fmla="*/ 4160227 w 7953876"/>
              <a:gd name="connsiteY1251" fmla="*/ 4925888 h 6403694"/>
              <a:gd name="connsiteX1252" fmla="*/ 4164137 w 7953876"/>
              <a:gd name="connsiteY1252" fmla="*/ 4882219 h 6403694"/>
              <a:gd name="connsiteX1253" fmla="*/ 4153190 w 7953876"/>
              <a:gd name="connsiteY1253" fmla="*/ 4881548 h 6403694"/>
              <a:gd name="connsiteX1254" fmla="*/ 4139230 w 7953876"/>
              <a:gd name="connsiteY1254" fmla="*/ 4915055 h 6403694"/>
              <a:gd name="connsiteX1255" fmla="*/ 4146588 w 7953876"/>
              <a:gd name="connsiteY1255" fmla="*/ 4927424 h 6403694"/>
              <a:gd name="connsiteX1256" fmla="*/ 2595659 w 7953876"/>
              <a:gd name="connsiteY1256" fmla="*/ 3351500 h 6403694"/>
              <a:gd name="connsiteX1257" fmla="*/ 2750725 w 7953876"/>
              <a:gd name="connsiteY1257" fmla="*/ 3423684 h 6403694"/>
              <a:gd name="connsiteX1258" fmla="*/ 2756422 w 7953876"/>
              <a:gd name="connsiteY1258" fmla="*/ 3396992 h 6403694"/>
              <a:gd name="connsiteX1259" fmla="*/ 2562084 w 7953876"/>
              <a:gd name="connsiteY1259" fmla="*/ 3307083 h 6403694"/>
              <a:gd name="connsiteX1260" fmla="*/ 2558622 w 7953876"/>
              <a:gd name="connsiteY1260" fmla="*/ 3310433 h 6403694"/>
              <a:gd name="connsiteX1261" fmla="*/ 2595659 w 7953876"/>
              <a:gd name="connsiteY1261" fmla="*/ 3351500 h 6403694"/>
              <a:gd name="connsiteX1262" fmla="*/ 5400313 w 7953876"/>
              <a:gd name="connsiteY1262" fmla="*/ 6212352 h 6403694"/>
              <a:gd name="connsiteX1263" fmla="*/ 5428220 w 7953876"/>
              <a:gd name="connsiteY1263" fmla="*/ 6231855 h 6403694"/>
              <a:gd name="connsiteX1264" fmla="*/ 5438831 w 7953876"/>
              <a:gd name="connsiteY1264" fmla="*/ 6223031 h 6403694"/>
              <a:gd name="connsiteX1265" fmla="*/ 5407000 w 7953876"/>
              <a:gd name="connsiteY1265" fmla="*/ 6174671 h 6403694"/>
              <a:gd name="connsiteX1266" fmla="*/ 5395231 w 7953876"/>
              <a:gd name="connsiteY1266" fmla="*/ 6170819 h 6403694"/>
              <a:gd name="connsiteX1267" fmla="*/ 5388236 w 7953876"/>
              <a:gd name="connsiteY1267" fmla="*/ 6181038 h 6403694"/>
              <a:gd name="connsiteX1268" fmla="*/ 5400313 w 7953876"/>
              <a:gd name="connsiteY1268" fmla="*/ 6212352 h 6403694"/>
              <a:gd name="connsiteX1269" fmla="*/ 334246 w 7953876"/>
              <a:gd name="connsiteY1269" fmla="*/ 1058022 h 6403694"/>
              <a:gd name="connsiteX1270" fmla="*/ 353903 w 7953876"/>
              <a:gd name="connsiteY1270" fmla="*/ 1057911 h 6403694"/>
              <a:gd name="connsiteX1271" fmla="*/ 376575 w 7953876"/>
              <a:gd name="connsiteY1271" fmla="*/ 1003631 h 6403694"/>
              <a:gd name="connsiteX1272" fmla="*/ 397014 w 7953876"/>
              <a:gd name="connsiteY1272" fmla="*/ 947452 h 6403694"/>
              <a:gd name="connsiteX1273" fmla="*/ 381489 w 7953876"/>
              <a:gd name="connsiteY1273" fmla="*/ 936283 h 6403694"/>
              <a:gd name="connsiteX1274" fmla="*/ 334246 w 7953876"/>
              <a:gd name="connsiteY1274" fmla="*/ 1058022 h 6403694"/>
              <a:gd name="connsiteX1275" fmla="*/ 4772612 w 7953876"/>
              <a:gd name="connsiteY1275" fmla="*/ 5580157 h 6403694"/>
              <a:gd name="connsiteX1276" fmla="*/ 4784452 w 7953876"/>
              <a:gd name="connsiteY1276" fmla="*/ 5578034 h 6403694"/>
              <a:gd name="connsiteX1277" fmla="*/ 4766469 w 7953876"/>
              <a:gd name="connsiteY1277" fmla="*/ 5446020 h 6403694"/>
              <a:gd name="connsiteX1278" fmla="*/ 4730842 w 7953876"/>
              <a:gd name="connsiteY1278" fmla="*/ 5299038 h 6403694"/>
              <a:gd name="connsiteX1279" fmla="*/ 4720790 w 7953876"/>
              <a:gd name="connsiteY1279" fmla="*/ 5294990 h 6403694"/>
              <a:gd name="connsiteX1280" fmla="*/ 4714088 w 7953876"/>
              <a:gd name="connsiteY1280" fmla="*/ 5303506 h 6403694"/>
              <a:gd name="connsiteX1281" fmla="*/ 4735756 w 7953876"/>
              <a:gd name="connsiteY1281" fmla="*/ 5433733 h 6403694"/>
              <a:gd name="connsiteX1282" fmla="*/ 4772612 w 7953876"/>
              <a:gd name="connsiteY1282" fmla="*/ 5580157 h 6403694"/>
              <a:gd name="connsiteX1283" fmla="*/ 5478843 w 7953876"/>
              <a:gd name="connsiteY1283" fmla="*/ 6306561 h 6403694"/>
              <a:gd name="connsiteX1284" fmla="*/ 5512769 w 7953876"/>
              <a:gd name="connsiteY1284" fmla="*/ 6308586 h 6403694"/>
              <a:gd name="connsiteX1285" fmla="*/ 5516119 w 7953876"/>
              <a:gd name="connsiteY1285" fmla="*/ 6300434 h 6403694"/>
              <a:gd name="connsiteX1286" fmla="*/ 5476247 w 7953876"/>
              <a:gd name="connsiteY1286" fmla="*/ 6260561 h 6403694"/>
              <a:gd name="connsiteX1287" fmla="*/ 5466017 w 7953876"/>
              <a:gd name="connsiteY1287" fmla="*/ 6256434 h 6403694"/>
              <a:gd name="connsiteX1288" fmla="*/ 5452793 w 7953876"/>
              <a:gd name="connsiteY1288" fmla="*/ 6279994 h 6403694"/>
              <a:gd name="connsiteX1289" fmla="*/ 5478843 w 7953876"/>
              <a:gd name="connsiteY1289" fmla="*/ 6306561 h 6403694"/>
              <a:gd name="connsiteX1290" fmla="*/ 5214548 w 7953876"/>
              <a:gd name="connsiteY1290" fmla="*/ 6050055 h 6403694"/>
              <a:gd name="connsiteX1291" fmla="*/ 5325244 w 7953876"/>
              <a:gd name="connsiteY1291" fmla="*/ 6137926 h 6403694"/>
              <a:gd name="connsiteX1292" fmla="*/ 5336078 w 7953876"/>
              <a:gd name="connsiteY1292" fmla="*/ 6127986 h 6403694"/>
              <a:gd name="connsiteX1293" fmla="*/ 5141741 w 7953876"/>
              <a:gd name="connsiteY1293" fmla="*/ 5926166 h 6403694"/>
              <a:gd name="connsiteX1294" fmla="*/ 5031393 w 7953876"/>
              <a:gd name="connsiteY1294" fmla="*/ 5797501 h 6403694"/>
              <a:gd name="connsiteX1295" fmla="*/ 4958462 w 7953876"/>
              <a:gd name="connsiteY1295" fmla="*/ 5681570 h 6403694"/>
              <a:gd name="connsiteX1296" fmla="*/ 4954650 w 7953876"/>
              <a:gd name="connsiteY1296" fmla="*/ 5680787 h 6403694"/>
              <a:gd name="connsiteX1297" fmla="*/ 4953100 w 7953876"/>
              <a:gd name="connsiteY1297" fmla="*/ 5684696 h 6403694"/>
              <a:gd name="connsiteX1298" fmla="*/ 5118511 w 7953876"/>
              <a:gd name="connsiteY1298" fmla="*/ 5944260 h 6403694"/>
              <a:gd name="connsiteX1299" fmla="*/ 5214548 w 7953876"/>
              <a:gd name="connsiteY1299" fmla="*/ 6050055 h 6403694"/>
              <a:gd name="connsiteX1300" fmla="*/ 249656 w 7953876"/>
              <a:gd name="connsiteY1300" fmla="*/ 1055831 h 6403694"/>
              <a:gd name="connsiteX1301" fmla="*/ 262654 w 7953876"/>
              <a:gd name="connsiteY1301" fmla="*/ 1053890 h 6403694"/>
              <a:gd name="connsiteX1302" fmla="*/ 326762 w 7953876"/>
              <a:gd name="connsiteY1302" fmla="*/ 952589 h 6403694"/>
              <a:gd name="connsiteX1303" fmla="*/ 313137 w 7953876"/>
              <a:gd name="connsiteY1303" fmla="*/ 943320 h 6403694"/>
              <a:gd name="connsiteX1304" fmla="*/ 245789 w 7953876"/>
              <a:gd name="connsiteY1304" fmla="*/ 1043615 h 6403694"/>
              <a:gd name="connsiteX1305" fmla="*/ 249656 w 7953876"/>
              <a:gd name="connsiteY1305" fmla="*/ 1055831 h 6403694"/>
              <a:gd name="connsiteX1306" fmla="*/ 707507 w 7953876"/>
              <a:gd name="connsiteY1306" fmla="*/ 1532962 h 6403694"/>
              <a:gd name="connsiteX1307" fmla="*/ 730962 w 7953876"/>
              <a:gd name="connsiteY1307" fmla="*/ 1533256 h 6403694"/>
              <a:gd name="connsiteX1308" fmla="*/ 783008 w 7953876"/>
              <a:gd name="connsiteY1308" fmla="*/ 1486681 h 6403694"/>
              <a:gd name="connsiteX1309" fmla="*/ 800095 w 7953876"/>
              <a:gd name="connsiteY1309" fmla="*/ 1450494 h 6403694"/>
              <a:gd name="connsiteX1310" fmla="*/ 790156 w 7953876"/>
              <a:gd name="connsiteY1310" fmla="*/ 1440443 h 6403694"/>
              <a:gd name="connsiteX1311" fmla="*/ 750283 w 7953876"/>
              <a:gd name="connsiteY1311" fmla="*/ 1457755 h 6403694"/>
              <a:gd name="connsiteX1312" fmla="*/ 704156 w 7953876"/>
              <a:gd name="connsiteY1312" fmla="*/ 1510806 h 6403694"/>
              <a:gd name="connsiteX1313" fmla="*/ 707507 w 7953876"/>
              <a:gd name="connsiteY1313" fmla="*/ 1532962 h 6403694"/>
              <a:gd name="connsiteX1314" fmla="*/ 4989958 w 7953876"/>
              <a:gd name="connsiteY1314" fmla="*/ 5931528 h 6403694"/>
              <a:gd name="connsiteX1315" fmla="*/ 5000791 w 7953876"/>
              <a:gd name="connsiteY1315" fmla="*/ 5924044 h 6403694"/>
              <a:gd name="connsiteX1316" fmla="*/ 4908761 w 7953876"/>
              <a:gd name="connsiteY1316" fmla="*/ 5623716 h 6403694"/>
              <a:gd name="connsiteX1317" fmla="*/ 4801653 w 7953876"/>
              <a:gd name="connsiteY1317" fmla="*/ 5416311 h 6403694"/>
              <a:gd name="connsiteX1318" fmla="*/ 4794839 w 7953876"/>
              <a:gd name="connsiteY1318" fmla="*/ 5420108 h 6403694"/>
              <a:gd name="connsiteX1319" fmla="*/ 4858502 w 7953876"/>
              <a:gd name="connsiteY1319" fmla="*/ 5567759 h 6403694"/>
              <a:gd name="connsiteX1320" fmla="*/ 4899045 w 7953876"/>
              <a:gd name="connsiteY1320" fmla="*/ 5721443 h 6403694"/>
              <a:gd name="connsiteX1321" fmla="*/ 4989958 w 7953876"/>
              <a:gd name="connsiteY1321" fmla="*/ 5931528 h 6403694"/>
              <a:gd name="connsiteX1322" fmla="*/ 3093832 w 7953876"/>
              <a:gd name="connsiteY1322" fmla="*/ 4034731 h 6403694"/>
              <a:gd name="connsiteX1323" fmla="*/ 3110361 w 7953876"/>
              <a:gd name="connsiteY1323" fmla="*/ 4027023 h 6403694"/>
              <a:gd name="connsiteX1324" fmla="*/ 3090481 w 7953876"/>
              <a:gd name="connsiteY1324" fmla="*/ 3961128 h 6403694"/>
              <a:gd name="connsiteX1325" fmla="*/ 3093832 w 7953876"/>
              <a:gd name="connsiteY1325" fmla="*/ 4034731 h 6403694"/>
              <a:gd name="connsiteX1326" fmla="*/ 5273435 w 7953876"/>
              <a:gd name="connsiteY1326" fmla="*/ 6277522 h 6403694"/>
              <a:gd name="connsiteX1327" fmla="*/ 5315192 w 7953876"/>
              <a:gd name="connsiteY1327" fmla="*/ 6309479 h 6403694"/>
              <a:gd name="connsiteX1328" fmla="*/ 5324685 w 7953876"/>
              <a:gd name="connsiteY1328" fmla="*/ 6298645 h 6403694"/>
              <a:gd name="connsiteX1329" fmla="*/ 5258120 w 7953876"/>
              <a:gd name="connsiteY1329" fmla="*/ 6222139 h 6403694"/>
              <a:gd name="connsiteX1330" fmla="*/ 5243154 w 7953876"/>
              <a:gd name="connsiteY1330" fmla="*/ 6233755 h 6403694"/>
              <a:gd name="connsiteX1331" fmla="*/ 5273435 w 7953876"/>
              <a:gd name="connsiteY1331" fmla="*/ 6277522 h 6403694"/>
              <a:gd name="connsiteX1332" fmla="*/ 319391 w 7953876"/>
              <a:gd name="connsiteY1332" fmla="*/ 1233820 h 6403694"/>
              <a:gd name="connsiteX1333" fmla="*/ 335138 w 7953876"/>
              <a:gd name="connsiteY1333" fmla="*/ 1234826 h 6403694"/>
              <a:gd name="connsiteX1334" fmla="*/ 364513 w 7953876"/>
              <a:gd name="connsiteY1334" fmla="*/ 1169041 h 6403694"/>
              <a:gd name="connsiteX1335" fmla="*/ 386626 w 7953876"/>
              <a:gd name="connsiteY1335" fmla="*/ 1102587 h 6403694"/>
              <a:gd name="connsiteX1336" fmla="*/ 379619 w 7953876"/>
              <a:gd name="connsiteY1336" fmla="*/ 1093903 h 6403694"/>
              <a:gd name="connsiteX1337" fmla="*/ 368422 w 7953876"/>
              <a:gd name="connsiteY1337" fmla="*/ 1095439 h 6403694"/>
              <a:gd name="connsiteX1338" fmla="*/ 327321 w 7953876"/>
              <a:gd name="connsiteY1338" fmla="*/ 1162899 h 6403694"/>
              <a:gd name="connsiteX1339" fmla="*/ 319391 w 7953876"/>
              <a:gd name="connsiteY1339" fmla="*/ 1233820 h 6403694"/>
              <a:gd name="connsiteX1340" fmla="*/ 3011463 w 7953876"/>
              <a:gd name="connsiteY1340" fmla="*/ 3980836 h 6403694"/>
              <a:gd name="connsiteX1341" fmla="*/ 3024250 w 7953876"/>
              <a:gd name="connsiteY1341" fmla="*/ 3987709 h 6403694"/>
              <a:gd name="connsiteX1342" fmla="*/ 3033743 w 7953876"/>
              <a:gd name="connsiteY1342" fmla="*/ 3983130 h 6403694"/>
              <a:gd name="connsiteX1343" fmla="*/ 3023132 w 7953876"/>
              <a:gd name="connsiteY1343" fmla="*/ 3931754 h 6403694"/>
              <a:gd name="connsiteX1344" fmla="*/ 3007595 w 7953876"/>
              <a:gd name="connsiteY1344" fmla="*/ 3926309 h 6403694"/>
              <a:gd name="connsiteX1345" fmla="*/ 2998003 w 7953876"/>
              <a:gd name="connsiteY1345" fmla="*/ 3939796 h 6403694"/>
              <a:gd name="connsiteX1346" fmla="*/ 3011463 w 7953876"/>
              <a:gd name="connsiteY1346" fmla="*/ 3980836 h 6403694"/>
              <a:gd name="connsiteX1347" fmla="*/ 5188455 w 7953876"/>
              <a:gd name="connsiteY1347" fmla="*/ 6207424 h 6403694"/>
              <a:gd name="connsiteX1348" fmla="*/ 5213781 w 7953876"/>
              <a:gd name="connsiteY1348" fmla="*/ 6226496 h 6403694"/>
              <a:gd name="connsiteX1349" fmla="*/ 5222269 w 7953876"/>
              <a:gd name="connsiteY1349" fmla="*/ 6217447 h 6403694"/>
              <a:gd name="connsiteX1350" fmla="*/ 5192001 w 7953876"/>
              <a:gd name="connsiteY1350" fmla="*/ 6172103 h 6403694"/>
              <a:gd name="connsiteX1351" fmla="*/ 5179953 w 7953876"/>
              <a:gd name="connsiteY1351" fmla="*/ 6168124 h 6403694"/>
              <a:gd name="connsiteX1352" fmla="*/ 5174689 w 7953876"/>
              <a:gd name="connsiteY1352" fmla="*/ 6178469 h 6403694"/>
              <a:gd name="connsiteX1353" fmla="*/ 5188455 w 7953876"/>
              <a:gd name="connsiteY1353" fmla="*/ 6207424 h 6403694"/>
              <a:gd name="connsiteX1354" fmla="*/ 924292 w 7953876"/>
              <a:gd name="connsiteY1354" fmla="*/ 1866420 h 6403694"/>
              <a:gd name="connsiteX1355" fmla="*/ 1065243 w 7953876"/>
              <a:gd name="connsiteY1355" fmla="*/ 1897804 h 6403694"/>
              <a:gd name="connsiteX1356" fmla="*/ 1161406 w 7953876"/>
              <a:gd name="connsiteY1356" fmla="*/ 1869324 h 6403694"/>
              <a:gd name="connsiteX1357" fmla="*/ 1150350 w 7953876"/>
              <a:gd name="connsiteY1357" fmla="*/ 1848215 h 6403694"/>
              <a:gd name="connsiteX1358" fmla="*/ 1096181 w 7953876"/>
              <a:gd name="connsiteY1358" fmla="*/ 1858937 h 6403694"/>
              <a:gd name="connsiteX1359" fmla="*/ 1027716 w 7953876"/>
              <a:gd name="connsiteY1359" fmla="*/ 1858714 h 6403694"/>
              <a:gd name="connsiteX1360" fmla="*/ 927644 w 7953876"/>
              <a:gd name="connsiteY1360" fmla="*/ 1849666 h 6403694"/>
              <a:gd name="connsiteX1361" fmla="*/ 924292 w 7953876"/>
              <a:gd name="connsiteY1361" fmla="*/ 1866420 h 6403694"/>
              <a:gd name="connsiteX1362" fmla="*/ 4977159 w 7953876"/>
              <a:gd name="connsiteY1362" fmla="*/ 6019818 h 6403694"/>
              <a:gd name="connsiteX1363" fmla="*/ 4999451 w 7953876"/>
              <a:gd name="connsiteY1363" fmla="*/ 6039417 h 6403694"/>
              <a:gd name="connsiteX1364" fmla="*/ 5012184 w 7953876"/>
              <a:gd name="connsiteY1364" fmla="*/ 6031376 h 6403694"/>
              <a:gd name="connsiteX1365" fmla="*/ 4949415 w 7953876"/>
              <a:gd name="connsiteY1365" fmla="*/ 5924155 h 6403694"/>
              <a:gd name="connsiteX1366" fmla="*/ 4898038 w 7953876"/>
              <a:gd name="connsiteY1366" fmla="*/ 5821291 h 6403694"/>
              <a:gd name="connsiteX1367" fmla="*/ 4884161 w 7953876"/>
              <a:gd name="connsiteY1367" fmla="*/ 5815791 h 6403694"/>
              <a:gd name="connsiteX1368" fmla="*/ 4875143 w 7953876"/>
              <a:gd name="connsiteY1368" fmla="*/ 5827546 h 6403694"/>
              <a:gd name="connsiteX1369" fmla="*/ 4925737 w 7953876"/>
              <a:gd name="connsiteY1369" fmla="*/ 5942026 h 6403694"/>
              <a:gd name="connsiteX1370" fmla="*/ 4977159 w 7953876"/>
              <a:gd name="connsiteY1370" fmla="*/ 6019818 h 6403694"/>
              <a:gd name="connsiteX1371" fmla="*/ 2915313 w 7953876"/>
              <a:gd name="connsiteY1371" fmla="*/ 3941667 h 6403694"/>
              <a:gd name="connsiteX1372" fmla="*/ 2936464 w 7953876"/>
              <a:gd name="connsiteY1372" fmla="*/ 3959007 h 6403694"/>
              <a:gd name="connsiteX1373" fmla="*/ 2952323 w 7953876"/>
              <a:gd name="connsiteY1373" fmla="*/ 3949736 h 6403694"/>
              <a:gd name="connsiteX1374" fmla="*/ 2913120 w 7953876"/>
              <a:gd name="connsiteY1374" fmla="*/ 3886745 h 6403694"/>
              <a:gd name="connsiteX1375" fmla="*/ 2904632 w 7953876"/>
              <a:gd name="connsiteY1375" fmla="*/ 3915113 h 6403694"/>
              <a:gd name="connsiteX1376" fmla="*/ 2915313 w 7953876"/>
              <a:gd name="connsiteY1376" fmla="*/ 3941667 h 6403694"/>
              <a:gd name="connsiteX1377" fmla="*/ 249831 w 7953876"/>
              <a:gd name="connsiteY1377" fmla="*/ 1252826 h 6403694"/>
              <a:gd name="connsiteX1378" fmla="*/ 283426 w 7953876"/>
              <a:gd name="connsiteY1378" fmla="*/ 1242979 h 6403694"/>
              <a:gd name="connsiteX1379" fmla="*/ 311460 w 7953876"/>
              <a:gd name="connsiteY1379" fmla="*/ 1058358 h 6403694"/>
              <a:gd name="connsiteX1380" fmla="*/ 300990 w 7953876"/>
              <a:gd name="connsiteY1380" fmla="*/ 1051614 h 6403694"/>
              <a:gd name="connsiteX1381" fmla="*/ 289681 w 7953876"/>
              <a:gd name="connsiteY1381" fmla="*/ 1057353 h 6403694"/>
              <a:gd name="connsiteX1382" fmla="*/ 260419 w 7953876"/>
              <a:gd name="connsiteY1382" fmla="*/ 1148043 h 6403694"/>
              <a:gd name="connsiteX1383" fmla="*/ 244336 w 7953876"/>
              <a:gd name="connsiteY1383" fmla="*/ 1237952 h 6403694"/>
              <a:gd name="connsiteX1384" fmla="*/ 249831 w 7953876"/>
              <a:gd name="connsiteY1384" fmla="*/ 1252826 h 6403694"/>
              <a:gd name="connsiteX1385" fmla="*/ 4945682 w 7953876"/>
              <a:gd name="connsiteY1385" fmla="*/ 6052564 h 6403694"/>
              <a:gd name="connsiteX1386" fmla="*/ 4974098 w 7953876"/>
              <a:gd name="connsiteY1386" fmla="*/ 6071137 h 6403694"/>
              <a:gd name="connsiteX1387" fmla="*/ 4984486 w 7953876"/>
              <a:gd name="connsiteY1387" fmla="*/ 6060415 h 6403694"/>
              <a:gd name="connsiteX1388" fmla="*/ 4938135 w 7953876"/>
              <a:gd name="connsiteY1388" fmla="*/ 6006359 h 6403694"/>
              <a:gd name="connsiteX1389" fmla="*/ 4899043 w 7953876"/>
              <a:gd name="connsiteY1389" fmla="*/ 5956099 h 6403694"/>
              <a:gd name="connsiteX1390" fmla="*/ 4888294 w 7953876"/>
              <a:gd name="connsiteY1390" fmla="*/ 5953782 h 6403694"/>
              <a:gd name="connsiteX1391" fmla="*/ 4884412 w 7953876"/>
              <a:gd name="connsiteY1391" fmla="*/ 5964029 h 6403694"/>
              <a:gd name="connsiteX1392" fmla="*/ 4945682 w 7953876"/>
              <a:gd name="connsiteY1392" fmla="*/ 6052564 h 6403694"/>
              <a:gd name="connsiteX1393" fmla="*/ 3980857 w 7953876"/>
              <a:gd name="connsiteY1393" fmla="*/ 5081693 h 6403694"/>
              <a:gd name="connsiteX1394" fmla="*/ 3993254 w 7953876"/>
              <a:gd name="connsiteY1394" fmla="*/ 5076556 h 6403694"/>
              <a:gd name="connsiteX1395" fmla="*/ 3984989 w 7953876"/>
              <a:gd name="connsiteY1395" fmla="*/ 5031323 h 6403694"/>
              <a:gd name="connsiteX1396" fmla="*/ 3969884 w 7953876"/>
              <a:gd name="connsiteY1396" fmla="*/ 5026129 h 6403694"/>
              <a:gd name="connsiteX1397" fmla="*/ 3960306 w 7953876"/>
              <a:gd name="connsiteY1397" fmla="*/ 5039698 h 6403694"/>
              <a:gd name="connsiteX1398" fmla="*/ 3980857 w 7953876"/>
              <a:gd name="connsiteY1398" fmla="*/ 5081693 h 6403694"/>
              <a:gd name="connsiteX1399" fmla="*/ 2813299 w 7953876"/>
              <a:gd name="connsiteY1399" fmla="*/ 3892283 h 6403694"/>
              <a:gd name="connsiteX1400" fmla="*/ 2829466 w 7953876"/>
              <a:gd name="connsiteY1400" fmla="*/ 3900370 h 6403694"/>
              <a:gd name="connsiteX1401" fmla="*/ 2843204 w 7953876"/>
              <a:gd name="connsiteY1401" fmla="*/ 3890875 h 6403694"/>
              <a:gd name="connsiteX1402" fmla="*/ 2810703 w 7953876"/>
              <a:gd name="connsiteY1402" fmla="*/ 3830900 h 6403694"/>
              <a:gd name="connsiteX1403" fmla="*/ 2796630 w 7953876"/>
              <a:gd name="connsiteY1403" fmla="*/ 3830089 h 6403694"/>
              <a:gd name="connsiteX1404" fmla="*/ 2789928 w 7953876"/>
              <a:gd name="connsiteY1404" fmla="*/ 3843186 h 6403694"/>
              <a:gd name="connsiteX1405" fmla="*/ 2813299 w 7953876"/>
              <a:gd name="connsiteY1405" fmla="*/ 3892283 h 6403694"/>
              <a:gd name="connsiteX1406" fmla="*/ 4052284 w 7953876"/>
              <a:gd name="connsiteY1406" fmla="*/ 5157758 h 6403694"/>
              <a:gd name="connsiteX1407" fmla="*/ 4068755 w 7953876"/>
              <a:gd name="connsiteY1407" fmla="*/ 5167469 h 6403694"/>
              <a:gd name="connsiteX1408" fmla="*/ 4080482 w 7953876"/>
              <a:gd name="connsiteY1408" fmla="*/ 5159316 h 6403694"/>
              <a:gd name="connsiteX1409" fmla="*/ 4065070 w 7953876"/>
              <a:gd name="connsiteY1409" fmla="*/ 5095654 h 6403694"/>
              <a:gd name="connsiteX1410" fmla="*/ 4049350 w 7953876"/>
              <a:gd name="connsiteY1410" fmla="*/ 5090725 h 6403694"/>
              <a:gd name="connsiteX1411" fmla="*/ 4038823 w 7953876"/>
              <a:gd name="connsiteY1411" fmla="*/ 5102802 h 6403694"/>
              <a:gd name="connsiteX1412" fmla="*/ 4052284 w 7953876"/>
              <a:gd name="connsiteY1412" fmla="*/ 5157758 h 6403694"/>
              <a:gd name="connsiteX1413" fmla="*/ 4997567 w 7953876"/>
              <a:gd name="connsiteY1413" fmla="*/ 6140496 h 6403694"/>
              <a:gd name="connsiteX1414" fmla="*/ 5033069 w 7953876"/>
              <a:gd name="connsiteY1414" fmla="*/ 6162610 h 6403694"/>
              <a:gd name="connsiteX1415" fmla="*/ 5037983 w 7953876"/>
              <a:gd name="connsiteY1415" fmla="*/ 6155462 h 6403694"/>
              <a:gd name="connsiteX1416" fmla="*/ 4978900 w 7953876"/>
              <a:gd name="connsiteY1416" fmla="*/ 6100958 h 6403694"/>
              <a:gd name="connsiteX1417" fmla="*/ 4968514 w 7953876"/>
              <a:gd name="connsiteY1417" fmla="*/ 6110004 h 6403694"/>
              <a:gd name="connsiteX1418" fmla="*/ 4997567 w 7953876"/>
              <a:gd name="connsiteY1418" fmla="*/ 6140496 h 6403694"/>
              <a:gd name="connsiteX1419" fmla="*/ 3763513 w 7953876"/>
              <a:gd name="connsiteY1419" fmla="*/ 4896962 h 6403694"/>
              <a:gd name="connsiteX1420" fmla="*/ 3780376 w 7953876"/>
              <a:gd name="connsiteY1420" fmla="*/ 4891266 h 6403694"/>
              <a:gd name="connsiteX1421" fmla="*/ 3748770 w 7953876"/>
              <a:gd name="connsiteY1421" fmla="*/ 4822241 h 6403694"/>
              <a:gd name="connsiteX1422" fmla="*/ 3735157 w 7953876"/>
              <a:gd name="connsiteY1422" fmla="*/ 4819394 h 6403694"/>
              <a:gd name="connsiteX1423" fmla="*/ 3727326 w 7953876"/>
              <a:gd name="connsiteY1423" fmla="*/ 4830618 h 6403694"/>
              <a:gd name="connsiteX1424" fmla="*/ 3763513 w 7953876"/>
              <a:gd name="connsiteY1424" fmla="*/ 4896962 h 6403694"/>
              <a:gd name="connsiteX1425" fmla="*/ 358356 w 7953876"/>
              <a:gd name="connsiteY1425" fmla="*/ 1430460 h 6403694"/>
              <a:gd name="connsiteX1426" fmla="*/ 371773 w 7953876"/>
              <a:gd name="connsiteY1426" fmla="*/ 1425476 h 6403694"/>
              <a:gd name="connsiteX1427" fmla="*/ 399248 w 7953876"/>
              <a:gd name="connsiteY1427" fmla="*/ 1363713 h 6403694"/>
              <a:gd name="connsiteX1428" fmla="*/ 422143 w 7953876"/>
              <a:gd name="connsiteY1428" fmla="*/ 1286536 h 6403694"/>
              <a:gd name="connsiteX1429" fmla="*/ 414423 w 7953876"/>
              <a:gd name="connsiteY1429" fmla="*/ 1275451 h 6403694"/>
              <a:gd name="connsiteX1430" fmla="*/ 401259 w 7953876"/>
              <a:gd name="connsiteY1430" fmla="*/ 1277937 h 6403694"/>
              <a:gd name="connsiteX1431" fmla="*/ 362725 w 7953876"/>
              <a:gd name="connsiteY1431" fmla="*/ 1350087 h 6403694"/>
              <a:gd name="connsiteX1432" fmla="*/ 348542 w 7953876"/>
              <a:gd name="connsiteY1432" fmla="*/ 1420115 h 6403694"/>
              <a:gd name="connsiteX1433" fmla="*/ 358356 w 7953876"/>
              <a:gd name="connsiteY1433" fmla="*/ 1430460 h 6403694"/>
              <a:gd name="connsiteX1434" fmla="*/ 392952 w 7953876"/>
              <a:gd name="connsiteY1434" fmla="*/ 1515414 h 6403694"/>
              <a:gd name="connsiteX1435" fmla="*/ 408853 w 7953876"/>
              <a:gd name="connsiteY1435" fmla="*/ 1515274 h 6403694"/>
              <a:gd name="connsiteX1436" fmla="*/ 435436 w 7953876"/>
              <a:gd name="connsiteY1436" fmla="*/ 1430838 h 6403694"/>
              <a:gd name="connsiteX1437" fmla="*/ 426543 w 7953876"/>
              <a:gd name="connsiteY1437" fmla="*/ 1425533 h 6403694"/>
              <a:gd name="connsiteX1438" fmla="*/ 416560 w 7953876"/>
              <a:gd name="connsiteY1438" fmla="*/ 1429274 h 6403694"/>
              <a:gd name="connsiteX1439" fmla="*/ 388526 w 7953876"/>
              <a:gd name="connsiteY1439" fmla="*/ 1500978 h 6403694"/>
              <a:gd name="connsiteX1440" fmla="*/ 392952 w 7953876"/>
              <a:gd name="connsiteY1440" fmla="*/ 1515414 h 6403694"/>
              <a:gd name="connsiteX1441" fmla="*/ 3051166 w 7953876"/>
              <a:gd name="connsiteY1441" fmla="*/ 4224376 h 6403694"/>
              <a:gd name="connsiteX1442" fmla="*/ 3009060 w 7953876"/>
              <a:gd name="connsiteY1442" fmla="*/ 4112019 h 6403694"/>
              <a:gd name="connsiteX1443" fmla="*/ 2977564 w 7953876"/>
              <a:gd name="connsiteY1443" fmla="*/ 4061201 h 6403694"/>
              <a:gd name="connsiteX1444" fmla="*/ 3047592 w 7953876"/>
              <a:gd name="connsiteY1444" fmla="*/ 4091133 h 6403694"/>
              <a:gd name="connsiteX1445" fmla="*/ 3050384 w 7953876"/>
              <a:gd name="connsiteY1445" fmla="*/ 4092138 h 6403694"/>
              <a:gd name="connsiteX1446" fmla="*/ 3066803 w 7953876"/>
              <a:gd name="connsiteY1446" fmla="*/ 4107887 h 6403694"/>
              <a:gd name="connsiteX1447" fmla="*/ 3101091 w 7953876"/>
              <a:gd name="connsiteY1447" fmla="*/ 4151557 h 6403694"/>
              <a:gd name="connsiteX1448" fmla="*/ 3158164 w 7953876"/>
              <a:gd name="connsiteY1448" fmla="*/ 4227839 h 6403694"/>
              <a:gd name="connsiteX1449" fmla="*/ 3171120 w 7953876"/>
              <a:gd name="connsiteY1449" fmla="*/ 4217230 h 6403694"/>
              <a:gd name="connsiteX1450" fmla="*/ 3124434 w 7953876"/>
              <a:gd name="connsiteY1450" fmla="*/ 4121065 h 6403694"/>
              <a:gd name="connsiteX1451" fmla="*/ 3123205 w 7953876"/>
              <a:gd name="connsiteY1451" fmla="*/ 4119502 h 6403694"/>
              <a:gd name="connsiteX1452" fmla="*/ 3271639 w 7953876"/>
              <a:gd name="connsiteY1452" fmla="*/ 4213767 h 6403694"/>
              <a:gd name="connsiteX1453" fmla="*/ 3078754 w 7953876"/>
              <a:gd name="connsiteY1453" fmla="*/ 4230073 h 6403694"/>
              <a:gd name="connsiteX1454" fmla="*/ 3051166 w 7953876"/>
              <a:gd name="connsiteY1454" fmla="*/ 4224376 h 6403694"/>
              <a:gd name="connsiteX1455" fmla="*/ 2612833 w 7953876"/>
              <a:gd name="connsiteY1455" fmla="*/ 3778337 h 6403694"/>
              <a:gd name="connsiteX1456" fmla="*/ 2432304 w 7953876"/>
              <a:gd name="connsiteY1456" fmla="*/ 3489917 h 6403694"/>
              <a:gd name="connsiteX1457" fmla="*/ 2429399 w 7953876"/>
              <a:gd name="connsiteY1457" fmla="*/ 3479083 h 6403694"/>
              <a:gd name="connsiteX1458" fmla="*/ 2431186 w 7953876"/>
              <a:gd name="connsiteY1458" fmla="*/ 3476962 h 6403694"/>
              <a:gd name="connsiteX1459" fmla="*/ 2448498 w 7953876"/>
              <a:gd name="connsiteY1459" fmla="*/ 3509909 h 6403694"/>
              <a:gd name="connsiteX1460" fmla="*/ 2531818 w 7953876"/>
              <a:gd name="connsiteY1460" fmla="*/ 3629416 h 6403694"/>
              <a:gd name="connsiteX1461" fmla="*/ 2715320 w 7953876"/>
              <a:gd name="connsiteY1461" fmla="*/ 3800297 h 6403694"/>
              <a:gd name="connsiteX1462" fmla="*/ 2725820 w 7953876"/>
              <a:gd name="connsiteY1462" fmla="*/ 3795048 h 6403694"/>
              <a:gd name="connsiteX1463" fmla="*/ 2553038 w 7953876"/>
              <a:gd name="connsiteY1463" fmla="*/ 3614114 h 6403694"/>
              <a:gd name="connsiteX1464" fmla="*/ 2689297 w 7953876"/>
              <a:gd name="connsiteY1464" fmla="*/ 3678558 h 6403694"/>
              <a:gd name="connsiteX1465" fmla="*/ 2731069 w 7953876"/>
              <a:gd name="connsiteY1465" fmla="*/ 3731386 h 6403694"/>
              <a:gd name="connsiteX1466" fmla="*/ 2773511 w 7953876"/>
              <a:gd name="connsiteY1466" fmla="*/ 3808116 h 6403694"/>
              <a:gd name="connsiteX1467" fmla="*/ 2788923 w 7953876"/>
              <a:gd name="connsiteY1467" fmla="*/ 3804542 h 6403694"/>
              <a:gd name="connsiteX1468" fmla="*/ 2755975 w 7953876"/>
              <a:gd name="connsiteY1468" fmla="*/ 3714410 h 6403694"/>
              <a:gd name="connsiteX1469" fmla="*/ 2743243 w 7953876"/>
              <a:gd name="connsiteY1469" fmla="*/ 3697991 h 6403694"/>
              <a:gd name="connsiteX1470" fmla="*/ 2747375 w 7953876"/>
              <a:gd name="connsiteY1470" fmla="*/ 3699443 h 6403694"/>
              <a:gd name="connsiteX1471" fmla="*/ 2793279 w 7953876"/>
              <a:gd name="connsiteY1471" fmla="*/ 3716308 h 6403694"/>
              <a:gd name="connsiteX1472" fmla="*/ 2850352 w 7953876"/>
              <a:gd name="connsiteY1472" fmla="*/ 3797952 h 6403694"/>
              <a:gd name="connsiteX1473" fmla="*/ 2892682 w 7953876"/>
              <a:gd name="connsiteY1473" fmla="*/ 3875799 h 6403694"/>
              <a:gd name="connsiteX1474" fmla="*/ 2910775 w 7953876"/>
              <a:gd name="connsiteY1474" fmla="*/ 3867870 h 6403694"/>
              <a:gd name="connsiteX1475" fmla="*/ 2871908 w 7953876"/>
              <a:gd name="connsiteY1475" fmla="*/ 3760872 h 6403694"/>
              <a:gd name="connsiteX1476" fmla="*/ 2862079 w 7953876"/>
              <a:gd name="connsiteY1476" fmla="*/ 3744900 h 6403694"/>
              <a:gd name="connsiteX1477" fmla="*/ 2889331 w 7953876"/>
              <a:gd name="connsiteY1477" fmla="*/ 3757969 h 6403694"/>
              <a:gd name="connsiteX1478" fmla="*/ 2937245 w 7953876"/>
              <a:gd name="connsiteY1478" fmla="*/ 3820625 h 6403694"/>
              <a:gd name="connsiteX1479" fmla="*/ 2981473 w 7953876"/>
              <a:gd name="connsiteY1479" fmla="*/ 3884287 h 6403694"/>
              <a:gd name="connsiteX1480" fmla="*/ 2997556 w 7953876"/>
              <a:gd name="connsiteY1480" fmla="*/ 3878032 h 6403694"/>
              <a:gd name="connsiteX1481" fmla="*/ 2955450 w 7953876"/>
              <a:gd name="connsiteY1481" fmla="*/ 3794825 h 6403694"/>
              <a:gd name="connsiteX1482" fmla="*/ 2955226 w 7953876"/>
              <a:gd name="connsiteY1482" fmla="*/ 3794602 h 6403694"/>
              <a:gd name="connsiteX1483" fmla="*/ 2983372 w 7953876"/>
              <a:gd name="connsiteY1483" fmla="*/ 3813924 h 6403694"/>
              <a:gd name="connsiteX1484" fmla="*/ 3020787 w 7953876"/>
              <a:gd name="connsiteY1484" fmla="*/ 3871444 h 6403694"/>
              <a:gd name="connsiteX1485" fmla="*/ 3059766 w 7953876"/>
              <a:gd name="connsiteY1485" fmla="*/ 3919357 h 6403694"/>
              <a:gd name="connsiteX1486" fmla="*/ 3071828 w 7953876"/>
              <a:gd name="connsiteY1486" fmla="*/ 3911316 h 6403694"/>
              <a:gd name="connsiteX1487" fmla="*/ 3071047 w 7953876"/>
              <a:gd name="connsiteY1487" fmla="*/ 3891212 h 6403694"/>
              <a:gd name="connsiteX1488" fmla="*/ 3105447 w 7953876"/>
              <a:gd name="connsiteY1488" fmla="*/ 3934100 h 6403694"/>
              <a:gd name="connsiteX1489" fmla="*/ 3249077 w 7953876"/>
              <a:gd name="connsiteY1489" fmla="*/ 4144854 h 6403694"/>
              <a:gd name="connsiteX1490" fmla="*/ 3162966 w 7953876"/>
              <a:gd name="connsiteY1490" fmla="*/ 4096829 h 6403694"/>
              <a:gd name="connsiteX1491" fmla="*/ 2897148 w 7953876"/>
              <a:gd name="connsiteY1491" fmla="*/ 3976206 h 6403694"/>
              <a:gd name="connsiteX1492" fmla="*/ 2612833 w 7953876"/>
              <a:gd name="connsiteY1492" fmla="*/ 3778337 h 6403694"/>
              <a:gd name="connsiteX1493" fmla="*/ 257516 w 7953876"/>
              <a:gd name="connsiteY1493" fmla="*/ 1458536 h 6403694"/>
              <a:gd name="connsiteX1494" fmla="*/ 279741 w 7953876"/>
              <a:gd name="connsiteY1494" fmla="*/ 1462222 h 6403694"/>
              <a:gd name="connsiteX1495" fmla="*/ 305765 w 7953876"/>
              <a:gd name="connsiteY1495" fmla="*/ 1342604 h 6403694"/>
              <a:gd name="connsiteX1496" fmla="*/ 273710 w 7953876"/>
              <a:gd name="connsiteY1496" fmla="*/ 1332440 h 6403694"/>
              <a:gd name="connsiteX1497" fmla="*/ 253858 w 7953876"/>
              <a:gd name="connsiteY1497" fmla="*/ 1313147 h 6403694"/>
              <a:gd name="connsiteX1498" fmla="*/ 231492 w 7953876"/>
              <a:gd name="connsiteY1498" fmla="*/ 1330207 h 6403694"/>
              <a:gd name="connsiteX1499" fmla="*/ 216973 w 7953876"/>
              <a:gd name="connsiteY1499" fmla="*/ 1379238 h 6403694"/>
              <a:gd name="connsiteX1500" fmla="*/ 231045 w 7953876"/>
              <a:gd name="connsiteY1500" fmla="*/ 1392752 h 6403694"/>
              <a:gd name="connsiteX1501" fmla="*/ 255840 w 7953876"/>
              <a:gd name="connsiteY1501" fmla="*/ 1382030 h 6403694"/>
              <a:gd name="connsiteX1502" fmla="*/ 257516 w 7953876"/>
              <a:gd name="connsiteY1502" fmla="*/ 1458536 h 6403694"/>
              <a:gd name="connsiteX1503" fmla="*/ 4332400 w 7953876"/>
              <a:gd name="connsiteY1503" fmla="*/ 5653725 h 6403694"/>
              <a:gd name="connsiteX1504" fmla="*/ 4404152 w 7953876"/>
              <a:gd name="connsiteY1504" fmla="*/ 5726824 h 6403694"/>
              <a:gd name="connsiteX1505" fmla="*/ 4394549 w 7953876"/>
              <a:gd name="connsiteY1505" fmla="*/ 5708710 h 6403694"/>
              <a:gd name="connsiteX1506" fmla="*/ 4338580 w 7953876"/>
              <a:gd name="connsiteY1506" fmla="*/ 5657655 h 6403694"/>
              <a:gd name="connsiteX1507" fmla="*/ 4120552 w 7953876"/>
              <a:gd name="connsiteY1507" fmla="*/ 5437902 h 6403694"/>
              <a:gd name="connsiteX1508" fmla="*/ 4162888 w 7953876"/>
              <a:gd name="connsiteY1508" fmla="*/ 5481032 h 6403694"/>
              <a:gd name="connsiteX1509" fmla="*/ 4156234 w 7953876"/>
              <a:gd name="connsiteY1509" fmla="*/ 5458794 h 6403694"/>
              <a:gd name="connsiteX1510" fmla="*/ 4134093 w 7953876"/>
              <a:gd name="connsiteY1510" fmla="*/ 5432729 h 6403694"/>
              <a:gd name="connsiteX1511" fmla="*/ 4124404 w 7953876"/>
              <a:gd name="connsiteY1511" fmla="*/ 5431445 h 6403694"/>
              <a:gd name="connsiteX1512" fmla="*/ 2604497 w 7953876"/>
              <a:gd name="connsiteY1512" fmla="*/ 3893393 h 6403694"/>
              <a:gd name="connsiteX1513" fmla="*/ 2707191 w 7953876"/>
              <a:gd name="connsiteY1513" fmla="*/ 3998015 h 6403694"/>
              <a:gd name="connsiteX1514" fmla="*/ 2682428 w 7953876"/>
              <a:gd name="connsiteY1514" fmla="*/ 3964437 h 6403694"/>
              <a:gd name="connsiteX1515" fmla="*/ 2631890 w 7953876"/>
              <a:gd name="connsiteY1515" fmla="*/ 3898025 h 6403694"/>
              <a:gd name="connsiteX1516" fmla="*/ 2561191 w 7953876"/>
              <a:gd name="connsiteY1516" fmla="*/ 3781869 h 6403694"/>
              <a:gd name="connsiteX1517" fmla="*/ 2553890 w 7953876"/>
              <a:gd name="connsiteY1517" fmla="*/ 3780319 h 6403694"/>
              <a:gd name="connsiteX1518" fmla="*/ 2550357 w 7953876"/>
              <a:gd name="connsiteY1518" fmla="*/ 3786895 h 6403694"/>
              <a:gd name="connsiteX1519" fmla="*/ 2580415 w 7953876"/>
              <a:gd name="connsiteY1519" fmla="*/ 3857677 h 6403694"/>
              <a:gd name="connsiteX1520" fmla="*/ 2416512 w 7953876"/>
              <a:gd name="connsiteY1520" fmla="*/ 3701881 h 6403694"/>
              <a:gd name="connsiteX1521" fmla="*/ 2437020 w 7953876"/>
              <a:gd name="connsiteY1521" fmla="*/ 3722773 h 6403694"/>
              <a:gd name="connsiteX1522" fmla="*/ 2437372 w 7953876"/>
              <a:gd name="connsiteY1522" fmla="*/ 3720594 h 6403694"/>
              <a:gd name="connsiteX1523" fmla="*/ 2438112 w 7953876"/>
              <a:gd name="connsiteY1523" fmla="*/ 3612774 h 6403694"/>
              <a:gd name="connsiteX1524" fmla="*/ 2467486 w 7953876"/>
              <a:gd name="connsiteY1524" fmla="*/ 3709942 h 6403694"/>
              <a:gd name="connsiteX1525" fmla="*/ 2462663 w 7953876"/>
              <a:gd name="connsiteY1525" fmla="*/ 3748898 h 6403694"/>
              <a:gd name="connsiteX1526" fmla="*/ 2517637 w 7953876"/>
              <a:gd name="connsiteY1526" fmla="*/ 3804903 h 6403694"/>
              <a:gd name="connsiteX1527" fmla="*/ 2515958 w 7953876"/>
              <a:gd name="connsiteY1527" fmla="*/ 3798511 h 6403694"/>
              <a:gd name="connsiteX1528" fmla="*/ 2501326 w 7953876"/>
              <a:gd name="connsiteY1528" fmla="*/ 3742555 h 6403694"/>
              <a:gd name="connsiteX1529" fmla="*/ 2497194 w 7953876"/>
              <a:gd name="connsiteY1529" fmla="*/ 3692183 h 6403694"/>
              <a:gd name="connsiteX1530" fmla="*/ 2703371 w 7953876"/>
              <a:gd name="connsiteY1530" fmla="*/ 3889872 h 6403694"/>
              <a:gd name="connsiteX1531" fmla="*/ 2789816 w 7953876"/>
              <a:gd name="connsiteY1531" fmla="*/ 3980004 h 6403694"/>
              <a:gd name="connsiteX1532" fmla="*/ 2858840 w 7953876"/>
              <a:gd name="connsiteY1532" fmla="*/ 4050256 h 6403694"/>
              <a:gd name="connsiteX1533" fmla="*/ 2868222 w 7953876"/>
              <a:gd name="connsiteY1533" fmla="*/ 4041768 h 6403694"/>
              <a:gd name="connsiteX1534" fmla="*/ 2847559 w 7953876"/>
              <a:gd name="connsiteY1534" fmla="*/ 4000219 h 6403694"/>
              <a:gd name="connsiteX1535" fmla="*/ 2869562 w 7953876"/>
              <a:gd name="connsiteY1535" fmla="*/ 4015967 h 6403694"/>
              <a:gd name="connsiteX1536" fmla="*/ 2926747 w 7953876"/>
              <a:gd name="connsiteY1536" fmla="*/ 4062430 h 6403694"/>
              <a:gd name="connsiteX1537" fmla="*/ 2933559 w 7953876"/>
              <a:gd name="connsiteY1537" fmla="*/ 4063323 h 6403694"/>
              <a:gd name="connsiteX1538" fmla="*/ 2989292 w 7953876"/>
              <a:gd name="connsiteY1538" fmla="*/ 4148430 h 6403694"/>
              <a:gd name="connsiteX1539" fmla="*/ 3010065 w 7953876"/>
              <a:gd name="connsiteY1539" fmla="*/ 4211980 h 6403694"/>
              <a:gd name="connsiteX1540" fmla="*/ 2842779 w 7953876"/>
              <a:gd name="connsiteY1540" fmla="*/ 4112450 h 6403694"/>
              <a:gd name="connsiteX1541" fmla="*/ 2787669 w 7953876"/>
              <a:gd name="connsiteY1541" fmla="*/ 4080004 h 6403694"/>
              <a:gd name="connsiteX1542" fmla="*/ 2925697 w 7953876"/>
              <a:gd name="connsiteY1542" fmla="*/ 4220622 h 6403694"/>
              <a:gd name="connsiteX1543" fmla="*/ 2954557 w 7953876"/>
              <a:gd name="connsiteY1543" fmla="*/ 4239790 h 6403694"/>
              <a:gd name="connsiteX1544" fmla="*/ 2977330 w 7953876"/>
              <a:gd name="connsiteY1544" fmla="*/ 4273224 h 6403694"/>
              <a:gd name="connsiteX1545" fmla="*/ 3050559 w 7953876"/>
              <a:gd name="connsiteY1545" fmla="*/ 4347828 h 6403694"/>
              <a:gd name="connsiteX1546" fmla="*/ 3045736 w 7953876"/>
              <a:gd name="connsiteY1546" fmla="*/ 4332016 h 6403694"/>
              <a:gd name="connsiteX1547" fmla="*/ 2999456 w 7953876"/>
              <a:gd name="connsiteY1547" fmla="*/ 4257996 h 6403694"/>
              <a:gd name="connsiteX1548" fmla="*/ 3011741 w 7953876"/>
              <a:gd name="connsiteY1548" fmla="*/ 4262128 h 6403694"/>
              <a:gd name="connsiteX1549" fmla="*/ 3032962 w 7953876"/>
              <a:gd name="connsiteY1549" fmla="*/ 4267042 h 6403694"/>
              <a:gd name="connsiteX1550" fmla="*/ 3100756 w 7953876"/>
              <a:gd name="connsiteY1550" fmla="*/ 4383867 h 6403694"/>
              <a:gd name="connsiteX1551" fmla="*/ 3108580 w 7953876"/>
              <a:gd name="connsiteY1551" fmla="*/ 4406937 h 6403694"/>
              <a:gd name="connsiteX1552" fmla="*/ 3159633 w 7953876"/>
              <a:gd name="connsiteY1552" fmla="*/ 4458948 h 6403694"/>
              <a:gd name="connsiteX1553" fmla="*/ 3141634 w 7953876"/>
              <a:gd name="connsiteY1553" fmla="*/ 4397718 h 6403694"/>
              <a:gd name="connsiteX1554" fmla="*/ 3153696 w 7953876"/>
              <a:gd name="connsiteY1554" fmla="*/ 4419608 h 6403694"/>
              <a:gd name="connsiteX1555" fmla="*/ 3182741 w 7953876"/>
              <a:gd name="connsiteY1555" fmla="*/ 4482490 h 6403694"/>
              <a:gd name="connsiteX1556" fmla="*/ 3272038 w 7953876"/>
              <a:gd name="connsiteY1556" fmla="*/ 4573463 h 6403694"/>
              <a:gd name="connsiteX1557" fmla="*/ 3257330 w 7953876"/>
              <a:gd name="connsiteY1557" fmla="*/ 4545951 h 6403694"/>
              <a:gd name="connsiteX1558" fmla="*/ 3102767 w 7953876"/>
              <a:gd name="connsiteY1558" fmla="*/ 4282120 h 6403694"/>
              <a:gd name="connsiteX1559" fmla="*/ 3201052 w 7953876"/>
              <a:gd name="connsiteY1559" fmla="*/ 4283683 h 6403694"/>
              <a:gd name="connsiteX1560" fmla="*/ 3324467 w 7953876"/>
              <a:gd name="connsiteY1560" fmla="*/ 4246938 h 6403694"/>
              <a:gd name="connsiteX1561" fmla="*/ 3339545 w 7953876"/>
              <a:gd name="connsiteY1561" fmla="*/ 4212873 h 6403694"/>
              <a:gd name="connsiteX1562" fmla="*/ 3156153 w 7953876"/>
              <a:gd name="connsiteY1562" fmla="*/ 3938121 h 6403694"/>
              <a:gd name="connsiteX1563" fmla="*/ 2966508 w 7953876"/>
              <a:gd name="connsiteY1563" fmla="*/ 3751044 h 6403694"/>
              <a:gd name="connsiteX1564" fmla="*/ 2796071 w 7953876"/>
              <a:gd name="connsiteY1564" fmla="*/ 3678892 h 6403694"/>
              <a:gd name="connsiteX1565" fmla="*/ 2595257 w 7953876"/>
              <a:gd name="connsiteY1565" fmla="*/ 3619921 h 6403694"/>
              <a:gd name="connsiteX1566" fmla="*/ 2427725 w 7953876"/>
              <a:gd name="connsiteY1566" fmla="*/ 3391855 h 6403694"/>
              <a:gd name="connsiteX1567" fmla="*/ 2381150 w 7953876"/>
              <a:gd name="connsiteY1567" fmla="*/ 3263190 h 6403694"/>
              <a:gd name="connsiteX1568" fmla="*/ 2676788 w 7953876"/>
              <a:gd name="connsiteY1568" fmla="*/ 3495837 h 6403694"/>
              <a:gd name="connsiteX1569" fmla="*/ 3142862 w 7953876"/>
              <a:gd name="connsiteY1569" fmla="*/ 3854019 h 6403694"/>
              <a:gd name="connsiteX1570" fmla="*/ 3329492 w 7953876"/>
              <a:gd name="connsiteY1570" fmla="*/ 4011053 h 6403694"/>
              <a:gd name="connsiteX1571" fmla="*/ 3483400 w 7953876"/>
              <a:gd name="connsiteY1571" fmla="*/ 4196232 h 6403694"/>
              <a:gd name="connsiteX1572" fmla="*/ 3436937 w 7953876"/>
              <a:gd name="connsiteY1572" fmla="*/ 4666687 h 6403694"/>
              <a:gd name="connsiteX1573" fmla="*/ 3404720 w 7953876"/>
              <a:gd name="connsiteY1573" fmla="*/ 4708636 h 6403694"/>
              <a:gd name="connsiteX1574" fmla="*/ 3436206 w 7953876"/>
              <a:gd name="connsiteY1574" fmla="*/ 4740712 h 6403694"/>
              <a:gd name="connsiteX1575" fmla="*/ 3442409 w 7953876"/>
              <a:gd name="connsiteY1575" fmla="*/ 4733450 h 6403694"/>
              <a:gd name="connsiteX1576" fmla="*/ 3443773 w 7953876"/>
              <a:gd name="connsiteY1576" fmla="*/ 4748421 h 6403694"/>
              <a:gd name="connsiteX1577" fmla="*/ 3479234 w 7953876"/>
              <a:gd name="connsiteY1577" fmla="*/ 4784547 h 6403694"/>
              <a:gd name="connsiteX1578" fmla="*/ 3479085 w 7953876"/>
              <a:gd name="connsiteY1578" fmla="*/ 4779494 h 6403694"/>
              <a:gd name="connsiteX1579" fmla="*/ 3475134 w 7953876"/>
              <a:gd name="connsiteY1579" fmla="*/ 4738923 h 6403694"/>
              <a:gd name="connsiteX1580" fmla="*/ 3482059 w 7953876"/>
              <a:gd name="connsiteY1580" fmla="*/ 4686877 h 6403694"/>
              <a:gd name="connsiteX1581" fmla="*/ 3486749 w 7953876"/>
              <a:gd name="connsiteY1581" fmla="*/ 4677048 h 6403694"/>
              <a:gd name="connsiteX1582" fmla="*/ 3522713 w 7953876"/>
              <a:gd name="connsiteY1582" fmla="*/ 4581555 h 6403694"/>
              <a:gd name="connsiteX1583" fmla="*/ 3517910 w 7953876"/>
              <a:gd name="connsiteY1583" fmla="*/ 4248836 h 6403694"/>
              <a:gd name="connsiteX1584" fmla="*/ 3497360 w 7953876"/>
              <a:gd name="connsiteY1584" fmla="*/ 4116040 h 6403694"/>
              <a:gd name="connsiteX1585" fmla="*/ 3372492 w 7953876"/>
              <a:gd name="connsiteY1585" fmla="*/ 4006139 h 6403694"/>
              <a:gd name="connsiteX1586" fmla="*/ 3012412 w 7953876"/>
              <a:gd name="connsiteY1586" fmla="*/ 3714968 h 6403694"/>
              <a:gd name="connsiteX1587" fmla="*/ 2689633 w 7953876"/>
              <a:gd name="connsiteY1587" fmla="*/ 3470707 h 6403694"/>
              <a:gd name="connsiteX1588" fmla="*/ 2339156 w 7953876"/>
              <a:gd name="connsiteY1588" fmla="*/ 3209581 h 6403694"/>
              <a:gd name="connsiteX1589" fmla="*/ 2330333 w 7953876"/>
              <a:gd name="connsiteY1589" fmla="*/ 3210027 h 6403694"/>
              <a:gd name="connsiteX1590" fmla="*/ 2318493 w 7953876"/>
              <a:gd name="connsiteY1590" fmla="*/ 3214717 h 6403694"/>
              <a:gd name="connsiteX1591" fmla="*/ 2404605 w 7953876"/>
              <a:gd name="connsiteY1591" fmla="*/ 3499411 h 6403694"/>
              <a:gd name="connsiteX1592" fmla="*/ 2420465 w 7953876"/>
              <a:gd name="connsiteY1592" fmla="*/ 3667278 h 6403694"/>
              <a:gd name="connsiteX1593" fmla="*/ 1635780 w 7953876"/>
              <a:gd name="connsiteY1593" fmla="*/ 2906496 h 6403694"/>
              <a:gd name="connsiteX1594" fmla="*/ 1739693 w 7953876"/>
              <a:gd name="connsiteY1594" fmla="*/ 3012359 h 6403694"/>
              <a:gd name="connsiteX1595" fmla="*/ 1732019 w 7953876"/>
              <a:gd name="connsiteY1595" fmla="*/ 2999607 h 6403694"/>
              <a:gd name="connsiteX1596" fmla="*/ 1774014 w 7953876"/>
              <a:gd name="connsiteY1596" fmla="*/ 3029428 h 6403694"/>
              <a:gd name="connsiteX1597" fmla="*/ 1798405 w 7953876"/>
              <a:gd name="connsiteY1597" fmla="*/ 3062250 h 6403694"/>
              <a:gd name="connsiteX1598" fmla="*/ 1811177 w 7953876"/>
              <a:gd name="connsiteY1598" fmla="*/ 3085184 h 6403694"/>
              <a:gd name="connsiteX1599" fmla="*/ 1877818 w 7953876"/>
              <a:gd name="connsiteY1599" fmla="*/ 3153076 h 6403694"/>
              <a:gd name="connsiteX1600" fmla="*/ 1865711 w 7953876"/>
              <a:gd name="connsiteY1600" fmla="*/ 3116320 h 6403694"/>
              <a:gd name="connsiteX1601" fmla="*/ 1892963 w 7953876"/>
              <a:gd name="connsiteY1601" fmla="*/ 3147258 h 6403694"/>
              <a:gd name="connsiteX1602" fmla="*/ 2006562 w 7953876"/>
              <a:gd name="connsiteY1602" fmla="*/ 3284237 h 6403694"/>
              <a:gd name="connsiteX1603" fmla="*/ 2199550 w 7953876"/>
              <a:gd name="connsiteY1603" fmla="*/ 3480846 h 6403694"/>
              <a:gd name="connsiteX1604" fmla="*/ 2200244 w 7953876"/>
              <a:gd name="connsiteY1604" fmla="*/ 3480312 h 6403694"/>
              <a:gd name="connsiteX1605" fmla="*/ 2197647 w 7953876"/>
              <a:gd name="connsiteY1605" fmla="*/ 3454065 h 6403694"/>
              <a:gd name="connsiteX1606" fmla="*/ 1949700 w 7953876"/>
              <a:gd name="connsiteY1606" fmla="*/ 3135978 h 6403694"/>
              <a:gd name="connsiteX1607" fmla="*/ 1705214 w 7953876"/>
              <a:gd name="connsiteY1607" fmla="*/ 2927456 h 6403694"/>
              <a:gd name="connsiteX1608" fmla="*/ 1438422 w 7953876"/>
              <a:gd name="connsiteY1608" fmla="*/ 2705434 h 6403694"/>
              <a:gd name="connsiteX1609" fmla="*/ 1489272 w 7953876"/>
              <a:gd name="connsiteY1609" fmla="*/ 2757238 h 6403694"/>
              <a:gd name="connsiteX1610" fmla="*/ 1540922 w 7953876"/>
              <a:gd name="connsiteY1610" fmla="*/ 2775673 h 6403694"/>
              <a:gd name="connsiteX1611" fmla="*/ 2093555 w 7953876"/>
              <a:gd name="connsiteY1611" fmla="*/ 3077006 h 6403694"/>
              <a:gd name="connsiteX1612" fmla="*/ 2262649 w 7953876"/>
              <a:gd name="connsiteY1612" fmla="*/ 3237950 h 6403694"/>
              <a:gd name="connsiteX1613" fmla="*/ 2300065 w 7953876"/>
              <a:gd name="connsiteY1613" fmla="*/ 3362816 h 6403694"/>
              <a:gd name="connsiteX1614" fmla="*/ 2350324 w 7953876"/>
              <a:gd name="connsiteY1614" fmla="*/ 3574018 h 6403694"/>
              <a:gd name="connsiteX1615" fmla="*/ 2354326 w 7953876"/>
              <a:gd name="connsiteY1615" fmla="*/ 3636550 h 6403694"/>
              <a:gd name="connsiteX1616" fmla="*/ 2353961 w 7953876"/>
              <a:gd name="connsiteY1616" fmla="*/ 3638155 h 6403694"/>
              <a:gd name="connsiteX1617" fmla="*/ 2395216 w 7953876"/>
              <a:gd name="connsiteY1617" fmla="*/ 3680185 h 6403694"/>
              <a:gd name="connsiteX1618" fmla="*/ 2398015 w 7953876"/>
              <a:gd name="connsiteY1618" fmla="*/ 3669959 h 6403694"/>
              <a:gd name="connsiteX1619" fmla="*/ 2345745 w 7953876"/>
              <a:gd name="connsiteY1619" fmla="*/ 3382138 h 6403694"/>
              <a:gd name="connsiteX1620" fmla="*/ 2269462 w 7953876"/>
              <a:gd name="connsiteY1620" fmla="*/ 3173505 h 6403694"/>
              <a:gd name="connsiteX1621" fmla="*/ 1737940 w 7953876"/>
              <a:gd name="connsiteY1621" fmla="*/ 2819901 h 6403694"/>
              <a:gd name="connsiteX1622" fmla="*/ 1578617 w 7953876"/>
              <a:gd name="connsiteY1622" fmla="*/ 2750831 h 6403694"/>
              <a:gd name="connsiteX1623" fmla="*/ 1353644 w 7953876"/>
              <a:gd name="connsiteY1623" fmla="*/ 2619065 h 6403694"/>
              <a:gd name="connsiteX1624" fmla="*/ 1380578 w 7953876"/>
              <a:gd name="connsiteY1624" fmla="*/ 2646504 h 6403694"/>
              <a:gd name="connsiteX1625" fmla="*/ 1424989 w 7953876"/>
              <a:gd name="connsiteY1625" fmla="*/ 2658819 h 6403694"/>
              <a:gd name="connsiteX1626" fmla="*/ 1508532 w 7953876"/>
              <a:gd name="connsiteY1626" fmla="*/ 2664543 h 6403694"/>
              <a:gd name="connsiteX1627" fmla="*/ 1504176 w 7953876"/>
              <a:gd name="connsiteY1627" fmla="*/ 2641201 h 6403694"/>
              <a:gd name="connsiteX1628" fmla="*/ 1424138 w 7953876"/>
              <a:gd name="connsiteY1628" fmla="*/ 2634722 h 6403694"/>
              <a:gd name="connsiteX1629" fmla="*/ 1276143 w 7953876"/>
              <a:gd name="connsiteY1629" fmla="*/ 2540109 h 6403694"/>
              <a:gd name="connsiteX1630" fmla="*/ 1331844 w 7953876"/>
              <a:gd name="connsiteY1630" fmla="*/ 2596856 h 6403694"/>
              <a:gd name="connsiteX1631" fmla="*/ 1395780 w 7953876"/>
              <a:gd name="connsiteY1631" fmla="*/ 2613393 h 6403694"/>
              <a:gd name="connsiteX1632" fmla="*/ 1817238 w 7953876"/>
              <a:gd name="connsiteY1632" fmla="*/ 2548276 h 6403694"/>
              <a:gd name="connsiteX1633" fmla="*/ 1994041 w 7953876"/>
              <a:gd name="connsiteY1633" fmla="*/ 2285697 h 6403694"/>
              <a:gd name="connsiteX1634" fmla="*/ 1995716 w 7953876"/>
              <a:gd name="connsiteY1634" fmla="*/ 2117719 h 6403694"/>
              <a:gd name="connsiteX1635" fmla="*/ 2030339 w 7953876"/>
              <a:gd name="connsiteY1635" fmla="*/ 2199139 h 6403694"/>
              <a:gd name="connsiteX1636" fmla="*/ 2048320 w 7953876"/>
              <a:gd name="connsiteY1636" fmla="*/ 2195789 h 6403694"/>
              <a:gd name="connsiteX1637" fmla="*/ 2011575 w 7953876"/>
              <a:gd name="connsiteY1637" fmla="*/ 2006589 h 6403694"/>
              <a:gd name="connsiteX1638" fmla="*/ 2002640 w 7953876"/>
              <a:gd name="connsiteY1638" fmla="*/ 1847434 h 6403694"/>
              <a:gd name="connsiteX1639" fmla="*/ 2008113 w 7953876"/>
              <a:gd name="connsiteY1639" fmla="*/ 1830793 h 6403694"/>
              <a:gd name="connsiteX1640" fmla="*/ 2005209 w 7953876"/>
              <a:gd name="connsiteY1640" fmla="*/ 1861283 h 6403694"/>
              <a:gd name="connsiteX1641" fmla="*/ 2023414 w 7953876"/>
              <a:gd name="connsiteY1641" fmla="*/ 2018987 h 6403694"/>
              <a:gd name="connsiteX1642" fmla="*/ 2041843 w 7953876"/>
              <a:gd name="connsiteY1642" fmla="*/ 2017535 h 6403694"/>
              <a:gd name="connsiteX1643" fmla="*/ 2036035 w 7953876"/>
              <a:gd name="connsiteY1643" fmla="*/ 1840509 h 6403694"/>
              <a:gd name="connsiteX1644" fmla="*/ 2047427 w 7953876"/>
              <a:gd name="connsiteY1644" fmla="*/ 1753951 h 6403694"/>
              <a:gd name="connsiteX1645" fmla="*/ 2058261 w 7953876"/>
              <a:gd name="connsiteY1645" fmla="*/ 1834367 h 6403694"/>
              <a:gd name="connsiteX1646" fmla="*/ 2082720 w 7953876"/>
              <a:gd name="connsiteY1646" fmla="*/ 1831574 h 6403694"/>
              <a:gd name="connsiteX1647" fmla="*/ 2100479 w 7953876"/>
              <a:gd name="connsiteY1647" fmla="*/ 1667617 h 6403694"/>
              <a:gd name="connsiteX1648" fmla="*/ 2174752 w 7953876"/>
              <a:gd name="connsiteY1648" fmla="*/ 1810353 h 6403694"/>
              <a:gd name="connsiteX1649" fmla="*/ 2186144 w 7953876"/>
              <a:gd name="connsiteY1649" fmla="*/ 1860836 h 6403694"/>
              <a:gd name="connsiteX1650" fmla="*/ 2187595 w 7953876"/>
              <a:gd name="connsiteY1650" fmla="*/ 2014742 h 6403694"/>
              <a:gd name="connsiteX1651" fmla="*/ 2162466 w 7953876"/>
              <a:gd name="connsiteY1651" fmla="*/ 2238677 h 6403694"/>
              <a:gd name="connsiteX1652" fmla="*/ 2196977 w 7953876"/>
              <a:gd name="connsiteY1652" fmla="*/ 2246830 h 6403694"/>
              <a:gd name="connsiteX1653" fmla="*/ 2220208 w 7953876"/>
              <a:gd name="connsiteY1653" fmla="*/ 2155357 h 6403694"/>
              <a:gd name="connsiteX1654" fmla="*/ 2230372 w 7953876"/>
              <a:gd name="connsiteY1654" fmla="*/ 2237337 h 6403694"/>
              <a:gd name="connsiteX1655" fmla="*/ 2248353 w 7953876"/>
              <a:gd name="connsiteY1655" fmla="*/ 2237113 h 6403694"/>
              <a:gd name="connsiteX1656" fmla="*/ 2257624 w 7953876"/>
              <a:gd name="connsiteY1656" fmla="*/ 2160607 h 6403694"/>
              <a:gd name="connsiteX1657" fmla="*/ 2252486 w 7953876"/>
              <a:gd name="connsiteY1657" fmla="*/ 2040095 h 6403694"/>
              <a:gd name="connsiteX1658" fmla="*/ 2249805 w 7953876"/>
              <a:gd name="connsiteY1658" fmla="*/ 2033618 h 6403694"/>
              <a:gd name="connsiteX1659" fmla="*/ 2253714 w 7953876"/>
              <a:gd name="connsiteY1659" fmla="*/ 2005473 h 6403694"/>
              <a:gd name="connsiteX1660" fmla="*/ 2313468 w 7953876"/>
              <a:gd name="connsiteY1660" fmla="*/ 2136818 h 6403694"/>
              <a:gd name="connsiteX1661" fmla="*/ 2333460 w 7953876"/>
              <a:gd name="connsiteY1661" fmla="*/ 2124643 h 6403694"/>
              <a:gd name="connsiteX1662" fmla="*/ 2278732 w 7953876"/>
              <a:gd name="connsiteY1662" fmla="*/ 1915229 h 6403694"/>
              <a:gd name="connsiteX1663" fmla="*/ 2236068 w 7953876"/>
              <a:gd name="connsiteY1663" fmla="*/ 1746579 h 6403694"/>
              <a:gd name="connsiteX1664" fmla="*/ 2251369 w 7953876"/>
              <a:gd name="connsiteY1664" fmla="*/ 1676998 h 6403694"/>
              <a:gd name="connsiteX1665" fmla="*/ 2271585 w 7953876"/>
              <a:gd name="connsiteY1665" fmla="*/ 1782990 h 6403694"/>
              <a:gd name="connsiteX1666" fmla="*/ 2325306 w 7953876"/>
              <a:gd name="connsiteY1666" fmla="*/ 1943262 h 6403694"/>
              <a:gd name="connsiteX1667" fmla="*/ 2339602 w 7953876"/>
              <a:gd name="connsiteY1667" fmla="*/ 1937120 h 6403694"/>
              <a:gd name="connsiteX1668" fmla="*/ 2303639 w 7953876"/>
              <a:gd name="connsiteY1668" fmla="*/ 1754732 h 6403694"/>
              <a:gd name="connsiteX1669" fmla="*/ 2280297 w 7953876"/>
              <a:gd name="connsiteY1669" fmla="*/ 1643826 h 6403694"/>
              <a:gd name="connsiteX1670" fmla="*/ 2308778 w 7953876"/>
              <a:gd name="connsiteY1670" fmla="*/ 1673870 h 6403694"/>
              <a:gd name="connsiteX1671" fmla="*/ 2342507 w 7953876"/>
              <a:gd name="connsiteY1671" fmla="*/ 1653208 h 6403694"/>
              <a:gd name="connsiteX1672" fmla="*/ 2367078 w 7953876"/>
              <a:gd name="connsiteY1672" fmla="*/ 1494947 h 6403694"/>
              <a:gd name="connsiteX1673" fmla="*/ 2389974 w 7953876"/>
              <a:gd name="connsiteY1673" fmla="*/ 1529347 h 6403694"/>
              <a:gd name="connsiteX1674" fmla="*/ 2422029 w 7953876"/>
              <a:gd name="connsiteY1674" fmla="*/ 1520634 h 6403694"/>
              <a:gd name="connsiteX1675" fmla="*/ 2453748 w 7953876"/>
              <a:gd name="connsiteY1675" fmla="*/ 1387726 h 6403694"/>
              <a:gd name="connsiteX1676" fmla="*/ 2586098 w 7953876"/>
              <a:gd name="connsiteY1676" fmla="*/ 1777629 h 6403694"/>
              <a:gd name="connsiteX1677" fmla="*/ 2408961 w 7953876"/>
              <a:gd name="connsiteY1677" fmla="*/ 2102418 h 6403694"/>
              <a:gd name="connsiteX1678" fmla="*/ 2422698 w 7953876"/>
              <a:gd name="connsiteY1678" fmla="*/ 2130004 h 6403694"/>
              <a:gd name="connsiteX1679" fmla="*/ 2624854 w 7953876"/>
              <a:gd name="connsiteY1679" fmla="*/ 1754174 h 6403694"/>
              <a:gd name="connsiteX1680" fmla="*/ 2613350 w 7953876"/>
              <a:gd name="connsiteY1680" fmla="*/ 1658234 h 6403694"/>
              <a:gd name="connsiteX1681" fmla="*/ 2614243 w 7953876"/>
              <a:gd name="connsiteY1681" fmla="*/ 1646172 h 6403694"/>
              <a:gd name="connsiteX1682" fmla="*/ 2695216 w 7953876"/>
              <a:gd name="connsiteY1682" fmla="*/ 1439325 h 6403694"/>
              <a:gd name="connsiteX1683" fmla="*/ 2713311 w 7953876"/>
              <a:gd name="connsiteY1683" fmla="*/ 1466131 h 6403694"/>
              <a:gd name="connsiteX1684" fmla="*/ 2714204 w 7953876"/>
              <a:gd name="connsiteY1684" fmla="*/ 1496064 h 6403694"/>
              <a:gd name="connsiteX1685" fmla="*/ 2741903 w 7953876"/>
              <a:gd name="connsiteY1685" fmla="*/ 1588206 h 6403694"/>
              <a:gd name="connsiteX1686" fmla="*/ 2760331 w 7953876"/>
              <a:gd name="connsiteY1686" fmla="*/ 1580834 h 6403694"/>
              <a:gd name="connsiteX1687" fmla="*/ 2749720 w 7953876"/>
              <a:gd name="connsiteY1687" fmla="*/ 1490814 h 6403694"/>
              <a:gd name="connsiteX1688" fmla="*/ 2749274 w 7953876"/>
              <a:gd name="connsiteY1688" fmla="*/ 1477635 h 6403694"/>
              <a:gd name="connsiteX1689" fmla="*/ 2754077 w 7953876"/>
              <a:gd name="connsiteY1689" fmla="*/ 1465461 h 6403694"/>
              <a:gd name="connsiteX1690" fmla="*/ 2774292 w 7953876"/>
              <a:gd name="connsiteY1690" fmla="*/ 1389960 h 6403694"/>
              <a:gd name="connsiteX1691" fmla="*/ 2764016 w 7953876"/>
              <a:gd name="connsiteY1691" fmla="*/ 1501871 h 6403694"/>
              <a:gd name="connsiteX1692" fmla="*/ 2787918 w 7953876"/>
              <a:gd name="connsiteY1692" fmla="*/ 1500419 h 6403694"/>
              <a:gd name="connsiteX1693" fmla="*/ 2798529 w 7953876"/>
              <a:gd name="connsiteY1693" fmla="*/ 1407159 h 6403694"/>
              <a:gd name="connsiteX1694" fmla="*/ 2810479 w 7953876"/>
              <a:gd name="connsiteY1694" fmla="*/ 1367845 h 6403694"/>
              <a:gd name="connsiteX1695" fmla="*/ 2832482 w 7953876"/>
              <a:gd name="connsiteY1695" fmla="*/ 1336685 h 6403694"/>
              <a:gd name="connsiteX1696" fmla="*/ 2852697 w 7953876"/>
              <a:gd name="connsiteY1696" fmla="*/ 1307869 h 6403694"/>
              <a:gd name="connsiteX1697" fmla="*/ 2861186 w 7953876"/>
              <a:gd name="connsiteY1697" fmla="*/ 1319932 h 6403694"/>
              <a:gd name="connsiteX1698" fmla="*/ 2848899 w 7953876"/>
              <a:gd name="connsiteY1698" fmla="*/ 1572793 h 6403694"/>
              <a:gd name="connsiteX1699" fmla="*/ 2865653 w 7953876"/>
              <a:gd name="connsiteY1699" fmla="*/ 1568325 h 6403694"/>
              <a:gd name="connsiteX1700" fmla="*/ 2876822 w 7953876"/>
              <a:gd name="connsiteY1700" fmla="*/ 1420786 h 6403694"/>
              <a:gd name="connsiteX1701" fmla="*/ 2902622 w 7953876"/>
              <a:gd name="connsiteY1701" fmla="*/ 1306864 h 6403694"/>
              <a:gd name="connsiteX1702" fmla="*/ 2905861 w 7953876"/>
              <a:gd name="connsiteY1702" fmla="*/ 1301839 h 6403694"/>
              <a:gd name="connsiteX1703" fmla="*/ 2935793 w 7953876"/>
              <a:gd name="connsiteY1703" fmla="*/ 1556374 h 6403694"/>
              <a:gd name="connsiteX1704" fmla="*/ 2926747 w 7953876"/>
              <a:gd name="connsiteY1704" fmla="*/ 1603843 h 6403694"/>
              <a:gd name="connsiteX1705" fmla="*/ 2832593 w 7953876"/>
              <a:gd name="connsiteY1705" fmla="*/ 1818059 h 6403694"/>
              <a:gd name="connsiteX1706" fmla="*/ 2857611 w 7953876"/>
              <a:gd name="connsiteY1706" fmla="*/ 1835594 h 6403694"/>
              <a:gd name="connsiteX1707" fmla="*/ 2972203 w 7953876"/>
              <a:gd name="connsiteY1707" fmla="*/ 1552578 h 6403694"/>
              <a:gd name="connsiteX1708" fmla="*/ 3078083 w 7953876"/>
              <a:gd name="connsiteY1708" fmla="*/ 1332664 h 6403694"/>
              <a:gd name="connsiteX1709" fmla="*/ 3093385 w 7953876"/>
              <a:gd name="connsiteY1709" fmla="*/ 1391858 h 6403694"/>
              <a:gd name="connsiteX1710" fmla="*/ 3130019 w 7953876"/>
              <a:gd name="connsiteY1710" fmla="*/ 1392417 h 6403694"/>
              <a:gd name="connsiteX1711" fmla="*/ 3303470 w 7953876"/>
              <a:gd name="connsiteY1711" fmla="*/ 1263194 h 6403694"/>
              <a:gd name="connsiteX1712" fmla="*/ 3233552 w 7953876"/>
              <a:gd name="connsiteY1712" fmla="*/ 1566427 h 6403694"/>
              <a:gd name="connsiteX1713" fmla="*/ 3259688 w 7953876"/>
              <a:gd name="connsiteY1713" fmla="*/ 1581839 h 6403694"/>
              <a:gd name="connsiteX1714" fmla="*/ 3327929 w 7953876"/>
              <a:gd name="connsiteY1714" fmla="*/ 1411739 h 6403694"/>
              <a:gd name="connsiteX1715" fmla="*/ 3447324 w 7953876"/>
              <a:gd name="connsiteY1715" fmla="*/ 1318033 h 6403694"/>
              <a:gd name="connsiteX1716" fmla="*/ 3570403 w 7953876"/>
              <a:gd name="connsiteY1716" fmla="*/ 1285643 h 6403694"/>
              <a:gd name="connsiteX1717" fmla="*/ 3571185 w 7953876"/>
              <a:gd name="connsiteY1717" fmla="*/ 1287430 h 6403694"/>
              <a:gd name="connsiteX1718" fmla="*/ 3592294 w 7953876"/>
              <a:gd name="connsiteY1718" fmla="*/ 1298487 h 6403694"/>
              <a:gd name="connsiteX1719" fmla="*/ 3598102 w 7953876"/>
              <a:gd name="connsiteY1719" fmla="*/ 1298376 h 6403694"/>
              <a:gd name="connsiteX1720" fmla="*/ 3593301 w 7953876"/>
              <a:gd name="connsiteY1720" fmla="*/ 1300609 h 6403694"/>
              <a:gd name="connsiteX1721" fmla="*/ 3472342 w 7953876"/>
              <a:gd name="connsiteY1721" fmla="*/ 1387168 h 6403694"/>
              <a:gd name="connsiteX1722" fmla="*/ 3496131 w 7953876"/>
              <a:gd name="connsiteY1722" fmla="*/ 1408612 h 6403694"/>
              <a:gd name="connsiteX1723" fmla="*/ 3620106 w 7953876"/>
              <a:gd name="connsiteY1723" fmla="*/ 1332440 h 6403694"/>
              <a:gd name="connsiteX1724" fmla="*/ 3690580 w 7953876"/>
              <a:gd name="connsiteY1724" fmla="*/ 1312560 h 6403694"/>
              <a:gd name="connsiteX1725" fmla="*/ 3751227 w 7953876"/>
              <a:gd name="connsiteY1725" fmla="*/ 1317809 h 6403694"/>
              <a:gd name="connsiteX1726" fmla="*/ 3524612 w 7953876"/>
              <a:gd name="connsiteY1726" fmla="*/ 1557156 h 6403694"/>
              <a:gd name="connsiteX1727" fmla="*/ 3541253 w 7953876"/>
              <a:gd name="connsiteY1727" fmla="*/ 1580946 h 6403694"/>
              <a:gd name="connsiteX1728" fmla="*/ 3578669 w 7953876"/>
              <a:gd name="connsiteY1728" fmla="*/ 1561177 h 6403694"/>
              <a:gd name="connsiteX1729" fmla="*/ 3585370 w 7953876"/>
              <a:gd name="connsiteY1729" fmla="*/ 1559055 h 6403694"/>
              <a:gd name="connsiteX1730" fmla="*/ 3642219 w 7953876"/>
              <a:gd name="connsiteY1730" fmla="*/ 1530016 h 6403694"/>
              <a:gd name="connsiteX1731" fmla="*/ 3647469 w 7953876"/>
              <a:gd name="connsiteY1731" fmla="*/ 1529235 h 6403694"/>
              <a:gd name="connsiteX1732" fmla="*/ 3916078 w 7953876"/>
              <a:gd name="connsiteY1732" fmla="*/ 1456079 h 6403694"/>
              <a:gd name="connsiteX1733" fmla="*/ 4048652 w 7953876"/>
              <a:gd name="connsiteY1733" fmla="*/ 1471492 h 6403694"/>
              <a:gd name="connsiteX1734" fmla="*/ 3890501 w 7953876"/>
              <a:gd name="connsiteY1734" fmla="*/ 1595577 h 6403694"/>
              <a:gd name="connsiteX1735" fmla="*/ 3891730 w 7953876"/>
              <a:gd name="connsiteY1735" fmla="*/ 1627521 h 6403694"/>
              <a:gd name="connsiteX1736" fmla="*/ 3953941 w 7953876"/>
              <a:gd name="connsiteY1736" fmla="*/ 1622494 h 6403694"/>
              <a:gd name="connsiteX1737" fmla="*/ 3979628 w 7953876"/>
              <a:gd name="connsiteY1737" fmla="*/ 1620484 h 6403694"/>
              <a:gd name="connsiteX1738" fmla="*/ 3982532 w 7953876"/>
              <a:gd name="connsiteY1738" fmla="*/ 1619926 h 6403694"/>
              <a:gd name="connsiteX1739" fmla="*/ 3984208 w 7953876"/>
              <a:gd name="connsiteY1739" fmla="*/ 1619590 h 6403694"/>
              <a:gd name="connsiteX1740" fmla="*/ 4035249 w 7953876"/>
              <a:gd name="connsiteY1740" fmla="*/ 1602614 h 6403694"/>
              <a:gd name="connsiteX1741" fmla="*/ 4059150 w 7953876"/>
              <a:gd name="connsiteY1741" fmla="*/ 1587536 h 6403694"/>
              <a:gd name="connsiteX1742" fmla="*/ 4058705 w 7953876"/>
              <a:gd name="connsiteY1742" fmla="*/ 1584297 h 6403694"/>
              <a:gd name="connsiteX1743" fmla="*/ 4164249 w 7953876"/>
              <a:gd name="connsiteY1743" fmla="*/ 1596359 h 6403694"/>
              <a:gd name="connsiteX1744" fmla="*/ 4112762 w 7953876"/>
              <a:gd name="connsiteY1744" fmla="*/ 1613559 h 6403694"/>
              <a:gd name="connsiteX1745" fmla="*/ 4120803 w 7953876"/>
              <a:gd name="connsiteY1745" fmla="*/ 1642486 h 6403694"/>
              <a:gd name="connsiteX1746" fmla="*/ 4224896 w 7953876"/>
              <a:gd name="connsiteY1746" fmla="*/ 1625733 h 6403694"/>
              <a:gd name="connsiteX1747" fmla="*/ 4243993 w 7953876"/>
              <a:gd name="connsiteY1747" fmla="*/ 1622718 h 6403694"/>
              <a:gd name="connsiteX1748" fmla="*/ 4288000 w 7953876"/>
              <a:gd name="connsiteY1748" fmla="*/ 1635785 h 6403694"/>
              <a:gd name="connsiteX1749" fmla="*/ 4215848 w 7953876"/>
              <a:gd name="connsiteY1749" fmla="*/ 1690846 h 6403694"/>
              <a:gd name="connsiteX1750" fmla="*/ 4186810 w 7953876"/>
              <a:gd name="connsiteY1750" fmla="*/ 1676775 h 6403694"/>
              <a:gd name="connsiteX1751" fmla="*/ 4165366 w 7953876"/>
              <a:gd name="connsiteY1751" fmla="*/ 1700452 h 6403694"/>
              <a:gd name="connsiteX1752" fmla="*/ 4164025 w 7953876"/>
              <a:gd name="connsiteY1752" fmla="*/ 1706707 h 6403694"/>
              <a:gd name="connsiteX1753" fmla="*/ 4119239 w 7953876"/>
              <a:gd name="connsiteY1753" fmla="*/ 1717987 h 6403694"/>
              <a:gd name="connsiteX1754" fmla="*/ 4092991 w 7953876"/>
              <a:gd name="connsiteY1754" fmla="*/ 1720221 h 6403694"/>
              <a:gd name="connsiteX1755" fmla="*/ 4024527 w 7953876"/>
              <a:gd name="connsiteY1755" fmla="*/ 1717764 h 6403694"/>
              <a:gd name="connsiteX1756" fmla="*/ 4022740 w 7953876"/>
              <a:gd name="connsiteY1756" fmla="*/ 1729156 h 6403694"/>
              <a:gd name="connsiteX1757" fmla="*/ 4101480 w 7953876"/>
              <a:gd name="connsiteY1757" fmla="*/ 1749148 h 6403694"/>
              <a:gd name="connsiteX1758" fmla="*/ 4137555 w 7953876"/>
              <a:gd name="connsiteY1758" fmla="*/ 1751047 h 6403694"/>
              <a:gd name="connsiteX1759" fmla="*/ 4237181 w 7953876"/>
              <a:gd name="connsiteY1759" fmla="*/ 1734630 h 6403694"/>
              <a:gd name="connsiteX1760" fmla="*/ 4296153 w 7953876"/>
              <a:gd name="connsiteY1760" fmla="*/ 1758306 h 6403694"/>
              <a:gd name="connsiteX1761" fmla="*/ 4207249 w 7953876"/>
              <a:gd name="connsiteY1761" fmla="*/ 1773609 h 6403694"/>
              <a:gd name="connsiteX1762" fmla="*/ 4210153 w 7953876"/>
              <a:gd name="connsiteY1762" fmla="*/ 1795611 h 6403694"/>
              <a:gd name="connsiteX1763" fmla="*/ 4311007 w 7953876"/>
              <a:gd name="connsiteY1763" fmla="*/ 1795833 h 6403694"/>
              <a:gd name="connsiteX1764" fmla="*/ 4377126 w 7953876"/>
              <a:gd name="connsiteY1764" fmla="*/ 1800414 h 6403694"/>
              <a:gd name="connsiteX1765" fmla="*/ 4406724 w 7953876"/>
              <a:gd name="connsiteY1765" fmla="*/ 1821075 h 6403694"/>
              <a:gd name="connsiteX1766" fmla="*/ 4397788 w 7953876"/>
              <a:gd name="connsiteY1766" fmla="*/ 1820293 h 6403694"/>
              <a:gd name="connsiteX1767" fmla="*/ 4324409 w 7953876"/>
              <a:gd name="connsiteY1767" fmla="*/ 1824425 h 6403694"/>
              <a:gd name="connsiteX1768" fmla="*/ 4326420 w 7953876"/>
              <a:gd name="connsiteY1768" fmla="*/ 1856034 h 6403694"/>
              <a:gd name="connsiteX1769" fmla="*/ 4433417 w 7953876"/>
              <a:gd name="connsiteY1769" fmla="*/ 1867202 h 6403694"/>
              <a:gd name="connsiteX1770" fmla="*/ 4455978 w 7953876"/>
              <a:gd name="connsiteY1770" fmla="*/ 1865193 h 6403694"/>
              <a:gd name="connsiteX1771" fmla="*/ 4496520 w 7953876"/>
              <a:gd name="connsiteY1771" fmla="*/ 1912101 h 6403694"/>
              <a:gd name="connsiteX1772" fmla="*/ 4563087 w 7953876"/>
              <a:gd name="connsiteY1772" fmla="*/ 1982241 h 6403694"/>
              <a:gd name="connsiteX1773" fmla="*/ 4300396 w 7953876"/>
              <a:gd name="connsiteY1773" fmla="*/ 1893225 h 6403694"/>
              <a:gd name="connsiteX1774" fmla="*/ 4070208 w 7953876"/>
              <a:gd name="connsiteY1774" fmla="*/ 1781091 h 6403694"/>
              <a:gd name="connsiteX1775" fmla="*/ 3804167 w 7953876"/>
              <a:gd name="connsiteY1775" fmla="*/ 1736639 h 6403694"/>
              <a:gd name="connsiteX1776" fmla="*/ 3879222 w 7953876"/>
              <a:gd name="connsiteY1776" fmla="*/ 1710281 h 6403694"/>
              <a:gd name="connsiteX1777" fmla="*/ 3913174 w 7953876"/>
              <a:gd name="connsiteY1777" fmla="*/ 1697214 h 6403694"/>
              <a:gd name="connsiteX1778" fmla="*/ 4040052 w 7953876"/>
              <a:gd name="connsiteY1778" fmla="*/ 1665159 h 6403694"/>
              <a:gd name="connsiteX1779" fmla="*/ 4068978 w 7953876"/>
              <a:gd name="connsiteY1779" fmla="*/ 1654548 h 6403694"/>
              <a:gd name="connsiteX1780" fmla="*/ 4068644 w 7953876"/>
              <a:gd name="connsiteY1780" fmla="*/ 1637460 h 6403694"/>
              <a:gd name="connsiteX1781" fmla="*/ 3950813 w 7953876"/>
              <a:gd name="connsiteY1781" fmla="*/ 1647289 h 6403694"/>
              <a:gd name="connsiteX1782" fmla="*/ 3871850 w 7953876"/>
              <a:gd name="connsiteY1782" fmla="*/ 1675546 h 6403694"/>
              <a:gd name="connsiteX1783" fmla="*/ 3852863 w 7953876"/>
              <a:gd name="connsiteY1783" fmla="*/ 1680013 h 6403694"/>
              <a:gd name="connsiteX1784" fmla="*/ 3850964 w 7953876"/>
              <a:gd name="connsiteY1784" fmla="*/ 1673983 h 6403694"/>
              <a:gd name="connsiteX1785" fmla="*/ 3738606 w 7953876"/>
              <a:gd name="connsiteY1785" fmla="*/ 1676997 h 6403694"/>
              <a:gd name="connsiteX1786" fmla="*/ 3637975 w 7953876"/>
              <a:gd name="connsiteY1786" fmla="*/ 1734182 h 6403694"/>
              <a:gd name="connsiteX1787" fmla="*/ 3589503 w 7953876"/>
              <a:gd name="connsiteY1787" fmla="*/ 1736304 h 6403694"/>
              <a:gd name="connsiteX1788" fmla="*/ 3718725 w 7953876"/>
              <a:gd name="connsiteY1788" fmla="*/ 1652873 h 6403694"/>
              <a:gd name="connsiteX1789" fmla="*/ 3830190 w 7953876"/>
              <a:gd name="connsiteY1789" fmla="*/ 1599040 h 6403694"/>
              <a:gd name="connsiteX1790" fmla="*/ 3822037 w 7953876"/>
              <a:gd name="connsiteY1790" fmla="*/ 1577372 h 6403694"/>
              <a:gd name="connsiteX1791" fmla="*/ 3752456 w 7953876"/>
              <a:gd name="connsiteY1791" fmla="*/ 1593232 h 6403694"/>
              <a:gd name="connsiteX1792" fmla="*/ 3873525 w 7953876"/>
              <a:gd name="connsiteY1792" fmla="*/ 1491595 h 6403694"/>
              <a:gd name="connsiteX1793" fmla="*/ 3862021 w 7953876"/>
              <a:gd name="connsiteY1793" fmla="*/ 1470487 h 6403694"/>
              <a:gd name="connsiteX1794" fmla="*/ 3657855 w 7953876"/>
              <a:gd name="connsiteY1794" fmla="*/ 1620819 h 6403694"/>
              <a:gd name="connsiteX1795" fmla="*/ 3437942 w 7953876"/>
              <a:gd name="connsiteY1795" fmla="*/ 1723237 h 6403694"/>
              <a:gd name="connsiteX1796" fmla="*/ 3351495 w 7953876"/>
              <a:gd name="connsiteY1796" fmla="*/ 1749707 h 6403694"/>
              <a:gd name="connsiteX1797" fmla="*/ 3338316 w 7953876"/>
              <a:gd name="connsiteY1797" fmla="*/ 1750600 h 6403694"/>
              <a:gd name="connsiteX1798" fmla="*/ 3399857 w 7953876"/>
              <a:gd name="connsiteY1798" fmla="*/ 1711397 h 6403694"/>
              <a:gd name="connsiteX1799" fmla="*/ 3517353 w 7953876"/>
              <a:gd name="connsiteY1799" fmla="*/ 1609204 h 6403694"/>
              <a:gd name="connsiteX1800" fmla="*/ 3490659 w 7953876"/>
              <a:gd name="connsiteY1800" fmla="*/ 1586866 h 6403694"/>
              <a:gd name="connsiteX1801" fmla="*/ 3355069 w 7953876"/>
              <a:gd name="connsiteY1801" fmla="*/ 1696320 h 6403694"/>
              <a:gd name="connsiteX1802" fmla="*/ 3265942 w 7953876"/>
              <a:gd name="connsiteY1802" fmla="*/ 1759200 h 6403694"/>
              <a:gd name="connsiteX1803" fmla="*/ 3220374 w 7953876"/>
              <a:gd name="connsiteY1803" fmla="*/ 1765120 h 6403694"/>
              <a:gd name="connsiteX1804" fmla="*/ 3185303 w 7953876"/>
              <a:gd name="connsiteY1804" fmla="*/ 1772602 h 6403694"/>
              <a:gd name="connsiteX1805" fmla="*/ 3331057 w 7953876"/>
              <a:gd name="connsiteY1805" fmla="*/ 1660803 h 6403694"/>
              <a:gd name="connsiteX1806" fmla="*/ 3456817 w 7953876"/>
              <a:gd name="connsiteY1806" fmla="*/ 1488804 h 6403694"/>
              <a:gd name="connsiteX1807" fmla="*/ 3433363 w 7953876"/>
              <a:gd name="connsiteY1807" fmla="*/ 1475959 h 6403694"/>
              <a:gd name="connsiteX1808" fmla="*/ 3277670 w 7953876"/>
              <a:gd name="connsiteY1808" fmla="*/ 1657118 h 6403694"/>
              <a:gd name="connsiteX1809" fmla="*/ 3123875 w 7953876"/>
              <a:gd name="connsiteY1809" fmla="*/ 1789132 h 6403694"/>
              <a:gd name="connsiteX1810" fmla="*/ 3110920 w 7953876"/>
              <a:gd name="connsiteY1810" fmla="*/ 1793042 h 6403694"/>
              <a:gd name="connsiteX1811" fmla="*/ 3215906 w 7953876"/>
              <a:gd name="connsiteY1811" fmla="*/ 1614787 h 6403694"/>
              <a:gd name="connsiteX1812" fmla="*/ 3195356 w 7953876"/>
              <a:gd name="connsiteY1812" fmla="*/ 1603060 h 6403694"/>
              <a:gd name="connsiteX1813" fmla="*/ 3133369 w 7953876"/>
              <a:gd name="connsiteY1813" fmla="*/ 1712515 h 6403694"/>
              <a:gd name="connsiteX1814" fmla="*/ 3050161 w 7953876"/>
              <a:gd name="connsiteY1814" fmla="*/ 1816943 h 6403694"/>
              <a:gd name="connsiteX1815" fmla="*/ 3001130 w 7953876"/>
              <a:gd name="connsiteY1815" fmla="*/ 1840509 h 6403694"/>
              <a:gd name="connsiteX1816" fmla="*/ 3151127 w 7953876"/>
              <a:gd name="connsiteY1816" fmla="*/ 1516614 h 6403694"/>
              <a:gd name="connsiteX1817" fmla="*/ 3133257 w 7953876"/>
              <a:gd name="connsiteY1817" fmla="*/ 1513710 h 6403694"/>
              <a:gd name="connsiteX1818" fmla="*/ 3042120 w 7953876"/>
              <a:gd name="connsiteY1818" fmla="*/ 1721785 h 6403694"/>
              <a:gd name="connsiteX1819" fmla="*/ 2962263 w 7953876"/>
              <a:gd name="connsiteY1819" fmla="*/ 1861619 h 6403694"/>
              <a:gd name="connsiteX1820" fmla="*/ 2902845 w 7953876"/>
              <a:gd name="connsiteY1820" fmla="*/ 1898475 h 6403694"/>
              <a:gd name="connsiteX1821" fmla="*/ 2789705 w 7953876"/>
              <a:gd name="connsiteY1821" fmla="*/ 1984251 h 6403694"/>
              <a:gd name="connsiteX1822" fmla="*/ 2551251 w 7953876"/>
              <a:gd name="connsiteY1822" fmla="*/ 2197463 h 6403694"/>
              <a:gd name="connsiteX1823" fmla="*/ 2246008 w 7953876"/>
              <a:gd name="connsiteY1823" fmla="*/ 2410899 h 6403694"/>
              <a:gd name="connsiteX1824" fmla="*/ 2286551 w 7953876"/>
              <a:gd name="connsiteY1824" fmla="*/ 2343440 h 6403694"/>
              <a:gd name="connsiteX1825" fmla="*/ 2386400 w 7953876"/>
              <a:gd name="connsiteY1825" fmla="*/ 2168425 h 6403694"/>
              <a:gd name="connsiteX1826" fmla="*/ 2376460 w 7953876"/>
              <a:gd name="connsiteY1826" fmla="*/ 2161165 h 6403694"/>
              <a:gd name="connsiteX1827" fmla="*/ 2254385 w 7953876"/>
              <a:gd name="connsiteY1827" fmla="*/ 2322220 h 6403694"/>
              <a:gd name="connsiteX1828" fmla="*/ 2170730 w 7953876"/>
              <a:gd name="connsiteY1828" fmla="*/ 2443066 h 6403694"/>
              <a:gd name="connsiteX1829" fmla="*/ 2158445 w 7953876"/>
              <a:gd name="connsiteY1829" fmla="*/ 2447868 h 6403694"/>
              <a:gd name="connsiteX1830" fmla="*/ 2016042 w 7953876"/>
              <a:gd name="connsiteY1830" fmla="*/ 2494219 h 6403694"/>
              <a:gd name="connsiteX1831" fmla="*/ 2060271 w 7953876"/>
              <a:gd name="connsiteY1831" fmla="*/ 2406990 h 6403694"/>
              <a:gd name="connsiteX1832" fmla="*/ 2101037 w 7953876"/>
              <a:gd name="connsiteY1832" fmla="*/ 1878148 h 6403694"/>
              <a:gd name="connsiteX1833" fmla="*/ 2079928 w 7953876"/>
              <a:gd name="connsiteY1833" fmla="*/ 1884961 h 6403694"/>
              <a:gd name="connsiteX1834" fmla="*/ 2058484 w 7953876"/>
              <a:gd name="connsiteY1834" fmla="*/ 2316970 h 6403694"/>
              <a:gd name="connsiteX1835" fmla="*/ 1953386 w 7953876"/>
              <a:gd name="connsiteY1835" fmla="*/ 2512089 h 6403694"/>
              <a:gd name="connsiteX1836" fmla="*/ 1911280 w 7953876"/>
              <a:gd name="connsiteY1836" fmla="*/ 2536214 h 6403694"/>
              <a:gd name="connsiteX1837" fmla="*/ 1905918 w 7953876"/>
              <a:gd name="connsiteY1837" fmla="*/ 2538670 h 6403694"/>
              <a:gd name="connsiteX1838" fmla="*/ 1947578 w 7953876"/>
              <a:gd name="connsiteY1838" fmla="*/ 2489528 h 6403694"/>
              <a:gd name="connsiteX1839" fmla="*/ 1988902 w 7953876"/>
              <a:gd name="connsiteY1839" fmla="*/ 2381525 h 6403694"/>
              <a:gd name="connsiteX1840" fmla="*/ 1974830 w 7953876"/>
              <a:gd name="connsiteY1840" fmla="*/ 2378733 h 6403694"/>
              <a:gd name="connsiteX1841" fmla="*/ 1901227 w 7953876"/>
              <a:gd name="connsiteY1841" fmla="*/ 2504717 h 6403694"/>
              <a:gd name="connsiteX1842" fmla="*/ 1843932 w 7953876"/>
              <a:gd name="connsiteY1842" fmla="*/ 2569385 h 6403694"/>
              <a:gd name="connsiteX1843" fmla="*/ 1775467 w 7953876"/>
              <a:gd name="connsiteY1843" fmla="*/ 2603896 h 6403694"/>
              <a:gd name="connsiteX1844" fmla="*/ 1671708 w 7953876"/>
              <a:gd name="connsiteY1844" fmla="*/ 2633047 h 6403694"/>
              <a:gd name="connsiteX1845" fmla="*/ 1673161 w 7953876"/>
              <a:gd name="connsiteY1845" fmla="*/ 2643323 h 6403694"/>
              <a:gd name="connsiteX1846" fmla="*/ 1811095 w 7953876"/>
              <a:gd name="connsiteY1846" fmla="*/ 2629138 h 6403694"/>
              <a:gd name="connsiteX1847" fmla="*/ 1870736 w 7953876"/>
              <a:gd name="connsiteY1847" fmla="*/ 2619421 h 6403694"/>
              <a:gd name="connsiteX1848" fmla="*/ 2044412 w 7953876"/>
              <a:gd name="connsiteY1848" fmla="*/ 2611937 h 6403694"/>
              <a:gd name="connsiteX1849" fmla="*/ 2253156 w 7953876"/>
              <a:gd name="connsiteY1849" fmla="*/ 2691906 h 6403694"/>
              <a:gd name="connsiteX1850" fmla="*/ 2520650 w 7953876"/>
              <a:gd name="connsiteY1850" fmla="*/ 2835649 h 6403694"/>
              <a:gd name="connsiteX1851" fmla="*/ 2912338 w 7953876"/>
              <a:gd name="connsiteY1851" fmla="*/ 2972579 h 6403694"/>
              <a:gd name="connsiteX1852" fmla="*/ 2670869 w 7953876"/>
              <a:gd name="connsiteY1852" fmla="*/ 3062487 h 6403694"/>
              <a:gd name="connsiteX1853" fmla="*/ 2461454 w 7953876"/>
              <a:gd name="connsiteY1853" fmla="*/ 3024736 h 6403694"/>
              <a:gd name="connsiteX1854" fmla="*/ 2534052 w 7953876"/>
              <a:gd name="connsiteY1854" fmla="*/ 3034453 h 6403694"/>
              <a:gd name="connsiteX1855" fmla="*/ 2675561 w 7953876"/>
              <a:gd name="connsiteY1855" fmla="*/ 2990114 h 6403694"/>
              <a:gd name="connsiteX1856" fmla="*/ 2662269 w 7953876"/>
              <a:gd name="connsiteY1856" fmla="*/ 2967999 h 6403694"/>
              <a:gd name="connsiteX1857" fmla="*/ 2557841 w 7953876"/>
              <a:gd name="connsiteY1857" fmla="*/ 2995028 h 6403694"/>
              <a:gd name="connsiteX1858" fmla="*/ 2432973 w 7953876"/>
              <a:gd name="connsiteY1858" fmla="*/ 2985422 h 6403694"/>
              <a:gd name="connsiteX1859" fmla="*/ 2433308 w 7953876"/>
              <a:gd name="connsiteY1859" fmla="*/ 2976040 h 6403694"/>
              <a:gd name="connsiteX1860" fmla="*/ 2430739 w 7953876"/>
              <a:gd name="connsiteY1860" fmla="*/ 2972579 h 6403694"/>
              <a:gd name="connsiteX1861" fmla="*/ 2591347 w 7953876"/>
              <a:gd name="connsiteY1861" fmla="*/ 2983970 h 6403694"/>
              <a:gd name="connsiteX1862" fmla="*/ 2582748 w 7953876"/>
              <a:gd name="connsiteY1862" fmla="*/ 2942981 h 6403694"/>
              <a:gd name="connsiteX1863" fmla="*/ 2226909 w 7953876"/>
              <a:gd name="connsiteY1863" fmla="*/ 2833304 h 6403694"/>
              <a:gd name="connsiteX1864" fmla="*/ 2213618 w 7953876"/>
              <a:gd name="connsiteY1864" fmla="*/ 2820348 h 6403694"/>
              <a:gd name="connsiteX1865" fmla="*/ 2287779 w 7953876"/>
              <a:gd name="connsiteY1865" fmla="*/ 2855306 h 6403694"/>
              <a:gd name="connsiteX1866" fmla="*/ 2488706 w 7953876"/>
              <a:gd name="connsiteY1866" fmla="*/ 2883004 h 6403694"/>
              <a:gd name="connsiteX1867" fmla="*/ 2472958 w 7953876"/>
              <a:gd name="connsiteY1867" fmla="*/ 2852961 h 6403694"/>
              <a:gd name="connsiteX1868" fmla="*/ 2099249 w 7953876"/>
              <a:gd name="connsiteY1868" fmla="*/ 2721727 h 6403694"/>
              <a:gd name="connsiteX1869" fmla="*/ 2071104 w 7953876"/>
              <a:gd name="connsiteY1869" fmla="*/ 2702517 h 6403694"/>
              <a:gd name="connsiteX1870" fmla="*/ 2173857 w 7953876"/>
              <a:gd name="connsiteY1870" fmla="*/ 2733901 h 6403694"/>
              <a:gd name="connsiteX1871" fmla="*/ 2317824 w 7953876"/>
              <a:gd name="connsiteY1871" fmla="*/ 2789969 h 6403694"/>
              <a:gd name="connsiteX1872" fmla="*/ 2326759 w 7953876"/>
              <a:gd name="connsiteY1872" fmla="*/ 2771652 h 6403694"/>
              <a:gd name="connsiteX1873" fmla="*/ 2171959 w 7953876"/>
              <a:gd name="connsiteY1873" fmla="*/ 2693804 h 6403694"/>
              <a:gd name="connsiteX1874" fmla="*/ 2018834 w 7953876"/>
              <a:gd name="connsiteY1874" fmla="*/ 2665660 h 6403694"/>
              <a:gd name="connsiteX1875" fmla="*/ 2016936 w 7953876"/>
              <a:gd name="connsiteY1875" fmla="*/ 2662532 h 6403694"/>
              <a:gd name="connsiteX1876" fmla="*/ 2047762 w 7953876"/>
              <a:gd name="connsiteY1876" fmla="*/ 2642205 h 6403694"/>
              <a:gd name="connsiteX1877" fmla="*/ 2041284 w 7953876"/>
              <a:gd name="connsiteY1877" fmla="*/ 2621432 h 6403694"/>
              <a:gd name="connsiteX1878" fmla="*/ 1990355 w 7953876"/>
              <a:gd name="connsiteY1878" fmla="*/ 2624335 h 6403694"/>
              <a:gd name="connsiteX1879" fmla="*/ 1987003 w 7953876"/>
              <a:gd name="connsiteY1879" fmla="*/ 2624893 h 6403694"/>
              <a:gd name="connsiteX1880" fmla="*/ 1842367 w 7953876"/>
              <a:gd name="connsiteY1880" fmla="*/ 2633270 h 6403694"/>
              <a:gd name="connsiteX1881" fmla="*/ 1606706 w 7953876"/>
              <a:gd name="connsiteY1881" fmla="*/ 2670351 h 6403694"/>
              <a:gd name="connsiteX1882" fmla="*/ 1558680 w 7953876"/>
              <a:gd name="connsiteY1882" fmla="*/ 2672696 h 6403694"/>
              <a:gd name="connsiteX1883" fmla="*/ 1554883 w 7953876"/>
              <a:gd name="connsiteY1883" fmla="*/ 2675042 h 6403694"/>
              <a:gd name="connsiteX1884" fmla="*/ 1532322 w 7953876"/>
              <a:gd name="connsiteY1884" fmla="*/ 2678281 h 6403694"/>
              <a:gd name="connsiteX1885" fmla="*/ 1529530 w 7953876"/>
              <a:gd name="connsiteY1885" fmla="*/ 2701065 h 6403694"/>
              <a:gd name="connsiteX1886" fmla="*/ 1537460 w 7953876"/>
              <a:gd name="connsiteY1886" fmla="*/ 2706091 h 6403694"/>
              <a:gd name="connsiteX1887" fmla="*/ 1914741 w 7953876"/>
              <a:gd name="connsiteY1887" fmla="*/ 2845477 h 6403694"/>
              <a:gd name="connsiteX1888" fmla="*/ 2156547 w 7953876"/>
              <a:gd name="connsiteY1888" fmla="*/ 2998044 h 6403694"/>
              <a:gd name="connsiteX1889" fmla="*/ 2673996 w 7953876"/>
              <a:gd name="connsiteY1889" fmla="*/ 3348967 h 6403694"/>
              <a:gd name="connsiteX1890" fmla="*/ 3006826 w 7953876"/>
              <a:gd name="connsiteY1890" fmla="*/ 3384371 h 6403694"/>
              <a:gd name="connsiteX1891" fmla="*/ 3050720 w 7953876"/>
              <a:gd name="connsiteY1891" fmla="*/ 3380017 h 6403694"/>
              <a:gd name="connsiteX1892" fmla="*/ 3131023 w 7953876"/>
              <a:gd name="connsiteY1892" fmla="*/ 3349860 h 6403694"/>
              <a:gd name="connsiteX1893" fmla="*/ 3125551 w 7953876"/>
              <a:gd name="connsiteY1893" fmla="*/ 3340255 h 6403694"/>
              <a:gd name="connsiteX1894" fmla="*/ 3067138 w 7953876"/>
              <a:gd name="connsiteY1894" fmla="*/ 3358684 h 6403694"/>
              <a:gd name="connsiteX1895" fmla="*/ 3051724 w 7953876"/>
              <a:gd name="connsiteY1895" fmla="*/ 3360694 h 6403694"/>
              <a:gd name="connsiteX1896" fmla="*/ 3065909 w 7953876"/>
              <a:gd name="connsiteY1896" fmla="*/ 3352206 h 6403694"/>
              <a:gd name="connsiteX1897" fmla="*/ 3118850 w 7953876"/>
              <a:gd name="connsiteY1897" fmla="*/ 3308201 h 6403694"/>
              <a:gd name="connsiteX1898" fmla="*/ 3160956 w 7953876"/>
              <a:gd name="connsiteY1898" fmla="*/ 3288209 h 6403694"/>
              <a:gd name="connsiteX1899" fmla="*/ 3245503 w 7953876"/>
              <a:gd name="connsiteY1899" fmla="*/ 3241635 h 6403694"/>
              <a:gd name="connsiteX1900" fmla="*/ 3239696 w 7953876"/>
              <a:gd name="connsiteY1900" fmla="*/ 3230800 h 6403694"/>
              <a:gd name="connsiteX1901" fmla="*/ 3168327 w 7953876"/>
              <a:gd name="connsiteY1901" fmla="*/ 3257160 h 6403694"/>
              <a:gd name="connsiteX1902" fmla="*/ 3171789 w 7953876"/>
              <a:gd name="connsiteY1902" fmla="*/ 3252915 h 6403694"/>
              <a:gd name="connsiteX1903" fmla="*/ 3296657 w 7953876"/>
              <a:gd name="connsiteY1903" fmla="*/ 3185120 h 6403694"/>
              <a:gd name="connsiteX1904" fmla="*/ 3392373 w 7953876"/>
              <a:gd name="connsiteY1904" fmla="*/ 3148822 h 6403694"/>
              <a:gd name="connsiteX1905" fmla="*/ 3386454 w 7953876"/>
              <a:gd name="connsiteY1905" fmla="*/ 3138435 h 6403694"/>
              <a:gd name="connsiteX1906" fmla="*/ 3268623 w 7953876"/>
              <a:gd name="connsiteY1906" fmla="*/ 3163229 h 6403694"/>
              <a:gd name="connsiteX1907" fmla="*/ 3219369 w 7953876"/>
              <a:gd name="connsiteY1907" fmla="*/ 3190481 h 6403694"/>
              <a:gd name="connsiteX1908" fmla="*/ 3228527 w 7953876"/>
              <a:gd name="connsiteY1908" fmla="*/ 3177191 h 6403694"/>
              <a:gd name="connsiteX1909" fmla="*/ 3244499 w 7953876"/>
              <a:gd name="connsiteY1909" fmla="*/ 3152731 h 6403694"/>
              <a:gd name="connsiteX1910" fmla="*/ 3255668 w 7953876"/>
              <a:gd name="connsiteY1910" fmla="*/ 3145248 h 6403694"/>
              <a:gd name="connsiteX1911" fmla="*/ 3330275 w 7953876"/>
              <a:gd name="connsiteY1911" fmla="*/ 3101578 h 6403694"/>
              <a:gd name="connsiteX1912" fmla="*/ 3391256 w 7953876"/>
              <a:gd name="connsiteY1912" fmla="*/ 3072092 h 6403694"/>
              <a:gd name="connsiteX1913" fmla="*/ 3386901 w 7953876"/>
              <a:gd name="connsiteY1913" fmla="*/ 3059471 h 6403694"/>
              <a:gd name="connsiteX1914" fmla="*/ 3302018 w 7953876"/>
              <a:gd name="connsiteY1914" fmla="*/ 3074773 h 6403694"/>
              <a:gd name="connsiteX1915" fmla="*/ 3330051 w 7953876"/>
              <a:gd name="connsiteY1915" fmla="*/ 3042048 h 6403694"/>
              <a:gd name="connsiteX1916" fmla="*/ 3334296 w 7953876"/>
              <a:gd name="connsiteY1916" fmla="*/ 3042384 h 6403694"/>
              <a:gd name="connsiteX1917" fmla="*/ 3456706 w 7953876"/>
              <a:gd name="connsiteY1917" fmla="*/ 3001618 h 6403694"/>
              <a:gd name="connsiteX1918" fmla="*/ 3453020 w 7953876"/>
              <a:gd name="connsiteY1918" fmla="*/ 2991119 h 6403694"/>
              <a:gd name="connsiteX1919" fmla="*/ 3351272 w 7953876"/>
              <a:gd name="connsiteY1919" fmla="*/ 3019711 h 6403694"/>
              <a:gd name="connsiteX1920" fmla="*/ 3466199 w 7953876"/>
              <a:gd name="connsiteY1920" fmla="*/ 2971461 h 6403694"/>
              <a:gd name="connsiteX1921" fmla="*/ 3475134 w 7953876"/>
              <a:gd name="connsiteY1921" fmla="*/ 2974366 h 6403694"/>
              <a:gd name="connsiteX1922" fmla="*/ 3468433 w 7953876"/>
              <a:gd name="connsiteY1922" fmla="*/ 3026747 h 6403694"/>
              <a:gd name="connsiteX1923" fmla="*/ 3427108 w 7953876"/>
              <a:gd name="connsiteY1923" fmla="*/ 3122687 h 6403694"/>
              <a:gd name="connsiteX1924" fmla="*/ 3428560 w 7953876"/>
              <a:gd name="connsiteY1924" fmla="*/ 3125367 h 6403694"/>
              <a:gd name="connsiteX1925" fmla="*/ 3315308 w 7953876"/>
              <a:gd name="connsiteY1925" fmla="*/ 3237726 h 6403694"/>
              <a:gd name="connsiteX1926" fmla="*/ 3133927 w 7953876"/>
              <a:gd name="connsiteY1926" fmla="*/ 3395987 h 6403694"/>
              <a:gd name="connsiteX1927" fmla="*/ 2988287 w 7953876"/>
              <a:gd name="connsiteY1927" fmla="*/ 3439099 h 6403694"/>
              <a:gd name="connsiteX1928" fmla="*/ 2820420 w 7953876"/>
              <a:gd name="connsiteY1928" fmla="*/ 3410954 h 6403694"/>
              <a:gd name="connsiteX1929" fmla="*/ 2800650 w 7953876"/>
              <a:gd name="connsiteY1929" fmla="*/ 3409836 h 6403694"/>
              <a:gd name="connsiteX1930" fmla="*/ 2786913 w 7953876"/>
              <a:gd name="connsiteY1930" fmla="*/ 3422681 h 6403694"/>
              <a:gd name="connsiteX1931" fmla="*/ 2796071 w 7953876"/>
              <a:gd name="connsiteY1931" fmla="*/ 3441668 h 6403694"/>
              <a:gd name="connsiteX1932" fmla="*/ 3325808 w 7953876"/>
              <a:gd name="connsiteY1932" fmla="*/ 3897467 h 6403694"/>
              <a:gd name="connsiteX1933" fmla="*/ 3871403 w 7953876"/>
              <a:gd name="connsiteY1933" fmla="*/ 4161720 h 6403694"/>
              <a:gd name="connsiteX1934" fmla="*/ 4135657 w 7953876"/>
              <a:gd name="connsiteY1934" fmla="*/ 4119837 h 6403694"/>
              <a:gd name="connsiteX1935" fmla="*/ 4248685 w 7953876"/>
              <a:gd name="connsiteY1935" fmla="*/ 3966936 h 6403694"/>
              <a:gd name="connsiteX1936" fmla="*/ 4378913 w 7953876"/>
              <a:gd name="connsiteY1936" fmla="*/ 3824981 h 6403694"/>
              <a:gd name="connsiteX1937" fmla="*/ 4360373 w 7953876"/>
              <a:gd name="connsiteY1937" fmla="*/ 3850334 h 6403694"/>
              <a:gd name="connsiteX1938" fmla="*/ 4281745 w 7953876"/>
              <a:gd name="connsiteY1938" fmla="*/ 3954651 h 6403694"/>
              <a:gd name="connsiteX1939" fmla="*/ 4295481 w 7953876"/>
              <a:gd name="connsiteY1939" fmla="*/ 3968389 h 6403694"/>
              <a:gd name="connsiteX1940" fmla="*/ 4374446 w 7953876"/>
              <a:gd name="connsiteY1940" fmla="*/ 3873900 h 6403694"/>
              <a:gd name="connsiteX1941" fmla="*/ 4419567 w 7953876"/>
              <a:gd name="connsiteY1941" fmla="*/ 3820848 h 6403694"/>
              <a:gd name="connsiteX1942" fmla="*/ 4425599 w 7953876"/>
              <a:gd name="connsiteY1942" fmla="*/ 3815487 h 6403694"/>
              <a:gd name="connsiteX1943" fmla="*/ 4347193 w 7953876"/>
              <a:gd name="connsiteY1943" fmla="*/ 3940689 h 6403694"/>
              <a:gd name="connsiteX1944" fmla="*/ 4253042 w 7953876"/>
              <a:gd name="connsiteY1944" fmla="*/ 4079071 h 6403694"/>
              <a:gd name="connsiteX1945" fmla="*/ 4259630 w 7953876"/>
              <a:gd name="connsiteY1945" fmla="*/ 4084656 h 6403694"/>
              <a:gd name="connsiteX1946" fmla="*/ 4376345 w 7953876"/>
              <a:gd name="connsiteY1946" fmla="*/ 3933318 h 6403694"/>
              <a:gd name="connsiteX1947" fmla="*/ 4459886 w 7953876"/>
              <a:gd name="connsiteY1947" fmla="*/ 3819173 h 6403694"/>
              <a:gd name="connsiteX1948" fmla="*/ 4431518 w 7953876"/>
              <a:gd name="connsiteY1948" fmla="*/ 3937786 h 6403694"/>
              <a:gd name="connsiteX1949" fmla="*/ 4367744 w 7953876"/>
              <a:gd name="connsiteY1949" fmla="*/ 4044671 h 6403694"/>
              <a:gd name="connsiteX1950" fmla="*/ 4395108 w 7953876"/>
              <a:gd name="connsiteY1950" fmla="*/ 4073040 h 6403694"/>
              <a:gd name="connsiteX1951" fmla="*/ 4551359 w 7953876"/>
              <a:gd name="connsiteY1951" fmla="*/ 3862396 h 6403694"/>
              <a:gd name="connsiteX1952" fmla="*/ 4805115 w 7953876"/>
              <a:gd name="connsiteY1952" fmla="*/ 3676771 h 6403694"/>
              <a:gd name="connsiteX1953" fmla="*/ 4666287 w 7953876"/>
              <a:gd name="connsiteY1953" fmla="*/ 3837491 h 6403694"/>
              <a:gd name="connsiteX1954" fmla="*/ 4685497 w 7953876"/>
              <a:gd name="connsiteY1954" fmla="*/ 3852903 h 6403694"/>
              <a:gd name="connsiteX1955" fmla="*/ 4754186 w 7953876"/>
              <a:gd name="connsiteY1955" fmla="*/ 3777067 h 6403694"/>
              <a:gd name="connsiteX1956" fmla="*/ 4676562 w 7953876"/>
              <a:gd name="connsiteY1956" fmla="*/ 3911092 h 6403694"/>
              <a:gd name="connsiteX1957" fmla="*/ 4499647 w 7953876"/>
              <a:gd name="connsiteY1957" fmla="*/ 4124081 h 6403694"/>
              <a:gd name="connsiteX1958" fmla="*/ 4499536 w 7953876"/>
              <a:gd name="connsiteY1958" fmla="*/ 4127320 h 6403694"/>
              <a:gd name="connsiteX1959" fmla="*/ 4477869 w 7953876"/>
              <a:gd name="connsiteY1959" fmla="*/ 4138712 h 6403694"/>
              <a:gd name="connsiteX1960" fmla="*/ 4537845 w 7953876"/>
              <a:gd name="connsiteY1960" fmla="*/ 4063881 h 6403694"/>
              <a:gd name="connsiteX1961" fmla="*/ 4662154 w 7953876"/>
              <a:gd name="connsiteY1961" fmla="*/ 3876357 h 6403694"/>
              <a:gd name="connsiteX1962" fmla="*/ 4649644 w 7953876"/>
              <a:gd name="connsiteY1962" fmla="*/ 3865970 h 6403694"/>
              <a:gd name="connsiteX1963" fmla="*/ 4515172 w 7953876"/>
              <a:gd name="connsiteY1963" fmla="*/ 4042996 h 6403694"/>
              <a:gd name="connsiteX1964" fmla="*/ 4381259 w 7953876"/>
              <a:gd name="connsiteY1964" fmla="*/ 4174006 h 6403694"/>
              <a:gd name="connsiteX1965" fmla="*/ 4375450 w 7953876"/>
              <a:gd name="connsiteY1965" fmla="*/ 4186403 h 6403694"/>
              <a:gd name="connsiteX1966" fmla="*/ 4314357 w 7953876"/>
              <a:gd name="connsiteY1966" fmla="*/ 4198242 h 6403694"/>
              <a:gd name="connsiteX1967" fmla="*/ 4341944 w 7953876"/>
              <a:gd name="connsiteY1967" fmla="*/ 4181042 h 6403694"/>
              <a:gd name="connsiteX1968" fmla="*/ 4386061 w 7953876"/>
              <a:gd name="connsiteY1968" fmla="*/ 4117827 h 6403694"/>
              <a:gd name="connsiteX1969" fmla="*/ 4378355 w 7953876"/>
              <a:gd name="connsiteY1969" fmla="*/ 4111125 h 6403694"/>
              <a:gd name="connsiteX1970" fmla="*/ 4340157 w 7953876"/>
              <a:gd name="connsiteY1970" fmla="*/ 4135808 h 6403694"/>
              <a:gd name="connsiteX1971" fmla="*/ 4279958 w 7953876"/>
              <a:gd name="connsiteY1971" fmla="*/ 4190201 h 6403694"/>
              <a:gd name="connsiteX1972" fmla="*/ 4276384 w 7953876"/>
              <a:gd name="connsiteY1972" fmla="*/ 4199694 h 6403694"/>
              <a:gd name="connsiteX1973" fmla="*/ 4148055 w 7953876"/>
              <a:gd name="connsiteY1973" fmla="*/ 4203268 h 6403694"/>
              <a:gd name="connsiteX1974" fmla="*/ 4147942 w 7953876"/>
              <a:gd name="connsiteY1974" fmla="*/ 4206619 h 6403694"/>
              <a:gd name="connsiteX1975" fmla="*/ 4347640 w 7953876"/>
              <a:gd name="connsiteY1975" fmla="*/ 4216001 h 6403694"/>
              <a:gd name="connsiteX1976" fmla="*/ 4499201 w 7953876"/>
              <a:gd name="connsiteY1976" fmla="*/ 4147870 h 6403694"/>
              <a:gd name="connsiteX1977" fmla="*/ 4707164 w 7953876"/>
              <a:gd name="connsiteY1977" fmla="*/ 4075050 h 6403694"/>
              <a:gd name="connsiteX1978" fmla="*/ 4793610 w 7953876"/>
              <a:gd name="connsiteY1978" fmla="*/ 4020211 h 6403694"/>
              <a:gd name="connsiteX1979" fmla="*/ 4892231 w 7953876"/>
              <a:gd name="connsiteY1979" fmla="*/ 3972632 h 6403694"/>
              <a:gd name="connsiteX1980" fmla="*/ 4954441 w 7953876"/>
              <a:gd name="connsiteY1980" fmla="*/ 3949401 h 6403694"/>
              <a:gd name="connsiteX1981" fmla="*/ 5075176 w 7953876"/>
              <a:gd name="connsiteY1981" fmla="*/ 3986370 h 6403694"/>
              <a:gd name="connsiteX1982" fmla="*/ 5195799 w 7953876"/>
              <a:gd name="connsiteY1982" fmla="*/ 4070918 h 6403694"/>
              <a:gd name="connsiteX1983" fmla="*/ 5140737 w 7953876"/>
              <a:gd name="connsiteY1983" fmla="*/ 4125644 h 6403694"/>
              <a:gd name="connsiteX1984" fmla="*/ 4847555 w 7953876"/>
              <a:gd name="connsiteY1984" fmla="*/ 4088006 h 6403694"/>
              <a:gd name="connsiteX1985" fmla="*/ 4833148 w 7953876"/>
              <a:gd name="connsiteY1985" fmla="*/ 4108669 h 6403694"/>
              <a:gd name="connsiteX1986" fmla="*/ 4848561 w 7953876"/>
              <a:gd name="connsiteY1986" fmla="*/ 4123523 h 6403694"/>
              <a:gd name="connsiteX1987" fmla="*/ 4994314 w 7953876"/>
              <a:gd name="connsiteY1987" fmla="*/ 4253863 h 6403694"/>
              <a:gd name="connsiteX1988" fmla="*/ 4733187 w 7953876"/>
              <a:gd name="connsiteY1988" fmla="*/ 4262127 h 6403694"/>
              <a:gd name="connsiteX1989" fmla="*/ 4805896 w 7953876"/>
              <a:gd name="connsiteY1989" fmla="*/ 4213767 h 6403694"/>
              <a:gd name="connsiteX1990" fmla="*/ 4795286 w 7953876"/>
              <a:gd name="connsiteY1990" fmla="*/ 4200811 h 6403694"/>
              <a:gd name="connsiteX1991" fmla="*/ 4707835 w 7953876"/>
              <a:gd name="connsiteY1991" fmla="*/ 4252076 h 6403694"/>
              <a:gd name="connsiteX1992" fmla="*/ 4659809 w 7953876"/>
              <a:gd name="connsiteY1992" fmla="*/ 4233982 h 6403694"/>
              <a:gd name="connsiteX1993" fmla="*/ 4704930 w 7953876"/>
              <a:gd name="connsiteY1993" fmla="*/ 4196232 h 6403694"/>
              <a:gd name="connsiteX1994" fmla="*/ 4696553 w 7953876"/>
              <a:gd name="connsiteY1994" fmla="*/ 4184951 h 6403694"/>
              <a:gd name="connsiteX1995" fmla="*/ 4608096 w 7953876"/>
              <a:gd name="connsiteY1995" fmla="*/ 4211644 h 6403694"/>
              <a:gd name="connsiteX1996" fmla="*/ 4602402 w 7953876"/>
              <a:gd name="connsiteY1996" fmla="*/ 4213990 h 6403694"/>
              <a:gd name="connsiteX1997" fmla="*/ 4561634 w 7953876"/>
              <a:gd name="connsiteY1997" fmla="*/ 4203491 h 6403694"/>
              <a:gd name="connsiteX1998" fmla="*/ 4584865 w 7953876"/>
              <a:gd name="connsiteY1998" fmla="*/ 4195114 h 6403694"/>
              <a:gd name="connsiteX1999" fmla="*/ 4656457 w 7953876"/>
              <a:gd name="connsiteY1999" fmla="*/ 4157252 h 6403694"/>
              <a:gd name="connsiteX2000" fmla="*/ 4651320 w 7953876"/>
              <a:gd name="connsiteY2000" fmla="*/ 4144854 h 6403694"/>
              <a:gd name="connsiteX2001" fmla="*/ 4576154 w 7953876"/>
              <a:gd name="connsiteY2001" fmla="*/ 4169650 h 6403694"/>
              <a:gd name="connsiteX2002" fmla="*/ 4505679 w 7953876"/>
              <a:gd name="connsiteY2002" fmla="*/ 4191988 h 6403694"/>
              <a:gd name="connsiteX2003" fmla="*/ 4502217 w 7953876"/>
              <a:gd name="connsiteY2003" fmla="*/ 4196791 h 6403694"/>
              <a:gd name="connsiteX2004" fmla="*/ 4464689 w 7953876"/>
              <a:gd name="connsiteY2004" fmla="*/ 4199136 h 6403694"/>
              <a:gd name="connsiteX2005" fmla="*/ 4463126 w 7953876"/>
              <a:gd name="connsiteY2005" fmla="*/ 4213208 h 6403694"/>
              <a:gd name="connsiteX2006" fmla="*/ 4632221 w 7953876"/>
              <a:gd name="connsiteY2006" fmla="*/ 4273854 h 6403694"/>
              <a:gd name="connsiteX2007" fmla="*/ 4759322 w 7953876"/>
              <a:gd name="connsiteY2007" fmla="*/ 4442392 h 6403694"/>
              <a:gd name="connsiteX2008" fmla="*/ 4458323 w 7953876"/>
              <a:gd name="connsiteY2008" fmla="*/ 4407322 h 6403694"/>
              <a:gd name="connsiteX2009" fmla="*/ 4470944 w 7953876"/>
              <a:gd name="connsiteY2009" fmla="*/ 4404195 h 6403694"/>
              <a:gd name="connsiteX2010" fmla="*/ 4531590 w 7953876"/>
              <a:gd name="connsiteY2010" fmla="*/ 4369236 h 6403694"/>
              <a:gd name="connsiteX2011" fmla="*/ 4525000 w 7953876"/>
              <a:gd name="connsiteY2011" fmla="*/ 4359072 h 6403694"/>
              <a:gd name="connsiteX2012" fmla="*/ 4474183 w 7953876"/>
              <a:gd name="connsiteY2012" fmla="*/ 4380294 h 6403694"/>
              <a:gd name="connsiteX2013" fmla="*/ 4418563 w 7953876"/>
              <a:gd name="connsiteY2013" fmla="*/ 4391908 h 6403694"/>
              <a:gd name="connsiteX2014" fmla="*/ 4344290 w 7953876"/>
              <a:gd name="connsiteY2014" fmla="*/ 4360971 h 6403694"/>
              <a:gd name="connsiteX2015" fmla="*/ 4351885 w 7953876"/>
              <a:gd name="connsiteY2015" fmla="*/ 4360859 h 6403694"/>
              <a:gd name="connsiteX2016" fmla="*/ 4429731 w 7953876"/>
              <a:gd name="connsiteY2016" fmla="*/ 4351478 h 6403694"/>
              <a:gd name="connsiteX2017" fmla="*/ 4430402 w 7953876"/>
              <a:gd name="connsiteY2017" fmla="*/ 4336846 h 6403694"/>
              <a:gd name="connsiteX2018" fmla="*/ 4368526 w 7953876"/>
              <a:gd name="connsiteY2018" fmla="*/ 4335506 h 6403694"/>
              <a:gd name="connsiteX2019" fmla="*/ 4302742 w 7953876"/>
              <a:gd name="connsiteY2019" fmla="*/ 4343325 h 6403694"/>
              <a:gd name="connsiteX2020" fmla="*/ 4241202 w 7953876"/>
              <a:gd name="connsiteY2020" fmla="*/ 4318195 h 6403694"/>
              <a:gd name="connsiteX2021" fmla="*/ 4231820 w 7953876"/>
              <a:gd name="connsiteY2021" fmla="*/ 4314956 h 6403694"/>
              <a:gd name="connsiteX2022" fmla="*/ 4307657 w 7953876"/>
              <a:gd name="connsiteY2022" fmla="*/ 4292618 h 6403694"/>
              <a:gd name="connsiteX2023" fmla="*/ 4303301 w 7953876"/>
              <a:gd name="connsiteY2023" fmla="*/ 4284243 h 6403694"/>
              <a:gd name="connsiteX2024" fmla="*/ 4208925 w 7953876"/>
              <a:gd name="connsiteY2024" fmla="*/ 4294963 h 6403694"/>
              <a:gd name="connsiteX2025" fmla="*/ 4150735 w 7953876"/>
              <a:gd name="connsiteY2025" fmla="*/ 4286810 h 6403694"/>
              <a:gd name="connsiteX2026" fmla="*/ 3984097 w 7953876"/>
              <a:gd name="connsiteY2026" fmla="*/ 4235769 h 6403694"/>
              <a:gd name="connsiteX2027" fmla="*/ 3783393 w 7953876"/>
              <a:gd name="connsiteY2027" fmla="*/ 4175011 h 6403694"/>
              <a:gd name="connsiteX2028" fmla="*/ 3763066 w 7953876"/>
              <a:gd name="connsiteY2028" fmla="*/ 4175346 h 6403694"/>
              <a:gd name="connsiteX2029" fmla="*/ 3761279 w 7953876"/>
              <a:gd name="connsiteY2029" fmla="*/ 4192434 h 6403694"/>
              <a:gd name="connsiteX2030" fmla="*/ 3774458 w 7953876"/>
              <a:gd name="connsiteY2030" fmla="*/ 4205390 h 6403694"/>
              <a:gd name="connsiteX2031" fmla="*/ 4035584 w 7953876"/>
              <a:gd name="connsiteY2031" fmla="*/ 4378394 h 6403694"/>
              <a:gd name="connsiteX2032" fmla="*/ 4304641 w 7953876"/>
              <a:gd name="connsiteY2032" fmla="*/ 4530290 h 6403694"/>
              <a:gd name="connsiteX2033" fmla="*/ 4479097 w 7953876"/>
              <a:gd name="connsiteY2033" fmla="*/ 4606573 h 6403694"/>
              <a:gd name="connsiteX2034" fmla="*/ 4488144 w 7953876"/>
              <a:gd name="connsiteY2034" fmla="*/ 4609253 h 6403694"/>
              <a:gd name="connsiteX2035" fmla="*/ 4884636 w 7953876"/>
              <a:gd name="connsiteY2035" fmla="*/ 4521355 h 6403694"/>
              <a:gd name="connsiteX2036" fmla="*/ 5103544 w 7953876"/>
              <a:gd name="connsiteY2036" fmla="*/ 4323109 h 6403694"/>
              <a:gd name="connsiteX2037" fmla="*/ 5173462 w 7953876"/>
              <a:gd name="connsiteY2037" fmla="*/ 4251517 h 6403694"/>
              <a:gd name="connsiteX2038" fmla="*/ 5152240 w 7953876"/>
              <a:gd name="connsiteY2038" fmla="*/ 4289044 h 6403694"/>
              <a:gd name="connsiteX2039" fmla="*/ 5064230 w 7953876"/>
              <a:gd name="connsiteY2039" fmla="*/ 4400063 h 6403694"/>
              <a:gd name="connsiteX2040" fmla="*/ 5077856 w 7953876"/>
              <a:gd name="connsiteY2040" fmla="*/ 4414358 h 6403694"/>
              <a:gd name="connsiteX2041" fmla="*/ 5175360 w 7953876"/>
              <a:gd name="connsiteY2041" fmla="*/ 4308813 h 6403694"/>
              <a:gd name="connsiteX2042" fmla="*/ 5217466 w 7953876"/>
              <a:gd name="connsiteY2042" fmla="*/ 4249841 h 6403694"/>
              <a:gd name="connsiteX2043" fmla="*/ 5222827 w 7953876"/>
              <a:gd name="connsiteY2043" fmla="*/ 4346564 h 6403694"/>
              <a:gd name="connsiteX2044" fmla="*/ 5239692 w 7953876"/>
              <a:gd name="connsiteY2044" fmla="*/ 4351366 h 6403694"/>
              <a:gd name="connsiteX2045" fmla="*/ 5381759 w 7953876"/>
              <a:gd name="connsiteY2045" fmla="*/ 4187967 h 6403694"/>
              <a:gd name="connsiteX2046" fmla="*/ 5325804 w 7953876"/>
              <a:gd name="connsiteY2046" fmla="*/ 4296862 h 6403694"/>
              <a:gd name="connsiteX2047" fmla="*/ 5345125 w 7953876"/>
              <a:gd name="connsiteY2047" fmla="*/ 4304122 h 6403694"/>
              <a:gd name="connsiteX2048" fmla="*/ 5407894 w 7953876"/>
              <a:gd name="connsiteY2048" fmla="*/ 4195339 h 6403694"/>
              <a:gd name="connsiteX2049" fmla="*/ 5431460 w 7953876"/>
              <a:gd name="connsiteY2049" fmla="*/ 4167974 h 6403694"/>
              <a:gd name="connsiteX2050" fmla="*/ 5402086 w 7953876"/>
              <a:gd name="connsiteY2050" fmla="*/ 4225494 h 6403694"/>
              <a:gd name="connsiteX2051" fmla="*/ 5410574 w 7953876"/>
              <a:gd name="connsiteY2051" fmla="*/ 4233200 h 6403694"/>
              <a:gd name="connsiteX2052" fmla="*/ 5475130 w 7953876"/>
              <a:gd name="connsiteY2052" fmla="*/ 4167081 h 6403694"/>
              <a:gd name="connsiteX2053" fmla="*/ 5473344 w 7953876"/>
              <a:gd name="connsiteY2053" fmla="*/ 4176128 h 6403694"/>
              <a:gd name="connsiteX2054" fmla="*/ 5477029 w 7953876"/>
              <a:gd name="connsiteY2054" fmla="*/ 4183052 h 6403694"/>
              <a:gd name="connsiteX2055" fmla="*/ 5468318 w 7953876"/>
              <a:gd name="connsiteY2055" fmla="*/ 4210863 h 6403694"/>
              <a:gd name="connsiteX2056" fmla="*/ 5495681 w 7953876"/>
              <a:gd name="connsiteY2056" fmla="*/ 4221920 h 6403694"/>
              <a:gd name="connsiteX2057" fmla="*/ 5710904 w 7953876"/>
              <a:gd name="connsiteY2057" fmla="*/ 4059079 h 6403694"/>
              <a:gd name="connsiteX2058" fmla="*/ 5806062 w 7953876"/>
              <a:gd name="connsiteY2058" fmla="*/ 4021440 h 6403694"/>
              <a:gd name="connsiteX2059" fmla="*/ 5891056 w 7953876"/>
              <a:gd name="connsiteY2059" fmla="*/ 3925723 h 6403694"/>
              <a:gd name="connsiteX2060" fmla="*/ 5782273 w 7953876"/>
              <a:gd name="connsiteY2060" fmla="*/ 4103084 h 6403694"/>
              <a:gd name="connsiteX2061" fmla="*/ 5784618 w 7953876"/>
              <a:gd name="connsiteY2061" fmla="*/ 4136590 h 6403694"/>
              <a:gd name="connsiteX2062" fmla="*/ 5823820 w 7953876"/>
              <a:gd name="connsiteY2062" fmla="*/ 4126650 h 6403694"/>
              <a:gd name="connsiteX2063" fmla="*/ 5832420 w 7953876"/>
              <a:gd name="connsiteY2063" fmla="*/ 4129107 h 6403694"/>
              <a:gd name="connsiteX2064" fmla="*/ 5878883 w 7953876"/>
              <a:gd name="connsiteY2064" fmla="*/ 4127208 h 6403694"/>
              <a:gd name="connsiteX2065" fmla="*/ 5729444 w 7953876"/>
              <a:gd name="connsiteY2065" fmla="*/ 4332715 h 6403694"/>
              <a:gd name="connsiteX2066" fmla="*/ 5664665 w 7953876"/>
              <a:gd name="connsiteY2066" fmla="*/ 4331263 h 6403694"/>
              <a:gd name="connsiteX2067" fmla="*/ 5662877 w 7953876"/>
              <a:gd name="connsiteY2067" fmla="*/ 4368343 h 6403694"/>
              <a:gd name="connsiteX2068" fmla="*/ 5735140 w 7953876"/>
              <a:gd name="connsiteY2068" fmla="*/ 4370577 h 6403694"/>
              <a:gd name="connsiteX2069" fmla="*/ 5754015 w 7953876"/>
              <a:gd name="connsiteY2069" fmla="*/ 4373034 h 6403694"/>
              <a:gd name="connsiteX2070" fmla="*/ 5344232 w 7953876"/>
              <a:gd name="connsiteY2070" fmla="*/ 4575300 h 6403694"/>
              <a:gd name="connsiteX2071" fmla="*/ 5335408 w 7953876"/>
              <a:gd name="connsiteY2071" fmla="*/ 4612939 h 6403694"/>
              <a:gd name="connsiteX2072" fmla="*/ 5497357 w 7953876"/>
              <a:gd name="connsiteY2072" fmla="*/ 4662417 h 6403694"/>
              <a:gd name="connsiteX2073" fmla="*/ 5471110 w 7953876"/>
              <a:gd name="connsiteY2073" fmla="*/ 4730324 h 6403694"/>
              <a:gd name="connsiteX2074" fmla="*/ 5408230 w 7953876"/>
              <a:gd name="connsiteY2074" fmla="*/ 4750427 h 6403694"/>
              <a:gd name="connsiteX2075" fmla="*/ 5421298 w 7953876"/>
              <a:gd name="connsiteY2075" fmla="*/ 4730324 h 6403694"/>
              <a:gd name="connsiteX2076" fmla="*/ 5411803 w 7953876"/>
              <a:gd name="connsiteY2076" fmla="*/ 4716586 h 6403694"/>
              <a:gd name="connsiteX2077" fmla="*/ 5348253 w 7953876"/>
              <a:gd name="connsiteY2077" fmla="*/ 4745402 h 6403694"/>
              <a:gd name="connsiteX2078" fmla="*/ 5315976 w 7953876"/>
              <a:gd name="connsiteY2078" fmla="*/ 4764501 h 6403694"/>
              <a:gd name="connsiteX2079" fmla="*/ 5260132 w 7953876"/>
              <a:gd name="connsiteY2079" fmla="*/ 4763271 h 6403694"/>
              <a:gd name="connsiteX2080" fmla="*/ 5222716 w 7953876"/>
              <a:gd name="connsiteY2080" fmla="*/ 4759027 h 6403694"/>
              <a:gd name="connsiteX2081" fmla="*/ 5268508 w 7953876"/>
              <a:gd name="connsiteY2081" fmla="*/ 4730770 h 6403694"/>
              <a:gd name="connsiteX2082" fmla="*/ 5311619 w 7953876"/>
              <a:gd name="connsiteY2082" fmla="*/ 4675373 h 6403694"/>
              <a:gd name="connsiteX2083" fmla="*/ 5304918 w 7953876"/>
              <a:gd name="connsiteY2083" fmla="*/ 4665321 h 6403694"/>
              <a:gd name="connsiteX2084" fmla="*/ 5254993 w 7953876"/>
              <a:gd name="connsiteY2084" fmla="*/ 4689222 h 6403694"/>
              <a:gd name="connsiteX2085" fmla="*/ 5184407 w 7953876"/>
              <a:gd name="connsiteY2085" fmla="*/ 4739594 h 6403694"/>
              <a:gd name="connsiteX2086" fmla="*/ 5177594 w 7953876"/>
              <a:gd name="connsiteY2086" fmla="*/ 4753890 h 6403694"/>
              <a:gd name="connsiteX2087" fmla="*/ 5119181 w 7953876"/>
              <a:gd name="connsiteY2087" fmla="*/ 4747189 h 6403694"/>
              <a:gd name="connsiteX2088" fmla="*/ 5174243 w 7953876"/>
              <a:gd name="connsiteY2088" fmla="*/ 4695141 h 6403694"/>
              <a:gd name="connsiteX2089" fmla="*/ 5162962 w 7953876"/>
              <a:gd name="connsiteY2089" fmla="*/ 4688106 h 6403694"/>
              <a:gd name="connsiteX2090" fmla="*/ 5102650 w 7953876"/>
              <a:gd name="connsiteY2090" fmla="*/ 4722728 h 6403694"/>
              <a:gd name="connsiteX2091" fmla="*/ 5062555 w 7953876"/>
              <a:gd name="connsiteY2091" fmla="*/ 4738587 h 6403694"/>
              <a:gd name="connsiteX2092" fmla="*/ 4707164 w 7953876"/>
              <a:gd name="connsiteY2092" fmla="*/ 4674926 h 6403694"/>
              <a:gd name="connsiteX2093" fmla="*/ 4753179 w 7953876"/>
              <a:gd name="connsiteY2093" fmla="*/ 4672246 h 6403694"/>
              <a:gd name="connsiteX2094" fmla="*/ 4902059 w 7953876"/>
              <a:gd name="connsiteY2094" fmla="*/ 4636394 h 6403694"/>
              <a:gd name="connsiteX2095" fmla="*/ 4958463 w 7953876"/>
              <a:gd name="connsiteY2095" fmla="*/ 4628576 h 6403694"/>
              <a:gd name="connsiteX2096" fmla="*/ 5207638 w 7953876"/>
              <a:gd name="connsiteY2096" fmla="*/ 4538667 h 6403694"/>
              <a:gd name="connsiteX2097" fmla="*/ 5520028 w 7953876"/>
              <a:gd name="connsiteY2097" fmla="*/ 4318307 h 6403694"/>
              <a:gd name="connsiteX2098" fmla="*/ 5754015 w 7953876"/>
              <a:gd name="connsiteY2098" fmla="*/ 4142063 h 6403694"/>
              <a:gd name="connsiteX2099" fmla="*/ 5731566 w 7953876"/>
              <a:gd name="connsiteY2099" fmla="*/ 4113917 h 6403694"/>
              <a:gd name="connsiteX2100" fmla="*/ 5610161 w 7953876"/>
              <a:gd name="connsiteY2100" fmla="*/ 4234876 h 6403694"/>
              <a:gd name="connsiteX2101" fmla="*/ 5603795 w 7953876"/>
              <a:gd name="connsiteY2101" fmla="*/ 4238561 h 6403694"/>
              <a:gd name="connsiteX2102" fmla="*/ 5616751 w 7953876"/>
              <a:gd name="connsiteY2102" fmla="*/ 4215442 h 6403694"/>
              <a:gd name="connsiteX2103" fmla="*/ 5648358 w 7953876"/>
              <a:gd name="connsiteY2103" fmla="*/ 4131118 h 6403694"/>
              <a:gd name="connsiteX2104" fmla="*/ 5633169 w 7953876"/>
              <a:gd name="connsiteY2104" fmla="*/ 4125199 h 6403694"/>
              <a:gd name="connsiteX2105" fmla="*/ 5589723 w 7953876"/>
              <a:gd name="connsiteY2105" fmla="*/ 4199806 h 6403694"/>
              <a:gd name="connsiteX2106" fmla="*/ 5552194 w 7953876"/>
              <a:gd name="connsiteY2106" fmla="*/ 4265590 h 6403694"/>
              <a:gd name="connsiteX2107" fmla="*/ 5477476 w 7953876"/>
              <a:gd name="connsiteY2107" fmla="*/ 4302112 h 6403694"/>
              <a:gd name="connsiteX2108" fmla="*/ 5426657 w 7953876"/>
              <a:gd name="connsiteY2108" fmla="*/ 4336624 h 6403694"/>
              <a:gd name="connsiteX2109" fmla="*/ 5458489 w 7953876"/>
              <a:gd name="connsiteY2109" fmla="*/ 4284353 h 6403694"/>
              <a:gd name="connsiteX2110" fmla="*/ 5431126 w 7953876"/>
              <a:gd name="connsiteY2110" fmla="*/ 4273296 h 6403694"/>
              <a:gd name="connsiteX2111" fmla="*/ 5370479 w 7953876"/>
              <a:gd name="connsiteY2111" fmla="*/ 4372364 h 6403694"/>
              <a:gd name="connsiteX2112" fmla="*/ 5373606 w 7953876"/>
              <a:gd name="connsiteY2112" fmla="*/ 4375714 h 6403694"/>
              <a:gd name="connsiteX2113" fmla="*/ 5215009 w 7953876"/>
              <a:gd name="connsiteY2113" fmla="*/ 4496672 h 6403694"/>
              <a:gd name="connsiteX2114" fmla="*/ 5094722 w 7953876"/>
              <a:gd name="connsiteY2114" fmla="*/ 4568711 h 6403694"/>
              <a:gd name="connsiteX2115" fmla="*/ 5165196 w 7953876"/>
              <a:gd name="connsiteY2115" fmla="*/ 4466405 h 6403694"/>
              <a:gd name="connsiteX2116" fmla="*/ 5142189 w 7953876"/>
              <a:gd name="connsiteY2116" fmla="*/ 4461714 h 6403694"/>
              <a:gd name="connsiteX2117" fmla="*/ 5022571 w 7953876"/>
              <a:gd name="connsiteY2117" fmla="*/ 4568041 h 6403694"/>
              <a:gd name="connsiteX2118" fmla="*/ 4925068 w 7953876"/>
              <a:gd name="connsiteY2118" fmla="*/ 4597974 h 6403694"/>
              <a:gd name="connsiteX2119" fmla="*/ 4867772 w 7953876"/>
              <a:gd name="connsiteY2119" fmla="*/ 4611712 h 6403694"/>
              <a:gd name="connsiteX2120" fmla="*/ 4595812 w 7953876"/>
              <a:gd name="connsiteY2120" fmla="*/ 4648457 h 6403694"/>
              <a:gd name="connsiteX2121" fmla="*/ 4594694 w 7953876"/>
              <a:gd name="connsiteY2121" fmla="*/ 4665321 h 6403694"/>
              <a:gd name="connsiteX2122" fmla="*/ 4608543 w 7953876"/>
              <a:gd name="connsiteY2122" fmla="*/ 4666660 h 6403694"/>
              <a:gd name="connsiteX2123" fmla="*/ 4687060 w 7953876"/>
              <a:gd name="connsiteY2123" fmla="*/ 4694583 h 6403694"/>
              <a:gd name="connsiteX2124" fmla="*/ 4762003 w 7953876"/>
              <a:gd name="connsiteY2124" fmla="*/ 4709549 h 6403694"/>
              <a:gd name="connsiteX2125" fmla="*/ 4903958 w 7953876"/>
              <a:gd name="connsiteY2125" fmla="*/ 4756570 h 6403694"/>
              <a:gd name="connsiteX2126" fmla="*/ 5116724 w 7953876"/>
              <a:gd name="connsiteY2126" fmla="*/ 4841006 h 6403694"/>
              <a:gd name="connsiteX2127" fmla="*/ 5501824 w 7953876"/>
              <a:gd name="connsiteY2127" fmla="*/ 4878198 h 6403694"/>
              <a:gd name="connsiteX2128" fmla="*/ 5630153 w 7953876"/>
              <a:gd name="connsiteY2128" fmla="*/ 4773434 h 6403694"/>
              <a:gd name="connsiteX2129" fmla="*/ 5715036 w 7953876"/>
              <a:gd name="connsiteY2129" fmla="*/ 4580215 h 6403694"/>
              <a:gd name="connsiteX2130" fmla="*/ 5846493 w 7953876"/>
              <a:gd name="connsiteY2130" fmla="*/ 4479361 h 6403694"/>
              <a:gd name="connsiteX2131" fmla="*/ 5818124 w 7953876"/>
              <a:gd name="connsiteY2131" fmla="*/ 4572174 h 6403694"/>
              <a:gd name="connsiteX2132" fmla="*/ 5850066 w 7953876"/>
              <a:gd name="connsiteY2132" fmla="*/ 4588814 h 6403694"/>
              <a:gd name="connsiteX2133" fmla="*/ 5865480 w 7953876"/>
              <a:gd name="connsiteY2133" fmla="*/ 4559776 h 6403694"/>
              <a:gd name="connsiteX2134" fmla="*/ 6006654 w 7953876"/>
              <a:gd name="connsiteY2134" fmla="*/ 4402408 h 6403694"/>
              <a:gd name="connsiteX2135" fmla="*/ 5994703 w 7953876"/>
              <a:gd name="connsiteY2135" fmla="*/ 4418156 h 6403694"/>
              <a:gd name="connsiteX2136" fmla="*/ 5938970 w 7953876"/>
              <a:gd name="connsiteY2136" fmla="*/ 4535205 h 6403694"/>
              <a:gd name="connsiteX2137" fmla="*/ 5960191 w 7953876"/>
              <a:gd name="connsiteY2137" fmla="*/ 4544028 h 6403694"/>
              <a:gd name="connsiteX2138" fmla="*/ 6006653 w 7953876"/>
              <a:gd name="connsiteY2138" fmla="*/ 4445854 h 6403694"/>
              <a:gd name="connsiteX2139" fmla="*/ 6049653 w 7953876"/>
              <a:gd name="connsiteY2139" fmla="*/ 4395817 h 6403694"/>
              <a:gd name="connsiteX2140" fmla="*/ 6069199 w 7953876"/>
              <a:gd name="connsiteY2140" fmla="*/ 4385095 h 6403694"/>
              <a:gd name="connsiteX2141" fmla="*/ 6059259 w 7953876"/>
              <a:gd name="connsiteY2141" fmla="*/ 4401403 h 6403694"/>
              <a:gd name="connsiteX2142" fmla="*/ 6030331 w 7953876"/>
              <a:gd name="connsiteY2142" fmla="*/ 4506723 h 6403694"/>
              <a:gd name="connsiteX2143" fmla="*/ 6036922 w 7953876"/>
              <a:gd name="connsiteY2143" fmla="*/ 4507171 h 6403694"/>
              <a:gd name="connsiteX2144" fmla="*/ 6083607 w 7953876"/>
              <a:gd name="connsiteY2144" fmla="*/ 4413688 h 6403694"/>
              <a:gd name="connsiteX2145" fmla="*/ 6137328 w 7953876"/>
              <a:gd name="connsiteY2145" fmla="*/ 4357174 h 6403694"/>
              <a:gd name="connsiteX2146" fmla="*/ 6132862 w 7953876"/>
              <a:gd name="connsiteY2146" fmla="*/ 4428097 h 6403694"/>
              <a:gd name="connsiteX2147" fmla="*/ 6131074 w 7953876"/>
              <a:gd name="connsiteY2147" fmla="*/ 4430777 h 6403694"/>
              <a:gd name="connsiteX2148" fmla="*/ 6150619 w 7953876"/>
              <a:gd name="connsiteY2148" fmla="*/ 4443620 h 6403694"/>
              <a:gd name="connsiteX2149" fmla="*/ 6152184 w 7953876"/>
              <a:gd name="connsiteY2149" fmla="*/ 4440828 h 6403694"/>
              <a:gd name="connsiteX2150" fmla="*/ 6250356 w 7953876"/>
              <a:gd name="connsiteY2150" fmla="*/ 4365774 h 6403694"/>
              <a:gd name="connsiteX2151" fmla="*/ 6328762 w 7953876"/>
              <a:gd name="connsiteY2151" fmla="*/ 4360637 h 6403694"/>
              <a:gd name="connsiteX2152" fmla="*/ 6345068 w 7953876"/>
              <a:gd name="connsiteY2152" fmla="*/ 4378729 h 6403694"/>
              <a:gd name="connsiteX2153" fmla="*/ 6444135 w 7953876"/>
              <a:gd name="connsiteY2153" fmla="*/ 4364657 h 6403694"/>
              <a:gd name="connsiteX2154" fmla="*/ 6304525 w 7953876"/>
              <a:gd name="connsiteY2154" fmla="*/ 4440717 h 6403694"/>
              <a:gd name="connsiteX2155" fmla="*/ 6148274 w 7953876"/>
              <a:gd name="connsiteY2155" fmla="*/ 4509181 h 6403694"/>
              <a:gd name="connsiteX2156" fmla="*/ 5938188 w 7953876"/>
              <a:gd name="connsiteY2156" fmla="*/ 4656832 h 6403694"/>
              <a:gd name="connsiteX2157" fmla="*/ 5792324 w 7953876"/>
              <a:gd name="connsiteY2157" fmla="*/ 4734568 h 6403694"/>
              <a:gd name="connsiteX2158" fmla="*/ 5705096 w 7953876"/>
              <a:gd name="connsiteY2158" fmla="*/ 4804708 h 6403694"/>
              <a:gd name="connsiteX2159" fmla="*/ 5700517 w 7953876"/>
              <a:gd name="connsiteY2159" fmla="*/ 4808169 h 6403694"/>
              <a:gd name="connsiteX2160" fmla="*/ 5763174 w 7953876"/>
              <a:gd name="connsiteY2160" fmla="*/ 4585687 h 6403694"/>
              <a:gd name="connsiteX2161" fmla="*/ 5749324 w 7953876"/>
              <a:gd name="connsiteY2161" fmla="*/ 4581666 h 6403694"/>
              <a:gd name="connsiteX2162" fmla="*/ 5712691 w 7953876"/>
              <a:gd name="connsiteY2162" fmla="*/ 4700391 h 6403694"/>
              <a:gd name="connsiteX2163" fmla="*/ 5675833 w 7953876"/>
              <a:gd name="connsiteY2163" fmla="*/ 4827268 h 6403694"/>
              <a:gd name="connsiteX2164" fmla="*/ 5375952 w 7953876"/>
              <a:gd name="connsiteY2164" fmla="*/ 4970899 h 6403694"/>
              <a:gd name="connsiteX2165" fmla="*/ 5368580 w 7953876"/>
              <a:gd name="connsiteY2165" fmla="*/ 4994912 h 6403694"/>
              <a:gd name="connsiteX2166" fmla="*/ 5594302 w 7953876"/>
              <a:gd name="connsiteY2166" fmla="*/ 4928123 h 6403694"/>
              <a:gd name="connsiteX2167" fmla="*/ 5930482 w 7953876"/>
              <a:gd name="connsiteY2167" fmla="*/ 4701620 h 6403694"/>
              <a:gd name="connsiteX2168" fmla="*/ 5996043 w 7953876"/>
              <a:gd name="connsiteY2168" fmla="*/ 4652030 h 6403694"/>
              <a:gd name="connsiteX2169" fmla="*/ 6101923 w 7953876"/>
              <a:gd name="connsiteY2169" fmla="*/ 4647339 h 6403694"/>
              <a:gd name="connsiteX2170" fmla="*/ 6183792 w 7953876"/>
              <a:gd name="connsiteY2170" fmla="*/ 4646446 h 6403694"/>
              <a:gd name="connsiteX2171" fmla="*/ 6185466 w 7953876"/>
              <a:gd name="connsiteY2171" fmla="*/ 4633043 h 6403694"/>
              <a:gd name="connsiteX2172" fmla="*/ 6040718 w 7953876"/>
              <a:gd name="connsiteY2172" fmla="*/ 4614614 h 6403694"/>
              <a:gd name="connsiteX2173" fmla="*/ 6052781 w 7953876"/>
              <a:gd name="connsiteY2173" fmla="*/ 4605345 h 6403694"/>
              <a:gd name="connsiteX2174" fmla="*/ 6118229 w 7953876"/>
              <a:gd name="connsiteY2174" fmla="*/ 4563797 h 6403694"/>
              <a:gd name="connsiteX2175" fmla="*/ 6174967 w 7953876"/>
              <a:gd name="connsiteY2175" fmla="*/ 4571169 h 6403694"/>
              <a:gd name="connsiteX2176" fmla="*/ 6231034 w 7953876"/>
              <a:gd name="connsiteY2176" fmla="*/ 4587140 h 6403694"/>
              <a:gd name="connsiteX2177" fmla="*/ 6238518 w 7953876"/>
              <a:gd name="connsiteY2177" fmla="*/ 4575747 h 6403694"/>
              <a:gd name="connsiteX2178" fmla="*/ 6164133 w 7953876"/>
              <a:gd name="connsiteY2178" fmla="*/ 4537326 h 6403694"/>
              <a:gd name="connsiteX2179" fmla="*/ 6219308 w 7953876"/>
              <a:gd name="connsiteY2179" fmla="*/ 4507283 h 6403694"/>
              <a:gd name="connsiteX2180" fmla="*/ 6378127 w 7953876"/>
              <a:gd name="connsiteY2180" fmla="*/ 4443732 h 6403694"/>
              <a:gd name="connsiteX2181" fmla="*/ 6445588 w 7953876"/>
              <a:gd name="connsiteY2181" fmla="*/ 4400956 h 6403694"/>
              <a:gd name="connsiteX2182" fmla="*/ 6419005 w 7953876"/>
              <a:gd name="connsiteY2182" fmla="*/ 4437143 h 6403694"/>
              <a:gd name="connsiteX2183" fmla="*/ 6274592 w 7953876"/>
              <a:gd name="connsiteY2183" fmla="*/ 4561787 h 6403694"/>
              <a:gd name="connsiteX2184" fmla="*/ 6271019 w 7953876"/>
              <a:gd name="connsiteY2184" fmla="*/ 4578316 h 6403694"/>
              <a:gd name="connsiteX2185" fmla="*/ 6114097 w 7953876"/>
              <a:gd name="connsiteY2185" fmla="*/ 4727867 h 6403694"/>
              <a:gd name="connsiteX2186" fmla="*/ 5937072 w 7953876"/>
              <a:gd name="connsiteY2186" fmla="*/ 4802139 h 6403694"/>
              <a:gd name="connsiteX2187" fmla="*/ 5927467 w 7953876"/>
              <a:gd name="connsiteY2187" fmla="*/ 4830731 h 6403694"/>
              <a:gd name="connsiteX2188" fmla="*/ 5800254 w 7953876"/>
              <a:gd name="connsiteY2188" fmla="*/ 4849048 h 6403694"/>
              <a:gd name="connsiteX2189" fmla="*/ 5669691 w 7953876"/>
              <a:gd name="connsiteY2189" fmla="*/ 4912263 h 6403694"/>
              <a:gd name="connsiteX2190" fmla="*/ 5672930 w 7953876"/>
              <a:gd name="connsiteY2190" fmla="*/ 4937951 h 6403694"/>
              <a:gd name="connsiteX2191" fmla="*/ 6046972 w 7953876"/>
              <a:gd name="connsiteY2191" fmla="*/ 4899307 h 6403694"/>
              <a:gd name="connsiteX2192" fmla="*/ 6213722 w 7953876"/>
              <a:gd name="connsiteY2192" fmla="*/ 4754112 h 6403694"/>
              <a:gd name="connsiteX2193" fmla="*/ 6373995 w 7953876"/>
              <a:gd name="connsiteY2193" fmla="*/ 4712454 h 6403694"/>
              <a:gd name="connsiteX2194" fmla="*/ 6392870 w 7953876"/>
              <a:gd name="connsiteY2194" fmla="*/ 4729654 h 6403694"/>
              <a:gd name="connsiteX2195" fmla="*/ 6581623 w 7953876"/>
              <a:gd name="connsiteY2195" fmla="*/ 4699162 h 6403694"/>
              <a:gd name="connsiteX2196" fmla="*/ 6671421 w 7953876"/>
              <a:gd name="connsiteY2196" fmla="*/ 4703295 h 6403694"/>
              <a:gd name="connsiteX2197" fmla="*/ 6512711 w 7953876"/>
              <a:gd name="connsiteY2197" fmla="*/ 4773882 h 6403694"/>
              <a:gd name="connsiteX2198" fmla="*/ 6290117 w 7953876"/>
              <a:gd name="connsiteY2198" fmla="*/ 4862897 h 6403694"/>
              <a:gd name="connsiteX2199" fmla="*/ 6304860 w 7953876"/>
              <a:gd name="connsiteY2199" fmla="*/ 4840895 h 6403694"/>
              <a:gd name="connsiteX2200" fmla="*/ 6363273 w 7953876"/>
              <a:gd name="connsiteY2200" fmla="*/ 4746965 h 6403694"/>
              <a:gd name="connsiteX2201" fmla="*/ 6352440 w 7953876"/>
              <a:gd name="connsiteY2201" fmla="*/ 4738365 h 6403694"/>
              <a:gd name="connsiteX2202" fmla="*/ 6281294 w 7953876"/>
              <a:gd name="connsiteY2202" fmla="*/ 4823024 h 6403694"/>
              <a:gd name="connsiteX2203" fmla="*/ 6237736 w 7953876"/>
              <a:gd name="connsiteY2203" fmla="*/ 4890037 h 6403694"/>
              <a:gd name="connsiteX2204" fmla="*/ 6167149 w 7953876"/>
              <a:gd name="connsiteY2204" fmla="*/ 4925778 h 6403694"/>
              <a:gd name="connsiteX2205" fmla="*/ 6202553 w 7953876"/>
              <a:gd name="connsiteY2205" fmla="*/ 4882443 h 6403694"/>
              <a:gd name="connsiteX2206" fmla="*/ 6262642 w 7953876"/>
              <a:gd name="connsiteY2206" fmla="*/ 4772876 h 6403694"/>
              <a:gd name="connsiteX2207" fmla="*/ 6248681 w 7953876"/>
              <a:gd name="connsiteY2207" fmla="*/ 4768408 h 6403694"/>
              <a:gd name="connsiteX2208" fmla="*/ 6182227 w 7953876"/>
              <a:gd name="connsiteY2208" fmla="*/ 4865019 h 6403694"/>
              <a:gd name="connsiteX2209" fmla="*/ 6119904 w 7953876"/>
              <a:gd name="connsiteY2209" fmla="*/ 4946328 h 6403694"/>
              <a:gd name="connsiteX2210" fmla="*/ 6061827 w 7953876"/>
              <a:gd name="connsiteY2210" fmla="*/ 4969894 h 6403694"/>
              <a:gd name="connsiteX2211" fmla="*/ 6107508 w 7953876"/>
              <a:gd name="connsiteY2211" fmla="*/ 4916731 h 6403694"/>
              <a:gd name="connsiteX2212" fmla="*/ 6182450 w 7953876"/>
              <a:gd name="connsiteY2212" fmla="*/ 4825704 h 6403694"/>
              <a:gd name="connsiteX2213" fmla="*/ 6174521 w 7953876"/>
              <a:gd name="connsiteY2213" fmla="*/ 4813755 h 6403694"/>
              <a:gd name="connsiteX2214" fmla="*/ 6084611 w 7953876"/>
              <a:gd name="connsiteY2214" fmla="*/ 4912152 h 6403694"/>
              <a:gd name="connsiteX2215" fmla="*/ 6008888 w 7953876"/>
              <a:gd name="connsiteY2215" fmla="*/ 4990891 h 6403694"/>
              <a:gd name="connsiteX2216" fmla="*/ 5954049 w 7953876"/>
              <a:gd name="connsiteY2216" fmla="*/ 5012671 h 6403694"/>
              <a:gd name="connsiteX2217" fmla="*/ 5942433 w 7953876"/>
              <a:gd name="connsiteY2217" fmla="*/ 5017362 h 6403694"/>
              <a:gd name="connsiteX2218" fmla="*/ 5969350 w 7953876"/>
              <a:gd name="connsiteY2218" fmla="*/ 4962188 h 6403694"/>
              <a:gd name="connsiteX2219" fmla="*/ 5953155 w 7953876"/>
              <a:gd name="connsiteY2219" fmla="*/ 4965315 h 6403694"/>
              <a:gd name="connsiteX2220" fmla="*/ 5903789 w 7953876"/>
              <a:gd name="connsiteY2220" fmla="*/ 5019260 h 6403694"/>
              <a:gd name="connsiteX2221" fmla="*/ 5877207 w 7953876"/>
              <a:gd name="connsiteY2221" fmla="*/ 5042827 h 6403694"/>
              <a:gd name="connsiteX2222" fmla="*/ 5621218 w 7953876"/>
              <a:gd name="connsiteY2222" fmla="*/ 5088730 h 6403694"/>
              <a:gd name="connsiteX2223" fmla="*/ 5589610 w 7953876"/>
              <a:gd name="connsiteY2223" fmla="*/ 5081917 h 6403694"/>
              <a:gd name="connsiteX2224" fmla="*/ 5586707 w 7953876"/>
              <a:gd name="connsiteY2224" fmla="*/ 5099787 h 6403694"/>
              <a:gd name="connsiteX2225" fmla="*/ 5743070 w 7953876"/>
              <a:gd name="connsiteY2225" fmla="*/ 5200306 h 6403694"/>
              <a:gd name="connsiteX2226" fmla="*/ 5855652 w 7953876"/>
              <a:gd name="connsiteY2226" fmla="*/ 5290774 h 6403694"/>
              <a:gd name="connsiteX2227" fmla="*/ 5861571 w 7953876"/>
              <a:gd name="connsiteY2227" fmla="*/ 5283291 h 6403694"/>
              <a:gd name="connsiteX2228" fmla="*/ 5734358 w 7953876"/>
              <a:gd name="connsiteY2228" fmla="*/ 5159317 h 6403694"/>
              <a:gd name="connsiteX2229" fmla="*/ 5671590 w 7953876"/>
              <a:gd name="connsiteY2229" fmla="*/ 5110509 h 6403694"/>
              <a:gd name="connsiteX2230" fmla="*/ 5854312 w 7953876"/>
              <a:gd name="connsiteY2230" fmla="*/ 5075663 h 6403694"/>
              <a:gd name="connsiteX2231" fmla="*/ 5951368 w 7953876"/>
              <a:gd name="connsiteY2231" fmla="*/ 5074993 h 6403694"/>
              <a:gd name="connsiteX2232" fmla="*/ 6049542 w 7953876"/>
              <a:gd name="connsiteY2232" fmla="*/ 5076891 h 6403694"/>
              <a:gd name="connsiteX2233" fmla="*/ 6051329 w 7953876"/>
              <a:gd name="connsiteY2233" fmla="*/ 5066170 h 6403694"/>
              <a:gd name="connsiteX2234" fmla="*/ 5949692 w 7953876"/>
              <a:gd name="connsiteY2234" fmla="*/ 5054777 h 6403694"/>
              <a:gd name="connsiteX2235" fmla="*/ 5908145 w 7953876"/>
              <a:gd name="connsiteY2235" fmla="*/ 5058128 h 6403694"/>
              <a:gd name="connsiteX2236" fmla="*/ 6157209 w 7953876"/>
              <a:gd name="connsiteY2236" fmla="*/ 4969113 h 6403694"/>
              <a:gd name="connsiteX2237" fmla="*/ 6307876 w 7953876"/>
              <a:gd name="connsiteY2237" fmla="*/ 4972909 h 6403694"/>
              <a:gd name="connsiteX2238" fmla="*/ 6376340 w 7953876"/>
              <a:gd name="connsiteY2238" fmla="*/ 4982404 h 6403694"/>
              <a:gd name="connsiteX2239" fmla="*/ 6312232 w 7953876"/>
              <a:gd name="connsiteY2239" fmla="*/ 4999157 h 6403694"/>
              <a:gd name="connsiteX2240" fmla="*/ 6318375 w 7953876"/>
              <a:gd name="connsiteY2240" fmla="*/ 5030540 h 6403694"/>
              <a:gd name="connsiteX2241" fmla="*/ 6463011 w 7953876"/>
              <a:gd name="connsiteY2241" fmla="*/ 4987205 h 6403694"/>
              <a:gd name="connsiteX2242" fmla="*/ 6464351 w 7953876"/>
              <a:gd name="connsiteY2242" fmla="*/ 4987206 h 6403694"/>
              <a:gd name="connsiteX2243" fmla="*/ 6469600 w 7953876"/>
              <a:gd name="connsiteY2243" fmla="*/ 4983743 h 6403694"/>
              <a:gd name="connsiteX2244" fmla="*/ 6558168 w 7953876"/>
              <a:gd name="connsiteY2244" fmla="*/ 4927005 h 6403694"/>
              <a:gd name="connsiteX2245" fmla="*/ 6652433 w 7953876"/>
              <a:gd name="connsiteY2245" fmla="*/ 4863344 h 6403694"/>
              <a:gd name="connsiteX2246" fmla="*/ 6919479 w 7953876"/>
              <a:gd name="connsiteY2246" fmla="*/ 4861333 h 6403694"/>
              <a:gd name="connsiteX2247" fmla="*/ 6935226 w 7953876"/>
              <a:gd name="connsiteY2247" fmla="*/ 4876411 h 6403694"/>
              <a:gd name="connsiteX2248" fmla="*/ 7054398 w 7953876"/>
              <a:gd name="connsiteY2248" fmla="*/ 4884564 h 6403694"/>
              <a:gd name="connsiteX2249" fmla="*/ 6917021 w 7953876"/>
              <a:gd name="connsiteY2249" fmla="*/ 4920975 h 6403694"/>
              <a:gd name="connsiteX2250" fmla="*/ 6666059 w 7953876"/>
              <a:gd name="connsiteY2250" fmla="*/ 5029536 h 6403694"/>
              <a:gd name="connsiteX2251" fmla="*/ 6673766 w 7953876"/>
              <a:gd name="connsiteY2251" fmla="*/ 5044614 h 6403694"/>
              <a:gd name="connsiteX2252" fmla="*/ 7077629 w 7953876"/>
              <a:gd name="connsiteY2252" fmla="*/ 4919411 h 6403694"/>
              <a:gd name="connsiteX2253" fmla="*/ 7040213 w 7953876"/>
              <a:gd name="connsiteY2253" fmla="*/ 4953923 h 6403694"/>
              <a:gd name="connsiteX2254" fmla="*/ 7030498 w 7953876"/>
              <a:gd name="connsiteY2254" fmla="*/ 4954035 h 6403694"/>
              <a:gd name="connsiteX2255" fmla="*/ 6986714 w 7953876"/>
              <a:gd name="connsiteY2255" fmla="*/ 4952247 h 6403694"/>
              <a:gd name="connsiteX2256" fmla="*/ 6980014 w 7953876"/>
              <a:gd name="connsiteY2256" fmla="*/ 4970229 h 6403694"/>
              <a:gd name="connsiteX2257" fmla="*/ 6986269 w 7953876"/>
              <a:gd name="connsiteY2257" fmla="*/ 4974586 h 6403694"/>
              <a:gd name="connsiteX2258" fmla="*/ 6923500 w 7953876"/>
              <a:gd name="connsiteY2258" fmla="*/ 4990221 h 6403694"/>
              <a:gd name="connsiteX2259" fmla="*/ 6923389 w 7953876"/>
              <a:gd name="connsiteY2259" fmla="*/ 5017250 h 6403694"/>
              <a:gd name="connsiteX2260" fmla="*/ 6993081 w 7953876"/>
              <a:gd name="connsiteY2260" fmla="*/ 5010772 h 6403694"/>
              <a:gd name="connsiteX2261" fmla="*/ 6957230 w 7953876"/>
              <a:gd name="connsiteY2261" fmla="*/ 5051985 h 6403694"/>
              <a:gd name="connsiteX2262" fmla="*/ 6927409 w 7953876"/>
              <a:gd name="connsiteY2262" fmla="*/ 5046513 h 6403694"/>
              <a:gd name="connsiteX2263" fmla="*/ 6840069 w 7953876"/>
              <a:gd name="connsiteY2263" fmla="*/ 5044614 h 6403694"/>
              <a:gd name="connsiteX2264" fmla="*/ 6837724 w 7953876"/>
              <a:gd name="connsiteY2264" fmla="*/ 5065387 h 6403694"/>
              <a:gd name="connsiteX2265" fmla="*/ 6914678 w 7953876"/>
              <a:gd name="connsiteY2265" fmla="*/ 5081135 h 6403694"/>
              <a:gd name="connsiteX2266" fmla="*/ 6907193 w 7953876"/>
              <a:gd name="connsiteY2266" fmla="*/ 5085156 h 6403694"/>
              <a:gd name="connsiteX2267" fmla="*/ 6872346 w 7953876"/>
              <a:gd name="connsiteY2267" fmla="*/ 5097330 h 6403694"/>
              <a:gd name="connsiteX2268" fmla="*/ 6812483 w 7953876"/>
              <a:gd name="connsiteY2268" fmla="*/ 5092304 h 6403694"/>
              <a:gd name="connsiteX2269" fmla="*/ 6755299 w 7953876"/>
              <a:gd name="connsiteY2269" fmla="*/ 5080242 h 6403694"/>
              <a:gd name="connsiteX2270" fmla="*/ 6749937 w 7953876"/>
              <a:gd name="connsiteY2270" fmla="*/ 5088842 h 6403694"/>
              <a:gd name="connsiteX2271" fmla="*/ 6807455 w 7953876"/>
              <a:gd name="connsiteY2271" fmla="*/ 5121008 h 6403694"/>
              <a:gd name="connsiteX2272" fmla="*/ 6803547 w 7953876"/>
              <a:gd name="connsiteY2272" fmla="*/ 5125029 h 6403694"/>
              <a:gd name="connsiteX2273" fmla="*/ 6790032 w 7953876"/>
              <a:gd name="connsiteY2273" fmla="*/ 5127821 h 6403694"/>
              <a:gd name="connsiteX2274" fmla="*/ 6766579 w 7953876"/>
              <a:gd name="connsiteY2274" fmla="*/ 5126146 h 6403694"/>
              <a:gd name="connsiteX2275" fmla="*/ 6671867 w 7953876"/>
              <a:gd name="connsiteY2275" fmla="*/ 5107382 h 6403694"/>
              <a:gd name="connsiteX2276" fmla="*/ 6667511 w 7953876"/>
              <a:gd name="connsiteY2276" fmla="*/ 5115535 h 6403694"/>
              <a:gd name="connsiteX2277" fmla="*/ 6721233 w 7953876"/>
              <a:gd name="connsiteY2277" fmla="*/ 5142340 h 6403694"/>
              <a:gd name="connsiteX2278" fmla="*/ 6308992 w 7953876"/>
              <a:gd name="connsiteY2278" fmla="*/ 5183106 h 6403694"/>
              <a:gd name="connsiteX2279" fmla="*/ 6484119 w 7953876"/>
              <a:gd name="connsiteY2279" fmla="*/ 5115312 h 6403694"/>
              <a:gd name="connsiteX2280" fmla="*/ 6627973 w 7953876"/>
              <a:gd name="connsiteY2280" fmla="*/ 5059691 h 6403694"/>
              <a:gd name="connsiteX2281" fmla="*/ 6618704 w 7953876"/>
              <a:gd name="connsiteY2281" fmla="*/ 5046066 h 6403694"/>
              <a:gd name="connsiteX2282" fmla="*/ 6407948 w 7953876"/>
              <a:gd name="connsiteY2282" fmla="*/ 5132289 h 6403694"/>
              <a:gd name="connsiteX2283" fmla="*/ 6216403 w 7953876"/>
              <a:gd name="connsiteY2283" fmla="*/ 5176405 h 6403694"/>
              <a:gd name="connsiteX2284" fmla="*/ 6208473 w 7953876"/>
              <a:gd name="connsiteY2284" fmla="*/ 5184000 h 6403694"/>
              <a:gd name="connsiteX2285" fmla="*/ 6076011 w 7953876"/>
              <a:gd name="connsiteY2285" fmla="*/ 5181878 h 6403694"/>
              <a:gd name="connsiteX2286" fmla="*/ 6073331 w 7953876"/>
              <a:gd name="connsiteY2286" fmla="*/ 5182994 h 6403694"/>
              <a:gd name="connsiteX2287" fmla="*/ 6019609 w 7953876"/>
              <a:gd name="connsiteY2287" fmla="*/ 5177857 h 6403694"/>
              <a:gd name="connsiteX2288" fmla="*/ 6018603 w 7953876"/>
              <a:gd name="connsiteY2288" fmla="*/ 5185228 h 6403694"/>
              <a:gd name="connsiteX2289" fmla="*/ 6148497 w 7953876"/>
              <a:gd name="connsiteY2289" fmla="*/ 5246992 h 6403694"/>
              <a:gd name="connsiteX2290" fmla="*/ 6268450 w 7953876"/>
              <a:gd name="connsiteY2290" fmla="*/ 5311994 h 6403694"/>
              <a:gd name="connsiteX2291" fmla="*/ 6277050 w 7953876"/>
              <a:gd name="connsiteY2291" fmla="*/ 5303506 h 6403694"/>
              <a:gd name="connsiteX2292" fmla="*/ 6161341 w 7953876"/>
              <a:gd name="connsiteY2292" fmla="*/ 5225771 h 6403694"/>
              <a:gd name="connsiteX2293" fmla="*/ 6120798 w 7953876"/>
              <a:gd name="connsiteY2293" fmla="*/ 5204438 h 6403694"/>
              <a:gd name="connsiteX2294" fmla="*/ 6151848 w 7953876"/>
              <a:gd name="connsiteY2294" fmla="*/ 5205443 h 6403694"/>
              <a:gd name="connsiteX2295" fmla="*/ 6157097 w 7953876"/>
              <a:gd name="connsiteY2295" fmla="*/ 5211810 h 6403694"/>
              <a:gd name="connsiteX2296" fmla="*/ 6457985 w 7953876"/>
              <a:gd name="connsiteY2296" fmla="*/ 5388947 h 6403694"/>
              <a:gd name="connsiteX2297" fmla="*/ 6464910 w 7953876"/>
              <a:gd name="connsiteY2297" fmla="*/ 5375211 h 6403694"/>
              <a:gd name="connsiteX2298" fmla="*/ 6289112 w 7953876"/>
              <a:gd name="connsiteY2298" fmla="*/ 5244981 h 6403694"/>
              <a:gd name="connsiteX2299" fmla="*/ 6215845 w 7953876"/>
              <a:gd name="connsiteY2299" fmla="*/ 5205556 h 6403694"/>
              <a:gd name="connsiteX2300" fmla="*/ 6392201 w 7953876"/>
              <a:gd name="connsiteY2300" fmla="*/ 5197850 h 6403694"/>
              <a:gd name="connsiteX2301" fmla="*/ 6718329 w 7953876"/>
              <a:gd name="connsiteY2301" fmla="*/ 5172273 h 6403694"/>
              <a:gd name="connsiteX2302" fmla="*/ 6793942 w 7953876"/>
              <a:gd name="connsiteY2302" fmla="*/ 5157418 h 6403694"/>
              <a:gd name="connsiteX2303" fmla="*/ 6825885 w 7953876"/>
              <a:gd name="connsiteY2303" fmla="*/ 5151163 h 6403694"/>
              <a:gd name="connsiteX2304" fmla="*/ 7023014 w 7953876"/>
              <a:gd name="connsiteY2304" fmla="*/ 5114083 h 6403694"/>
              <a:gd name="connsiteX2305" fmla="*/ 7145982 w 7953876"/>
              <a:gd name="connsiteY2305" fmla="*/ 5072200 h 6403694"/>
              <a:gd name="connsiteX2306" fmla="*/ 7363103 w 7953876"/>
              <a:gd name="connsiteY2306" fmla="*/ 5046177 h 6403694"/>
              <a:gd name="connsiteX2307" fmla="*/ 7238124 w 7953876"/>
              <a:gd name="connsiteY2307" fmla="*/ 5191595 h 6403694"/>
              <a:gd name="connsiteX2308" fmla="*/ 7251191 w 7953876"/>
              <a:gd name="connsiteY2308" fmla="*/ 5221415 h 6403694"/>
              <a:gd name="connsiteX2309" fmla="*/ 7274089 w 7953876"/>
              <a:gd name="connsiteY2309" fmla="*/ 5210917 h 6403694"/>
              <a:gd name="connsiteX2310" fmla="*/ 7284811 w 7953876"/>
              <a:gd name="connsiteY2310" fmla="*/ 5209688 h 6403694"/>
              <a:gd name="connsiteX2311" fmla="*/ 7595750 w 7953876"/>
              <a:gd name="connsiteY2311" fmla="*/ 5116093 h 6403694"/>
              <a:gd name="connsiteX2312" fmla="*/ 7702412 w 7953876"/>
              <a:gd name="connsiteY2312" fmla="*/ 5125252 h 6403694"/>
              <a:gd name="connsiteX2313" fmla="*/ 7649918 w 7953876"/>
              <a:gd name="connsiteY2313" fmla="*/ 5178193 h 6403694"/>
              <a:gd name="connsiteX2314" fmla="*/ 7640314 w 7953876"/>
              <a:gd name="connsiteY2314" fmla="*/ 5199860 h 6403694"/>
              <a:gd name="connsiteX2315" fmla="*/ 7636851 w 7953876"/>
              <a:gd name="connsiteY2315" fmla="*/ 5209800 h 6403694"/>
              <a:gd name="connsiteX2316" fmla="*/ 7637185 w 7953876"/>
              <a:gd name="connsiteY2316" fmla="*/ 5211811 h 6403694"/>
              <a:gd name="connsiteX2317" fmla="*/ 7644446 w 7953876"/>
              <a:gd name="connsiteY2317" fmla="*/ 5224542 h 6403694"/>
              <a:gd name="connsiteX2318" fmla="*/ 7663432 w 7953876"/>
              <a:gd name="connsiteY2318" fmla="*/ 5223538 h 6403694"/>
              <a:gd name="connsiteX2319" fmla="*/ 7799692 w 7953876"/>
              <a:gd name="connsiteY2319" fmla="*/ 5217394 h 6403694"/>
              <a:gd name="connsiteX2320" fmla="*/ 7889154 w 7953876"/>
              <a:gd name="connsiteY2320" fmla="*/ 5217841 h 6403694"/>
              <a:gd name="connsiteX2321" fmla="*/ 7874746 w 7953876"/>
              <a:gd name="connsiteY2321" fmla="*/ 5234930 h 6403694"/>
              <a:gd name="connsiteX2322" fmla="*/ 7868269 w 7953876"/>
              <a:gd name="connsiteY2322" fmla="*/ 5233366 h 6403694"/>
              <a:gd name="connsiteX2323" fmla="*/ 7791427 w 7953876"/>
              <a:gd name="connsiteY2323" fmla="*/ 5272010 h 6403694"/>
              <a:gd name="connsiteX2324" fmla="*/ 7715926 w 7953876"/>
              <a:gd name="connsiteY2324" fmla="*/ 5275807 h 6403694"/>
              <a:gd name="connsiteX2325" fmla="*/ 7701518 w 7953876"/>
              <a:gd name="connsiteY2325" fmla="*/ 5296022 h 6403694"/>
              <a:gd name="connsiteX2326" fmla="*/ 7782268 w 7953876"/>
              <a:gd name="connsiteY2326" fmla="*/ 5312776 h 6403694"/>
              <a:gd name="connsiteX2327" fmla="*/ 7736923 w 7953876"/>
              <a:gd name="connsiteY2327" fmla="*/ 5345612 h 6403694"/>
              <a:gd name="connsiteX2328" fmla="*/ 7719834 w 7953876"/>
              <a:gd name="connsiteY2328" fmla="*/ 5347735 h 6403694"/>
              <a:gd name="connsiteX2329" fmla="*/ 7676054 w 7953876"/>
              <a:gd name="connsiteY2329" fmla="*/ 5343603 h 6403694"/>
              <a:gd name="connsiteX2330" fmla="*/ 7661757 w 7953876"/>
              <a:gd name="connsiteY2330" fmla="*/ 5340810 h 6403694"/>
              <a:gd name="connsiteX2331" fmla="*/ 7556771 w 7953876"/>
              <a:gd name="connsiteY2331" fmla="*/ 5318473 h 6403694"/>
              <a:gd name="connsiteX2332" fmla="*/ 7552191 w 7953876"/>
              <a:gd name="connsiteY2332" fmla="*/ 5338800 h 6403694"/>
              <a:gd name="connsiteX2333" fmla="*/ 7668906 w 7953876"/>
              <a:gd name="connsiteY2333" fmla="*/ 5368732 h 6403694"/>
              <a:gd name="connsiteX2334" fmla="*/ 7765850 w 7953876"/>
              <a:gd name="connsiteY2334" fmla="*/ 5379678 h 6403694"/>
              <a:gd name="connsiteX2335" fmla="*/ 7771546 w 7953876"/>
              <a:gd name="connsiteY2335" fmla="*/ 5373199 h 6403694"/>
              <a:gd name="connsiteX2336" fmla="*/ 7789528 w 7953876"/>
              <a:gd name="connsiteY2336" fmla="*/ 5382581 h 6403694"/>
              <a:gd name="connsiteX2337" fmla="*/ 7751778 w 7953876"/>
              <a:gd name="connsiteY2337" fmla="*/ 5386155 h 6403694"/>
              <a:gd name="connsiteX2338" fmla="*/ 7711681 w 7953876"/>
              <a:gd name="connsiteY2338" fmla="*/ 5384926 h 6403694"/>
              <a:gd name="connsiteX2339" fmla="*/ 7711012 w 7953876"/>
              <a:gd name="connsiteY2339" fmla="*/ 5399557 h 6403694"/>
              <a:gd name="connsiteX2340" fmla="*/ 7791092 w 7953876"/>
              <a:gd name="connsiteY2340" fmla="*/ 5412402 h 6403694"/>
              <a:gd name="connsiteX2341" fmla="*/ 7788411 w 7953876"/>
              <a:gd name="connsiteY2341" fmla="*/ 5417763 h 6403694"/>
              <a:gd name="connsiteX2342" fmla="*/ 7751442 w 7953876"/>
              <a:gd name="connsiteY2342" fmla="*/ 5422342 h 6403694"/>
              <a:gd name="connsiteX2343" fmla="*/ 7677282 w 7953876"/>
              <a:gd name="connsiteY2343" fmla="*/ 5416088 h 6403694"/>
              <a:gd name="connsiteX2344" fmla="*/ 7672367 w 7953876"/>
              <a:gd name="connsiteY2344" fmla="*/ 5427703 h 6403694"/>
              <a:gd name="connsiteX2345" fmla="*/ 7721287 w 7953876"/>
              <a:gd name="connsiteY2345" fmla="*/ 5448254 h 6403694"/>
              <a:gd name="connsiteX2346" fmla="*/ 7705986 w 7953876"/>
              <a:gd name="connsiteY2346" fmla="*/ 5449147 h 6403694"/>
              <a:gd name="connsiteX2347" fmla="*/ 7601446 w 7953876"/>
              <a:gd name="connsiteY2347" fmla="*/ 5445126 h 6403694"/>
              <a:gd name="connsiteX2348" fmla="*/ 7596532 w 7953876"/>
              <a:gd name="connsiteY2348" fmla="*/ 5454397 h 6403694"/>
              <a:gd name="connsiteX2349" fmla="*/ 7683983 w 7953876"/>
              <a:gd name="connsiteY2349" fmla="*/ 5476623 h 6403694"/>
              <a:gd name="connsiteX2350" fmla="*/ 7711123 w 7953876"/>
              <a:gd name="connsiteY2350" fmla="*/ 5475394 h 6403694"/>
              <a:gd name="connsiteX2351" fmla="*/ 7691355 w 7953876"/>
              <a:gd name="connsiteY2351" fmla="*/ 5482318 h 6403694"/>
              <a:gd name="connsiteX2352" fmla="*/ 7562243 w 7953876"/>
              <a:gd name="connsiteY2352" fmla="*/ 5502199 h 6403694"/>
              <a:gd name="connsiteX2353" fmla="*/ 7341771 w 7953876"/>
              <a:gd name="connsiteY2353" fmla="*/ 5442557 h 6403694"/>
              <a:gd name="connsiteX2354" fmla="*/ 7339761 w 7953876"/>
              <a:gd name="connsiteY2354" fmla="*/ 5437420 h 6403694"/>
              <a:gd name="connsiteX2355" fmla="*/ 7486407 w 7953876"/>
              <a:gd name="connsiteY2355" fmla="*/ 5479080 h 6403694"/>
              <a:gd name="connsiteX2356" fmla="*/ 7488194 w 7953876"/>
              <a:gd name="connsiteY2356" fmla="*/ 5466570 h 6403694"/>
              <a:gd name="connsiteX2357" fmla="*/ 7392701 w 7953876"/>
              <a:gd name="connsiteY2357" fmla="*/ 5440325 h 6403694"/>
              <a:gd name="connsiteX2358" fmla="*/ 7322896 w 7953876"/>
              <a:gd name="connsiteY2358" fmla="*/ 5407041 h 6403694"/>
              <a:gd name="connsiteX2359" fmla="*/ 7315189 w 7953876"/>
              <a:gd name="connsiteY2359" fmla="*/ 5397548 h 6403694"/>
              <a:gd name="connsiteX2360" fmla="*/ 7340542 w 7953876"/>
              <a:gd name="connsiteY2360" fmla="*/ 5408716 h 6403694"/>
              <a:gd name="connsiteX2361" fmla="*/ 7433690 w 7953876"/>
              <a:gd name="connsiteY2361" fmla="*/ 5438872 h 6403694"/>
              <a:gd name="connsiteX2362" fmla="*/ 7438158 w 7953876"/>
              <a:gd name="connsiteY2362" fmla="*/ 5427368 h 6403694"/>
              <a:gd name="connsiteX2363" fmla="*/ 7349030 w 7953876"/>
              <a:gd name="connsiteY2363" fmla="*/ 5387608 h 6403694"/>
              <a:gd name="connsiteX2364" fmla="*/ 7250857 w 7953876"/>
              <a:gd name="connsiteY2364" fmla="*/ 5343602 h 6403694"/>
              <a:gd name="connsiteX2365" fmla="*/ 7240471 w 7953876"/>
              <a:gd name="connsiteY2365" fmla="*/ 5345165 h 6403694"/>
              <a:gd name="connsiteX2366" fmla="*/ 7191215 w 7953876"/>
              <a:gd name="connsiteY2366" fmla="*/ 5321600 h 6403694"/>
              <a:gd name="connsiteX2367" fmla="*/ 7184738 w 7953876"/>
              <a:gd name="connsiteY2367" fmla="*/ 5339357 h 6403694"/>
              <a:gd name="connsiteX2368" fmla="*/ 7268057 w 7953876"/>
              <a:gd name="connsiteY2368" fmla="*/ 5385709 h 6403694"/>
              <a:gd name="connsiteX2369" fmla="*/ 7307818 w 7953876"/>
              <a:gd name="connsiteY2369" fmla="*/ 5422900 h 6403694"/>
              <a:gd name="connsiteX2370" fmla="*/ 7325688 w 7953876"/>
              <a:gd name="connsiteY2370" fmla="*/ 5445015 h 6403694"/>
              <a:gd name="connsiteX2371" fmla="*/ 7328145 w 7953876"/>
              <a:gd name="connsiteY2371" fmla="*/ 5448478 h 6403694"/>
              <a:gd name="connsiteX2372" fmla="*/ 7422298 w 7953876"/>
              <a:gd name="connsiteY2372" fmla="*/ 5541736 h 6403694"/>
              <a:gd name="connsiteX2373" fmla="*/ 7463623 w 7953876"/>
              <a:gd name="connsiteY2373" fmla="*/ 5594006 h 6403694"/>
              <a:gd name="connsiteX2374" fmla="*/ 7411017 w 7953876"/>
              <a:gd name="connsiteY2374" fmla="*/ 5577477 h 6403694"/>
              <a:gd name="connsiteX2375" fmla="*/ 7321444 w 7953876"/>
              <a:gd name="connsiteY2375" fmla="*/ 5554023 h 6403694"/>
              <a:gd name="connsiteX2376" fmla="*/ 7317981 w 7953876"/>
              <a:gd name="connsiteY2376" fmla="*/ 5562622 h 6403694"/>
              <a:gd name="connsiteX2377" fmla="*/ 7405545 w 7953876"/>
              <a:gd name="connsiteY2377" fmla="*/ 5601154 h 6403694"/>
              <a:gd name="connsiteX2378" fmla="*/ 7436706 w 7953876"/>
              <a:gd name="connsiteY2378" fmla="*/ 5612435 h 6403694"/>
              <a:gd name="connsiteX2379" fmla="*/ 7395939 w 7953876"/>
              <a:gd name="connsiteY2379" fmla="*/ 5617014 h 6403694"/>
              <a:gd name="connsiteX2380" fmla="*/ 7315748 w 7953876"/>
              <a:gd name="connsiteY2380" fmla="*/ 5599145 h 6403694"/>
              <a:gd name="connsiteX2381" fmla="*/ 7216345 w 7953876"/>
              <a:gd name="connsiteY2381" fmla="*/ 5559495 h 6403694"/>
              <a:gd name="connsiteX2382" fmla="*/ 7209310 w 7953876"/>
              <a:gd name="connsiteY2382" fmla="*/ 5571781 h 6403694"/>
              <a:gd name="connsiteX2383" fmla="*/ 7306477 w 7953876"/>
              <a:gd name="connsiteY2383" fmla="*/ 5619583 h 6403694"/>
              <a:gd name="connsiteX2384" fmla="*/ 7271966 w 7953876"/>
              <a:gd name="connsiteY2384" fmla="*/ 5621928 h 6403694"/>
              <a:gd name="connsiteX2385" fmla="*/ 7164857 w 7953876"/>
              <a:gd name="connsiteY2385" fmla="*/ 5581051 h 6403694"/>
              <a:gd name="connsiteX2386" fmla="*/ 7054062 w 7953876"/>
              <a:gd name="connsiteY2386" fmla="*/ 5546203 h 6403694"/>
              <a:gd name="connsiteX2387" fmla="*/ 7051382 w 7953876"/>
              <a:gd name="connsiteY2387" fmla="*/ 5556703 h 6403694"/>
              <a:gd name="connsiteX2388" fmla="*/ 7213553 w 7953876"/>
              <a:gd name="connsiteY2388" fmla="*/ 5613440 h 6403694"/>
              <a:gd name="connsiteX2389" fmla="*/ 7242592 w 7953876"/>
              <a:gd name="connsiteY2389" fmla="*/ 5623715 h 6403694"/>
              <a:gd name="connsiteX2390" fmla="*/ 7055291 w 7953876"/>
              <a:gd name="connsiteY2390" fmla="*/ 5598362 h 6403694"/>
              <a:gd name="connsiteX2391" fmla="*/ 6976105 w 7953876"/>
              <a:gd name="connsiteY2391" fmla="*/ 5564633 h 6403694"/>
              <a:gd name="connsiteX2392" fmla="*/ 6755633 w 7953876"/>
              <a:gd name="connsiteY2392" fmla="*/ 5395873 h 6403694"/>
              <a:gd name="connsiteX2393" fmla="*/ 6747368 w 7953876"/>
              <a:gd name="connsiteY2393" fmla="*/ 5410838 h 6403694"/>
              <a:gd name="connsiteX2394" fmla="*/ 6993528 w 7953876"/>
              <a:gd name="connsiteY2394" fmla="*/ 5752156 h 6403694"/>
              <a:gd name="connsiteX2395" fmla="*/ 6977668 w 7953876"/>
              <a:gd name="connsiteY2395" fmla="*/ 5842624 h 6403694"/>
              <a:gd name="connsiteX2396" fmla="*/ 6976776 w 7953876"/>
              <a:gd name="connsiteY2396" fmla="*/ 5844635 h 6403694"/>
              <a:gd name="connsiteX2397" fmla="*/ 6937573 w 7953876"/>
              <a:gd name="connsiteY2397" fmla="*/ 5791359 h 6403694"/>
              <a:gd name="connsiteX2398" fmla="*/ 6868214 w 7953876"/>
              <a:gd name="connsiteY2398" fmla="*/ 5715858 h 6403694"/>
              <a:gd name="connsiteX2399" fmla="*/ 6861625 w 7953876"/>
              <a:gd name="connsiteY2399" fmla="*/ 5720437 h 6403694"/>
              <a:gd name="connsiteX2400" fmla="*/ 6930871 w 7953876"/>
              <a:gd name="connsiteY2400" fmla="*/ 5825090 h 6403694"/>
              <a:gd name="connsiteX2401" fmla="*/ 6933104 w 7953876"/>
              <a:gd name="connsiteY2401" fmla="*/ 5828662 h 6403694"/>
              <a:gd name="connsiteX2402" fmla="*/ 6790591 w 7953876"/>
              <a:gd name="connsiteY2402" fmla="*/ 5717981 h 6403694"/>
              <a:gd name="connsiteX2403" fmla="*/ 6769928 w 7953876"/>
              <a:gd name="connsiteY2403" fmla="*/ 5723341 h 6403694"/>
              <a:gd name="connsiteX2404" fmla="*/ 6761217 w 7953876"/>
              <a:gd name="connsiteY2404" fmla="*/ 5762767 h 6403694"/>
              <a:gd name="connsiteX2405" fmla="*/ 6727375 w 7953876"/>
              <a:gd name="connsiteY2405" fmla="*/ 5730936 h 6403694"/>
              <a:gd name="connsiteX2406" fmla="*/ 6670749 w 7953876"/>
              <a:gd name="connsiteY2406" fmla="*/ 5664705 h 6403694"/>
              <a:gd name="connsiteX2407" fmla="*/ 6662150 w 7953876"/>
              <a:gd name="connsiteY2407" fmla="*/ 5669396 h 6403694"/>
              <a:gd name="connsiteX2408" fmla="*/ 6702580 w 7953876"/>
              <a:gd name="connsiteY2408" fmla="*/ 5736073 h 6403694"/>
              <a:gd name="connsiteX2409" fmla="*/ 6701018 w 7953876"/>
              <a:gd name="connsiteY2409" fmla="*/ 5735404 h 6403694"/>
              <a:gd name="connsiteX2410" fmla="*/ 6678233 w 7953876"/>
              <a:gd name="connsiteY2410" fmla="*/ 5711055 h 6403694"/>
              <a:gd name="connsiteX2411" fmla="*/ 6622500 w 7953876"/>
              <a:gd name="connsiteY2411" fmla="*/ 5641808 h 6403694"/>
              <a:gd name="connsiteX2412" fmla="*/ 6557946 w 7953876"/>
              <a:gd name="connsiteY2412" fmla="*/ 5563293 h 6403694"/>
              <a:gd name="connsiteX2413" fmla="*/ 6543537 w 7953876"/>
              <a:gd name="connsiteY2413" fmla="*/ 5575020 h 6403694"/>
              <a:gd name="connsiteX2414" fmla="*/ 6624512 w 7953876"/>
              <a:gd name="connsiteY2414" fmla="*/ 5683581 h 6403694"/>
              <a:gd name="connsiteX2415" fmla="*/ 6672648 w 7953876"/>
              <a:gd name="connsiteY2415" fmla="*/ 5731717 h 6403694"/>
              <a:gd name="connsiteX2416" fmla="*/ 6622836 w 7953876"/>
              <a:gd name="connsiteY2416" fmla="*/ 5696090 h 6403694"/>
              <a:gd name="connsiteX2417" fmla="*/ 6548787 w 7953876"/>
              <a:gd name="connsiteY2417" fmla="*/ 5633544 h 6403694"/>
              <a:gd name="connsiteX2418" fmla="*/ 6343505 w 7953876"/>
              <a:gd name="connsiteY2418" fmla="*/ 5417763 h 6403694"/>
              <a:gd name="connsiteX2419" fmla="*/ 6330660 w 7953876"/>
              <a:gd name="connsiteY2419" fmla="*/ 5441217 h 6403694"/>
              <a:gd name="connsiteX2420" fmla="*/ 6530134 w 7953876"/>
              <a:gd name="connsiteY2420" fmla="*/ 5697876 h 6403694"/>
              <a:gd name="connsiteX2421" fmla="*/ 6570901 w 7953876"/>
              <a:gd name="connsiteY2421" fmla="*/ 5923375 h 6403694"/>
              <a:gd name="connsiteX2422" fmla="*/ 6292575 w 7953876"/>
              <a:gd name="connsiteY2422" fmla="*/ 5610648 h 6403694"/>
              <a:gd name="connsiteX2423" fmla="*/ 6281964 w 7953876"/>
              <a:gd name="connsiteY2423" fmla="*/ 5622152 h 6403694"/>
              <a:gd name="connsiteX2424" fmla="*/ 6550574 w 7953876"/>
              <a:gd name="connsiteY2424" fmla="*/ 5947053 h 6403694"/>
              <a:gd name="connsiteX2425" fmla="*/ 6534491 w 7953876"/>
              <a:gd name="connsiteY2425" fmla="*/ 5937558 h 6403694"/>
              <a:gd name="connsiteX2426" fmla="*/ 6535048 w 7953876"/>
              <a:gd name="connsiteY2426" fmla="*/ 5935101 h 6403694"/>
              <a:gd name="connsiteX2427" fmla="*/ 6493166 w 7953876"/>
              <a:gd name="connsiteY2427" fmla="*/ 5858930 h 6403694"/>
              <a:gd name="connsiteX2428" fmla="*/ 6435759 w 7953876"/>
              <a:gd name="connsiteY2428" fmla="*/ 5785440 h 6403694"/>
              <a:gd name="connsiteX2429" fmla="*/ 6420569 w 7953876"/>
              <a:gd name="connsiteY2429" fmla="*/ 5795938 h 6403694"/>
              <a:gd name="connsiteX2430" fmla="*/ 6471722 w 7953876"/>
              <a:gd name="connsiteY2430" fmla="*/ 5874455 h 6403694"/>
              <a:gd name="connsiteX2431" fmla="*/ 6491380 w 7953876"/>
              <a:gd name="connsiteY2431" fmla="*/ 5906398 h 6403694"/>
              <a:gd name="connsiteX2432" fmla="*/ 6432855 w 7953876"/>
              <a:gd name="connsiteY2432" fmla="*/ 5850108 h 6403694"/>
              <a:gd name="connsiteX2433" fmla="*/ 6406050 w 7953876"/>
              <a:gd name="connsiteY2433" fmla="*/ 5801300 h 6403694"/>
              <a:gd name="connsiteX2434" fmla="*/ 6339148 w 7953876"/>
              <a:gd name="connsiteY2434" fmla="*/ 5714517 h 6403694"/>
              <a:gd name="connsiteX2435" fmla="*/ 6323401 w 7953876"/>
              <a:gd name="connsiteY2435" fmla="*/ 5724793 h 6403694"/>
              <a:gd name="connsiteX2436" fmla="*/ 6376787 w 7953876"/>
              <a:gd name="connsiteY2436" fmla="*/ 5804092 h 6403694"/>
              <a:gd name="connsiteX2437" fmla="*/ 6394434 w 7953876"/>
              <a:gd name="connsiteY2437" fmla="*/ 5833018 h 6403694"/>
              <a:gd name="connsiteX2438" fmla="*/ 6391976 w 7953876"/>
              <a:gd name="connsiteY2438" fmla="*/ 5836816 h 6403694"/>
              <a:gd name="connsiteX2439" fmla="*/ 6381255 w 7953876"/>
              <a:gd name="connsiteY2439" fmla="*/ 5844970 h 6403694"/>
              <a:gd name="connsiteX2440" fmla="*/ 6306200 w 7953876"/>
              <a:gd name="connsiteY2440" fmla="*/ 5765223 h 6403694"/>
              <a:gd name="connsiteX2441" fmla="*/ 6226902 w 7953876"/>
              <a:gd name="connsiteY2441" fmla="*/ 5644824 h 6403694"/>
              <a:gd name="connsiteX2442" fmla="*/ 6212606 w 7953876"/>
              <a:gd name="connsiteY2442" fmla="*/ 5650967 h 6403694"/>
              <a:gd name="connsiteX2443" fmla="*/ 6285874 w 7953876"/>
              <a:gd name="connsiteY2443" fmla="*/ 5781307 h 6403694"/>
              <a:gd name="connsiteX2444" fmla="*/ 6307541 w 7953876"/>
              <a:gd name="connsiteY2444" fmla="*/ 5804650 h 6403694"/>
              <a:gd name="connsiteX2445" fmla="*/ 6251585 w 7953876"/>
              <a:gd name="connsiteY2445" fmla="*/ 5754837 h 6403694"/>
              <a:gd name="connsiteX2446" fmla="*/ 6251249 w 7953876"/>
              <a:gd name="connsiteY2446" fmla="*/ 5750370 h 6403694"/>
              <a:gd name="connsiteX2447" fmla="*/ 6188706 w 7953876"/>
              <a:gd name="connsiteY2447" fmla="*/ 5665375 h 6403694"/>
              <a:gd name="connsiteX2448" fmla="*/ 6115773 w 7953876"/>
              <a:gd name="connsiteY2448" fmla="*/ 5553129 h 6403694"/>
              <a:gd name="connsiteX2449" fmla="*/ 6110188 w 7953876"/>
              <a:gd name="connsiteY2449" fmla="*/ 5554805 h 6403694"/>
              <a:gd name="connsiteX2450" fmla="*/ 6161341 w 7953876"/>
              <a:gd name="connsiteY2450" fmla="*/ 5669955 h 6403694"/>
              <a:gd name="connsiteX2451" fmla="*/ 6163687 w 7953876"/>
              <a:gd name="connsiteY2451" fmla="*/ 5673641 h 6403694"/>
              <a:gd name="connsiteX2452" fmla="*/ 6018716 w 7953876"/>
              <a:gd name="connsiteY2452" fmla="*/ 5521410 h 6403694"/>
              <a:gd name="connsiteX2453" fmla="*/ 5941539 w 7953876"/>
              <a:gd name="connsiteY2453" fmla="*/ 5417987 h 6403694"/>
              <a:gd name="connsiteX2454" fmla="*/ 5919760 w 7953876"/>
              <a:gd name="connsiteY2454" fmla="*/ 5431389 h 6403694"/>
              <a:gd name="connsiteX2455" fmla="*/ 6019052 w 7953876"/>
              <a:gd name="connsiteY2455" fmla="*/ 5572786 h 6403694"/>
              <a:gd name="connsiteX2456" fmla="*/ 6087292 w 7953876"/>
              <a:gd name="connsiteY2456" fmla="*/ 5736073 h 6403694"/>
              <a:gd name="connsiteX2457" fmla="*/ 6048202 w 7953876"/>
              <a:gd name="connsiteY2457" fmla="*/ 5732499 h 6403694"/>
              <a:gd name="connsiteX2458" fmla="*/ 6039601 w 7953876"/>
              <a:gd name="connsiteY2458" fmla="*/ 5756290 h 6403694"/>
              <a:gd name="connsiteX2459" fmla="*/ 6093211 w 7953876"/>
              <a:gd name="connsiteY2459" fmla="*/ 5881267 h 6403694"/>
              <a:gd name="connsiteX2460" fmla="*/ 6078468 w 7953876"/>
              <a:gd name="connsiteY2460" fmla="*/ 5904723 h 6403694"/>
              <a:gd name="connsiteX2461" fmla="*/ 6154082 w 7953876"/>
              <a:gd name="connsiteY2461" fmla="*/ 6062538 h 6403694"/>
              <a:gd name="connsiteX2462" fmla="*/ 6126830 w 7953876"/>
              <a:gd name="connsiteY2462" fmla="*/ 6051257 h 6403694"/>
              <a:gd name="connsiteX2463" fmla="*/ 6080591 w 7953876"/>
              <a:gd name="connsiteY2463" fmla="*/ 6013953 h 6403694"/>
              <a:gd name="connsiteX2464" fmla="*/ 6009557 w 7953876"/>
              <a:gd name="connsiteY2464" fmla="*/ 5944037 h 6403694"/>
              <a:gd name="connsiteX2465" fmla="*/ 6004309 w 7953876"/>
              <a:gd name="connsiteY2465" fmla="*/ 5948505 h 6403694"/>
              <a:gd name="connsiteX2466" fmla="*/ 6055684 w 7953876"/>
              <a:gd name="connsiteY2466" fmla="*/ 6019873 h 6403694"/>
              <a:gd name="connsiteX2467" fmla="*/ 6023741 w 7953876"/>
              <a:gd name="connsiteY2467" fmla="*/ 6003678 h 6403694"/>
              <a:gd name="connsiteX2468" fmla="*/ 6024858 w 7953876"/>
              <a:gd name="connsiteY2468" fmla="*/ 6000663 h 6403694"/>
              <a:gd name="connsiteX2469" fmla="*/ 5966334 w 7953876"/>
              <a:gd name="connsiteY2469" fmla="*/ 5932756 h 6403694"/>
              <a:gd name="connsiteX2470" fmla="*/ 5903118 w 7953876"/>
              <a:gd name="connsiteY2470" fmla="*/ 5846533 h 6403694"/>
              <a:gd name="connsiteX2471" fmla="*/ 5892732 w 7953876"/>
              <a:gd name="connsiteY2471" fmla="*/ 5849437 h 6403694"/>
              <a:gd name="connsiteX2472" fmla="*/ 5938636 w 7953876"/>
              <a:gd name="connsiteY2472" fmla="*/ 5937447 h 6403694"/>
              <a:gd name="connsiteX2473" fmla="*/ 5964771 w 7953876"/>
              <a:gd name="connsiteY2473" fmla="*/ 5967492 h 6403694"/>
              <a:gd name="connsiteX2474" fmla="*/ 5859337 w 7953876"/>
              <a:gd name="connsiteY2474" fmla="*/ 5860270 h 6403694"/>
              <a:gd name="connsiteX2475" fmla="*/ 5828846 w 7953876"/>
              <a:gd name="connsiteY2475" fmla="*/ 5870993 h 6403694"/>
              <a:gd name="connsiteX2476" fmla="*/ 5816337 w 7953876"/>
              <a:gd name="connsiteY2476" fmla="*/ 5938229 h 6403694"/>
              <a:gd name="connsiteX2477" fmla="*/ 5735587 w 7953876"/>
              <a:gd name="connsiteY2477" fmla="*/ 5855133 h 6403694"/>
              <a:gd name="connsiteX2478" fmla="*/ 5675051 w 7953876"/>
              <a:gd name="connsiteY2478" fmla="*/ 5730043 h 6403694"/>
              <a:gd name="connsiteX2479" fmla="*/ 5663100 w 7953876"/>
              <a:gd name="connsiteY2479" fmla="*/ 5664146 h 6403694"/>
              <a:gd name="connsiteX2480" fmla="*/ 5643333 w 7953876"/>
              <a:gd name="connsiteY2480" fmla="*/ 5675427 h 6403694"/>
              <a:gd name="connsiteX2481" fmla="*/ 5647800 w 7953876"/>
              <a:gd name="connsiteY2481" fmla="*/ 5707705 h 6403694"/>
              <a:gd name="connsiteX2482" fmla="*/ 5644896 w 7953876"/>
              <a:gd name="connsiteY2482" fmla="*/ 5715635 h 6403694"/>
              <a:gd name="connsiteX2483" fmla="*/ 5647130 w 7953876"/>
              <a:gd name="connsiteY2483" fmla="*/ 5723900 h 6403694"/>
              <a:gd name="connsiteX2484" fmla="*/ 5605135 w 7953876"/>
              <a:gd name="connsiteY2484" fmla="*/ 5823078 h 6403694"/>
              <a:gd name="connsiteX2485" fmla="*/ 5564034 w 7953876"/>
              <a:gd name="connsiteY2485" fmla="*/ 5740765 h 6403694"/>
              <a:gd name="connsiteX2486" fmla="*/ 5542032 w 7953876"/>
              <a:gd name="connsiteY2486" fmla="*/ 5586636 h 6403694"/>
              <a:gd name="connsiteX2487" fmla="*/ 5576766 w 7953876"/>
              <a:gd name="connsiteY2487" fmla="*/ 5659232 h 6403694"/>
              <a:gd name="connsiteX2488" fmla="*/ 5586036 w 7953876"/>
              <a:gd name="connsiteY2488" fmla="*/ 5655882 h 6403694"/>
              <a:gd name="connsiteX2489" fmla="*/ 5537787 w 7953876"/>
              <a:gd name="connsiteY2489" fmla="*/ 5485445 h 6403694"/>
              <a:gd name="connsiteX2490" fmla="*/ 5481608 w 7953876"/>
              <a:gd name="connsiteY2490" fmla="*/ 5338688 h 6403694"/>
              <a:gd name="connsiteX2491" fmla="*/ 5627696 w 7953876"/>
              <a:gd name="connsiteY2491" fmla="*/ 5554581 h 6403694"/>
              <a:gd name="connsiteX2492" fmla="*/ 5640317 w 7953876"/>
              <a:gd name="connsiteY2492" fmla="*/ 5547657 h 6403694"/>
              <a:gd name="connsiteX2493" fmla="*/ 5490431 w 7953876"/>
              <a:gd name="connsiteY2493" fmla="*/ 5295800 h 6403694"/>
              <a:gd name="connsiteX2494" fmla="*/ 5376063 w 7953876"/>
              <a:gd name="connsiteY2494" fmla="*/ 5134745 h 6403694"/>
              <a:gd name="connsiteX2495" fmla="*/ 5405772 w 7953876"/>
              <a:gd name="connsiteY2495" fmla="*/ 5164343 h 6403694"/>
              <a:gd name="connsiteX2496" fmla="*/ 5612394 w 7953876"/>
              <a:gd name="connsiteY2496" fmla="*/ 5418210 h 6403694"/>
              <a:gd name="connsiteX2497" fmla="*/ 5624010 w 7953876"/>
              <a:gd name="connsiteY2497" fmla="*/ 5411844 h 6403694"/>
              <a:gd name="connsiteX2498" fmla="*/ 5427439 w 7953876"/>
              <a:gd name="connsiteY2498" fmla="*/ 5138654 h 6403694"/>
              <a:gd name="connsiteX2499" fmla="*/ 5343897 w 7953876"/>
              <a:gd name="connsiteY2499" fmla="*/ 5055224 h 6403694"/>
              <a:gd name="connsiteX2500" fmla="*/ 5438050 w 7953876"/>
              <a:gd name="connsiteY2500" fmla="*/ 5124806 h 6403694"/>
              <a:gd name="connsiteX2501" fmla="*/ 5642104 w 7953876"/>
              <a:gd name="connsiteY2501" fmla="*/ 5348516 h 6403694"/>
              <a:gd name="connsiteX2502" fmla="*/ 5652937 w 7953876"/>
              <a:gd name="connsiteY2502" fmla="*/ 5341033 h 6403694"/>
              <a:gd name="connsiteX2503" fmla="*/ 5375058 w 7953876"/>
              <a:gd name="connsiteY2503" fmla="*/ 5043608 h 6403694"/>
              <a:gd name="connsiteX2504" fmla="*/ 5205292 w 7953876"/>
              <a:gd name="connsiteY2504" fmla="*/ 4937392 h 6403694"/>
              <a:gd name="connsiteX2505" fmla="*/ 5116724 w 7953876"/>
              <a:gd name="connsiteY2505" fmla="*/ 4894504 h 6403694"/>
              <a:gd name="connsiteX2506" fmla="*/ 5029719 w 7953876"/>
              <a:gd name="connsiteY2506" fmla="*/ 4869152 h 6403694"/>
              <a:gd name="connsiteX2507" fmla="*/ 4943384 w 7953876"/>
              <a:gd name="connsiteY2507" fmla="*/ 4835198 h 6403694"/>
              <a:gd name="connsiteX2508" fmla="*/ 4742569 w 7953876"/>
              <a:gd name="connsiteY2508" fmla="*/ 4754448 h 6403694"/>
              <a:gd name="connsiteX2509" fmla="*/ 4626191 w 7953876"/>
              <a:gd name="connsiteY2509" fmla="*/ 4706981 h 6403694"/>
              <a:gd name="connsiteX2510" fmla="*/ 4591120 w 7953876"/>
              <a:gd name="connsiteY2510" fmla="*/ 4724740 h 6403694"/>
              <a:gd name="connsiteX2511" fmla="*/ 4600502 w 7953876"/>
              <a:gd name="connsiteY2511" fmla="*/ 4744731 h 6403694"/>
              <a:gd name="connsiteX2512" fmla="*/ 4660702 w 7953876"/>
              <a:gd name="connsiteY2512" fmla="*/ 4860887 h 6403694"/>
              <a:gd name="connsiteX2513" fmla="*/ 4746367 w 7953876"/>
              <a:gd name="connsiteY2513" fmla="*/ 4976931 h 6403694"/>
              <a:gd name="connsiteX2514" fmla="*/ 4755748 w 7953876"/>
              <a:gd name="connsiteY2514" fmla="*/ 4967995 h 6403694"/>
              <a:gd name="connsiteX2515" fmla="*/ 4701915 w 7953876"/>
              <a:gd name="connsiteY2515" fmla="*/ 4865801 h 6403694"/>
              <a:gd name="connsiteX2516" fmla="*/ 4744245 w 7953876"/>
              <a:gd name="connsiteY2516" fmla="*/ 4889367 h 6403694"/>
              <a:gd name="connsiteX2517" fmla="*/ 4744580 w 7953876"/>
              <a:gd name="connsiteY2517" fmla="*/ 4894951 h 6403694"/>
              <a:gd name="connsiteX2518" fmla="*/ 4765577 w 7953876"/>
              <a:gd name="connsiteY2518" fmla="*/ 4932144 h 6403694"/>
              <a:gd name="connsiteX2519" fmla="*/ 4798971 w 7953876"/>
              <a:gd name="connsiteY2519" fmla="*/ 4980393 h 6403694"/>
              <a:gd name="connsiteX2520" fmla="*/ 4816284 w 7953876"/>
              <a:gd name="connsiteY2520" fmla="*/ 4975479 h 6403694"/>
              <a:gd name="connsiteX2521" fmla="*/ 4797966 w 7953876"/>
              <a:gd name="connsiteY2521" fmla="*/ 4909582 h 6403694"/>
              <a:gd name="connsiteX2522" fmla="*/ 4839961 w 7953876"/>
              <a:gd name="connsiteY2522" fmla="*/ 4919077 h 6403694"/>
              <a:gd name="connsiteX2523" fmla="*/ 4871904 w 7953876"/>
              <a:gd name="connsiteY2523" fmla="*/ 4962188 h 6403694"/>
              <a:gd name="connsiteX2524" fmla="*/ 4898598 w 7953876"/>
              <a:gd name="connsiteY2524" fmla="*/ 4994131 h 6403694"/>
              <a:gd name="connsiteX2525" fmla="*/ 4912893 w 7953876"/>
              <a:gd name="connsiteY2525" fmla="*/ 4989551 h 6403694"/>
              <a:gd name="connsiteX2526" fmla="*/ 4898262 w 7953876"/>
              <a:gd name="connsiteY2526" fmla="*/ 4927787 h 6403694"/>
              <a:gd name="connsiteX2527" fmla="*/ 4934450 w 7953876"/>
              <a:gd name="connsiteY2527" fmla="*/ 4933373 h 6403694"/>
              <a:gd name="connsiteX2528" fmla="*/ 4945059 w 7953876"/>
              <a:gd name="connsiteY2528" fmla="*/ 4950908 h 6403694"/>
              <a:gd name="connsiteX2529" fmla="*/ 4980576 w 7953876"/>
              <a:gd name="connsiteY2529" fmla="*/ 4999268 h 6403694"/>
              <a:gd name="connsiteX2530" fmla="*/ 4994985 w 7953876"/>
              <a:gd name="connsiteY2530" fmla="*/ 4992009 h 6403694"/>
              <a:gd name="connsiteX2531" fmla="*/ 4984039 w 7953876"/>
              <a:gd name="connsiteY2531" fmla="*/ 4943760 h 6403694"/>
              <a:gd name="connsiteX2532" fmla="*/ 5125099 w 7953876"/>
              <a:gd name="connsiteY2532" fmla="*/ 5031323 h 6403694"/>
              <a:gd name="connsiteX2533" fmla="*/ 5244383 w 7953876"/>
              <a:gd name="connsiteY2533" fmla="*/ 5208572 h 6403694"/>
              <a:gd name="connsiteX2534" fmla="*/ 5149002 w 7953876"/>
              <a:gd name="connsiteY2534" fmla="*/ 5236158 h 6403694"/>
              <a:gd name="connsiteX2535" fmla="*/ 5002691 w 7953876"/>
              <a:gd name="connsiteY2535" fmla="*/ 5256039 h 6403694"/>
              <a:gd name="connsiteX2536" fmla="*/ 4981917 w 7953876"/>
              <a:gd name="connsiteY2536" fmla="*/ 5248780 h 6403694"/>
              <a:gd name="connsiteX2537" fmla="*/ 4930205 w 7953876"/>
              <a:gd name="connsiteY2537" fmla="*/ 5229792 h 6403694"/>
              <a:gd name="connsiteX2538" fmla="*/ 4896364 w 7953876"/>
              <a:gd name="connsiteY2538" fmla="*/ 5201424 h 6403694"/>
              <a:gd name="connsiteX2539" fmla="*/ 4882738 w 7953876"/>
              <a:gd name="connsiteY2539" fmla="*/ 5205332 h 6403694"/>
              <a:gd name="connsiteX2540" fmla="*/ 4754186 w 7953876"/>
              <a:gd name="connsiteY2540" fmla="*/ 5099229 h 6403694"/>
              <a:gd name="connsiteX2541" fmla="*/ 4734081 w 7953876"/>
              <a:gd name="connsiteY2541" fmla="*/ 5116875 h 6403694"/>
              <a:gd name="connsiteX2542" fmla="*/ 4900050 w 7953876"/>
              <a:gd name="connsiteY2542" fmla="*/ 5254699 h 6403694"/>
              <a:gd name="connsiteX2543" fmla="*/ 4939922 w 7953876"/>
              <a:gd name="connsiteY2543" fmla="*/ 5307080 h 6403694"/>
              <a:gd name="connsiteX2544" fmla="*/ 4957345 w 7953876"/>
              <a:gd name="connsiteY2544" fmla="*/ 5295911 h 6403694"/>
              <a:gd name="connsiteX2545" fmla="*/ 4953660 w 7953876"/>
              <a:gd name="connsiteY2545" fmla="*/ 5277148 h 6403694"/>
              <a:gd name="connsiteX2546" fmla="*/ 5002467 w 7953876"/>
              <a:gd name="connsiteY2546" fmla="*/ 5295017 h 6403694"/>
              <a:gd name="connsiteX2547" fmla="*/ 5012295 w 7953876"/>
              <a:gd name="connsiteY2547" fmla="*/ 5298703 h 6403694"/>
              <a:gd name="connsiteX2548" fmla="*/ 5041669 w 7953876"/>
              <a:gd name="connsiteY2548" fmla="*/ 5359014 h 6403694"/>
              <a:gd name="connsiteX2549" fmla="*/ 5053396 w 7953876"/>
              <a:gd name="connsiteY2549" fmla="*/ 5352984 h 6403694"/>
              <a:gd name="connsiteX2550" fmla="*/ 5039436 w 7953876"/>
              <a:gd name="connsiteY2550" fmla="*/ 5308867 h 6403694"/>
              <a:gd name="connsiteX2551" fmla="*/ 5069703 w 7953876"/>
              <a:gd name="connsiteY2551" fmla="*/ 5321934 h 6403694"/>
              <a:gd name="connsiteX2552" fmla="*/ 5088132 w 7953876"/>
              <a:gd name="connsiteY2552" fmla="*/ 5356111 h 6403694"/>
              <a:gd name="connsiteX2553" fmla="*/ 5119293 w 7953876"/>
              <a:gd name="connsiteY2553" fmla="*/ 5402573 h 6403694"/>
              <a:gd name="connsiteX2554" fmla="*/ 5136269 w 7953876"/>
              <a:gd name="connsiteY2554" fmla="*/ 5397213 h 6403694"/>
              <a:gd name="connsiteX2555" fmla="*/ 5132694 w 7953876"/>
              <a:gd name="connsiteY2555" fmla="*/ 5352872 h 6403694"/>
              <a:gd name="connsiteX2556" fmla="*/ 5151793 w 7953876"/>
              <a:gd name="connsiteY2556" fmla="*/ 5364265 h 6403694"/>
              <a:gd name="connsiteX2557" fmla="*/ 5171673 w 7953876"/>
              <a:gd name="connsiteY2557" fmla="*/ 5421895 h 6403694"/>
              <a:gd name="connsiteX2558" fmla="*/ 5199373 w 7953876"/>
              <a:gd name="connsiteY2558" fmla="*/ 5477739 h 6403694"/>
              <a:gd name="connsiteX2559" fmla="*/ 5217802 w 7953876"/>
              <a:gd name="connsiteY2559" fmla="*/ 5473607 h 6403694"/>
              <a:gd name="connsiteX2560" fmla="*/ 5198703 w 7953876"/>
              <a:gd name="connsiteY2560" fmla="*/ 5395873 h 6403694"/>
              <a:gd name="connsiteX2561" fmla="*/ 5233214 w 7953876"/>
              <a:gd name="connsiteY2561" fmla="*/ 5426587 h 6403694"/>
              <a:gd name="connsiteX2562" fmla="*/ 5233214 w 7953876"/>
              <a:gd name="connsiteY2562" fmla="*/ 5428932 h 6403694"/>
              <a:gd name="connsiteX2563" fmla="*/ 5269736 w 7953876"/>
              <a:gd name="connsiteY2563" fmla="*/ 5506443 h 6403694"/>
              <a:gd name="connsiteX2564" fmla="*/ 5284143 w 7953876"/>
              <a:gd name="connsiteY2564" fmla="*/ 5499183 h 6403694"/>
              <a:gd name="connsiteX2565" fmla="*/ 5283139 w 7953876"/>
              <a:gd name="connsiteY2565" fmla="*/ 5491142 h 6403694"/>
              <a:gd name="connsiteX2566" fmla="*/ 5331723 w 7953876"/>
              <a:gd name="connsiteY2566" fmla="*/ 5563069 h 6403694"/>
              <a:gd name="connsiteX2567" fmla="*/ 5224056 w 7953876"/>
              <a:gd name="connsiteY2567" fmla="*/ 5592554 h 6403694"/>
              <a:gd name="connsiteX2568" fmla="*/ 5167653 w 7953876"/>
              <a:gd name="connsiteY2568" fmla="*/ 5590656 h 6403694"/>
              <a:gd name="connsiteX2569" fmla="*/ 4994090 w 7953876"/>
              <a:gd name="connsiteY2569" fmla="*/ 5540508 h 6403694"/>
              <a:gd name="connsiteX2570" fmla="*/ 4883519 w 7953876"/>
              <a:gd name="connsiteY2570" fmla="*/ 5441217 h 6403694"/>
              <a:gd name="connsiteX2571" fmla="*/ 4868665 w 7953876"/>
              <a:gd name="connsiteY2571" fmla="*/ 5454732 h 6403694"/>
              <a:gd name="connsiteX2572" fmla="*/ 5105890 w 7953876"/>
              <a:gd name="connsiteY2572" fmla="*/ 5608749 h 6403694"/>
              <a:gd name="connsiteX2573" fmla="*/ 5119740 w 7953876"/>
              <a:gd name="connsiteY2573" fmla="*/ 5610648 h 6403694"/>
              <a:gd name="connsiteX2574" fmla="*/ 5150342 w 7953876"/>
              <a:gd name="connsiteY2574" fmla="*/ 5666828 h 6403694"/>
              <a:gd name="connsiteX2575" fmla="*/ 5171897 w 7953876"/>
              <a:gd name="connsiteY2575" fmla="*/ 5697207 h 6403694"/>
              <a:gd name="connsiteX2576" fmla="*/ 5184742 w 7953876"/>
              <a:gd name="connsiteY2576" fmla="*/ 5692180 h 6403694"/>
              <a:gd name="connsiteX2577" fmla="*/ 5154251 w 7953876"/>
              <a:gd name="connsiteY2577" fmla="*/ 5615450 h 6403694"/>
              <a:gd name="connsiteX2578" fmla="*/ 5187198 w 7953876"/>
              <a:gd name="connsiteY2578" fmla="*/ 5625056 h 6403694"/>
              <a:gd name="connsiteX2579" fmla="*/ 5240028 w 7953876"/>
              <a:gd name="connsiteY2579" fmla="*/ 5716082 h 6403694"/>
              <a:gd name="connsiteX2580" fmla="*/ 5255106 w 7953876"/>
              <a:gd name="connsiteY2580" fmla="*/ 5712173 h 6403694"/>
              <a:gd name="connsiteX2581" fmla="*/ 5236230 w 7953876"/>
              <a:gd name="connsiteY2581" fmla="*/ 5645271 h 6403694"/>
              <a:gd name="connsiteX2582" fmla="*/ 5292520 w 7953876"/>
              <a:gd name="connsiteY2582" fmla="*/ 5680900 h 6403694"/>
              <a:gd name="connsiteX2583" fmla="*/ 5291180 w 7953876"/>
              <a:gd name="connsiteY2583" fmla="*/ 5689277 h 6403694"/>
              <a:gd name="connsiteX2584" fmla="*/ 5324910 w 7953876"/>
              <a:gd name="connsiteY2584" fmla="*/ 5766229 h 6403694"/>
              <a:gd name="connsiteX2585" fmla="*/ 5342556 w 7953876"/>
              <a:gd name="connsiteY2585" fmla="*/ 5761315 h 6403694"/>
              <a:gd name="connsiteX2586" fmla="*/ 5337195 w 7953876"/>
              <a:gd name="connsiteY2586" fmla="*/ 5718538 h 6403694"/>
              <a:gd name="connsiteX2587" fmla="*/ 5452235 w 7953876"/>
              <a:gd name="connsiteY2587" fmla="*/ 5851113 h 6403694"/>
              <a:gd name="connsiteX2588" fmla="*/ 5289952 w 7953876"/>
              <a:gd name="connsiteY2588" fmla="*/ 5841730 h 6403694"/>
              <a:gd name="connsiteX2589" fmla="*/ 5140513 w 7953876"/>
              <a:gd name="connsiteY2589" fmla="*/ 5786668 h 6403694"/>
              <a:gd name="connsiteX2590" fmla="*/ 5134928 w 7953876"/>
              <a:gd name="connsiteY2590" fmla="*/ 5799289 h 6403694"/>
              <a:gd name="connsiteX2591" fmla="*/ 5220482 w 7953876"/>
              <a:gd name="connsiteY2591" fmla="*/ 5841061 h 6403694"/>
              <a:gd name="connsiteX2592" fmla="*/ 5344790 w 7953876"/>
              <a:gd name="connsiteY2592" fmla="*/ 5908855 h 6403694"/>
              <a:gd name="connsiteX2593" fmla="*/ 5508526 w 7953876"/>
              <a:gd name="connsiteY2593" fmla="*/ 6028026 h 6403694"/>
              <a:gd name="connsiteX2594" fmla="*/ 5568837 w 7953876"/>
              <a:gd name="connsiteY2594" fmla="*/ 6097048 h 6403694"/>
              <a:gd name="connsiteX2595" fmla="*/ 5460163 w 7953876"/>
              <a:gd name="connsiteY2595" fmla="*/ 6094145 h 6403694"/>
              <a:gd name="connsiteX2596" fmla="*/ 5404097 w 7953876"/>
              <a:gd name="connsiteY2596" fmla="*/ 6076834 h 6403694"/>
              <a:gd name="connsiteX2597" fmla="*/ 5398625 w 7953876"/>
              <a:gd name="connsiteY2597" fmla="*/ 6091912 h 6403694"/>
              <a:gd name="connsiteX2598" fmla="*/ 5498362 w 7953876"/>
              <a:gd name="connsiteY2598" fmla="*/ 6158031 h 6403694"/>
              <a:gd name="connsiteX2599" fmla="*/ 5569841 w 7953876"/>
              <a:gd name="connsiteY2599" fmla="*/ 6226384 h 6403694"/>
              <a:gd name="connsiteX2600" fmla="*/ 5633392 w 7953876"/>
              <a:gd name="connsiteY2600" fmla="*/ 6300992 h 6403694"/>
              <a:gd name="connsiteX2601" fmla="*/ 5612842 w 7953876"/>
              <a:gd name="connsiteY2601" fmla="*/ 6298200 h 6403694"/>
              <a:gd name="connsiteX2602" fmla="*/ 5550520 w 7953876"/>
              <a:gd name="connsiteY2602" fmla="*/ 6281223 h 6403694"/>
              <a:gd name="connsiteX2603" fmla="*/ 5546053 w 7953876"/>
              <a:gd name="connsiteY2603" fmla="*/ 6296860 h 6403694"/>
              <a:gd name="connsiteX2604" fmla="*/ 5653944 w 7953876"/>
              <a:gd name="connsiteY2604" fmla="*/ 6324894 h 6403694"/>
              <a:gd name="connsiteX2605" fmla="*/ 5657294 w 7953876"/>
              <a:gd name="connsiteY2605" fmla="*/ 6328802 h 6403694"/>
              <a:gd name="connsiteX2606" fmla="*/ 5423307 w 7953876"/>
              <a:gd name="connsiteY2606" fmla="*/ 6310038 h 6403694"/>
              <a:gd name="connsiteX2607" fmla="*/ 5414037 w 7953876"/>
              <a:gd name="connsiteY2607" fmla="*/ 6251290 h 6403694"/>
              <a:gd name="connsiteX2608" fmla="*/ 5391588 w 7953876"/>
              <a:gd name="connsiteY2608" fmla="*/ 6260673 h 6403694"/>
              <a:gd name="connsiteX2609" fmla="*/ 5393710 w 7953876"/>
              <a:gd name="connsiteY2609" fmla="*/ 6304901 h 6403694"/>
              <a:gd name="connsiteX2610" fmla="*/ 5340993 w 7953876"/>
              <a:gd name="connsiteY2610" fmla="*/ 6267485 h 6403694"/>
              <a:gd name="connsiteX2611" fmla="*/ 5332728 w 7953876"/>
              <a:gd name="connsiteY2611" fmla="*/ 6280999 h 6403694"/>
              <a:gd name="connsiteX2612" fmla="*/ 5388237 w 7953876"/>
              <a:gd name="connsiteY2612" fmla="*/ 6331371 h 6403694"/>
              <a:gd name="connsiteX2613" fmla="*/ 5391923 w 7953876"/>
              <a:gd name="connsiteY2613" fmla="*/ 6331706 h 6403694"/>
              <a:gd name="connsiteX2614" fmla="*/ 5387232 w 7953876"/>
              <a:gd name="connsiteY2614" fmla="*/ 6354267 h 6403694"/>
              <a:gd name="connsiteX2615" fmla="*/ 5356629 w 7953876"/>
              <a:gd name="connsiteY2615" fmla="*/ 6327796 h 6403694"/>
              <a:gd name="connsiteX2616" fmla="*/ 5342221 w 7953876"/>
              <a:gd name="connsiteY2616" fmla="*/ 6339523 h 6403694"/>
              <a:gd name="connsiteX2617" fmla="*/ 5358975 w 7953876"/>
              <a:gd name="connsiteY2617" fmla="*/ 6365100 h 6403694"/>
              <a:gd name="connsiteX2618" fmla="*/ 5243155 w 7953876"/>
              <a:gd name="connsiteY2618" fmla="*/ 6295183 h 6403694"/>
              <a:gd name="connsiteX2619" fmla="*/ 5129121 w 7953876"/>
              <a:gd name="connsiteY2619" fmla="*/ 6160488 h 6403694"/>
              <a:gd name="connsiteX2620" fmla="*/ 5110469 w 7953876"/>
              <a:gd name="connsiteY2620" fmla="*/ 6115589 h 6403694"/>
              <a:gd name="connsiteX2621" fmla="*/ 5103097 w 7953876"/>
              <a:gd name="connsiteY2621" fmla="*/ 5970060 h 6403694"/>
              <a:gd name="connsiteX2622" fmla="*/ 5092599 w 7953876"/>
              <a:gd name="connsiteY2622" fmla="*/ 5975309 h 6403694"/>
              <a:gd name="connsiteX2623" fmla="*/ 5082771 w 7953876"/>
              <a:gd name="connsiteY2623" fmla="*/ 6133571 h 6403694"/>
              <a:gd name="connsiteX2624" fmla="*/ 5060544 w 7953876"/>
              <a:gd name="connsiteY2624" fmla="*/ 6214880 h 6403694"/>
              <a:gd name="connsiteX2625" fmla="*/ 5002467 w 7953876"/>
              <a:gd name="connsiteY2625" fmla="*/ 6185506 h 6403694"/>
              <a:gd name="connsiteX2626" fmla="*/ 4887429 w 7953876"/>
              <a:gd name="connsiteY2626" fmla="*/ 6036515 h 6403694"/>
              <a:gd name="connsiteX2627" fmla="*/ 4858389 w 7953876"/>
              <a:gd name="connsiteY2627" fmla="*/ 5888080 h 6403694"/>
              <a:gd name="connsiteX2628" fmla="*/ 4852247 w 7953876"/>
              <a:gd name="connsiteY2628" fmla="*/ 5878251 h 6403694"/>
              <a:gd name="connsiteX2629" fmla="*/ 4847556 w 7953876"/>
              <a:gd name="connsiteY2629" fmla="*/ 5739760 h 6403694"/>
              <a:gd name="connsiteX2630" fmla="*/ 4835493 w 7953876"/>
              <a:gd name="connsiteY2630" fmla="*/ 5745121 h 6403694"/>
              <a:gd name="connsiteX2631" fmla="*/ 4758205 w 7953876"/>
              <a:gd name="connsiteY2631" fmla="*/ 5970618 h 6403694"/>
              <a:gd name="connsiteX2632" fmla="*/ 4689406 w 7953876"/>
              <a:gd name="connsiteY2632" fmla="*/ 5833467 h 6403694"/>
              <a:gd name="connsiteX2633" fmla="*/ 4642385 w 7953876"/>
              <a:gd name="connsiteY2633" fmla="*/ 5631086 h 6403694"/>
              <a:gd name="connsiteX2634" fmla="*/ 4710069 w 7953876"/>
              <a:gd name="connsiteY2634" fmla="*/ 5527553 h 6403694"/>
              <a:gd name="connsiteX2635" fmla="*/ 4695884 w 7953876"/>
              <a:gd name="connsiteY2635" fmla="*/ 5344496 h 6403694"/>
              <a:gd name="connsiteX2636" fmla="*/ 4661260 w 7953876"/>
              <a:gd name="connsiteY2636" fmla="*/ 5359014 h 6403694"/>
              <a:gd name="connsiteX2637" fmla="*/ 4677455 w 7953876"/>
              <a:gd name="connsiteY2637" fmla="*/ 5492482 h 6403694"/>
              <a:gd name="connsiteX2638" fmla="*/ 4602959 w 7953876"/>
              <a:gd name="connsiteY2638" fmla="*/ 5620924 h 6403694"/>
              <a:gd name="connsiteX2639" fmla="*/ 4554486 w 7953876"/>
              <a:gd name="connsiteY2639" fmla="*/ 5587418 h 6403694"/>
              <a:gd name="connsiteX2640" fmla="*/ 4525782 w 7953876"/>
              <a:gd name="connsiteY2640" fmla="*/ 5505996 h 6403694"/>
              <a:gd name="connsiteX2641" fmla="*/ 4547338 w 7953876"/>
              <a:gd name="connsiteY2641" fmla="*/ 5531461 h 6403694"/>
              <a:gd name="connsiteX2642" fmla="*/ 4561523 w 7953876"/>
              <a:gd name="connsiteY2642" fmla="*/ 5524425 h 6403694"/>
              <a:gd name="connsiteX2643" fmla="*/ 4521651 w 7953876"/>
              <a:gd name="connsiteY2643" fmla="*/ 5444457 h 6403694"/>
              <a:gd name="connsiteX2644" fmla="*/ 4500542 w 7953876"/>
              <a:gd name="connsiteY2644" fmla="*/ 5409945 h 6403694"/>
              <a:gd name="connsiteX2645" fmla="*/ 4492947 w 7953876"/>
              <a:gd name="connsiteY2645" fmla="*/ 5317468 h 6403694"/>
              <a:gd name="connsiteX2646" fmla="*/ 4584418 w 7953876"/>
              <a:gd name="connsiteY2646" fmla="*/ 5471149 h 6403694"/>
              <a:gd name="connsiteX2647" fmla="*/ 4598715 w 7953876"/>
              <a:gd name="connsiteY2647" fmla="*/ 5465008 h 6403694"/>
              <a:gd name="connsiteX2648" fmla="*/ 4524889 w 7953876"/>
              <a:gd name="connsiteY2648" fmla="*/ 5307751 h 6403694"/>
              <a:gd name="connsiteX2649" fmla="*/ 4514390 w 7953876"/>
              <a:gd name="connsiteY2649" fmla="*/ 5188133 h 6403694"/>
              <a:gd name="connsiteX2650" fmla="*/ 4575372 w 7953876"/>
              <a:gd name="connsiteY2650" fmla="*/ 5336901 h 6403694"/>
              <a:gd name="connsiteX2651" fmla="*/ 4590897 w 7953876"/>
              <a:gd name="connsiteY2651" fmla="*/ 5331429 h 6403694"/>
              <a:gd name="connsiteX2652" fmla="*/ 4556273 w 7953876"/>
              <a:gd name="connsiteY2652" fmla="*/ 5230574 h 6403694"/>
              <a:gd name="connsiteX2653" fmla="*/ 4535389 w 7953876"/>
              <a:gd name="connsiteY2653" fmla="*/ 5077674 h 6403694"/>
              <a:gd name="connsiteX2654" fmla="*/ 4541977 w 7953876"/>
              <a:gd name="connsiteY2654" fmla="*/ 5051649 h 6403694"/>
              <a:gd name="connsiteX2655" fmla="*/ 4608990 w 7953876"/>
              <a:gd name="connsiteY2655" fmla="*/ 5220076 h 6403694"/>
              <a:gd name="connsiteX2656" fmla="*/ 4621946 w 7953876"/>
              <a:gd name="connsiteY2656" fmla="*/ 5213262 h 6403694"/>
              <a:gd name="connsiteX2657" fmla="*/ 4570794 w 7953876"/>
              <a:gd name="connsiteY2657" fmla="*/ 5059357 h 6403694"/>
              <a:gd name="connsiteX2658" fmla="*/ 4563533 w 7953876"/>
              <a:gd name="connsiteY2658" fmla="*/ 4981398 h 6403694"/>
              <a:gd name="connsiteX2659" fmla="*/ 4617031 w 7953876"/>
              <a:gd name="connsiteY2659" fmla="*/ 5078901 h 6403694"/>
              <a:gd name="connsiteX2660" fmla="*/ 4629205 w 7953876"/>
              <a:gd name="connsiteY2660" fmla="*/ 5069185 h 6403694"/>
              <a:gd name="connsiteX2661" fmla="*/ 4570905 w 7953876"/>
              <a:gd name="connsiteY2661" fmla="*/ 4906679 h 6403694"/>
              <a:gd name="connsiteX2662" fmla="*/ 4570458 w 7953876"/>
              <a:gd name="connsiteY2662" fmla="*/ 4904333 h 6403694"/>
              <a:gd name="connsiteX2663" fmla="*/ 4574256 w 7953876"/>
              <a:gd name="connsiteY2663" fmla="*/ 4853291 h 6403694"/>
              <a:gd name="connsiteX2664" fmla="*/ 4622281 w 7953876"/>
              <a:gd name="connsiteY2664" fmla="*/ 4936834 h 6403694"/>
              <a:gd name="connsiteX2665" fmla="*/ 4629653 w 7953876"/>
              <a:gd name="connsiteY2665" fmla="*/ 4931139 h 6403694"/>
              <a:gd name="connsiteX2666" fmla="*/ 4586987 w 7953876"/>
              <a:gd name="connsiteY2666" fmla="*/ 4811297 h 6403694"/>
              <a:gd name="connsiteX2667" fmla="*/ 4567442 w 7953876"/>
              <a:gd name="connsiteY2667" fmla="*/ 4760033 h 6403694"/>
              <a:gd name="connsiteX2668" fmla="*/ 4565432 w 7953876"/>
              <a:gd name="connsiteY2668" fmla="*/ 4747636 h 6403694"/>
              <a:gd name="connsiteX2669" fmla="*/ 4428279 w 7953876"/>
              <a:gd name="connsiteY2669" fmla="*/ 4638181 h 6403694"/>
              <a:gd name="connsiteX2670" fmla="*/ 4138114 w 7953876"/>
              <a:gd name="connsiteY2670" fmla="*/ 4501698 h 6403694"/>
              <a:gd name="connsiteX2671" fmla="*/ 3829408 w 7953876"/>
              <a:gd name="connsiteY2671" fmla="*/ 4295858 h 6403694"/>
              <a:gd name="connsiteX2672" fmla="*/ 3536116 w 7953876"/>
              <a:gd name="connsiteY2672" fmla="*/ 4095489 h 6403694"/>
              <a:gd name="connsiteX2673" fmla="*/ 3533994 w 7953876"/>
              <a:gd name="connsiteY2673" fmla="*/ 4094707 h 6403694"/>
              <a:gd name="connsiteX2674" fmla="*/ 3514001 w 7953876"/>
              <a:gd name="connsiteY2674" fmla="*/ 4097834 h 6403694"/>
              <a:gd name="connsiteX2675" fmla="*/ 3514559 w 7953876"/>
              <a:gd name="connsiteY2675" fmla="*/ 4105206 h 6403694"/>
              <a:gd name="connsiteX2676" fmla="*/ 3529526 w 7953876"/>
              <a:gd name="connsiteY2676" fmla="*/ 4226163 h 6403694"/>
              <a:gd name="connsiteX2677" fmla="*/ 3525506 w 7953876"/>
              <a:gd name="connsiteY2677" fmla="*/ 4231637 h 6403694"/>
              <a:gd name="connsiteX2678" fmla="*/ 3556666 w 7953876"/>
              <a:gd name="connsiteY2678" fmla="*/ 4364545 h 6403694"/>
              <a:gd name="connsiteX2679" fmla="*/ 3570851 w 7953876"/>
              <a:gd name="connsiteY2679" fmla="*/ 4450992 h 6403694"/>
              <a:gd name="connsiteX2680" fmla="*/ 3543711 w 7953876"/>
              <a:gd name="connsiteY2680" fmla="*/ 4649908 h 6403694"/>
              <a:gd name="connsiteX2681" fmla="*/ 3536228 w 7953876"/>
              <a:gd name="connsiteY2681" fmla="*/ 4836873 h 6403694"/>
              <a:gd name="connsiteX2682" fmla="*/ 3556107 w 7953876"/>
              <a:gd name="connsiteY2682" fmla="*/ 4832853 h 6403694"/>
              <a:gd name="connsiteX2683" fmla="*/ 3575653 w 7953876"/>
              <a:gd name="connsiteY2683" fmla="*/ 4601548 h 6403694"/>
              <a:gd name="connsiteX2684" fmla="*/ 3584365 w 7953876"/>
              <a:gd name="connsiteY2684" fmla="*/ 4547044 h 6403694"/>
              <a:gd name="connsiteX2685" fmla="*/ 3594081 w 7953876"/>
              <a:gd name="connsiteY2685" fmla="*/ 4610706 h 6403694"/>
              <a:gd name="connsiteX2686" fmla="*/ 3588609 w 7953876"/>
              <a:gd name="connsiteY2686" fmla="*/ 4713458 h 6403694"/>
              <a:gd name="connsiteX2687" fmla="*/ 3575988 w 7953876"/>
              <a:gd name="connsiteY2687" fmla="*/ 4839331 h 6403694"/>
              <a:gd name="connsiteX2688" fmla="*/ 3585482 w 7953876"/>
              <a:gd name="connsiteY2688" fmla="*/ 4840783 h 6403694"/>
              <a:gd name="connsiteX2689" fmla="*/ 3612286 w 7953876"/>
              <a:gd name="connsiteY2689" fmla="*/ 4751209 h 6403694"/>
              <a:gd name="connsiteX2690" fmla="*/ 3620328 w 7953876"/>
              <a:gd name="connsiteY2690" fmla="*/ 4793093 h 6403694"/>
              <a:gd name="connsiteX2691" fmla="*/ 3615302 w 7953876"/>
              <a:gd name="connsiteY2691" fmla="*/ 4879427 h 6403694"/>
              <a:gd name="connsiteX2692" fmla="*/ 3611126 w 7953876"/>
              <a:gd name="connsiteY2692" fmla="*/ 4918915 h 6403694"/>
              <a:gd name="connsiteX2693" fmla="*/ 3635139 w 7953876"/>
              <a:gd name="connsiteY2693" fmla="*/ 4943379 h 6403694"/>
              <a:gd name="connsiteX2694" fmla="*/ 3638604 w 7953876"/>
              <a:gd name="connsiteY2694" fmla="*/ 4932102 h 6403694"/>
              <a:gd name="connsiteX2695" fmla="*/ 3642330 w 7953876"/>
              <a:gd name="connsiteY2695" fmla="*/ 4890372 h 6403694"/>
              <a:gd name="connsiteX2696" fmla="*/ 3665487 w 7953876"/>
              <a:gd name="connsiteY2696" fmla="*/ 4974297 h 6403694"/>
              <a:gd name="connsiteX2697" fmla="*/ 3699529 w 7953876"/>
              <a:gd name="connsiteY2697" fmla="*/ 5008977 h 6403694"/>
              <a:gd name="connsiteX2698" fmla="*/ 3656403 w 7953876"/>
              <a:gd name="connsiteY2698" fmla="*/ 4852622 h 6403694"/>
              <a:gd name="connsiteX2699" fmla="*/ 3620663 w 7953876"/>
              <a:gd name="connsiteY2699" fmla="*/ 4666549 h 6403694"/>
              <a:gd name="connsiteX2700" fmla="*/ 3620663 w 7953876"/>
              <a:gd name="connsiteY2700" fmla="*/ 4665768 h 6403694"/>
              <a:gd name="connsiteX2701" fmla="*/ 3628705 w 7953876"/>
              <a:gd name="connsiteY2701" fmla="*/ 4683415 h 6403694"/>
              <a:gd name="connsiteX2702" fmla="*/ 3703090 w 7953876"/>
              <a:gd name="connsiteY2702" fmla="*/ 4790635 h 6403694"/>
              <a:gd name="connsiteX2703" fmla="*/ 3716715 w 7953876"/>
              <a:gd name="connsiteY2703" fmla="*/ 4782929 h 6403694"/>
              <a:gd name="connsiteX2704" fmla="*/ 3654058 w 7953876"/>
              <a:gd name="connsiteY2704" fmla="*/ 4670458 h 6403694"/>
              <a:gd name="connsiteX2705" fmla="*/ 3609384 w 7953876"/>
              <a:gd name="connsiteY2705" fmla="*/ 4553074 h 6403694"/>
              <a:gd name="connsiteX2706" fmla="*/ 3586599 w 7953876"/>
              <a:gd name="connsiteY2706" fmla="*/ 4419272 h 6403694"/>
              <a:gd name="connsiteX2707" fmla="*/ 3616532 w 7953876"/>
              <a:gd name="connsiteY2707" fmla="*/ 4469979 h 6403694"/>
              <a:gd name="connsiteX2708" fmla="*/ 3782723 w 7953876"/>
              <a:gd name="connsiteY2708" fmla="*/ 4660295 h 6403694"/>
              <a:gd name="connsiteX2709" fmla="*/ 3795790 w 7953876"/>
              <a:gd name="connsiteY2709" fmla="*/ 4653482 h 6403694"/>
              <a:gd name="connsiteX2710" fmla="*/ 3649703 w 7953876"/>
              <a:gd name="connsiteY2710" fmla="*/ 4478244 h 6403694"/>
              <a:gd name="connsiteX2711" fmla="*/ 3559012 w 7953876"/>
              <a:gd name="connsiteY2711" fmla="*/ 4280445 h 6403694"/>
              <a:gd name="connsiteX2712" fmla="*/ 3540806 w 7953876"/>
              <a:gd name="connsiteY2712" fmla="*/ 4161050 h 6403694"/>
              <a:gd name="connsiteX2713" fmla="*/ 3658973 w 7953876"/>
              <a:gd name="connsiteY2713" fmla="*/ 4405423 h 6403694"/>
              <a:gd name="connsiteX2714" fmla="*/ 3872409 w 7953876"/>
              <a:gd name="connsiteY2714" fmla="*/ 4506836 h 6403694"/>
              <a:gd name="connsiteX2715" fmla="*/ 3921663 w 7953876"/>
              <a:gd name="connsiteY2715" fmla="*/ 4523589 h 6403694"/>
              <a:gd name="connsiteX2716" fmla="*/ 3922668 w 7953876"/>
              <a:gd name="connsiteY2716" fmla="*/ 4525153 h 6403694"/>
              <a:gd name="connsiteX2717" fmla="*/ 3933725 w 7953876"/>
              <a:gd name="connsiteY2717" fmla="*/ 4527721 h 6403694"/>
              <a:gd name="connsiteX2718" fmla="*/ 3943776 w 7953876"/>
              <a:gd name="connsiteY2718" fmla="*/ 4531296 h 6403694"/>
              <a:gd name="connsiteX2719" fmla="*/ 3961535 w 7953876"/>
              <a:gd name="connsiteY2719" fmla="*/ 4546708 h 6403694"/>
              <a:gd name="connsiteX2720" fmla="*/ 3988005 w 7953876"/>
              <a:gd name="connsiteY2720" fmla="*/ 4580773 h 6403694"/>
              <a:gd name="connsiteX2721" fmla="*/ 4015034 w 7953876"/>
              <a:gd name="connsiteY2721" fmla="*/ 4646334 h 6403694"/>
              <a:gd name="connsiteX2722" fmla="*/ 4034244 w 7953876"/>
              <a:gd name="connsiteY2722" fmla="*/ 4640303 h 6403694"/>
              <a:gd name="connsiteX2723" fmla="*/ 4004534 w 7953876"/>
              <a:gd name="connsiteY2723" fmla="*/ 4555086 h 6403694"/>
              <a:gd name="connsiteX2724" fmla="*/ 4027208 w 7953876"/>
              <a:gd name="connsiteY2724" fmla="*/ 4565025 h 6403694"/>
              <a:gd name="connsiteX2725" fmla="*/ 4046082 w 7953876"/>
              <a:gd name="connsiteY2725" fmla="*/ 4586358 h 6403694"/>
              <a:gd name="connsiteX2726" fmla="*/ 4094109 w 7953876"/>
              <a:gd name="connsiteY2726" fmla="*/ 4733898 h 6403694"/>
              <a:gd name="connsiteX2727" fmla="*/ 4105612 w 7953876"/>
              <a:gd name="connsiteY2727" fmla="*/ 4733340 h 6403694"/>
              <a:gd name="connsiteX2728" fmla="*/ 4107399 w 7953876"/>
              <a:gd name="connsiteY2728" fmla="*/ 4653371 h 6403694"/>
              <a:gd name="connsiteX2729" fmla="*/ 4112873 w 7953876"/>
              <a:gd name="connsiteY2729" fmla="*/ 4666996 h 6403694"/>
              <a:gd name="connsiteX2730" fmla="*/ 4123371 w 7953876"/>
              <a:gd name="connsiteY2730" fmla="*/ 4754672 h 6403694"/>
              <a:gd name="connsiteX2731" fmla="*/ 4147495 w 7953876"/>
              <a:gd name="connsiteY2731" fmla="*/ 4757576 h 6403694"/>
              <a:gd name="connsiteX2732" fmla="*/ 4144927 w 7953876"/>
              <a:gd name="connsiteY2732" fmla="*/ 4665544 h 6403694"/>
              <a:gd name="connsiteX2733" fmla="*/ 4145262 w 7953876"/>
              <a:gd name="connsiteY2733" fmla="*/ 4665991 h 6403694"/>
              <a:gd name="connsiteX2734" fmla="*/ 4164361 w 7953876"/>
              <a:gd name="connsiteY2734" fmla="*/ 4699275 h 6403694"/>
              <a:gd name="connsiteX2735" fmla="*/ 4171397 w 7953876"/>
              <a:gd name="connsiteY2735" fmla="*/ 4740599 h 6403694"/>
              <a:gd name="connsiteX2736" fmla="*/ 4174860 w 7953876"/>
              <a:gd name="connsiteY2736" fmla="*/ 4849160 h 6403694"/>
              <a:gd name="connsiteX2737" fmla="*/ 4188932 w 7953876"/>
              <a:gd name="connsiteY2737" fmla="*/ 4852064 h 6403694"/>
              <a:gd name="connsiteX2738" fmla="*/ 4201999 w 7953876"/>
              <a:gd name="connsiteY2738" fmla="*/ 4770195 h 6403694"/>
              <a:gd name="connsiteX2739" fmla="*/ 4232825 w 7953876"/>
              <a:gd name="connsiteY2739" fmla="*/ 4837544 h 6403694"/>
              <a:gd name="connsiteX2740" fmla="*/ 4231038 w 7953876"/>
              <a:gd name="connsiteY2740" fmla="*/ 4838773 h 6403694"/>
              <a:gd name="connsiteX2741" fmla="*/ 4208366 w 7953876"/>
              <a:gd name="connsiteY2741" fmla="*/ 4907237 h 6403694"/>
              <a:gd name="connsiteX2742" fmla="*/ 4224449 w 7953876"/>
              <a:gd name="connsiteY2742" fmla="*/ 4925778 h 6403694"/>
              <a:gd name="connsiteX2743" fmla="*/ 4251589 w 7953876"/>
              <a:gd name="connsiteY2743" fmla="*/ 4879203 h 6403694"/>
              <a:gd name="connsiteX2744" fmla="*/ 4289340 w 7953876"/>
              <a:gd name="connsiteY2744" fmla="*/ 4965315 h 6403694"/>
              <a:gd name="connsiteX2745" fmla="*/ 4112648 w 7953876"/>
              <a:gd name="connsiteY2745" fmla="*/ 4990891 h 6403694"/>
              <a:gd name="connsiteX2746" fmla="*/ 3862579 w 7953876"/>
              <a:gd name="connsiteY2746" fmla="*/ 4708544 h 6403694"/>
              <a:gd name="connsiteX2747" fmla="*/ 3846832 w 7953876"/>
              <a:gd name="connsiteY2747" fmla="*/ 4712676 h 6403694"/>
              <a:gd name="connsiteX2748" fmla="*/ 3919316 w 7953876"/>
              <a:gd name="connsiteY2748" fmla="*/ 4893164 h 6403694"/>
              <a:gd name="connsiteX2749" fmla="*/ 3929592 w 7953876"/>
              <a:gd name="connsiteY2749" fmla="*/ 4920529 h 6403694"/>
              <a:gd name="connsiteX2750" fmla="*/ 3956398 w 7953876"/>
              <a:gd name="connsiteY2750" fmla="*/ 4996365 h 6403694"/>
              <a:gd name="connsiteX2751" fmla="*/ 3972146 w 7953876"/>
              <a:gd name="connsiteY2751" fmla="*/ 4993125 h 6403694"/>
              <a:gd name="connsiteX2752" fmla="*/ 3972257 w 7953876"/>
              <a:gd name="connsiteY2752" fmla="*/ 4946440 h 6403694"/>
              <a:gd name="connsiteX2753" fmla="*/ 3991467 w 7953876"/>
              <a:gd name="connsiteY2753" fmla="*/ 4961741 h 6403694"/>
              <a:gd name="connsiteX2754" fmla="*/ 4022740 w 7953876"/>
              <a:gd name="connsiteY2754" fmla="*/ 5021383 h 6403694"/>
              <a:gd name="connsiteX2755" fmla="*/ 4043626 w 7953876"/>
              <a:gd name="connsiteY2755" fmla="*/ 5065834 h 6403694"/>
              <a:gd name="connsiteX2756" fmla="*/ 4057251 w 7953876"/>
              <a:gd name="connsiteY2756" fmla="*/ 5061255 h 6403694"/>
              <a:gd name="connsiteX2757" fmla="*/ 4040834 w 7953876"/>
              <a:gd name="connsiteY2757" fmla="*/ 4991338 h 6403694"/>
              <a:gd name="connsiteX2758" fmla="*/ 4062501 w 7953876"/>
              <a:gd name="connsiteY2758" fmla="*/ 5001837 h 6403694"/>
              <a:gd name="connsiteX2759" fmla="*/ 4099806 w 7953876"/>
              <a:gd name="connsiteY2759" fmla="*/ 5072647 h 6403694"/>
              <a:gd name="connsiteX2760" fmla="*/ 4131636 w 7953876"/>
              <a:gd name="connsiteY2760" fmla="*/ 5161550 h 6403694"/>
              <a:gd name="connsiteX2761" fmla="*/ 4147384 w 7953876"/>
              <a:gd name="connsiteY2761" fmla="*/ 5158758 h 6403694"/>
              <a:gd name="connsiteX2762" fmla="*/ 4125940 w 7953876"/>
              <a:gd name="connsiteY2762" fmla="*/ 5051202 h 6403694"/>
              <a:gd name="connsiteX2763" fmla="*/ 4113319 w 7953876"/>
              <a:gd name="connsiteY2763" fmla="*/ 5026408 h 6403694"/>
              <a:gd name="connsiteX2764" fmla="*/ 4153750 w 7953876"/>
              <a:gd name="connsiteY2764" fmla="*/ 5047628 h 6403694"/>
              <a:gd name="connsiteX2765" fmla="*/ 4172179 w 7953876"/>
              <a:gd name="connsiteY2765" fmla="*/ 5089065 h 6403694"/>
              <a:gd name="connsiteX2766" fmla="*/ 4193734 w 7953876"/>
              <a:gd name="connsiteY2766" fmla="*/ 5155296 h 6403694"/>
              <a:gd name="connsiteX2767" fmla="*/ 4208031 w 7953876"/>
              <a:gd name="connsiteY2767" fmla="*/ 5154403 h 6403694"/>
              <a:gd name="connsiteX2768" fmla="*/ 4200436 w 7953876"/>
              <a:gd name="connsiteY2768" fmla="*/ 5079795 h 6403694"/>
              <a:gd name="connsiteX2769" fmla="*/ 4216519 w 7953876"/>
              <a:gd name="connsiteY2769" fmla="*/ 5094873 h 6403694"/>
              <a:gd name="connsiteX2770" fmla="*/ 4231820 w 7953876"/>
              <a:gd name="connsiteY2770" fmla="*/ 5113078 h 6403694"/>
              <a:gd name="connsiteX2771" fmla="*/ 4260859 w 7953876"/>
              <a:gd name="connsiteY2771" fmla="*/ 5182437 h 6403694"/>
              <a:gd name="connsiteX2772" fmla="*/ 4272921 w 7953876"/>
              <a:gd name="connsiteY2772" fmla="*/ 5176629 h 6403694"/>
              <a:gd name="connsiteX2773" fmla="*/ 4271916 w 7953876"/>
              <a:gd name="connsiteY2773" fmla="*/ 5163337 h 6403694"/>
              <a:gd name="connsiteX2774" fmla="*/ 4307879 w 7953876"/>
              <a:gd name="connsiteY2774" fmla="*/ 5203099 h 6403694"/>
              <a:gd name="connsiteX2775" fmla="*/ 4114771 w 7953876"/>
              <a:gd name="connsiteY2775" fmla="*/ 5246657 h 6403694"/>
              <a:gd name="connsiteX2776" fmla="*/ 3956621 w 7953876"/>
              <a:gd name="connsiteY2776" fmla="*/ 5173278 h 6403694"/>
              <a:gd name="connsiteX2777" fmla="*/ 3810645 w 7953876"/>
              <a:gd name="connsiteY2777" fmla="*/ 4944429 h 6403694"/>
              <a:gd name="connsiteX2778" fmla="*/ 3789201 w 7953876"/>
              <a:gd name="connsiteY2778" fmla="*/ 4954593 h 6403694"/>
              <a:gd name="connsiteX2779" fmla="*/ 3840018 w 7953876"/>
              <a:gd name="connsiteY2779" fmla="*/ 5082141 h 6403694"/>
              <a:gd name="connsiteX2780" fmla="*/ 3849847 w 7953876"/>
              <a:gd name="connsiteY2780" fmla="*/ 5109169 h 6403694"/>
              <a:gd name="connsiteX2781" fmla="*/ 3869951 w 7953876"/>
              <a:gd name="connsiteY2781" fmla="*/ 5171644 h 6403694"/>
              <a:gd name="connsiteX2782" fmla="*/ 3877331 w 7953876"/>
              <a:gd name="connsiteY2782" fmla="*/ 5190116 h 6403694"/>
              <a:gd name="connsiteX2783" fmla="*/ 3913863 w 7953876"/>
              <a:gd name="connsiteY2783" fmla="*/ 5227333 h 6403694"/>
              <a:gd name="connsiteX2784" fmla="*/ 3916749 w 7953876"/>
              <a:gd name="connsiteY2784" fmla="*/ 5224431 h 6403694"/>
              <a:gd name="connsiteX2785" fmla="*/ 3913733 w 7953876"/>
              <a:gd name="connsiteY2785" fmla="*/ 5182772 h 6403694"/>
              <a:gd name="connsiteX2786" fmla="*/ 3943553 w 7953876"/>
              <a:gd name="connsiteY2786" fmla="*/ 5210246 h 6403694"/>
              <a:gd name="connsiteX2787" fmla="*/ 3962987 w 7953876"/>
              <a:gd name="connsiteY2787" fmla="*/ 5245429 h 6403694"/>
              <a:gd name="connsiteX2788" fmla="*/ 3982058 w 7953876"/>
              <a:gd name="connsiteY2788" fmla="*/ 5290146 h 6403694"/>
              <a:gd name="connsiteX2789" fmla="*/ 3990778 w 7953876"/>
              <a:gd name="connsiteY2789" fmla="*/ 5305692 h 6403694"/>
              <a:gd name="connsiteX2790" fmla="*/ 4013720 w 7953876"/>
              <a:gd name="connsiteY2790" fmla="*/ 5329065 h 6403694"/>
              <a:gd name="connsiteX2791" fmla="*/ 4016109 w 7953876"/>
              <a:gd name="connsiteY2791" fmla="*/ 5329055 h 6403694"/>
              <a:gd name="connsiteX2792" fmla="*/ 4018944 w 7953876"/>
              <a:gd name="connsiteY2792" fmla="*/ 5322828 h 6403694"/>
              <a:gd name="connsiteX2793" fmla="*/ 3987112 w 7953876"/>
              <a:gd name="connsiteY2793" fmla="*/ 5239732 h 6403694"/>
              <a:gd name="connsiteX2794" fmla="*/ 4002525 w 7953876"/>
              <a:gd name="connsiteY2794" fmla="*/ 5248555 h 6403694"/>
              <a:gd name="connsiteX2795" fmla="*/ 4055017 w 7953876"/>
              <a:gd name="connsiteY2795" fmla="*/ 5300714 h 6403694"/>
              <a:gd name="connsiteX2796" fmla="*/ 4123482 w 7953876"/>
              <a:gd name="connsiteY2796" fmla="*/ 5403914 h 6403694"/>
              <a:gd name="connsiteX2797" fmla="*/ 4133535 w 7953876"/>
              <a:gd name="connsiteY2797" fmla="*/ 5397882 h 6403694"/>
              <a:gd name="connsiteX2798" fmla="*/ 4063618 w 7953876"/>
              <a:gd name="connsiteY2798" fmla="*/ 5276589 h 6403694"/>
              <a:gd name="connsiteX2799" fmla="*/ 4056805 w 7953876"/>
              <a:gd name="connsiteY2799" fmla="*/ 5269218 h 6403694"/>
              <a:gd name="connsiteX2800" fmla="*/ 4108628 w 7953876"/>
              <a:gd name="connsiteY2800" fmla="*/ 5284743 h 6403694"/>
              <a:gd name="connsiteX2801" fmla="*/ 4161011 w 7953876"/>
              <a:gd name="connsiteY2801" fmla="*/ 5373535 h 6403694"/>
              <a:gd name="connsiteX2802" fmla="*/ 4213727 w 7953876"/>
              <a:gd name="connsiteY2802" fmla="*/ 5493153 h 6403694"/>
              <a:gd name="connsiteX2803" fmla="*/ 4224114 w 7953876"/>
              <a:gd name="connsiteY2803" fmla="*/ 5488908 h 6403694"/>
              <a:gd name="connsiteX2804" fmla="*/ 4207360 w 7953876"/>
              <a:gd name="connsiteY2804" fmla="*/ 5420667 h 6403694"/>
              <a:gd name="connsiteX2805" fmla="*/ 4174078 w 7953876"/>
              <a:gd name="connsiteY2805" fmla="*/ 5331652 h 6403694"/>
              <a:gd name="connsiteX2806" fmla="*/ 4155984 w 7953876"/>
              <a:gd name="connsiteY2806" fmla="*/ 5300714 h 6403694"/>
              <a:gd name="connsiteX2807" fmla="*/ 4168939 w 7953876"/>
              <a:gd name="connsiteY2807" fmla="*/ 5306186 h 6403694"/>
              <a:gd name="connsiteX2808" fmla="*/ 4234277 w 7953876"/>
              <a:gd name="connsiteY2808" fmla="*/ 5389282 h 6403694"/>
              <a:gd name="connsiteX2809" fmla="*/ 4284760 w 7953876"/>
              <a:gd name="connsiteY2809" fmla="*/ 5537604 h 6403694"/>
              <a:gd name="connsiteX2810" fmla="*/ 4295147 w 7953876"/>
              <a:gd name="connsiteY2810" fmla="*/ 5534700 h 6403694"/>
              <a:gd name="connsiteX2811" fmla="*/ 4268453 w 7953876"/>
              <a:gd name="connsiteY2811" fmla="*/ 5401456 h 6403694"/>
              <a:gd name="connsiteX2812" fmla="*/ 4287106 w 7953876"/>
              <a:gd name="connsiteY2812" fmla="*/ 5433064 h 6403694"/>
              <a:gd name="connsiteX2813" fmla="*/ 4308885 w 7953876"/>
              <a:gd name="connsiteY2813" fmla="*/ 5513592 h 6403694"/>
              <a:gd name="connsiteX2814" fmla="*/ 4317149 w 7953876"/>
              <a:gd name="connsiteY2814" fmla="*/ 5518058 h 6403694"/>
              <a:gd name="connsiteX2815" fmla="*/ 4333232 w 7953876"/>
              <a:gd name="connsiteY2815" fmla="*/ 5483324 h 6403694"/>
              <a:gd name="connsiteX2816" fmla="*/ 4371765 w 7953876"/>
              <a:gd name="connsiteY2816" fmla="*/ 5562399 h 6403694"/>
              <a:gd name="connsiteX2817" fmla="*/ 4335802 w 7953876"/>
              <a:gd name="connsiteY2817" fmla="*/ 5567871 h 6403694"/>
              <a:gd name="connsiteX2818" fmla="*/ 4256908 w 7953876"/>
              <a:gd name="connsiteY2818" fmla="*/ 5573540 h 6403694"/>
              <a:gd name="connsiteX2819" fmla="*/ 4253432 w 7953876"/>
              <a:gd name="connsiteY2819" fmla="*/ 5573275 h 6403694"/>
              <a:gd name="connsiteX2820" fmla="*/ 4283445 w 7953876"/>
              <a:gd name="connsiteY2820" fmla="*/ 5603852 h 6403694"/>
              <a:gd name="connsiteX2821" fmla="*/ 4323390 w 7953876"/>
              <a:gd name="connsiteY2821" fmla="*/ 5604268 h 6403694"/>
              <a:gd name="connsiteX2822" fmla="*/ 4401697 w 7953876"/>
              <a:gd name="connsiteY2822" fmla="*/ 5601266 h 6403694"/>
              <a:gd name="connsiteX2823" fmla="*/ 4420796 w 7953876"/>
              <a:gd name="connsiteY2823" fmla="*/ 5573456 h 6403694"/>
              <a:gd name="connsiteX2824" fmla="*/ 4194628 w 7953876"/>
              <a:gd name="connsiteY2824" fmla="*/ 5276478 h 6403694"/>
              <a:gd name="connsiteX2825" fmla="*/ 4345741 w 7953876"/>
              <a:gd name="connsiteY2825" fmla="*/ 5227223 h 6403694"/>
              <a:gd name="connsiteX2826" fmla="*/ 4350544 w 7953876"/>
              <a:gd name="connsiteY2826" fmla="*/ 5195503 h 6403694"/>
              <a:gd name="connsiteX2827" fmla="*/ 4241313 w 7953876"/>
              <a:gd name="connsiteY2827" fmla="*/ 5071866 h 6403694"/>
              <a:gd name="connsiteX2828" fmla="*/ 4171173 w 7953876"/>
              <a:gd name="connsiteY2828" fmla="*/ 5024063 h 6403694"/>
              <a:gd name="connsiteX2829" fmla="*/ 4314916 w 7953876"/>
              <a:gd name="connsiteY2829" fmla="*/ 4995694 h 6403694"/>
              <a:gd name="connsiteX2830" fmla="*/ 4327983 w 7953876"/>
              <a:gd name="connsiteY2830" fmla="*/ 4973134 h 6403694"/>
              <a:gd name="connsiteX2831" fmla="*/ 4178768 w 7953876"/>
              <a:gd name="connsiteY2831" fmla="*/ 4653036 h 6403694"/>
              <a:gd name="connsiteX2832" fmla="*/ 4145820 w 7953876"/>
              <a:gd name="connsiteY2832" fmla="*/ 4611152 h 6403694"/>
              <a:gd name="connsiteX2833" fmla="*/ 4046418 w 7953876"/>
              <a:gd name="connsiteY2833" fmla="*/ 4535539 h 6403694"/>
              <a:gd name="connsiteX2834" fmla="*/ 3984766 w 7953876"/>
              <a:gd name="connsiteY2834" fmla="*/ 4509963 h 6403694"/>
              <a:gd name="connsiteX2835" fmla="*/ 3981751 w 7953876"/>
              <a:gd name="connsiteY2835" fmla="*/ 4508846 h 6403694"/>
              <a:gd name="connsiteX2836" fmla="*/ 3699514 w 7953876"/>
              <a:gd name="connsiteY2836" fmla="*/ 4395036 h 6403694"/>
              <a:gd name="connsiteX2837" fmla="*/ 3572415 w 7953876"/>
              <a:gd name="connsiteY2837" fmla="*/ 4166858 h 6403694"/>
              <a:gd name="connsiteX2838" fmla="*/ 3948915 w 7953876"/>
              <a:gd name="connsiteY2838" fmla="*/ 4416704 h 6403694"/>
              <a:gd name="connsiteX2839" fmla="*/ 4417222 w 7953876"/>
              <a:gd name="connsiteY2839" fmla="*/ 4672804 h 6403694"/>
              <a:gd name="connsiteX2840" fmla="*/ 4537845 w 7953876"/>
              <a:gd name="connsiteY2840" fmla="*/ 4810068 h 6403694"/>
              <a:gd name="connsiteX2841" fmla="*/ 4541754 w 7953876"/>
              <a:gd name="connsiteY2841" fmla="*/ 4861110 h 6403694"/>
              <a:gd name="connsiteX2842" fmla="*/ 4450728 w 7953876"/>
              <a:gd name="connsiteY2842" fmla="*/ 5269217 h 6403694"/>
              <a:gd name="connsiteX2843" fmla="*/ 4493728 w 7953876"/>
              <a:gd name="connsiteY2843" fmla="*/ 5543189 h 6403694"/>
              <a:gd name="connsiteX2844" fmla="*/ 4560294 w 7953876"/>
              <a:gd name="connsiteY2844" fmla="*/ 5713401 h 6403694"/>
              <a:gd name="connsiteX2845" fmla="*/ 4585089 w 7953876"/>
              <a:gd name="connsiteY2845" fmla="*/ 5715969 h 6403694"/>
              <a:gd name="connsiteX2846" fmla="*/ 4620159 w 7953876"/>
              <a:gd name="connsiteY2846" fmla="*/ 5680007 h 6403694"/>
              <a:gd name="connsiteX2847" fmla="*/ 4741117 w 7953876"/>
              <a:gd name="connsiteY2847" fmla="*/ 5996642 h 6403694"/>
              <a:gd name="connsiteX2848" fmla="*/ 4757870 w 7953876"/>
              <a:gd name="connsiteY2848" fmla="*/ 6001109 h 6403694"/>
              <a:gd name="connsiteX2849" fmla="*/ 4829016 w 7953876"/>
              <a:gd name="connsiteY2849" fmla="*/ 5924379 h 6403694"/>
              <a:gd name="connsiteX2850" fmla="*/ 4869781 w 7953876"/>
              <a:gd name="connsiteY2850" fmla="*/ 6072925 h 6403694"/>
              <a:gd name="connsiteX2851" fmla="*/ 5044797 w 7953876"/>
              <a:gd name="connsiteY2851" fmla="*/ 6256427 h 6403694"/>
              <a:gd name="connsiteX2852" fmla="*/ 5061885 w 7953876"/>
              <a:gd name="connsiteY2852" fmla="*/ 6255869 h 6403694"/>
              <a:gd name="connsiteX2853" fmla="*/ 5103321 w 7953876"/>
              <a:gd name="connsiteY2853" fmla="*/ 6151107 h 6403694"/>
              <a:gd name="connsiteX2854" fmla="*/ 5377850 w 7953876"/>
              <a:gd name="connsiteY2854" fmla="*/ 6402851 h 6403694"/>
              <a:gd name="connsiteX2855" fmla="*/ 5392928 w 7953876"/>
              <a:gd name="connsiteY2855" fmla="*/ 6398271 h 6403694"/>
              <a:gd name="connsiteX2856" fmla="*/ 5419399 w 7953876"/>
              <a:gd name="connsiteY2856" fmla="*/ 6334721 h 6403694"/>
              <a:gd name="connsiteX2857" fmla="*/ 5519024 w 7953876"/>
              <a:gd name="connsiteY2857" fmla="*/ 6365213 h 6403694"/>
              <a:gd name="connsiteX2858" fmla="*/ 5689794 w 7953876"/>
              <a:gd name="connsiteY2858" fmla="*/ 6356836 h 6403694"/>
              <a:gd name="connsiteX2859" fmla="*/ 5700070 w 7953876"/>
              <a:gd name="connsiteY2859" fmla="*/ 6330365 h 6403694"/>
              <a:gd name="connsiteX2860" fmla="*/ 5546834 w 7953876"/>
              <a:gd name="connsiteY2860" fmla="*/ 6164061 h 6403694"/>
              <a:gd name="connsiteX2861" fmla="*/ 5511094 w 7953876"/>
              <a:gd name="connsiteY2861" fmla="*/ 6131784 h 6403694"/>
              <a:gd name="connsiteX2862" fmla="*/ 5612172 w 7953876"/>
              <a:gd name="connsiteY2862" fmla="*/ 6135582 h 6403694"/>
              <a:gd name="connsiteX2863" fmla="*/ 5622001 w 7953876"/>
              <a:gd name="connsiteY2863" fmla="*/ 6103192 h 6403694"/>
              <a:gd name="connsiteX2864" fmla="*/ 5357858 w 7953876"/>
              <a:gd name="connsiteY2864" fmla="*/ 5882496 h 6403694"/>
              <a:gd name="connsiteX2865" fmla="*/ 5348364 w 7953876"/>
              <a:gd name="connsiteY2865" fmla="*/ 5877024 h 6403694"/>
              <a:gd name="connsiteX2866" fmla="*/ 5484847 w 7953876"/>
              <a:gd name="connsiteY2866" fmla="*/ 5890315 h 6403694"/>
              <a:gd name="connsiteX2867" fmla="*/ 5501489 w 7953876"/>
              <a:gd name="connsiteY2867" fmla="*/ 5861388 h 6403694"/>
              <a:gd name="connsiteX2868" fmla="*/ 5238798 w 7953876"/>
              <a:gd name="connsiteY2868" fmla="*/ 5618689 h 6403694"/>
              <a:gd name="connsiteX2869" fmla="*/ 5235225 w 7953876"/>
              <a:gd name="connsiteY2869" fmla="*/ 5616903 h 6403694"/>
              <a:gd name="connsiteX2870" fmla="*/ 5360092 w 7953876"/>
              <a:gd name="connsiteY2870" fmla="*/ 5588646 h 6403694"/>
              <a:gd name="connsiteX2871" fmla="*/ 5369139 w 7953876"/>
              <a:gd name="connsiteY2871" fmla="*/ 5561952 h 6403694"/>
              <a:gd name="connsiteX2872" fmla="*/ 5258232 w 7953876"/>
              <a:gd name="connsiteY2872" fmla="*/ 5406929 h 6403694"/>
              <a:gd name="connsiteX2873" fmla="*/ 5131354 w 7953876"/>
              <a:gd name="connsiteY2873" fmla="*/ 5310878 h 6403694"/>
              <a:gd name="connsiteX2874" fmla="*/ 5077186 w 7953876"/>
              <a:gd name="connsiteY2874" fmla="*/ 5285524 h 6403694"/>
              <a:gd name="connsiteX2875" fmla="*/ 5154920 w 7953876"/>
              <a:gd name="connsiteY2875" fmla="*/ 5272456 h 6403694"/>
              <a:gd name="connsiteX2876" fmla="*/ 5277555 w 7953876"/>
              <a:gd name="connsiteY2876" fmla="*/ 5239621 h 6403694"/>
              <a:gd name="connsiteX2877" fmla="*/ 5287717 w 7953876"/>
              <a:gd name="connsiteY2877" fmla="*/ 5213151 h 6403694"/>
              <a:gd name="connsiteX2878" fmla="*/ 5153804 w 7953876"/>
              <a:gd name="connsiteY2878" fmla="*/ 5006751 h 6403694"/>
              <a:gd name="connsiteX2879" fmla="*/ 4985044 w 7953876"/>
              <a:gd name="connsiteY2879" fmla="*/ 4896515 h 6403694"/>
              <a:gd name="connsiteX2880" fmla="*/ 4639927 w 7953876"/>
              <a:gd name="connsiteY2880" fmla="*/ 4734233 h 6403694"/>
              <a:gd name="connsiteX2881" fmla="*/ 4796290 w 7953876"/>
              <a:gd name="connsiteY2881" fmla="*/ 4815317 h 6403694"/>
              <a:gd name="connsiteX2882" fmla="*/ 4969854 w 7953876"/>
              <a:gd name="connsiteY2882" fmla="*/ 4871162 h 6403694"/>
              <a:gd name="connsiteX2883" fmla="*/ 5353390 w 7953876"/>
              <a:gd name="connsiteY2883" fmla="*/ 5177969 h 6403694"/>
              <a:gd name="connsiteX2884" fmla="*/ 5500595 w 7953876"/>
              <a:gd name="connsiteY2884" fmla="*/ 5570888 h 6403694"/>
              <a:gd name="connsiteX2885" fmla="*/ 5593966 w 7953876"/>
              <a:gd name="connsiteY2885" fmla="*/ 5860494 h 6403694"/>
              <a:gd name="connsiteX2886" fmla="*/ 5617755 w 7953876"/>
              <a:gd name="connsiteY2886" fmla="*/ 5854686 h 6403694"/>
              <a:gd name="connsiteX2887" fmla="*/ 5659751 w 7953876"/>
              <a:gd name="connsiteY2887" fmla="*/ 5771926 h 6403694"/>
              <a:gd name="connsiteX2888" fmla="*/ 5693704 w 7953876"/>
              <a:gd name="connsiteY2888" fmla="*/ 5852118 h 6403694"/>
              <a:gd name="connsiteX2889" fmla="*/ 5809971 w 7953876"/>
              <a:gd name="connsiteY2889" fmla="*/ 5979442 h 6403694"/>
              <a:gd name="connsiteX2890" fmla="*/ 5839569 w 7953876"/>
              <a:gd name="connsiteY2890" fmla="*/ 5972071 h 6403694"/>
              <a:gd name="connsiteX2891" fmla="*/ 5858779 w 7953876"/>
              <a:gd name="connsiteY2891" fmla="*/ 5916003 h 6403694"/>
              <a:gd name="connsiteX2892" fmla="*/ 6169829 w 7953876"/>
              <a:gd name="connsiteY2892" fmla="*/ 6108888 h 6403694"/>
              <a:gd name="connsiteX2893" fmla="*/ 6193842 w 7953876"/>
              <a:gd name="connsiteY2893" fmla="*/ 6089231 h 6403694"/>
              <a:gd name="connsiteX2894" fmla="*/ 6124037 w 7953876"/>
              <a:gd name="connsiteY2894" fmla="*/ 5917121 h 6403694"/>
              <a:gd name="connsiteX2895" fmla="*/ 6154082 w 7953876"/>
              <a:gd name="connsiteY2895" fmla="*/ 5925720 h 6403694"/>
              <a:gd name="connsiteX2896" fmla="*/ 6170052 w 7953876"/>
              <a:gd name="connsiteY2896" fmla="*/ 5910977 h 6403694"/>
              <a:gd name="connsiteX2897" fmla="*/ 6094329 w 7953876"/>
              <a:gd name="connsiteY2897" fmla="*/ 5769915 h 6403694"/>
              <a:gd name="connsiteX2898" fmla="*/ 6106949 w 7953876"/>
              <a:gd name="connsiteY2898" fmla="*/ 5773153 h 6403694"/>
              <a:gd name="connsiteX2899" fmla="*/ 6125377 w 7953876"/>
              <a:gd name="connsiteY2899" fmla="*/ 5753832 h 6403694"/>
              <a:gd name="connsiteX2900" fmla="*/ 6064619 w 7953876"/>
              <a:gd name="connsiteY2900" fmla="*/ 5611542 h 6403694"/>
              <a:gd name="connsiteX2901" fmla="*/ 6168154 w 7953876"/>
              <a:gd name="connsiteY2901" fmla="*/ 5712061 h 6403694"/>
              <a:gd name="connsiteX2902" fmla="*/ 6385164 w 7953876"/>
              <a:gd name="connsiteY2902" fmla="*/ 5887969 h 6403694"/>
              <a:gd name="connsiteX2903" fmla="*/ 6402476 w 7953876"/>
              <a:gd name="connsiteY2903" fmla="*/ 5879816 h 6403694"/>
              <a:gd name="connsiteX2904" fmla="*/ 6573693 w 7953876"/>
              <a:gd name="connsiteY2904" fmla="*/ 5983798 h 6403694"/>
              <a:gd name="connsiteX2905" fmla="*/ 6591898 w 7953876"/>
              <a:gd name="connsiteY2905" fmla="*/ 5976427 h 6403694"/>
              <a:gd name="connsiteX2906" fmla="*/ 6561296 w 7953876"/>
              <a:gd name="connsiteY2906" fmla="*/ 5667944 h 6403694"/>
              <a:gd name="connsiteX2907" fmla="*/ 6651763 w 7953876"/>
              <a:gd name="connsiteY2907" fmla="*/ 5752380 h 6403694"/>
              <a:gd name="connsiteX2908" fmla="*/ 6755857 w 7953876"/>
              <a:gd name="connsiteY2908" fmla="*/ 5810905 h 6403694"/>
              <a:gd name="connsiteX2909" fmla="*/ 6777188 w 7953876"/>
              <a:gd name="connsiteY2909" fmla="*/ 5802416 h 6403694"/>
              <a:gd name="connsiteX2910" fmla="*/ 6778306 w 7953876"/>
              <a:gd name="connsiteY2910" fmla="*/ 5797390 h 6403694"/>
              <a:gd name="connsiteX2911" fmla="*/ 6780317 w 7953876"/>
              <a:gd name="connsiteY2911" fmla="*/ 5788902 h 6403694"/>
              <a:gd name="connsiteX2912" fmla="*/ 6788357 w 7953876"/>
              <a:gd name="connsiteY2912" fmla="*/ 5749811 h 6403694"/>
              <a:gd name="connsiteX2913" fmla="*/ 6973425 w 7953876"/>
              <a:gd name="connsiteY2913" fmla="*/ 5885513 h 6403694"/>
              <a:gd name="connsiteX2914" fmla="*/ 6994422 w 7953876"/>
              <a:gd name="connsiteY2914" fmla="*/ 5880374 h 6403694"/>
              <a:gd name="connsiteX2915" fmla="*/ 6985599 w 7953876"/>
              <a:gd name="connsiteY2915" fmla="*/ 5579152 h 6403694"/>
              <a:gd name="connsiteX2916" fmla="*/ 7108566 w 7953876"/>
              <a:gd name="connsiteY2916" fmla="*/ 5631868 h 6403694"/>
              <a:gd name="connsiteX2917" fmla="*/ 7249851 w 7953876"/>
              <a:gd name="connsiteY2917" fmla="*/ 5643484 h 6403694"/>
              <a:gd name="connsiteX2918" fmla="*/ 7310387 w 7953876"/>
              <a:gd name="connsiteY2918" fmla="*/ 5643931 h 6403694"/>
              <a:gd name="connsiteX2919" fmla="*/ 7326805 w 7953876"/>
              <a:gd name="connsiteY2919" fmla="*/ 5646723 h 6403694"/>
              <a:gd name="connsiteX2920" fmla="*/ 7329597 w 7953876"/>
              <a:gd name="connsiteY2920" fmla="*/ 5644490 h 6403694"/>
              <a:gd name="connsiteX2921" fmla="*/ 7476020 w 7953876"/>
              <a:gd name="connsiteY2921" fmla="*/ 5628295 h 6403694"/>
              <a:gd name="connsiteX2922" fmla="*/ 7493444 w 7953876"/>
              <a:gd name="connsiteY2922" fmla="*/ 5582503 h 6403694"/>
              <a:gd name="connsiteX2923" fmla="*/ 7381309 w 7953876"/>
              <a:gd name="connsiteY2923" fmla="*/ 5488797 h 6403694"/>
              <a:gd name="connsiteX2924" fmla="*/ 7379856 w 7953876"/>
              <a:gd name="connsiteY2924" fmla="*/ 5487233 h 6403694"/>
              <a:gd name="connsiteX2925" fmla="*/ 7616412 w 7953876"/>
              <a:gd name="connsiteY2925" fmla="*/ 5525319 h 6403694"/>
              <a:gd name="connsiteX2926" fmla="*/ 7831859 w 7953876"/>
              <a:gd name="connsiteY2926" fmla="*/ 5380348 h 6403694"/>
              <a:gd name="connsiteX2927" fmla="*/ 7823369 w 7953876"/>
              <a:gd name="connsiteY2927" fmla="*/ 5372194 h 6403694"/>
              <a:gd name="connsiteX2928" fmla="*/ 7779923 w 7953876"/>
              <a:gd name="connsiteY2928" fmla="*/ 5360690 h 6403694"/>
              <a:gd name="connsiteX2929" fmla="*/ 7781933 w 7953876"/>
              <a:gd name="connsiteY2929" fmla="*/ 5355776 h 6403694"/>
              <a:gd name="connsiteX2930" fmla="*/ 7883123 w 7953876"/>
              <a:gd name="connsiteY2930" fmla="*/ 5289434 h 6403694"/>
              <a:gd name="connsiteX2931" fmla="*/ 7953598 w 7953876"/>
              <a:gd name="connsiteY2931" fmla="*/ 5188132 h 6403694"/>
              <a:gd name="connsiteX2932" fmla="*/ 7923219 w 7953876"/>
              <a:gd name="connsiteY2932" fmla="*/ 5160098 h 6403694"/>
              <a:gd name="connsiteX2933" fmla="*/ 7840346 w 7953876"/>
              <a:gd name="connsiteY2933" fmla="*/ 5172497 h 6403694"/>
              <a:gd name="connsiteX2934" fmla="*/ 7786178 w 7953876"/>
              <a:gd name="connsiteY2934" fmla="*/ 5166242 h 6403694"/>
              <a:gd name="connsiteX2935" fmla="*/ 7732121 w 7953876"/>
              <a:gd name="connsiteY2935" fmla="*/ 5163450 h 6403694"/>
              <a:gd name="connsiteX2936" fmla="*/ 7742172 w 7953876"/>
              <a:gd name="connsiteY2936" fmla="*/ 5102356 h 6403694"/>
              <a:gd name="connsiteX2937" fmla="*/ 7618757 w 7953876"/>
              <a:gd name="connsiteY2937" fmla="*/ 5079907 h 6403694"/>
              <a:gd name="connsiteX2938" fmla="*/ 7357743 w 7953876"/>
              <a:gd name="connsiteY2938" fmla="*/ 5126146 h 6403694"/>
              <a:gd name="connsiteX2939" fmla="*/ 7410459 w 7953876"/>
              <a:gd name="connsiteY2939" fmla="*/ 5041710 h 6403694"/>
              <a:gd name="connsiteX2940" fmla="*/ 7399515 w 7953876"/>
              <a:gd name="connsiteY2940" fmla="*/ 5013676 h 6403694"/>
              <a:gd name="connsiteX2941" fmla="*/ 7133249 w 7953876"/>
              <a:gd name="connsiteY2941" fmla="*/ 5040258 h 6403694"/>
              <a:gd name="connsiteX2942" fmla="*/ 6972307 w 7953876"/>
              <a:gd name="connsiteY2942" fmla="*/ 5088060 h 6403694"/>
              <a:gd name="connsiteX2943" fmla="*/ 6988837 w 7953876"/>
              <a:gd name="connsiteY2943" fmla="*/ 5071866 h 6403694"/>
              <a:gd name="connsiteX2944" fmla="*/ 7076177 w 7953876"/>
              <a:gd name="connsiteY2944" fmla="*/ 4964421 h 6403694"/>
              <a:gd name="connsiteX2945" fmla="*/ 7146206 w 7953876"/>
              <a:gd name="connsiteY2945" fmla="*/ 4887244 h 6403694"/>
              <a:gd name="connsiteX2946" fmla="*/ 7138611 w 7953876"/>
              <a:gd name="connsiteY2946" fmla="*/ 4864684 h 6403694"/>
              <a:gd name="connsiteX2947" fmla="*/ 7001570 w 7953876"/>
              <a:gd name="connsiteY2947" fmla="*/ 4846143 h 6403694"/>
              <a:gd name="connsiteX2948" fmla="*/ 6944944 w 7953876"/>
              <a:gd name="connsiteY2948" fmla="*/ 4841118 h 6403694"/>
              <a:gd name="connsiteX2949" fmla="*/ 6874357 w 7953876"/>
              <a:gd name="connsiteY2949" fmla="*/ 4817217 h 6403694"/>
              <a:gd name="connsiteX2950" fmla="*/ 6693087 w 7953876"/>
              <a:gd name="connsiteY2950" fmla="*/ 4824477 h 6403694"/>
              <a:gd name="connsiteX2951" fmla="*/ 6781768 w 7953876"/>
              <a:gd name="connsiteY2951" fmla="*/ 4715358 h 6403694"/>
              <a:gd name="connsiteX2952" fmla="*/ 6776630 w 7953876"/>
              <a:gd name="connsiteY2952" fmla="*/ 4686319 h 6403694"/>
              <a:gd name="connsiteX2953" fmla="*/ 6552472 w 7953876"/>
              <a:gd name="connsiteY2953" fmla="*/ 4663086 h 6403694"/>
              <a:gd name="connsiteX2954" fmla="*/ 6406161 w 7953876"/>
              <a:gd name="connsiteY2954" fmla="*/ 4694918 h 6403694"/>
              <a:gd name="connsiteX2955" fmla="*/ 6250245 w 7953876"/>
              <a:gd name="connsiteY2955" fmla="*/ 4693466 h 6403694"/>
              <a:gd name="connsiteX2956" fmla="*/ 6048535 w 7953876"/>
              <a:gd name="connsiteY2956" fmla="*/ 4856419 h 6403694"/>
              <a:gd name="connsiteX2957" fmla="*/ 5709339 w 7953876"/>
              <a:gd name="connsiteY2957" fmla="*/ 4920863 h 6403694"/>
              <a:gd name="connsiteX2958" fmla="*/ 5870841 w 7953876"/>
              <a:gd name="connsiteY2958" fmla="*/ 4868816 h 6403694"/>
              <a:gd name="connsiteX2959" fmla="*/ 5951703 w 7953876"/>
              <a:gd name="connsiteY2959" fmla="*/ 4832294 h 6403694"/>
              <a:gd name="connsiteX2960" fmla="*/ 6110076 w 7953876"/>
              <a:gd name="connsiteY2960" fmla="*/ 4771536 h 6403694"/>
              <a:gd name="connsiteX2961" fmla="*/ 6310780 w 7953876"/>
              <a:gd name="connsiteY2961" fmla="*/ 4614503 h 6403694"/>
              <a:gd name="connsiteX2962" fmla="*/ 6305753 w 7953876"/>
              <a:gd name="connsiteY2962" fmla="*/ 4585687 h 6403694"/>
              <a:gd name="connsiteX2963" fmla="*/ 6380473 w 7953876"/>
              <a:gd name="connsiteY2963" fmla="*/ 4534982 h 6403694"/>
              <a:gd name="connsiteX2964" fmla="*/ 6502324 w 7953876"/>
              <a:gd name="connsiteY2964" fmla="*/ 4360748 h 6403694"/>
              <a:gd name="connsiteX2965" fmla="*/ 6489927 w 7953876"/>
              <a:gd name="connsiteY2965" fmla="*/ 4341426 h 6403694"/>
              <a:gd name="connsiteX2966" fmla="*/ 6366624 w 7953876"/>
              <a:gd name="connsiteY2966" fmla="*/ 4345335 h 6403694"/>
              <a:gd name="connsiteX2967" fmla="*/ 6367517 w 7953876"/>
              <a:gd name="connsiteY2967" fmla="*/ 4343437 h 6403694"/>
              <a:gd name="connsiteX2968" fmla="*/ 6353891 w 7953876"/>
              <a:gd name="connsiteY2968" fmla="*/ 4321768 h 6403694"/>
              <a:gd name="connsiteX2969" fmla="*/ 6174521 w 7953876"/>
              <a:gd name="connsiteY2969" fmla="*/ 4378953 h 6403694"/>
              <a:gd name="connsiteX2970" fmla="*/ 6179435 w 7953876"/>
              <a:gd name="connsiteY2970" fmla="*/ 4332937 h 6403694"/>
              <a:gd name="connsiteX2971" fmla="*/ 6163910 w 7953876"/>
              <a:gd name="connsiteY2971" fmla="*/ 4321210 h 6403694"/>
              <a:gd name="connsiteX2972" fmla="*/ 6138668 w 7953876"/>
              <a:gd name="connsiteY2972" fmla="*/ 4327800 h 6403694"/>
              <a:gd name="connsiteX2973" fmla="*/ 6129175 w 7953876"/>
              <a:gd name="connsiteY2973" fmla="*/ 4327131 h 6403694"/>
              <a:gd name="connsiteX2974" fmla="*/ 6121469 w 7953876"/>
              <a:gd name="connsiteY2974" fmla="*/ 4331821 h 6403694"/>
              <a:gd name="connsiteX2975" fmla="*/ 5961085 w 7953876"/>
              <a:gd name="connsiteY2975" fmla="*/ 4393472 h 6403694"/>
              <a:gd name="connsiteX2976" fmla="*/ 5885473 w 7953876"/>
              <a:gd name="connsiteY2976" fmla="*/ 4482154 h 6403694"/>
              <a:gd name="connsiteX2977" fmla="*/ 5861906 w 7953876"/>
              <a:gd name="connsiteY2977" fmla="*/ 4433345 h 6403694"/>
              <a:gd name="connsiteX2978" fmla="*/ 5669020 w 7953876"/>
              <a:gd name="connsiteY2978" fmla="*/ 4571615 h 6403694"/>
              <a:gd name="connsiteX2979" fmla="*/ 5578777 w 7953876"/>
              <a:gd name="connsiteY2979" fmla="*/ 4774329 h 6403694"/>
              <a:gd name="connsiteX2980" fmla="*/ 5155368 w 7953876"/>
              <a:gd name="connsiteY2980" fmla="*/ 4832405 h 6403694"/>
              <a:gd name="connsiteX2981" fmla="*/ 4939140 w 7953876"/>
              <a:gd name="connsiteY2981" fmla="*/ 4748864 h 6403694"/>
              <a:gd name="connsiteX2982" fmla="*/ 4920264 w 7953876"/>
              <a:gd name="connsiteY2982" fmla="*/ 4742163 h 6403694"/>
              <a:gd name="connsiteX2983" fmla="*/ 5151458 w 7953876"/>
              <a:gd name="connsiteY2983" fmla="*/ 4786390 h 6403694"/>
              <a:gd name="connsiteX2984" fmla="*/ 5449442 w 7953876"/>
              <a:gd name="connsiteY2984" fmla="*/ 4773769 h 6403694"/>
              <a:gd name="connsiteX2985" fmla="*/ 5568277 w 7953876"/>
              <a:gd name="connsiteY2985" fmla="*/ 4676378 h 6403694"/>
              <a:gd name="connsiteX2986" fmla="*/ 5536893 w 7953876"/>
              <a:gd name="connsiteY2986" fmla="*/ 4639409 h 6403694"/>
              <a:gd name="connsiteX2987" fmla="*/ 5450448 w 7953876"/>
              <a:gd name="connsiteY2987" fmla="*/ 4613274 h 6403694"/>
              <a:gd name="connsiteX2988" fmla="*/ 5795004 w 7953876"/>
              <a:gd name="connsiteY2988" fmla="*/ 4369459 h 6403694"/>
              <a:gd name="connsiteX2989" fmla="*/ 5787745 w 7953876"/>
              <a:gd name="connsiteY2989" fmla="*/ 4344665 h 6403694"/>
              <a:gd name="connsiteX2990" fmla="*/ 5780373 w 7953876"/>
              <a:gd name="connsiteY2990" fmla="*/ 4342878 h 6403694"/>
              <a:gd name="connsiteX2991" fmla="*/ 5919425 w 7953876"/>
              <a:gd name="connsiteY2991" fmla="*/ 4103977 h 6403694"/>
              <a:gd name="connsiteX2992" fmla="*/ 5896529 w 7953876"/>
              <a:gd name="connsiteY2992" fmla="*/ 4087894 h 6403694"/>
              <a:gd name="connsiteX2993" fmla="*/ 5874862 w 7953876"/>
              <a:gd name="connsiteY2993" fmla="*/ 4095600 h 6403694"/>
              <a:gd name="connsiteX2994" fmla="*/ 5895077 w 7953876"/>
              <a:gd name="connsiteY2994" fmla="*/ 3876581 h 6403694"/>
              <a:gd name="connsiteX2995" fmla="*/ 5864810 w 7953876"/>
              <a:gd name="connsiteY2995" fmla="*/ 3886856 h 6403694"/>
              <a:gd name="connsiteX2996" fmla="*/ 5598323 w 7953876"/>
              <a:gd name="connsiteY2996" fmla="*/ 4053494 h 6403694"/>
              <a:gd name="connsiteX2997" fmla="*/ 5509865 w 7953876"/>
              <a:gd name="connsiteY2997" fmla="*/ 4140499 h 6403694"/>
              <a:gd name="connsiteX2998" fmla="*/ 5501154 w 7953876"/>
              <a:gd name="connsiteY2998" fmla="*/ 4095601 h 6403694"/>
              <a:gd name="connsiteX2999" fmla="*/ 5484065 w 7953876"/>
              <a:gd name="connsiteY2999" fmla="*/ 4086443 h 6403694"/>
              <a:gd name="connsiteX3000" fmla="*/ 5451788 w 7953876"/>
              <a:gd name="connsiteY3000" fmla="*/ 4102526 h 6403694"/>
              <a:gd name="connsiteX3001" fmla="*/ 5418169 w 7953876"/>
              <a:gd name="connsiteY3001" fmla="*/ 4118497 h 6403694"/>
              <a:gd name="connsiteX3002" fmla="*/ 5258567 w 7953876"/>
              <a:gd name="connsiteY3002" fmla="*/ 4283125 h 6403694"/>
              <a:gd name="connsiteX3003" fmla="*/ 5239916 w 7953876"/>
              <a:gd name="connsiteY3003" fmla="*/ 4202262 h 6403694"/>
              <a:gd name="connsiteX3004" fmla="*/ 5220035 w 7953876"/>
              <a:gd name="connsiteY3004" fmla="*/ 4188638 h 6403694"/>
              <a:gd name="connsiteX3005" fmla="*/ 4945058 w 7953876"/>
              <a:gd name="connsiteY3005" fmla="*/ 4441163 h 6403694"/>
              <a:gd name="connsiteX3006" fmla="*/ 4496968 w 7953876"/>
              <a:gd name="connsiteY3006" fmla="*/ 4573960 h 6403694"/>
              <a:gd name="connsiteX3007" fmla="*/ 4289675 w 7953876"/>
              <a:gd name="connsiteY3007" fmla="*/ 4479919 h 6403694"/>
              <a:gd name="connsiteX3008" fmla="*/ 4116223 w 7953876"/>
              <a:gd name="connsiteY3008" fmla="*/ 4383086 h 6403694"/>
              <a:gd name="connsiteX3009" fmla="*/ 3892735 w 7953876"/>
              <a:gd name="connsiteY3009" fmla="*/ 4250065 h 6403694"/>
              <a:gd name="connsiteX3010" fmla="*/ 3972481 w 7953876"/>
              <a:gd name="connsiteY3010" fmla="*/ 4271733 h 6403694"/>
              <a:gd name="connsiteX3011" fmla="*/ 4322064 w 7953876"/>
              <a:gd name="connsiteY3011" fmla="*/ 4398722 h 6403694"/>
              <a:gd name="connsiteX3012" fmla="*/ 4811593 w 7953876"/>
              <a:gd name="connsiteY3012" fmla="*/ 4468080 h 6403694"/>
              <a:gd name="connsiteX3013" fmla="*/ 4813603 w 7953876"/>
              <a:gd name="connsiteY3013" fmla="*/ 4431000 h 6403694"/>
              <a:gd name="connsiteX3014" fmla="*/ 4685720 w 7953876"/>
              <a:gd name="connsiteY3014" fmla="*/ 4291389 h 6403694"/>
              <a:gd name="connsiteX3015" fmla="*/ 5050381 w 7953876"/>
              <a:gd name="connsiteY3015" fmla="*/ 4263691 h 6403694"/>
              <a:gd name="connsiteX3016" fmla="*/ 5041781 w 7953876"/>
              <a:gd name="connsiteY3016" fmla="*/ 4227839 h 6403694"/>
              <a:gd name="connsiteX3017" fmla="*/ 4915797 w 7953876"/>
              <a:gd name="connsiteY3017" fmla="*/ 4155800 h 6403694"/>
              <a:gd name="connsiteX3018" fmla="*/ 5087014 w 7953876"/>
              <a:gd name="connsiteY3018" fmla="*/ 4171101 h 6403694"/>
              <a:gd name="connsiteX3019" fmla="*/ 5259461 w 7953876"/>
              <a:gd name="connsiteY3019" fmla="*/ 4067121 h 6403694"/>
              <a:gd name="connsiteX3020" fmla="*/ 5245836 w 7953876"/>
              <a:gd name="connsiteY3020" fmla="*/ 4048469 h 6403694"/>
              <a:gd name="connsiteX3021" fmla="*/ 5152018 w 7953876"/>
              <a:gd name="connsiteY3021" fmla="*/ 4001001 h 6403694"/>
              <a:gd name="connsiteX3022" fmla="*/ 5460388 w 7953876"/>
              <a:gd name="connsiteY3022" fmla="*/ 3943482 h 6403694"/>
              <a:gd name="connsiteX3023" fmla="*/ 5457149 w 7953876"/>
              <a:gd name="connsiteY3023" fmla="*/ 3908300 h 6403694"/>
              <a:gd name="connsiteX3024" fmla="*/ 5389912 w 7953876"/>
              <a:gd name="connsiteY3024" fmla="*/ 3870549 h 6403694"/>
              <a:gd name="connsiteX3025" fmla="*/ 5502940 w 7953876"/>
              <a:gd name="connsiteY3025" fmla="*/ 3855137 h 6403694"/>
              <a:gd name="connsiteX3026" fmla="*/ 5601115 w 7953876"/>
              <a:gd name="connsiteY3026" fmla="*/ 3590324 h 6403694"/>
              <a:gd name="connsiteX3027" fmla="*/ 5572299 w 7953876"/>
              <a:gd name="connsiteY3027" fmla="*/ 3575805 h 6403694"/>
              <a:gd name="connsiteX3028" fmla="*/ 5385333 w 7953876"/>
              <a:gd name="connsiteY3028" fmla="*/ 3662809 h 6403694"/>
              <a:gd name="connsiteX3029" fmla="*/ 5338647 w 7953876"/>
              <a:gd name="connsiteY3029" fmla="*/ 3682355 h 6403694"/>
              <a:gd name="connsiteX3030" fmla="*/ 5305476 w 7953876"/>
              <a:gd name="connsiteY3030" fmla="*/ 3603392 h 6403694"/>
              <a:gd name="connsiteX3031" fmla="*/ 5108571 w 7953876"/>
              <a:gd name="connsiteY3031" fmla="*/ 3700449 h 6403694"/>
              <a:gd name="connsiteX3032" fmla="*/ 5121080 w 7953876"/>
              <a:gd name="connsiteY3032" fmla="*/ 3653093 h 6403694"/>
              <a:gd name="connsiteX3033" fmla="*/ 5097178 w 7953876"/>
              <a:gd name="connsiteY3033" fmla="*/ 3634665 h 6403694"/>
              <a:gd name="connsiteX3034" fmla="*/ 4863527 w 7953876"/>
              <a:gd name="connsiteY3034" fmla="*/ 3716421 h 6403694"/>
              <a:gd name="connsiteX3035" fmla="*/ 4846886 w 7953876"/>
              <a:gd name="connsiteY3035" fmla="*/ 3624277 h 6403694"/>
              <a:gd name="connsiteX3036" fmla="*/ 4816730 w 7953876"/>
              <a:gd name="connsiteY3036" fmla="*/ 3617242 h 6403694"/>
              <a:gd name="connsiteX3037" fmla="*/ 4560630 w 7953876"/>
              <a:gd name="connsiteY3037" fmla="*/ 3789911 h 6403694"/>
              <a:gd name="connsiteX3038" fmla="*/ 4509476 w 7953876"/>
              <a:gd name="connsiteY3038" fmla="*/ 3851227 h 6403694"/>
              <a:gd name="connsiteX3039" fmla="*/ 4511263 w 7953876"/>
              <a:gd name="connsiteY3039" fmla="*/ 3842739 h 6403694"/>
              <a:gd name="connsiteX3040" fmla="*/ 4499647 w 7953876"/>
              <a:gd name="connsiteY3040" fmla="*/ 3737530 h 6403694"/>
              <a:gd name="connsiteX3041" fmla="*/ 4473736 w 7953876"/>
              <a:gd name="connsiteY3041" fmla="*/ 3730046 h 6403694"/>
              <a:gd name="connsiteX3042" fmla="*/ 4420460 w 7953876"/>
              <a:gd name="connsiteY3042" fmla="*/ 3754618 h 6403694"/>
              <a:gd name="connsiteX3043" fmla="*/ 4215179 w 7953876"/>
              <a:gd name="connsiteY3043" fmla="*/ 3948284 h 6403694"/>
              <a:gd name="connsiteX3044" fmla="*/ 4137778 w 7953876"/>
              <a:gd name="connsiteY3044" fmla="*/ 4069019 h 6403694"/>
              <a:gd name="connsiteX3045" fmla="*/ 3935959 w 7953876"/>
              <a:gd name="connsiteY3045" fmla="*/ 4125199 h 6403694"/>
              <a:gd name="connsiteX3046" fmla="*/ 3492557 w 7953876"/>
              <a:gd name="connsiteY3046" fmla="*/ 3985588 h 6403694"/>
              <a:gd name="connsiteX3047" fmla="*/ 3262144 w 7953876"/>
              <a:gd name="connsiteY3047" fmla="*/ 3802197 h 6403694"/>
              <a:gd name="connsiteX3048" fmla="*/ 3036870 w 7953876"/>
              <a:gd name="connsiteY3048" fmla="*/ 3615231 h 6403694"/>
              <a:gd name="connsiteX3049" fmla="*/ 2928868 w 7953876"/>
              <a:gd name="connsiteY3049" fmla="*/ 3520184 h 6403694"/>
              <a:gd name="connsiteX3050" fmla="*/ 2893016 w 7953876"/>
              <a:gd name="connsiteY3050" fmla="*/ 3482768 h 6403694"/>
              <a:gd name="connsiteX3051" fmla="*/ 3158164 w 7953876"/>
              <a:gd name="connsiteY3051" fmla="*/ 3548442 h 6403694"/>
              <a:gd name="connsiteX3052" fmla="*/ 3452685 w 7953876"/>
              <a:gd name="connsiteY3052" fmla="*/ 3795942 h 6403694"/>
              <a:gd name="connsiteX3053" fmla="*/ 4106394 w 7953876"/>
              <a:gd name="connsiteY3053" fmla="*/ 3803871 h 6403694"/>
              <a:gd name="connsiteX3054" fmla="*/ 4101257 w 7953876"/>
              <a:gd name="connsiteY3054" fmla="*/ 3769583 h 6403694"/>
              <a:gd name="connsiteX3055" fmla="*/ 3950143 w 7953876"/>
              <a:gd name="connsiteY3055" fmla="*/ 3660130 h 6403694"/>
              <a:gd name="connsiteX3056" fmla="*/ 4019836 w 7953876"/>
              <a:gd name="connsiteY3056" fmla="*/ 3690174 h 6403694"/>
              <a:gd name="connsiteX3057" fmla="*/ 4452851 w 7953876"/>
              <a:gd name="connsiteY3057" fmla="*/ 3708155 h 6403694"/>
              <a:gd name="connsiteX3058" fmla="*/ 4469268 w 7953876"/>
              <a:gd name="connsiteY3058" fmla="*/ 3673197 h 6403694"/>
              <a:gd name="connsiteX3059" fmla="*/ 4332674 w 7953876"/>
              <a:gd name="connsiteY3059" fmla="*/ 3553579 h 6403694"/>
              <a:gd name="connsiteX3060" fmla="*/ 4416440 w 7953876"/>
              <a:gd name="connsiteY3060" fmla="*/ 3576028 h 6403694"/>
              <a:gd name="connsiteX3061" fmla="*/ 4725592 w 7953876"/>
              <a:gd name="connsiteY3061" fmla="*/ 3593005 h 6403694"/>
              <a:gd name="connsiteX3062" fmla="*/ 4737879 w 7953876"/>
              <a:gd name="connsiteY3062" fmla="*/ 3561398 h 6403694"/>
              <a:gd name="connsiteX3063" fmla="*/ 4560964 w 7953876"/>
              <a:gd name="connsiteY3063" fmla="*/ 3413076 h 6403694"/>
              <a:gd name="connsiteX3064" fmla="*/ 4642162 w 7953876"/>
              <a:gd name="connsiteY3064" fmla="*/ 3447587 h 6403694"/>
              <a:gd name="connsiteX3065" fmla="*/ 4961142 w 7953876"/>
              <a:gd name="connsiteY3065" fmla="*/ 3496506 h 6403694"/>
              <a:gd name="connsiteX3066" fmla="*/ 4973428 w 7953876"/>
              <a:gd name="connsiteY3066" fmla="*/ 3477854 h 6403694"/>
              <a:gd name="connsiteX3067" fmla="*/ 4950868 w 7953876"/>
              <a:gd name="connsiteY3067" fmla="*/ 3421340 h 6403694"/>
              <a:gd name="connsiteX3068" fmla="*/ 5105666 w 7953876"/>
              <a:gd name="connsiteY3068" fmla="*/ 3478636 h 6403694"/>
              <a:gd name="connsiteX3069" fmla="*/ 5121192 w 7953876"/>
              <a:gd name="connsiteY3069" fmla="*/ 3477409 h 6403694"/>
              <a:gd name="connsiteX3070" fmla="*/ 5180721 w 7953876"/>
              <a:gd name="connsiteY3070" fmla="*/ 3478078 h 6403694"/>
              <a:gd name="connsiteX3071" fmla="*/ 5198479 w 7953876"/>
              <a:gd name="connsiteY3071" fmla="*/ 3452725 h 6403694"/>
              <a:gd name="connsiteX3072" fmla="*/ 5183848 w 7953876"/>
              <a:gd name="connsiteY3072" fmla="*/ 3423910 h 6403694"/>
              <a:gd name="connsiteX3073" fmla="*/ 5185747 w 7953876"/>
              <a:gd name="connsiteY3073" fmla="*/ 3413299 h 6403694"/>
              <a:gd name="connsiteX3074" fmla="*/ 5338424 w 7953876"/>
              <a:gd name="connsiteY3074" fmla="*/ 3420447 h 6403694"/>
              <a:gd name="connsiteX3075" fmla="*/ 5349146 w 7953876"/>
              <a:gd name="connsiteY3075" fmla="*/ 3387723 h 6403694"/>
              <a:gd name="connsiteX3076" fmla="*/ 5309943 w 7953876"/>
              <a:gd name="connsiteY3076" fmla="*/ 3335899 h 6403694"/>
              <a:gd name="connsiteX3077" fmla="*/ 5666899 w 7953876"/>
              <a:gd name="connsiteY3077" fmla="*/ 3359465 h 6403694"/>
              <a:gd name="connsiteX3078" fmla="*/ 5673153 w 7953876"/>
              <a:gd name="connsiteY3078" fmla="*/ 3318588 h 6403694"/>
              <a:gd name="connsiteX3079" fmla="*/ 5465191 w 7953876"/>
              <a:gd name="connsiteY3079" fmla="*/ 3164794 h 6403694"/>
              <a:gd name="connsiteX3080" fmla="*/ 5392258 w 7953876"/>
              <a:gd name="connsiteY3080" fmla="*/ 3141563 h 6403694"/>
              <a:gd name="connsiteX3081" fmla="*/ 5439837 w 7953876"/>
              <a:gd name="connsiteY3081" fmla="*/ 3090744 h 6403694"/>
              <a:gd name="connsiteX3082" fmla="*/ 5426770 w 7953876"/>
              <a:gd name="connsiteY3082" fmla="*/ 3057684 h 6403694"/>
              <a:gd name="connsiteX3083" fmla="*/ 5238241 w 7953876"/>
              <a:gd name="connsiteY3083" fmla="*/ 2989778 h 6403694"/>
              <a:gd name="connsiteX3084" fmla="*/ 5102762 w 7953876"/>
              <a:gd name="connsiteY3084" fmla="*/ 3019152 h 6403694"/>
              <a:gd name="connsiteX3085" fmla="*/ 5112926 w 7953876"/>
              <a:gd name="connsiteY3085" fmla="*/ 2956496 h 6403694"/>
              <a:gd name="connsiteX3086" fmla="*/ 5112926 w 7953876"/>
              <a:gd name="connsiteY3086" fmla="*/ 2931031 h 6403694"/>
              <a:gd name="connsiteX3087" fmla="*/ 5088802 w 7953876"/>
              <a:gd name="connsiteY3087" fmla="*/ 2923882 h 6403694"/>
              <a:gd name="connsiteX3088" fmla="*/ 4938023 w 7953876"/>
              <a:gd name="connsiteY3088" fmla="*/ 2944768 h 6403694"/>
              <a:gd name="connsiteX3089" fmla="*/ 4776187 w 7953876"/>
              <a:gd name="connsiteY3089" fmla="*/ 2999271 h 6403694"/>
              <a:gd name="connsiteX3090" fmla="*/ 4794616 w 7953876"/>
              <a:gd name="connsiteY3090" fmla="*/ 2916846 h 6403694"/>
              <a:gd name="connsiteX3091" fmla="*/ 4777862 w 7953876"/>
              <a:gd name="connsiteY3091" fmla="*/ 2894397 h 6403694"/>
              <a:gd name="connsiteX3092" fmla="*/ 4530921 w 7953876"/>
              <a:gd name="connsiteY3092" fmla="*/ 2948230 h 6403694"/>
              <a:gd name="connsiteX3093" fmla="*/ 4356464 w 7953876"/>
              <a:gd name="connsiteY3093" fmla="*/ 3107721 h 6403694"/>
              <a:gd name="connsiteX3094" fmla="*/ 4502552 w 7953876"/>
              <a:gd name="connsiteY3094" fmla="*/ 2819901 h 6403694"/>
              <a:gd name="connsiteX3095" fmla="*/ 4044185 w 7953876"/>
              <a:gd name="connsiteY3095" fmla="*/ 3002510 h 6403694"/>
              <a:gd name="connsiteX3096" fmla="*/ 4050216 w 7953876"/>
              <a:gd name="connsiteY3096" fmla="*/ 2829172 h 6403694"/>
              <a:gd name="connsiteX3097" fmla="*/ 4023075 w 7953876"/>
              <a:gd name="connsiteY3097" fmla="*/ 2813200 h 6403694"/>
              <a:gd name="connsiteX3098" fmla="*/ 3714593 w 7953876"/>
              <a:gd name="connsiteY3098" fmla="*/ 2960404 h 6403694"/>
              <a:gd name="connsiteX3099" fmla="*/ 3712359 w 7953876"/>
              <a:gd name="connsiteY3099" fmla="*/ 2858880 h 6403694"/>
              <a:gd name="connsiteX3100" fmla="*/ 3685442 w 7953876"/>
              <a:gd name="connsiteY3100" fmla="*/ 2842015 h 6403694"/>
              <a:gd name="connsiteX3101" fmla="*/ 3464189 w 7953876"/>
              <a:gd name="connsiteY3101" fmla="*/ 2913608 h 6403694"/>
              <a:gd name="connsiteX3102" fmla="*/ 3441852 w 7953876"/>
              <a:gd name="connsiteY3102" fmla="*/ 2912713 h 6403694"/>
              <a:gd name="connsiteX3103" fmla="*/ 3238914 w 7953876"/>
              <a:gd name="connsiteY3103" fmla="*/ 3079464 h 6403694"/>
              <a:gd name="connsiteX3104" fmla="*/ 3017102 w 7953876"/>
              <a:gd name="connsiteY3104" fmla="*/ 3334224 h 6403694"/>
              <a:gd name="connsiteX3105" fmla="*/ 2353117 w 7953876"/>
              <a:gd name="connsiteY3105" fmla="*/ 3097223 h 6403694"/>
              <a:gd name="connsiteX3106" fmla="*/ 1836337 w 7953876"/>
              <a:gd name="connsiteY3106" fmla="*/ 2765062 h 6403694"/>
              <a:gd name="connsiteX3107" fmla="*/ 1686451 w 7953876"/>
              <a:gd name="connsiteY3107" fmla="*/ 2696598 h 6403694"/>
              <a:gd name="connsiteX3108" fmla="*/ 2000964 w 7953876"/>
              <a:gd name="connsiteY3108" fmla="*/ 2711341 h 6403694"/>
              <a:gd name="connsiteX3109" fmla="*/ 2336141 w 7953876"/>
              <a:gd name="connsiteY3109" fmla="*/ 2994134 h 6403694"/>
              <a:gd name="connsiteX3110" fmla="*/ 2676119 w 7953876"/>
              <a:gd name="connsiteY3110" fmla="*/ 3104258 h 6403694"/>
              <a:gd name="connsiteX3111" fmla="*/ 3046029 w 7953876"/>
              <a:gd name="connsiteY3111" fmla="*/ 2976040 h 6403694"/>
              <a:gd name="connsiteX3112" fmla="*/ 3058203 w 7953876"/>
              <a:gd name="connsiteY3112" fmla="*/ 2937955 h 6403694"/>
              <a:gd name="connsiteX3113" fmla="*/ 2864871 w 7953876"/>
              <a:gd name="connsiteY3113" fmla="*/ 2762046 h 6403694"/>
              <a:gd name="connsiteX3114" fmla="*/ 2803554 w 7953876"/>
              <a:gd name="connsiteY3114" fmla="*/ 2728652 h 6403694"/>
              <a:gd name="connsiteX3115" fmla="*/ 2903291 w 7953876"/>
              <a:gd name="connsiteY3115" fmla="*/ 2722509 h 6403694"/>
              <a:gd name="connsiteX3116" fmla="*/ 3284706 w 7953876"/>
              <a:gd name="connsiteY3116" fmla="*/ 2604567 h 6403694"/>
              <a:gd name="connsiteX3117" fmla="*/ 3298891 w 7953876"/>
              <a:gd name="connsiteY3117" fmla="*/ 2564693 h 6403694"/>
              <a:gd name="connsiteX3118" fmla="*/ 3204179 w 7953876"/>
              <a:gd name="connsiteY3118" fmla="*/ 2485731 h 6403694"/>
              <a:gd name="connsiteX3119" fmla="*/ 3344460 w 7953876"/>
              <a:gd name="connsiteY3119" fmla="*/ 2519349 h 6403694"/>
              <a:gd name="connsiteX3120" fmla="*/ 3573084 w 7953876"/>
              <a:gd name="connsiteY3120" fmla="*/ 2478805 h 6403694"/>
              <a:gd name="connsiteX3121" fmla="*/ 3573866 w 7953876"/>
              <a:gd name="connsiteY3121" fmla="*/ 2441949 h 6403694"/>
              <a:gd name="connsiteX3122" fmla="*/ 3444196 w 7953876"/>
              <a:gd name="connsiteY3122" fmla="*/ 2330931 h 6403694"/>
              <a:gd name="connsiteX3123" fmla="*/ 3454583 w 7953876"/>
              <a:gd name="connsiteY3123" fmla="*/ 2332942 h 6403694"/>
              <a:gd name="connsiteX3124" fmla="*/ 3773675 w 7953876"/>
              <a:gd name="connsiteY3124" fmla="*/ 2332048 h 6403694"/>
              <a:gd name="connsiteX3125" fmla="*/ 3788307 w 7953876"/>
              <a:gd name="connsiteY3125" fmla="*/ 2294297 h 6403694"/>
              <a:gd name="connsiteX3126" fmla="*/ 3684103 w 7953876"/>
              <a:gd name="connsiteY3126" fmla="*/ 2193667 h 6403694"/>
              <a:gd name="connsiteX3127" fmla="*/ 3999509 w 7953876"/>
              <a:gd name="connsiteY3127" fmla="*/ 2263584 h 6403694"/>
              <a:gd name="connsiteX3128" fmla="*/ 4020618 w 7953876"/>
              <a:gd name="connsiteY3128" fmla="*/ 2226391 h 6403694"/>
              <a:gd name="connsiteX3129" fmla="*/ 3912951 w 7953876"/>
              <a:gd name="connsiteY3129" fmla="*/ 2074719 h 6403694"/>
              <a:gd name="connsiteX3130" fmla="*/ 4225007 w 7953876"/>
              <a:gd name="connsiteY3130" fmla="*/ 2168760 h 6403694"/>
              <a:gd name="connsiteX3131" fmla="*/ 4247233 w 7953876"/>
              <a:gd name="connsiteY3131" fmla="*/ 2142066 h 6403694"/>
              <a:gd name="connsiteX3132" fmla="*/ 4172402 w 7953876"/>
              <a:gd name="connsiteY3132" fmla="*/ 2006477 h 6403694"/>
              <a:gd name="connsiteX3133" fmla="*/ 4235506 w 7953876"/>
              <a:gd name="connsiteY3133" fmla="*/ 2026693 h 6403694"/>
              <a:gd name="connsiteX3134" fmla="*/ 4376456 w 7953876"/>
              <a:gd name="connsiteY3134" fmla="*/ 2072485 h 6403694"/>
              <a:gd name="connsiteX3135" fmla="*/ 4642385 w 7953876"/>
              <a:gd name="connsiteY3135" fmla="*/ 2006030 h 6403694"/>
              <a:gd name="connsiteX3136" fmla="*/ 4635014 w 7953876"/>
              <a:gd name="connsiteY3136" fmla="*/ 1972413 h 6403694"/>
              <a:gd name="connsiteX3137" fmla="*/ 4396895 w 7953876"/>
              <a:gd name="connsiteY3137" fmla="*/ 1755403 h 6403694"/>
              <a:gd name="connsiteX3138" fmla="*/ 4279398 w 7953876"/>
              <a:gd name="connsiteY3138" fmla="*/ 1707154 h 6403694"/>
              <a:gd name="connsiteX3139" fmla="*/ 4340381 w 7953876"/>
              <a:gd name="connsiteY3139" fmla="*/ 1629530 h 6403694"/>
              <a:gd name="connsiteX3140" fmla="*/ 4330441 w 7953876"/>
              <a:gd name="connsiteY3140" fmla="*/ 1600827 h 6403694"/>
              <a:gd name="connsiteX3141" fmla="*/ 4325415 w 7953876"/>
              <a:gd name="connsiteY3141" fmla="*/ 1597141 h 6403694"/>
              <a:gd name="connsiteX3142" fmla="*/ 4316479 w 7953876"/>
              <a:gd name="connsiteY3142" fmla="*/ 1595130 h 6403694"/>
              <a:gd name="connsiteX3143" fmla="*/ 4292132 w 7953876"/>
              <a:gd name="connsiteY3143" fmla="*/ 1585860 h 6403694"/>
              <a:gd name="connsiteX3144" fmla="*/ 4230369 w 7953876"/>
              <a:gd name="connsiteY3144" fmla="*/ 1566650 h 6403694"/>
              <a:gd name="connsiteX3145" fmla="*/ 4190048 w 7953876"/>
              <a:gd name="connsiteY3145" fmla="*/ 1561624 h 6403694"/>
              <a:gd name="connsiteX3146" fmla="*/ 4052895 w 7953876"/>
              <a:gd name="connsiteY3146" fmla="*/ 1542525 h 6403694"/>
              <a:gd name="connsiteX3147" fmla="*/ 4103491 w 7953876"/>
              <a:gd name="connsiteY3147" fmla="*/ 1457642 h 6403694"/>
              <a:gd name="connsiteX3148" fmla="*/ 4081042 w 7953876"/>
              <a:gd name="connsiteY3148" fmla="*/ 1427934 h 6403694"/>
              <a:gd name="connsiteX3149" fmla="*/ 3805507 w 7953876"/>
              <a:gd name="connsiteY3149" fmla="*/ 1418775 h 6403694"/>
              <a:gd name="connsiteX3150" fmla="*/ 3699850 w 7953876"/>
              <a:gd name="connsiteY3150" fmla="*/ 1459430 h 6403694"/>
              <a:gd name="connsiteX3151" fmla="*/ 3803721 w 7953876"/>
              <a:gd name="connsiteY3151" fmla="*/ 1297929 h 6403694"/>
              <a:gd name="connsiteX3152" fmla="*/ 3790876 w 7953876"/>
              <a:gd name="connsiteY3152" fmla="*/ 1271571 h 6403694"/>
              <a:gd name="connsiteX3153" fmla="*/ 3599889 w 7953876"/>
              <a:gd name="connsiteY3153" fmla="*/ 1255152 h 6403694"/>
              <a:gd name="connsiteX3154" fmla="*/ 3574424 w 7953876"/>
              <a:gd name="connsiteY3154" fmla="*/ 1241414 h 6403694"/>
              <a:gd name="connsiteX3155" fmla="*/ 3337312 w 7953876"/>
              <a:gd name="connsiteY3155" fmla="*/ 1331547 h 6403694"/>
              <a:gd name="connsiteX3156" fmla="*/ 3345241 w 7953876"/>
              <a:gd name="connsiteY3156" fmla="*/ 1241527 h 6403694"/>
              <a:gd name="connsiteX3157" fmla="*/ 3323573 w 7953876"/>
              <a:gd name="connsiteY3157" fmla="*/ 1218183 h 6403694"/>
              <a:gd name="connsiteX3158" fmla="*/ 3115276 w 7953876"/>
              <a:gd name="connsiteY3158" fmla="*/ 1326744 h 6403694"/>
              <a:gd name="connsiteX3159" fmla="*/ 3101091 w 7953876"/>
              <a:gd name="connsiteY3159" fmla="*/ 1281622 h 6403694"/>
              <a:gd name="connsiteX3160" fmla="*/ 3066580 w 7953876"/>
              <a:gd name="connsiteY3160" fmla="*/ 1277267 h 6403694"/>
              <a:gd name="connsiteX3161" fmla="*/ 2969411 w 7953876"/>
              <a:gd name="connsiteY3161" fmla="*/ 1452058 h 6403694"/>
              <a:gd name="connsiteX3162" fmla="*/ 2931772 w 7953876"/>
              <a:gd name="connsiteY3162" fmla="*/ 1246888 h 6403694"/>
              <a:gd name="connsiteX3163" fmla="*/ 2895027 w 7953876"/>
              <a:gd name="connsiteY3163" fmla="*/ 1245435 h 6403694"/>
              <a:gd name="connsiteX3164" fmla="*/ 2876375 w 7953876"/>
              <a:gd name="connsiteY3164" fmla="*/ 1272911 h 6403694"/>
              <a:gd name="connsiteX3165" fmla="*/ 2869003 w 7953876"/>
              <a:gd name="connsiteY3165" fmla="*/ 1262412 h 6403694"/>
              <a:gd name="connsiteX3166" fmla="*/ 2837172 w 7953876"/>
              <a:gd name="connsiteY3166" fmla="*/ 1260178 h 6403694"/>
              <a:gd name="connsiteX3167" fmla="*/ 2728389 w 7953876"/>
              <a:gd name="connsiteY3167" fmla="*/ 1397219 h 6403694"/>
              <a:gd name="connsiteX3168" fmla="*/ 2719118 w 7953876"/>
              <a:gd name="connsiteY3168" fmla="*/ 1403474 h 6403694"/>
              <a:gd name="connsiteX3169" fmla="*/ 2707168 w 7953876"/>
              <a:gd name="connsiteY3169" fmla="*/ 1388173 h 6403694"/>
              <a:gd name="connsiteX3170" fmla="*/ 2673326 w 7953876"/>
              <a:gd name="connsiteY3170" fmla="*/ 1392641 h 6403694"/>
              <a:gd name="connsiteX3171" fmla="*/ 2588332 w 7953876"/>
              <a:gd name="connsiteY3171" fmla="*/ 1561513 h 6403694"/>
              <a:gd name="connsiteX3172" fmla="*/ 2457433 w 7953876"/>
              <a:gd name="connsiteY3172" fmla="*/ 1341264 h 6403694"/>
              <a:gd name="connsiteX3173" fmla="*/ 2430405 w 7953876"/>
              <a:gd name="connsiteY3173" fmla="*/ 1349528 h 6403694"/>
              <a:gd name="connsiteX3174" fmla="*/ 2395335 w 7953876"/>
              <a:gd name="connsiteY3174" fmla="*/ 1467806 h 6403694"/>
              <a:gd name="connsiteX3175" fmla="*/ 2383272 w 7953876"/>
              <a:gd name="connsiteY3175" fmla="*/ 1446697 h 6403694"/>
              <a:gd name="connsiteX3176" fmla="*/ 2351665 w 7953876"/>
              <a:gd name="connsiteY3176" fmla="*/ 1445692 h 6403694"/>
              <a:gd name="connsiteX3177" fmla="*/ 2295598 w 7953876"/>
              <a:gd name="connsiteY3177" fmla="*/ 1601720 h 6403694"/>
              <a:gd name="connsiteX3178" fmla="*/ 2265888 w 7953876"/>
              <a:gd name="connsiteY3178" fmla="*/ 1570112 h 6403694"/>
              <a:gd name="connsiteX3179" fmla="*/ 2231488 w 7953876"/>
              <a:gd name="connsiteY3179" fmla="*/ 1579383 h 6403694"/>
              <a:gd name="connsiteX3180" fmla="*/ 2194296 w 7953876"/>
              <a:gd name="connsiteY3180" fmla="*/ 1739767 h 6403694"/>
              <a:gd name="connsiteX3181" fmla="*/ 2067196 w 7953876"/>
              <a:gd name="connsiteY3181" fmla="*/ 1602056 h 6403694"/>
              <a:gd name="connsiteX3182" fmla="*/ 2043965 w 7953876"/>
              <a:gd name="connsiteY3182" fmla="*/ 1614341 h 6403694"/>
              <a:gd name="connsiteX3183" fmla="*/ 1950034 w 7953876"/>
              <a:gd name="connsiteY3183" fmla="*/ 1882950 h 6403694"/>
              <a:gd name="connsiteX3184" fmla="*/ 1957742 w 7953876"/>
              <a:gd name="connsiteY3184" fmla="*/ 2152118 h 6403694"/>
              <a:gd name="connsiteX3185" fmla="*/ 1791438 w 7953876"/>
              <a:gd name="connsiteY3185" fmla="*/ 2512647 h 6403694"/>
              <a:gd name="connsiteX3186" fmla="*/ 1545837 w 7953876"/>
              <a:gd name="connsiteY3186" fmla="*/ 2598648 h 6403694"/>
              <a:gd name="connsiteX3187" fmla="*/ 1401647 w 7953876"/>
              <a:gd name="connsiteY3187" fmla="*/ 2574160 h 6403694"/>
              <a:gd name="connsiteX3188" fmla="*/ 785303 w 7953876"/>
              <a:gd name="connsiteY3188" fmla="*/ 2040057 h 6403694"/>
              <a:gd name="connsiteX3189" fmla="*/ 822380 w 7953876"/>
              <a:gd name="connsiteY3189" fmla="*/ 2077830 h 6403694"/>
              <a:gd name="connsiteX3190" fmla="*/ 841198 w 7953876"/>
              <a:gd name="connsiteY3190" fmla="*/ 2076728 h 6403694"/>
              <a:gd name="connsiteX3191" fmla="*/ 1120194 w 7953876"/>
              <a:gd name="connsiteY3191" fmla="*/ 2102863 h 6403694"/>
              <a:gd name="connsiteX3192" fmla="*/ 1124550 w 7953876"/>
              <a:gd name="connsiteY3192" fmla="*/ 2075165 h 6403694"/>
              <a:gd name="connsiteX3193" fmla="*/ 897125 w 7953876"/>
              <a:gd name="connsiteY3193" fmla="*/ 2030163 h 6403694"/>
              <a:gd name="connsiteX3194" fmla="*/ 815593 w 7953876"/>
              <a:gd name="connsiteY3194" fmla="*/ 2033031 h 6403694"/>
              <a:gd name="connsiteX3195" fmla="*/ 627092 w 7953876"/>
              <a:gd name="connsiteY3195" fmla="*/ 1878877 h 6403694"/>
              <a:gd name="connsiteX3196" fmla="*/ 650512 w 7953876"/>
              <a:gd name="connsiteY3196" fmla="*/ 1902737 h 6403694"/>
              <a:gd name="connsiteX3197" fmla="*/ 681371 w 7953876"/>
              <a:gd name="connsiteY3197" fmla="*/ 1864187 h 6403694"/>
              <a:gd name="connsiteX3198" fmla="*/ 703708 w 7953876"/>
              <a:gd name="connsiteY3198" fmla="*/ 1827107 h 6403694"/>
              <a:gd name="connsiteX3199" fmla="*/ 691312 w 7953876"/>
              <a:gd name="connsiteY3199" fmla="*/ 1814932 h 6403694"/>
              <a:gd name="connsiteX3200" fmla="*/ 647753 w 7953876"/>
              <a:gd name="connsiteY3200" fmla="*/ 1845758 h 6403694"/>
              <a:gd name="connsiteX3201" fmla="*/ 366246 w 7953876"/>
              <a:gd name="connsiteY3201" fmla="*/ 1613135 h 6403694"/>
              <a:gd name="connsiteX3202" fmla="*/ 406995 w 7953876"/>
              <a:gd name="connsiteY3202" fmla="*/ 1654649 h 6403694"/>
              <a:gd name="connsiteX3203" fmla="*/ 410277 w 7953876"/>
              <a:gd name="connsiteY3203" fmla="*/ 1627687 h 6403694"/>
              <a:gd name="connsiteX3204" fmla="*/ 409187 w 7953876"/>
              <a:gd name="connsiteY3204" fmla="*/ 1582955 h 6403694"/>
              <a:gd name="connsiteX3205" fmla="*/ 396316 w 7953876"/>
              <a:gd name="connsiteY3205" fmla="*/ 1570000 h 6403694"/>
              <a:gd name="connsiteX3206" fmla="*/ 379926 w 7953876"/>
              <a:gd name="connsiteY3206" fmla="*/ 1576478 h 6403694"/>
              <a:gd name="connsiteX3207" fmla="*/ 288278 w 7953876"/>
              <a:gd name="connsiteY3207" fmla="*/ 1533703 h 6403694"/>
              <a:gd name="connsiteX3208" fmla="*/ 339724 w 7953876"/>
              <a:gd name="connsiteY3208" fmla="*/ 1586115 h 6403694"/>
              <a:gd name="connsiteX3209" fmla="*/ 340137 w 7953876"/>
              <a:gd name="connsiteY3209" fmla="*/ 1582580 h 6403694"/>
              <a:gd name="connsiteX3210" fmla="*/ 338713 w 7953876"/>
              <a:gd name="connsiteY3210" fmla="*/ 1555481 h 6403694"/>
              <a:gd name="connsiteX3211" fmla="*/ 346197 w 7953876"/>
              <a:gd name="connsiteY3211" fmla="*/ 1483554 h 6403694"/>
              <a:gd name="connsiteX3212" fmla="*/ 313528 w 7953876"/>
              <a:gd name="connsiteY3212" fmla="*/ 1456901 h 6403694"/>
              <a:gd name="connsiteX3213" fmla="*/ 301968 w 7953876"/>
              <a:gd name="connsiteY3213" fmla="*/ 1468924 h 6403694"/>
              <a:gd name="connsiteX3214" fmla="*/ 291860 w 7953876"/>
              <a:gd name="connsiteY3214" fmla="*/ 1504477 h 6403694"/>
              <a:gd name="connsiteX3215" fmla="*/ 58581 w 7953876"/>
              <a:gd name="connsiteY3215" fmla="*/ 1299696 h 6403694"/>
              <a:gd name="connsiteX3216" fmla="*/ 97048 w 7953876"/>
              <a:gd name="connsiteY3216" fmla="*/ 1338884 h 6403694"/>
              <a:gd name="connsiteX3217" fmla="*/ 91436 w 7953876"/>
              <a:gd name="connsiteY3217" fmla="*/ 1242196 h 6403694"/>
              <a:gd name="connsiteX3218" fmla="*/ 73119 w 7953876"/>
              <a:gd name="connsiteY3218" fmla="*/ 1238287 h 6403694"/>
              <a:gd name="connsiteX3219" fmla="*/ 0 w 7953876"/>
              <a:gd name="connsiteY3219" fmla="*/ 1240016 h 6403694"/>
              <a:gd name="connsiteX3220" fmla="*/ 31900 w 7953876"/>
              <a:gd name="connsiteY3220" fmla="*/ 1272515 h 6403694"/>
              <a:gd name="connsiteX3221" fmla="*/ 42405 w 7953876"/>
              <a:gd name="connsiteY3221" fmla="*/ 1244821 h 6403694"/>
              <a:gd name="connsiteX3222" fmla="*/ 96238 w 7953876"/>
              <a:gd name="connsiteY3222" fmla="*/ 1111856 h 6403694"/>
              <a:gd name="connsiteX3223" fmla="*/ 206475 w 7953876"/>
              <a:gd name="connsiteY3223" fmla="*/ 1296700 h 6403694"/>
              <a:gd name="connsiteX3224" fmla="*/ 238194 w 7953876"/>
              <a:gd name="connsiteY3224" fmla="*/ 1278384 h 6403694"/>
              <a:gd name="connsiteX3225" fmla="*/ 222222 w 7953876"/>
              <a:gd name="connsiteY3225" fmla="*/ 1001286 h 6403694"/>
              <a:gd name="connsiteX3226" fmla="*/ 363172 w 7953876"/>
              <a:gd name="connsiteY3226" fmla="*/ 802035 h 6403694"/>
              <a:gd name="connsiteX3227" fmla="*/ 515403 w 7953876"/>
              <a:gd name="connsiteY3227" fmla="*/ 1095104 h 6403694"/>
              <a:gd name="connsiteX3228" fmla="*/ 582527 w 7953876"/>
              <a:gd name="connsiteY3228" fmla="*/ 1298823 h 6403694"/>
              <a:gd name="connsiteX3229" fmla="*/ 603637 w 7953876"/>
              <a:gd name="connsiteY3229" fmla="*/ 1287319 h 6403694"/>
              <a:gd name="connsiteX3230" fmla="*/ 586101 w 7953876"/>
              <a:gd name="connsiteY3230" fmla="*/ 1218407 h 6403694"/>
              <a:gd name="connsiteX3231" fmla="*/ 615922 w 7953876"/>
              <a:gd name="connsiteY3231" fmla="*/ 1179540 h 6403694"/>
              <a:gd name="connsiteX3232" fmla="*/ 641611 w 7953876"/>
              <a:gd name="connsiteY3232" fmla="*/ 1101916 h 6403694"/>
              <a:gd name="connsiteX3233" fmla="*/ 623629 w 7953876"/>
              <a:gd name="connsiteY3233" fmla="*/ 1093428 h 6403694"/>
              <a:gd name="connsiteX3234" fmla="*/ 582863 w 7953876"/>
              <a:gd name="connsiteY3234" fmla="*/ 1157091 h 6403694"/>
              <a:gd name="connsiteX3235" fmla="*/ 575938 w 7953876"/>
              <a:gd name="connsiteY3235" fmla="*/ 1170940 h 6403694"/>
              <a:gd name="connsiteX3236" fmla="*/ 554941 w 7953876"/>
              <a:gd name="connsiteY3236" fmla="*/ 1072655 h 6403694"/>
              <a:gd name="connsiteX3237" fmla="*/ 615029 w 7953876"/>
              <a:gd name="connsiteY3237" fmla="*/ 998941 h 6403694"/>
              <a:gd name="connsiteX3238" fmla="*/ 648200 w 7953876"/>
              <a:gd name="connsiteY3238" fmla="*/ 912718 h 6403694"/>
              <a:gd name="connsiteX3239" fmla="*/ 637144 w 7953876"/>
              <a:gd name="connsiteY3239" fmla="*/ 905681 h 6403694"/>
              <a:gd name="connsiteX3240" fmla="*/ 576273 w 7953876"/>
              <a:gd name="connsiteY3240" fmla="*/ 978166 h 6403694"/>
              <a:gd name="connsiteX3241" fmla="*/ 544219 w 7953876"/>
              <a:gd name="connsiteY3241" fmla="*/ 1032781 h 6403694"/>
              <a:gd name="connsiteX3242" fmla="*/ 540979 w 7953876"/>
              <a:gd name="connsiteY3242" fmla="*/ 1020943 h 6403694"/>
              <a:gd name="connsiteX3243" fmla="*/ 544777 w 7953876"/>
              <a:gd name="connsiteY3243" fmla="*/ 1010779 h 6403694"/>
              <a:gd name="connsiteX3244" fmla="*/ 601179 w 7953876"/>
              <a:gd name="connsiteY3244" fmla="*/ 863798 h 6403694"/>
              <a:gd name="connsiteX3245" fmla="*/ 673442 w 7953876"/>
              <a:gd name="connsiteY3245" fmla="*/ 763949 h 6403694"/>
              <a:gd name="connsiteX3246" fmla="*/ 660598 w 7953876"/>
              <a:gd name="connsiteY3246" fmla="*/ 753674 h 6403694"/>
              <a:gd name="connsiteX3247" fmla="*/ 535172 w 7953876"/>
              <a:gd name="connsiteY3247" fmla="*/ 884684 h 6403694"/>
              <a:gd name="connsiteX3248" fmla="*/ 528024 w 7953876"/>
              <a:gd name="connsiteY3248" fmla="*/ 898422 h 6403694"/>
              <a:gd name="connsiteX3249" fmla="*/ 537852 w 7953876"/>
              <a:gd name="connsiteY3249" fmla="*/ 859107 h 6403694"/>
              <a:gd name="connsiteX3250" fmla="*/ 642392 w 7953876"/>
              <a:gd name="connsiteY3250" fmla="*/ 740159 h 6403694"/>
              <a:gd name="connsiteX3251" fmla="*/ 725041 w 7953876"/>
              <a:gd name="connsiteY3251" fmla="*/ 664211 h 6403694"/>
              <a:gd name="connsiteX3252" fmla="*/ 713761 w 7953876"/>
              <a:gd name="connsiteY3252" fmla="*/ 654160 h 6403694"/>
              <a:gd name="connsiteX3253" fmla="*/ 657135 w 7953876"/>
              <a:gd name="connsiteY3253" fmla="*/ 686773 h 6403694"/>
              <a:gd name="connsiteX3254" fmla="*/ 617151 w 7953876"/>
              <a:gd name="connsiteY3254" fmla="*/ 715365 h 6403694"/>
              <a:gd name="connsiteX3255" fmla="*/ 740008 w 7953876"/>
              <a:gd name="connsiteY3255" fmla="*/ 579105 h 6403694"/>
              <a:gd name="connsiteX3256" fmla="*/ 870682 w 7953876"/>
              <a:gd name="connsiteY3256" fmla="*/ 841572 h 6403694"/>
              <a:gd name="connsiteX3257" fmla="*/ 888999 w 7953876"/>
              <a:gd name="connsiteY3257" fmla="*/ 908473 h 6403694"/>
              <a:gd name="connsiteX3258" fmla="*/ 890116 w 7953876"/>
              <a:gd name="connsiteY3258" fmla="*/ 913164 h 6403694"/>
              <a:gd name="connsiteX3259" fmla="*/ 894919 w 7953876"/>
              <a:gd name="connsiteY3259" fmla="*/ 982299 h 6403694"/>
              <a:gd name="connsiteX3260" fmla="*/ 892686 w 7953876"/>
              <a:gd name="connsiteY3260" fmla="*/ 1020161 h 6403694"/>
              <a:gd name="connsiteX3261" fmla="*/ 892350 w 7953876"/>
              <a:gd name="connsiteY3261" fmla="*/ 1021390 h 6403694"/>
              <a:gd name="connsiteX3262" fmla="*/ 867890 w 7953876"/>
              <a:gd name="connsiteY3262" fmla="*/ 1071649 h 6403694"/>
              <a:gd name="connsiteX3263" fmla="*/ 868784 w 7953876"/>
              <a:gd name="connsiteY3263" fmla="*/ 1080584 h 6403694"/>
              <a:gd name="connsiteX3264" fmla="*/ 634575 w 7953876"/>
              <a:gd name="connsiteY3264" fmla="*/ 1441225 h 6403694"/>
              <a:gd name="connsiteX3265" fmla="*/ 633904 w 7953876"/>
              <a:gd name="connsiteY3265" fmla="*/ 1433964 h 6403694"/>
              <a:gd name="connsiteX3266" fmla="*/ 610115 w 7953876"/>
              <a:gd name="connsiteY3266" fmla="*/ 1359134 h 6403694"/>
              <a:gd name="connsiteX3267" fmla="*/ 600397 w 7953876"/>
              <a:gd name="connsiteY3267" fmla="*/ 1361926 h 6403694"/>
              <a:gd name="connsiteX3268" fmla="*/ 599057 w 7953876"/>
              <a:gd name="connsiteY3268" fmla="*/ 1398337 h 6403694"/>
              <a:gd name="connsiteX3269" fmla="*/ 600286 w 7953876"/>
              <a:gd name="connsiteY3269" fmla="*/ 1466801 h 6403694"/>
              <a:gd name="connsiteX3270" fmla="*/ 593696 w 7953876"/>
              <a:gd name="connsiteY3270" fmla="*/ 1531469 h 6403694"/>
              <a:gd name="connsiteX3271" fmla="*/ 551814 w 7953876"/>
              <a:gd name="connsiteY3271" fmla="*/ 1646284 h 6403694"/>
              <a:gd name="connsiteX3272" fmla="*/ 522645 w 7953876"/>
              <a:gd name="connsiteY3272" fmla="*/ 1772469 h 6403694"/>
              <a:gd name="connsiteX3273" fmla="*/ 557102 w 7953876"/>
              <a:gd name="connsiteY3273" fmla="*/ 1807573 h 6403694"/>
              <a:gd name="connsiteX3274" fmla="*/ 560636 w 7953876"/>
              <a:gd name="connsiteY3274" fmla="*/ 1786117 h 6403694"/>
              <a:gd name="connsiteX3275" fmla="*/ 954896 w 7953876"/>
              <a:gd name="connsiteY3275" fmla="*/ 1034681 h 6403694"/>
              <a:gd name="connsiteX3276" fmla="*/ 1189552 w 7953876"/>
              <a:gd name="connsiteY3276" fmla="*/ 733458 h 6403694"/>
              <a:gd name="connsiteX3277" fmla="*/ 1544608 w 7953876"/>
              <a:gd name="connsiteY3277" fmla="*/ 489084 h 6403694"/>
              <a:gd name="connsiteX3278" fmla="*/ 1881012 w 7953876"/>
              <a:gd name="connsiteY3278" fmla="*/ 242701 h 6403694"/>
              <a:gd name="connsiteX3279" fmla="*/ 2076354 w 7953876"/>
              <a:gd name="connsiteY3279" fmla="*/ 101639 h 6403694"/>
              <a:gd name="connsiteX3280" fmla="*/ 1922113 w 7953876"/>
              <a:gd name="connsiteY3280" fmla="*/ 283914 h 6403694"/>
              <a:gd name="connsiteX3281" fmla="*/ 1926134 w 7953876"/>
              <a:gd name="connsiteY3281" fmla="*/ 332052 h 6403694"/>
              <a:gd name="connsiteX3282" fmla="*/ 2011575 w 7953876"/>
              <a:gd name="connsiteY3282" fmla="*/ 336742 h 6403694"/>
              <a:gd name="connsiteX3283" fmla="*/ 1613966 w 7953876"/>
              <a:gd name="connsiteY3283" fmla="*/ 579999 h 6403694"/>
              <a:gd name="connsiteX3284" fmla="*/ 1614971 w 7953876"/>
              <a:gd name="connsiteY3284" fmla="*/ 627466 h 6403694"/>
              <a:gd name="connsiteX3285" fmla="*/ 1775020 w 7953876"/>
              <a:gd name="connsiteY3285" fmla="*/ 604459 h 6403694"/>
              <a:gd name="connsiteX3286" fmla="*/ 1874199 w 7953876"/>
              <a:gd name="connsiteY3286" fmla="*/ 642320 h 6403694"/>
              <a:gd name="connsiteX3287" fmla="*/ 1671597 w 7953876"/>
              <a:gd name="connsiteY3287" fmla="*/ 772772 h 6403694"/>
              <a:gd name="connsiteX3288" fmla="*/ 1654509 w 7953876"/>
              <a:gd name="connsiteY3288" fmla="*/ 779139 h 6403694"/>
              <a:gd name="connsiteX3289" fmla="*/ 1663333 w 7953876"/>
              <a:gd name="connsiteY3289" fmla="*/ 709333 h 6403694"/>
              <a:gd name="connsiteX3290" fmla="*/ 1651604 w 7953876"/>
              <a:gd name="connsiteY3290" fmla="*/ 705648 h 6403694"/>
              <a:gd name="connsiteX3291" fmla="*/ 1603132 w 7953876"/>
              <a:gd name="connsiteY3291" fmla="*/ 783606 h 6403694"/>
              <a:gd name="connsiteX3292" fmla="*/ 1593639 w 7953876"/>
              <a:gd name="connsiteY3292" fmla="*/ 799019 h 6403694"/>
              <a:gd name="connsiteX3293" fmla="*/ 1498592 w 7953876"/>
              <a:gd name="connsiteY3293" fmla="*/ 816331 h 6403694"/>
              <a:gd name="connsiteX3294" fmla="*/ 1563594 w 7953876"/>
              <a:gd name="connsiteY3294" fmla="*/ 735804 h 6403694"/>
              <a:gd name="connsiteX3295" fmla="*/ 1560802 w 7953876"/>
              <a:gd name="connsiteY3295" fmla="*/ 710786 h 6403694"/>
              <a:gd name="connsiteX3296" fmla="*/ 1546060 w 7953876"/>
              <a:gd name="connsiteY3296" fmla="*/ 704419 h 6403694"/>
              <a:gd name="connsiteX3297" fmla="*/ 1528301 w 7953876"/>
              <a:gd name="connsiteY3297" fmla="*/ 714360 h 6403694"/>
              <a:gd name="connsiteX3298" fmla="*/ 1420858 w 7953876"/>
              <a:gd name="connsiteY3298" fmla="*/ 809741 h 6403694"/>
              <a:gd name="connsiteX3299" fmla="*/ 1412928 w 7953876"/>
              <a:gd name="connsiteY3299" fmla="*/ 820351 h 6403694"/>
              <a:gd name="connsiteX3300" fmla="*/ 1323242 w 7953876"/>
              <a:gd name="connsiteY3300" fmla="*/ 817447 h 6403694"/>
              <a:gd name="connsiteX3301" fmla="*/ 1318775 w 7953876"/>
              <a:gd name="connsiteY3301" fmla="*/ 835988 h 6403694"/>
              <a:gd name="connsiteX3302" fmla="*/ 1519032 w 7953876"/>
              <a:gd name="connsiteY3302" fmla="*/ 855645 h 6403694"/>
              <a:gd name="connsiteX3303" fmla="*/ 1525733 w 7953876"/>
              <a:gd name="connsiteY3303" fmla="*/ 861006 h 6403694"/>
              <a:gd name="connsiteX3304" fmla="*/ 1708454 w 7953876"/>
              <a:gd name="connsiteY3304" fmla="*/ 917073 h 6403694"/>
              <a:gd name="connsiteX3305" fmla="*/ 1532210 w 7953876"/>
              <a:gd name="connsiteY3305" fmla="*/ 1082706 h 6403694"/>
              <a:gd name="connsiteX3306" fmla="*/ 1572865 w 7953876"/>
              <a:gd name="connsiteY3306" fmla="*/ 1044174 h 6403694"/>
              <a:gd name="connsiteX3307" fmla="*/ 1604026 w 7953876"/>
              <a:gd name="connsiteY3307" fmla="*/ 934496 h 6403694"/>
              <a:gd name="connsiteX3308" fmla="*/ 1590623 w 7953876"/>
              <a:gd name="connsiteY3308" fmla="*/ 933491 h 6403694"/>
              <a:gd name="connsiteX3309" fmla="*/ 1550974 w 7953876"/>
              <a:gd name="connsiteY3309" fmla="*/ 1013683 h 6403694"/>
              <a:gd name="connsiteX3310" fmla="*/ 1457603 w 7953876"/>
              <a:gd name="connsiteY3310" fmla="*/ 1091306 h 6403694"/>
              <a:gd name="connsiteX3311" fmla="*/ 1457044 w 7953876"/>
              <a:gd name="connsiteY3311" fmla="*/ 1091306 h 6403694"/>
              <a:gd name="connsiteX3312" fmla="*/ 1451683 w 7953876"/>
              <a:gd name="connsiteY3312" fmla="*/ 1090747 h 6403694"/>
              <a:gd name="connsiteX3313" fmla="*/ 1473686 w 7953876"/>
              <a:gd name="connsiteY3313" fmla="*/ 1067070 h 6403694"/>
              <a:gd name="connsiteX3314" fmla="*/ 1499709 w 7953876"/>
              <a:gd name="connsiteY3314" fmla="*/ 971689 h 6403694"/>
              <a:gd name="connsiteX3315" fmla="*/ 1483068 w 7953876"/>
              <a:gd name="connsiteY3315" fmla="*/ 969678 h 6403694"/>
              <a:gd name="connsiteX3316" fmla="*/ 1439621 w 7953876"/>
              <a:gd name="connsiteY3316" fmla="*/ 1041270 h 6403694"/>
              <a:gd name="connsiteX3317" fmla="*/ 1386681 w 7953876"/>
              <a:gd name="connsiteY3317" fmla="*/ 1084940 h 6403694"/>
              <a:gd name="connsiteX3318" fmla="*/ 1326035 w 7953876"/>
              <a:gd name="connsiteY3318" fmla="*/ 1094322 h 6403694"/>
              <a:gd name="connsiteX3319" fmla="*/ 1303809 w 7953876"/>
              <a:gd name="connsiteY3319" fmla="*/ 1094099 h 6403694"/>
              <a:gd name="connsiteX3320" fmla="*/ 1379980 w 7953876"/>
              <a:gd name="connsiteY3320" fmla="*/ 1035686 h 6403694"/>
              <a:gd name="connsiteX3321" fmla="*/ 1440850 w 7953876"/>
              <a:gd name="connsiteY3321" fmla="*/ 923216 h 6403694"/>
              <a:gd name="connsiteX3322" fmla="*/ 1427112 w 7953876"/>
              <a:gd name="connsiteY3322" fmla="*/ 918301 h 6403694"/>
              <a:gd name="connsiteX3323" fmla="*/ 1395728 w 7953876"/>
              <a:gd name="connsiteY3323" fmla="*/ 951697 h 6403694"/>
              <a:gd name="connsiteX3324" fmla="*/ 1346697 w 7953876"/>
              <a:gd name="connsiteY3324" fmla="*/ 1008992 h 6403694"/>
              <a:gd name="connsiteX3325" fmla="*/ 1277786 w 7953876"/>
              <a:gd name="connsiteY3325" fmla="*/ 1061820 h 6403694"/>
              <a:gd name="connsiteX3326" fmla="*/ 1224845 w 7953876"/>
              <a:gd name="connsiteY3326" fmla="*/ 1072766 h 6403694"/>
              <a:gd name="connsiteX3327" fmla="*/ 1249081 w 7953876"/>
              <a:gd name="connsiteY3327" fmla="*/ 1051880 h 6403694"/>
              <a:gd name="connsiteX3328" fmla="*/ 1294315 w 7953876"/>
              <a:gd name="connsiteY3328" fmla="*/ 942203 h 6403694"/>
              <a:gd name="connsiteX3329" fmla="*/ 1277115 w 7953876"/>
              <a:gd name="connsiteY3329" fmla="*/ 939187 h 6403694"/>
              <a:gd name="connsiteX3330" fmla="*/ 1248411 w 7953876"/>
              <a:gd name="connsiteY3330" fmla="*/ 996372 h 6403694"/>
              <a:gd name="connsiteX3331" fmla="*/ 1199716 w 7953876"/>
              <a:gd name="connsiteY3331" fmla="*/ 1054896 h 6403694"/>
              <a:gd name="connsiteX3332" fmla="*/ 1121757 w 7953876"/>
              <a:gd name="connsiteY3332" fmla="*/ 1106384 h 6403694"/>
              <a:gd name="connsiteX3333" fmla="*/ 1119523 w 7953876"/>
              <a:gd name="connsiteY3333" fmla="*/ 1108842 h 6403694"/>
              <a:gd name="connsiteX3334" fmla="*/ 992758 w 7953876"/>
              <a:gd name="connsiteY3334" fmla="*/ 1173174 h 6403694"/>
              <a:gd name="connsiteX3335" fmla="*/ 1006048 w 7953876"/>
              <a:gd name="connsiteY3335" fmla="*/ 1188586 h 6403694"/>
              <a:gd name="connsiteX3336" fmla="*/ 1570742 w 7953876"/>
              <a:gd name="connsiteY3336" fmla="*/ 1255934 h 6403694"/>
              <a:gd name="connsiteX3337" fmla="*/ 1443195 w 7953876"/>
              <a:gd name="connsiteY3337" fmla="*/ 1342940 h 6403694"/>
              <a:gd name="connsiteX3338" fmla="*/ 1441408 w 7953876"/>
              <a:gd name="connsiteY3338" fmla="*/ 1293126 h 6403694"/>
              <a:gd name="connsiteX3339" fmla="*/ 1421640 w 7953876"/>
              <a:gd name="connsiteY3339" fmla="*/ 1293015 h 6403694"/>
              <a:gd name="connsiteX3340" fmla="*/ 1392823 w 7953876"/>
              <a:gd name="connsiteY3340" fmla="*/ 1356229 h 6403694"/>
              <a:gd name="connsiteX3341" fmla="*/ 1331061 w 7953876"/>
              <a:gd name="connsiteY3341" fmla="*/ 1364718 h 6403694"/>
              <a:gd name="connsiteX3342" fmla="*/ 1378081 w 7953876"/>
              <a:gd name="connsiteY3342" fmla="*/ 1297371 h 6403694"/>
              <a:gd name="connsiteX3343" fmla="*/ 1378639 w 7953876"/>
              <a:gd name="connsiteY3343" fmla="*/ 1284973 h 6403694"/>
              <a:gd name="connsiteX3344" fmla="*/ 1378639 w 7953876"/>
              <a:gd name="connsiteY3344" fmla="*/ 1284862 h 6403694"/>
              <a:gd name="connsiteX3345" fmla="*/ 1373725 w 7953876"/>
              <a:gd name="connsiteY3345" fmla="*/ 1275703 h 6403694"/>
              <a:gd name="connsiteX3346" fmla="*/ 1372831 w 7953876"/>
              <a:gd name="connsiteY3346" fmla="*/ 1273916 h 6403694"/>
              <a:gd name="connsiteX3347" fmla="*/ 1373055 w 7953876"/>
              <a:gd name="connsiteY3347" fmla="*/ 1274698 h 6403694"/>
              <a:gd name="connsiteX3348" fmla="*/ 1334635 w 7953876"/>
              <a:gd name="connsiteY3348" fmla="*/ 1277379 h 6403694"/>
              <a:gd name="connsiteX3349" fmla="*/ 1233222 w 7953876"/>
              <a:gd name="connsiteY3349" fmla="*/ 1382477 h 6403694"/>
              <a:gd name="connsiteX3350" fmla="*/ 1231658 w 7953876"/>
              <a:gd name="connsiteY3350" fmla="*/ 1384041 h 6403694"/>
              <a:gd name="connsiteX3351" fmla="*/ 1182068 w 7953876"/>
              <a:gd name="connsiteY3351" fmla="*/ 1369409 h 6403694"/>
              <a:gd name="connsiteX3352" fmla="*/ 1237243 w 7953876"/>
              <a:gd name="connsiteY3352" fmla="*/ 1333111 h 6403694"/>
              <a:gd name="connsiteX3353" fmla="*/ 1267398 w 7953876"/>
              <a:gd name="connsiteY3353" fmla="*/ 1241080 h 6403694"/>
              <a:gd name="connsiteX3354" fmla="*/ 1248970 w 7953876"/>
              <a:gd name="connsiteY3354" fmla="*/ 1240410 h 6403694"/>
              <a:gd name="connsiteX3355" fmla="*/ 1227972 w 7953876"/>
              <a:gd name="connsiteY3355" fmla="*/ 1276708 h 6403694"/>
              <a:gd name="connsiteX3356" fmla="*/ 1198375 w 7953876"/>
              <a:gd name="connsiteY3356" fmla="*/ 1311220 h 6403694"/>
              <a:gd name="connsiteX3357" fmla="*/ 1134825 w 7953876"/>
              <a:gd name="connsiteY3357" fmla="*/ 1354331 h 6403694"/>
              <a:gd name="connsiteX3358" fmla="*/ 1131474 w 7953876"/>
              <a:gd name="connsiteY3358" fmla="*/ 1359804 h 6403694"/>
              <a:gd name="connsiteX3359" fmla="*/ 1094171 w 7953876"/>
              <a:gd name="connsiteY3359" fmla="*/ 1356007 h 6403694"/>
              <a:gd name="connsiteX3360" fmla="*/ 1099979 w 7953876"/>
              <a:gd name="connsiteY3360" fmla="*/ 1351204 h 6403694"/>
              <a:gd name="connsiteX3361" fmla="*/ 1129687 w 7953876"/>
              <a:gd name="connsiteY3361" fmla="*/ 1267997 h 6403694"/>
              <a:gd name="connsiteX3362" fmla="*/ 1113269 w 7953876"/>
              <a:gd name="connsiteY3362" fmla="*/ 1264869 h 6403694"/>
              <a:gd name="connsiteX3363" fmla="*/ 1078981 w 7953876"/>
              <a:gd name="connsiteY3363" fmla="*/ 1312448 h 6403694"/>
              <a:gd name="connsiteX3364" fmla="*/ 1005154 w 7953876"/>
              <a:gd name="connsiteY3364" fmla="*/ 1361703 h 6403694"/>
              <a:gd name="connsiteX3365" fmla="*/ 999235 w 7953876"/>
              <a:gd name="connsiteY3365" fmla="*/ 1366952 h 6403694"/>
              <a:gd name="connsiteX3366" fmla="*/ 967069 w 7953876"/>
              <a:gd name="connsiteY3366" fmla="*/ 1378791 h 6403694"/>
              <a:gd name="connsiteX3367" fmla="*/ 958916 w 7953876"/>
              <a:gd name="connsiteY3367" fmla="*/ 1379908 h 6403694"/>
              <a:gd name="connsiteX3368" fmla="*/ 940375 w 7953876"/>
              <a:gd name="connsiteY3368" fmla="*/ 1387502 h 6403694"/>
              <a:gd name="connsiteX3369" fmla="*/ 957465 w 7953876"/>
              <a:gd name="connsiteY3369" fmla="*/ 1361144 h 6403694"/>
              <a:gd name="connsiteX3370" fmla="*/ 986504 w 7953876"/>
              <a:gd name="connsiteY3370" fmla="*/ 1307087 h 6403694"/>
              <a:gd name="connsiteX3371" fmla="*/ 989518 w 7953876"/>
              <a:gd name="connsiteY3371" fmla="*/ 1291004 h 6403694"/>
              <a:gd name="connsiteX3372" fmla="*/ 988402 w 7953876"/>
              <a:gd name="connsiteY3372" fmla="*/ 1286649 h 6403694"/>
              <a:gd name="connsiteX3373" fmla="*/ 967627 w 7953876"/>
              <a:gd name="connsiteY3373" fmla="*/ 1279054 h 6403694"/>
              <a:gd name="connsiteX3374" fmla="*/ 927532 w 7953876"/>
              <a:gd name="connsiteY3374" fmla="*/ 1347183 h 6403694"/>
              <a:gd name="connsiteX3375" fmla="*/ 881182 w 7953876"/>
              <a:gd name="connsiteY3375" fmla="*/ 1407272 h 6403694"/>
              <a:gd name="connsiteX3376" fmla="*/ 847563 w 7953876"/>
              <a:gd name="connsiteY3376" fmla="*/ 1420897 h 6403694"/>
              <a:gd name="connsiteX3377" fmla="*/ 860854 w 7953876"/>
              <a:gd name="connsiteY3377" fmla="*/ 1452394 h 6403694"/>
              <a:gd name="connsiteX3378" fmla="*/ 884085 w 7953876"/>
              <a:gd name="connsiteY3378" fmla="*/ 1444017 h 6403694"/>
              <a:gd name="connsiteX3379" fmla="*/ 968074 w 7953876"/>
              <a:gd name="connsiteY3379" fmla="*/ 1418664 h 6403694"/>
              <a:gd name="connsiteX3380" fmla="*/ 1267733 w 7953876"/>
              <a:gd name="connsiteY3380" fmla="*/ 1438098 h 6403694"/>
              <a:gd name="connsiteX3381" fmla="*/ 1435823 w 7953876"/>
              <a:gd name="connsiteY3381" fmla="*/ 1519965 h 6403694"/>
              <a:gd name="connsiteX3382" fmla="*/ 1137393 w 7953876"/>
              <a:gd name="connsiteY3382" fmla="*/ 1655666 h 6403694"/>
              <a:gd name="connsiteX3383" fmla="*/ 1148786 w 7953876"/>
              <a:gd name="connsiteY3383" fmla="*/ 1641481 h 6403694"/>
              <a:gd name="connsiteX3384" fmla="*/ 1174809 w 7953876"/>
              <a:gd name="connsiteY3384" fmla="*/ 1543307 h 6403694"/>
              <a:gd name="connsiteX3385" fmla="*/ 1155710 w 7953876"/>
              <a:gd name="connsiteY3385" fmla="*/ 1541185 h 6403694"/>
              <a:gd name="connsiteX3386" fmla="*/ 1115949 w 7953876"/>
              <a:gd name="connsiteY3386" fmla="*/ 1612889 h 6403694"/>
              <a:gd name="connsiteX3387" fmla="*/ 1064350 w 7953876"/>
              <a:gd name="connsiteY3387" fmla="*/ 1668509 h 6403694"/>
              <a:gd name="connsiteX3388" fmla="*/ 1024589 w 7953876"/>
              <a:gd name="connsiteY3388" fmla="*/ 1674094 h 6403694"/>
              <a:gd name="connsiteX3389" fmla="*/ 1023248 w 7953876"/>
              <a:gd name="connsiteY3389" fmla="*/ 1674652 h 6403694"/>
              <a:gd name="connsiteX3390" fmla="*/ 1056643 w 7953876"/>
              <a:gd name="connsiteY3390" fmla="*/ 1566985 h 6403694"/>
              <a:gd name="connsiteX3391" fmla="*/ 1038996 w 7953876"/>
              <a:gd name="connsiteY3391" fmla="*/ 1562518 h 6403694"/>
              <a:gd name="connsiteX3392" fmla="*/ 987955 w 7953876"/>
              <a:gd name="connsiteY3392" fmla="*/ 1644385 h 6403694"/>
              <a:gd name="connsiteX3393" fmla="*/ 934456 w 7953876"/>
              <a:gd name="connsiteY3393" fmla="*/ 1692076 h 6403694"/>
              <a:gd name="connsiteX3394" fmla="*/ 857168 w 7953876"/>
              <a:gd name="connsiteY3394" fmla="*/ 1716535 h 6403694"/>
              <a:gd name="connsiteX3395" fmla="*/ 908656 w 7953876"/>
              <a:gd name="connsiteY3395" fmla="*/ 1600604 h 6403694"/>
              <a:gd name="connsiteX3396" fmla="*/ 888776 w 7953876"/>
              <a:gd name="connsiteY3396" fmla="*/ 1597364 h 6403694"/>
              <a:gd name="connsiteX3397" fmla="*/ 857615 w 7953876"/>
              <a:gd name="connsiteY3397" fmla="*/ 1653321 h 6403694"/>
              <a:gd name="connsiteX3398" fmla="*/ 817743 w 7953876"/>
              <a:gd name="connsiteY3398" fmla="*/ 1698442 h 6403694"/>
              <a:gd name="connsiteX3399" fmla="*/ 789933 w 7953876"/>
              <a:gd name="connsiteY3399" fmla="*/ 1724130 h 6403694"/>
              <a:gd name="connsiteX3400" fmla="*/ 726828 w 7953876"/>
              <a:gd name="connsiteY3400" fmla="*/ 1801418 h 6403694"/>
              <a:gd name="connsiteX3401" fmla="*/ 727834 w 7953876"/>
              <a:gd name="connsiteY3401" fmla="*/ 1804099 h 6403694"/>
              <a:gd name="connsiteX3402" fmla="*/ 727387 w 7953876"/>
              <a:gd name="connsiteY3402" fmla="*/ 1804546 h 6403694"/>
              <a:gd name="connsiteX3403" fmla="*/ 736434 w 7953876"/>
              <a:gd name="connsiteY3403" fmla="*/ 1815490 h 6403694"/>
              <a:gd name="connsiteX3404" fmla="*/ 903966 w 7953876"/>
              <a:gd name="connsiteY3404" fmla="*/ 1745686 h 6403694"/>
              <a:gd name="connsiteX3405" fmla="*/ 909774 w 7953876"/>
              <a:gd name="connsiteY3405" fmla="*/ 1746915 h 6403694"/>
              <a:gd name="connsiteX3406" fmla="*/ 938588 w 7953876"/>
              <a:gd name="connsiteY3406" fmla="*/ 1737980 h 6403694"/>
              <a:gd name="connsiteX3407" fmla="*/ 980472 w 7953876"/>
              <a:gd name="connsiteY3407" fmla="*/ 1730385 h 6403694"/>
              <a:gd name="connsiteX3408" fmla="*/ 1272201 w 7953876"/>
              <a:gd name="connsiteY3408" fmla="*/ 1834478 h 6403694"/>
              <a:gd name="connsiteX3409" fmla="*/ 1238248 w 7953876"/>
              <a:gd name="connsiteY3409" fmla="*/ 1841402 h 6403694"/>
              <a:gd name="connsiteX3410" fmla="*/ 1229759 w 7953876"/>
              <a:gd name="connsiteY3410" fmla="*/ 1887418 h 6403694"/>
              <a:gd name="connsiteX3411" fmla="*/ 1384000 w 7953876"/>
              <a:gd name="connsiteY3411" fmla="*/ 2019880 h 6403694"/>
              <a:gd name="connsiteX3412" fmla="*/ 979802 w 7953876"/>
              <a:gd name="connsiteY3412" fmla="*/ 1937454 h 6403694"/>
              <a:gd name="connsiteX3413" fmla="*/ 795991 w 7953876"/>
              <a:gd name="connsiteY3413" fmla="*/ 1949488 h 6403694"/>
              <a:gd name="connsiteX3414" fmla="*/ 723030 w 7953876"/>
              <a:gd name="connsiteY3414" fmla="*/ 1976616 h 6403694"/>
              <a:gd name="connsiteX3415" fmla="*/ 759646 w 7953876"/>
              <a:gd name="connsiteY3415" fmla="*/ 2013918 h 6403694"/>
              <a:gd name="connsiteX3416" fmla="*/ 851221 w 7953876"/>
              <a:gd name="connsiteY3416" fmla="*/ 1991218 h 6403694"/>
              <a:gd name="connsiteX3417" fmla="*/ 1056531 w 7953876"/>
              <a:gd name="connsiteY3417" fmla="*/ 1991288 h 6403694"/>
              <a:gd name="connsiteX3418" fmla="*/ 1364789 w 7953876"/>
              <a:gd name="connsiteY3418" fmla="*/ 2061539 h 6403694"/>
              <a:gd name="connsiteX3419" fmla="*/ 954185 w 7953876"/>
              <a:gd name="connsiteY3419" fmla="*/ 2098638 h 6403694"/>
              <a:gd name="connsiteX3420" fmla="*/ 838773 w 7953876"/>
              <a:gd name="connsiteY3420" fmla="*/ 2094531 h 6403694"/>
              <a:gd name="connsiteX3421" fmla="*/ 889979 w 7953876"/>
              <a:gd name="connsiteY3421" fmla="*/ 2146698 h 6403694"/>
              <a:gd name="connsiteX3422" fmla="*/ 1011522 w 7953876"/>
              <a:gd name="connsiteY3422" fmla="*/ 2151896 h 6403694"/>
              <a:gd name="connsiteX3423" fmla="*/ 1451125 w 7953876"/>
              <a:gd name="connsiteY3423" fmla="*/ 2056849 h 6403694"/>
              <a:gd name="connsiteX3424" fmla="*/ 1450566 w 7953876"/>
              <a:gd name="connsiteY3424" fmla="*/ 2023230 h 6403694"/>
              <a:gd name="connsiteX3425" fmla="*/ 1312073 w 7953876"/>
              <a:gd name="connsiteY3425" fmla="*/ 1879935 h 6403694"/>
              <a:gd name="connsiteX3426" fmla="*/ 1342340 w 7953876"/>
              <a:gd name="connsiteY3426" fmla="*/ 1864522 h 6403694"/>
              <a:gd name="connsiteX3427" fmla="*/ 1344352 w 7953876"/>
              <a:gd name="connsiteY3427" fmla="*/ 1827330 h 6403694"/>
              <a:gd name="connsiteX3428" fmla="*/ 1164534 w 7953876"/>
              <a:gd name="connsiteY3428" fmla="*/ 1718881 h 6403694"/>
              <a:gd name="connsiteX3429" fmla="*/ 1499375 w 7953876"/>
              <a:gd name="connsiteY3429" fmla="*/ 1531803 h 6403694"/>
              <a:gd name="connsiteX3430" fmla="*/ 1490104 w 7953876"/>
              <a:gd name="connsiteY3430" fmla="*/ 1490926 h 6403694"/>
              <a:gd name="connsiteX3431" fmla="*/ 1305372 w 7953876"/>
              <a:gd name="connsiteY3431" fmla="*/ 1412967 h 6403694"/>
              <a:gd name="connsiteX3432" fmla="*/ 1629826 w 7953876"/>
              <a:gd name="connsiteY3432" fmla="*/ 1258950 h 6403694"/>
              <a:gd name="connsiteX3433" fmla="*/ 1617205 w 7953876"/>
              <a:gd name="connsiteY3433" fmla="*/ 1222540 h 6403694"/>
              <a:gd name="connsiteX3434" fmla="*/ 1425437 w 7953876"/>
              <a:gd name="connsiteY3434" fmla="*/ 1143018 h 6403694"/>
              <a:gd name="connsiteX3435" fmla="*/ 1579231 w 7953876"/>
              <a:gd name="connsiteY3435" fmla="*/ 1116659 h 6403694"/>
              <a:gd name="connsiteX3436" fmla="*/ 1761618 w 7953876"/>
              <a:gd name="connsiteY3436" fmla="*/ 910595 h 6403694"/>
              <a:gd name="connsiteX3437" fmla="*/ 1743189 w 7953876"/>
              <a:gd name="connsiteY3437" fmla="*/ 878987 h 6403694"/>
              <a:gd name="connsiteX3438" fmla="*/ 1602797 w 7953876"/>
              <a:gd name="connsiteY3438" fmla="*/ 844476 h 6403694"/>
              <a:gd name="connsiteX3439" fmla="*/ 1608382 w 7953876"/>
              <a:gd name="connsiteY3439" fmla="*/ 840231 h 6403694"/>
              <a:gd name="connsiteX3440" fmla="*/ 1657078 w 7953876"/>
              <a:gd name="connsiteY3440" fmla="*/ 827611 h 6403694"/>
              <a:gd name="connsiteX3441" fmla="*/ 1931606 w 7953876"/>
              <a:gd name="connsiteY3441" fmla="*/ 663877 h 6403694"/>
              <a:gd name="connsiteX3442" fmla="*/ 1935963 w 7953876"/>
              <a:gd name="connsiteY3442" fmla="*/ 621436 h 6403694"/>
              <a:gd name="connsiteX3443" fmla="*/ 1850968 w 7953876"/>
              <a:gd name="connsiteY3443" fmla="*/ 575643 h 6403694"/>
              <a:gd name="connsiteX3444" fmla="*/ 2066191 w 7953876"/>
              <a:gd name="connsiteY3444" fmla="*/ 310272 h 6403694"/>
              <a:gd name="connsiteX3445" fmla="*/ 2034471 w 7953876"/>
              <a:gd name="connsiteY3445" fmla="*/ 282015 h 6403694"/>
              <a:gd name="connsiteX3446" fmla="*/ 2127172 w 7953876"/>
              <a:gd name="connsiteY3446" fmla="*/ 57188 h 6403694"/>
              <a:gd name="connsiteX3447" fmla="*/ 2087970 w 7953876"/>
              <a:gd name="connsiteY3447" fmla="*/ 38758 h 6403694"/>
              <a:gd name="connsiteX3448" fmla="*/ 1837453 w 7953876"/>
              <a:gd name="connsiteY3448" fmla="*/ 61656 h 6403694"/>
              <a:gd name="connsiteX3449" fmla="*/ 1730233 w 7953876"/>
              <a:gd name="connsiteY3449" fmla="*/ 136597 h 6403694"/>
              <a:gd name="connsiteX3450" fmla="*/ 1706890 w 7953876"/>
              <a:gd name="connsiteY3450" fmla="*/ 14969 h 6403694"/>
              <a:gd name="connsiteX3451" fmla="*/ 1690584 w 7953876"/>
              <a:gd name="connsiteY3451" fmla="*/ 631 h 6403694"/>
              <a:gd name="connsiteX3452" fmla="*/ 1668916 w 7953876"/>
              <a:gd name="connsiteY3452" fmla="*/ 4805 h 6403694"/>
              <a:gd name="connsiteX3453" fmla="*/ 1485748 w 7953876"/>
              <a:gd name="connsiteY3453" fmla="*/ 213215 h 6403694"/>
              <a:gd name="connsiteX3454" fmla="*/ 1423203 w 7953876"/>
              <a:gd name="connsiteY3454" fmla="*/ 79079 h 6403694"/>
              <a:gd name="connsiteX3455" fmla="*/ 1387909 w 7953876"/>
              <a:gd name="connsiteY3455" fmla="*/ 82987 h 6403694"/>
              <a:gd name="connsiteX3456" fmla="*/ 1213118 w 7953876"/>
              <a:gd name="connsiteY3456" fmla="*/ 274756 h 6403694"/>
              <a:gd name="connsiteX3457" fmla="*/ 1207086 w 7953876"/>
              <a:gd name="connsiteY3457" fmla="*/ 299550 h 6403694"/>
              <a:gd name="connsiteX3458" fmla="*/ 1176820 w 7953876"/>
              <a:gd name="connsiteY3458" fmla="*/ 212098 h 6403694"/>
              <a:gd name="connsiteX3459" fmla="*/ 1146552 w 7953876"/>
              <a:gd name="connsiteY3459" fmla="*/ 201489 h 6403694"/>
              <a:gd name="connsiteX3460" fmla="*/ 906758 w 7953876"/>
              <a:gd name="connsiteY3460" fmla="*/ 410791 h 6403694"/>
              <a:gd name="connsiteX3461" fmla="*/ 891904 w 7953876"/>
              <a:gd name="connsiteY3461" fmla="*/ 803486 h 6403694"/>
              <a:gd name="connsiteX3462" fmla="*/ 757096 w 7953876"/>
              <a:gd name="connsiteY3462" fmla="*/ 532532 h 6403694"/>
              <a:gd name="connsiteX3463" fmla="*/ 727946 w 7953876"/>
              <a:gd name="connsiteY3463" fmla="*/ 532196 h 6403694"/>
              <a:gd name="connsiteX3464" fmla="*/ 478100 w 7953876"/>
              <a:gd name="connsiteY3464" fmla="*/ 888704 h 6403694"/>
              <a:gd name="connsiteX3465" fmla="*/ 376017 w 7953876"/>
              <a:gd name="connsiteY3465" fmla="*/ 757806 h 6403694"/>
              <a:gd name="connsiteX3466" fmla="*/ 347871 w 7953876"/>
              <a:gd name="connsiteY3466" fmla="*/ 760263 h 6403694"/>
              <a:gd name="connsiteX3467" fmla="*/ 176318 w 7953876"/>
              <a:gd name="connsiteY3467" fmla="*/ 1012455 h 6403694"/>
              <a:gd name="connsiteX3468" fmla="*/ 179670 w 7953876"/>
              <a:gd name="connsiteY3468" fmla="*/ 1193725 h 6403694"/>
              <a:gd name="connsiteX3469" fmla="*/ 104615 w 7953876"/>
              <a:gd name="connsiteY3469" fmla="*/ 1056794 h 6403694"/>
              <a:gd name="connsiteX3470" fmla="*/ 70550 w 7953876"/>
              <a:gd name="connsiteY3470" fmla="*/ 1066623 h 6403694"/>
              <a:gd name="connsiteX3471" fmla="*/ 6232 w 7953876"/>
              <a:gd name="connsiteY3471" fmla="*/ 1223620 h 6403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Lst>
            <a:rect l="l" t="t" r="r" b="b"/>
            <a:pathLst>
              <a:path w="7953876" h="6403694">
                <a:moveTo>
                  <a:pt x="7219764" y="5105856"/>
                </a:moveTo>
                <a:cubicBezTo>
                  <a:pt x="7222258" y="5108059"/>
                  <a:pt x="7225560" y="5109448"/>
                  <a:pt x="7229636" y="5109503"/>
                </a:cubicBezTo>
                <a:cubicBezTo>
                  <a:pt x="7252309" y="5109839"/>
                  <a:pt x="7278891" y="5096212"/>
                  <a:pt x="7293075" y="5078789"/>
                </a:cubicBezTo>
                <a:cubicBezTo>
                  <a:pt x="7305026" y="5064270"/>
                  <a:pt x="7289613" y="5046847"/>
                  <a:pt x="7273976" y="5048074"/>
                </a:cubicBezTo>
                <a:cubicBezTo>
                  <a:pt x="7254765" y="5049527"/>
                  <a:pt x="7233769" y="5065722"/>
                  <a:pt x="7220031" y="5078119"/>
                </a:cubicBezTo>
                <a:cubicBezTo>
                  <a:pt x="7212074" y="5085323"/>
                  <a:pt x="7212283" y="5099249"/>
                  <a:pt x="7219764" y="5105856"/>
                </a:cubicBezTo>
                <a:close/>
                <a:moveTo>
                  <a:pt x="7325018" y="5291890"/>
                </a:moveTo>
                <a:cubicBezTo>
                  <a:pt x="7390914" y="5323499"/>
                  <a:pt x="7446311" y="5306298"/>
                  <a:pt x="7515111" y="5304511"/>
                </a:cubicBezTo>
                <a:cubicBezTo>
                  <a:pt x="7557887" y="5303506"/>
                  <a:pt x="7600776" y="5309760"/>
                  <a:pt x="7640201" y="5290997"/>
                </a:cubicBezTo>
                <a:cubicBezTo>
                  <a:pt x="7645897" y="5288204"/>
                  <a:pt x="7646568" y="5278152"/>
                  <a:pt x="7639643" y="5276365"/>
                </a:cubicBezTo>
                <a:cubicBezTo>
                  <a:pt x="7611944" y="5269106"/>
                  <a:pt x="7582683" y="5267404"/>
                  <a:pt x="7553392" y="5268757"/>
                </a:cubicBezTo>
                <a:cubicBezTo>
                  <a:pt x="7524102" y="5270111"/>
                  <a:pt x="7494783" y="5274524"/>
                  <a:pt x="7466973" y="5279493"/>
                </a:cubicBezTo>
                <a:cubicBezTo>
                  <a:pt x="7419617" y="5287981"/>
                  <a:pt x="7374497" y="5275248"/>
                  <a:pt x="7327699" y="5281391"/>
                </a:cubicBezTo>
                <a:cubicBezTo>
                  <a:pt x="7322673" y="5282062"/>
                  <a:pt x="7319435" y="5289210"/>
                  <a:pt x="7325018" y="5291890"/>
                </a:cubicBezTo>
                <a:close/>
                <a:moveTo>
                  <a:pt x="7143568" y="5140329"/>
                </a:moveTo>
                <a:cubicBezTo>
                  <a:pt x="7148216" y="5141893"/>
                  <a:pt x="7153466" y="5141223"/>
                  <a:pt x="7157040" y="5137202"/>
                </a:cubicBezTo>
                <a:cubicBezTo>
                  <a:pt x="7170218" y="5122683"/>
                  <a:pt x="7201044" y="5108274"/>
                  <a:pt x="7203278" y="5085156"/>
                </a:cubicBezTo>
                <a:cubicBezTo>
                  <a:pt x="7203613" y="5081805"/>
                  <a:pt x="7202609" y="5077895"/>
                  <a:pt x="7199704" y="5075885"/>
                </a:cubicBezTo>
                <a:cubicBezTo>
                  <a:pt x="7191830" y="5070441"/>
                  <a:pt x="7183300" y="5069080"/>
                  <a:pt x="7175051" y="5070607"/>
                </a:cubicBezTo>
                <a:cubicBezTo>
                  <a:pt x="7150303" y="5075187"/>
                  <a:pt x="7128084" y="5105763"/>
                  <a:pt x="7133697" y="5130054"/>
                </a:cubicBezTo>
                <a:cubicBezTo>
                  <a:pt x="7134870" y="5134968"/>
                  <a:pt x="7138918" y="5138766"/>
                  <a:pt x="7143568" y="5140329"/>
                </a:cubicBezTo>
                <a:close/>
                <a:moveTo>
                  <a:pt x="7346238" y="5352202"/>
                </a:moveTo>
                <a:cubicBezTo>
                  <a:pt x="7381309" y="5369290"/>
                  <a:pt x="7418835" y="5381688"/>
                  <a:pt x="7454464" y="5397658"/>
                </a:cubicBezTo>
                <a:cubicBezTo>
                  <a:pt x="7483727" y="5410726"/>
                  <a:pt x="7510978" y="5425580"/>
                  <a:pt x="7542586" y="5432058"/>
                </a:cubicBezTo>
                <a:cubicBezTo>
                  <a:pt x="7549622" y="5433511"/>
                  <a:pt x="7554983" y="5424463"/>
                  <a:pt x="7550404" y="5418991"/>
                </a:cubicBezTo>
                <a:cubicBezTo>
                  <a:pt x="7507293" y="5367949"/>
                  <a:pt x="7416825" y="5338911"/>
                  <a:pt x="7351822" y="5335113"/>
                </a:cubicBezTo>
                <a:cubicBezTo>
                  <a:pt x="7343111" y="5334666"/>
                  <a:pt x="7337527" y="5348068"/>
                  <a:pt x="7346238" y="5352202"/>
                </a:cubicBezTo>
                <a:close/>
                <a:moveTo>
                  <a:pt x="7176352" y="5295819"/>
                </a:moveTo>
                <a:cubicBezTo>
                  <a:pt x="7192780" y="5309090"/>
                  <a:pt x="7215899" y="5314870"/>
                  <a:pt x="7236003" y="5319142"/>
                </a:cubicBezTo>
                <a:cubicBezTo>
                  <a:pt x="7266270" y="5325508"/>
                  <a:pt x="7302903" y="5336677"/>
                  <a:pt x="7333283" y="5326849"/>
                </a:cubicBezTo>
                <a:cubicBezTo>
                  <a:pt x="7339091" y="5324950"/>
                  <a:pt x="7338979" y="5316350"/>
                  <a:pt x="7334512" y="5313335"/>
                </a:cubicBezTo>
                <a:cubicBezTo>
                  <a:pt x="7313402" y="5298814"/>
                  <a:pt x="7286486" y="5300155"/>
                  <a:pt x="7262137" y="5295911"/>
                </a:cubicBezTo>
                <a:cubicBezTo>
                  <a:pt x="7230195" y="5290326"/>
                  <a:pt x="7200598" y="5279604"/>
                  <a:pt x="7169437" y="5271452"/>
                </a:cubicBezTo>
                <a:cubicBezTo>
                  <a:pt x="7164746" y="5270223"/>
                  <a:pt x="7159832" y="5275137"/>
                  <a:pt x="7162512" y="5279828"/>
                </a:cubicBezTo>
                <a:cubicBezTo>
                  <a:pt x="7166142" y="5286138"/>
                  <a:pt x="7170875" y="5291394"/>
                  <a:pt x="7176352" y="5295819"/>
                </a:cubicBezTo>
                <a:close/>
                <a:moveTo>
                  <a:pt x="7037212" y="5160964"/>
                </a:moveTo>
                <a:cubicBezTo>
                  <a:pt x="7041721" y="5166381"/>
                  <a:pt x="7049483" y="5169536"/>
                  <a:pt x="7056631" y="5166800"/>
                </a:cubicBezTo>
                <a:cubicBezTo>
                  <a:pt x="7079751" y="5157977"/>
                  <a:pt x="7100301" y="5136979"/>
                  <a:pt x="7105327" y="5112519"/>
                </a:cubicBezTo>
                <a:cubicBezTo>
                  <a:pt x="7106332" y="5107493"/>
                  <a:pt x="7101306" y="5102690"/>
                  <a:pt x="7096615" y="5102356"/>
                </a:cubicBezTo>
                <a:cubicBezTo>
                  <a:pt x="7070257" y="5100234"/>
                  <a:pt x="7053615" y="5123912"/>
                  <a:pt x="7037309" y="5141558"/>
                </a:cubicBezTo>
                <a:cubicBezTo>
                  <a:pt x="7031445" y="5147868"/>
                  <a:pt x="7032702" y="5155547"/>
                  <a:pt x="7037212" y="5160964"/>
                </a:cubicBezTo>
                <a:close/>
                <a:moveTo>
                  <a:pt x="4923196" y="3039870"/>
                </a:moveTo>
                <a:cubicBezTo>
                  <a:pt x="4924034" y="3042941"/>
                  <a:pt x="4926519" y="3045677"/>
                  <a:pt x="4929870" y="3046403"/>
                </a:cubicBezTo>
                <a:cubicBezTo>
                  <a:pt x="4960919" y="3052993"/>
                  <a:pt x="4999899" y="3038921"/>
                  <a:pt x="5022906" y="3018147"/>
                </a:cubicBezTo>
                <a:cubicBezTo>
                  <a:pt x="5026927" y="3014461"/>
                  <a:pt x="5027151" y="3006084"/>
                  <a:pt x="5020895" y="3004297"/>
                </a:cubicBezTo>
                <a:cubicBezTo>
                  <a:pt x="5012882" y="3001980"/>
                  <a:pt x="5004630" y="3001456"/>
                  <a:pt x="4996346" y="3002238"/>
                </a:cubicBezTo>
                <a:cubicBezTo>
                  <a:pt x="4971495" y="3004584"/>
                  <a:pt x="4946344" y="3018678"/>
                  <a:pt x="4926407" y="3031326"/>
                </a:cubicBezTo>
                <a:cubicBezTo>
                  <a:pt x="4923168" y="3033392"/>
                  <a:pt x="4922358" y="3036799"/>
                  <a:pt x="4923196" y="3039870"/>
                </a:cubicBezTo>
                <a:close/>
                <a:moveTo>
                  <a:pt x="6948364" y="5185424"/>
                </a:moveTo>
                <a:cubicBezTo>
                  <a:pt x="6954018" y="5189529"/>
                  <a:pt x="6962311" y="5190143"/>
                  <a:pt x="6968733" y="5184112"/>
                </a:cubicBezTo>
                <a:cubicBezTo>
                  <a:pt x="6980684" y="5172719"/>
                  <a:pt x="6994422" y="5165795"/>
                  <a:pt x="7001570" y="5150606"/>
                </a:cubicBezTo>
                <a:cubicBezTo>
                  <a:pt x="7003915" y="5145580"/>
                  <a:pt x="7001346" y="5139437"/>
                  <a:pt x="6995762" y="5138096"/>
                </a:cubicBezTo>
                <a:cubicBezTo>
                  <a:pt x="6973536" y="5132847"/>
                  <a:pt x="6953879" y="5146361"/>
                  <a:pt x="6943828" y="5165795"/>
                </a:cubicBezTo>
                <a:cubicBezTo>
                  <a:pt x="6939695" y="5173725"/>
                  <a:pt x="6942710" y="5181319"/>
                  <a:pt x="6948364" y="5185424"/>
                </a:cubicBezTo>
                <a:close/>
                <a:moveTo>
                  <a:pt x="7014749" y="5287535"/>
                </a:moveTo>
                <a:cubicBezTo>
                  <a:pt x="7050712" y="5312440"/>
                  <a:pt x="7103541" y="5338240"/>
                  <a:pt x="7148216" y="5337682"/>
                </a:cubicBezTo>
                <a:cubicBezTo>
                  <a:pt x="7156704" y="5337571"/>
                  <a:pt x="7161841" y="5329305"/>
                  <a:pt x="7156704" y="5322046"/>
                </a:cubicBezTo>
                <a:cubicBezTo>
                  <a:pt x="7136014" y="5292560"/>
                  <a:pt x="7094403" y="5274132"/>
                  <a:pt x="7055478" y="5269869"/>
                </a:cubicBezTo>
                <a:cubicBezTo>
                  <a:pt x="7042503" y="5268450"/>
                  <a:pt x="7029826" y="5268603"/>
                  <a:pt x="7018322" y="5270445"/>
                </a:cubicBezTo>
                <a:cubicBezTo>
                  <a:pt x="7010170" y="5271786"/>
                  <a:pt x="7008160" y="5282955"/>
                  <a:pt x="7014749" y="5287535"/>
                </a:cubicBezTo>
                <a:close/>
                <a:moveTo>
                  <a:pt x="5064816" y="3318211"/>
                </a:moveTo>
                <a:cubicBezTo>
                  <a:pt x="5071266" y="3322887"/>
                  <a:pt x="5078303" y="3326964"/>
                  <a:pt x="5085116" y="3331766"/>
                </a:cubicBezTo>
                <a:cubicBezTo>
                  <a:pt x="5099412" y="3341930"/>
                  <a:pt x="5108124" y="3352652"/>
                  <a:pt x="5126217" y="3352652"/>
                </a:cubicBezTo>
                <a:cubicBezTo>
                  <a:pt x="5132583" y="3352652"/>
                  <a:pt x="5138503" y="3346509"/>
                  <a:pt x="5137944" y="3340143"/>
                </a:cubicBezTo>
                <a:cubicBezTo>
                  <a:pt x="5135263" y="3310658"/>
                  <a:pt x="5087237" y="3283406"/>
                  <a:pt x="5059316" y="3282735"/>
                </a:cubicBezTo>
                <a:cubicBezTo>
                  <a:pt x="5049152" y="3282512"/>
                  <a:pt x="5042339" y="3291783"/>
                  <a:pt x="5048036" y="3301053"/>
                </a:cubicBezTo>
                <a:cubicBezTo>
                  <a:pt x="5052503" y="3308257"/>
                  <a:pt x="5058366" y="3313534"/>
                  <a:pt x="5064816" y="3318211"/>
                </a:cubicBezTo>
                <a:close/>
                <a:moveTo>
                  <a:pt x="6834860" y="5192906"/>
                </a:moveTo>
                <a:cubicBezTo>
                  <a:pt x="6836661" y="5197262"/>
                  <a:pt x="6841072" y="5200249"/>
                  <a:pt x="6846993" y="5198184"/>
                </a:cubicBezTo>
                <a:cubicBezTo>
                  <a:pt x="6863299" y="5192599"/>
                  <a:pt x="6881170" y="5190925"/>
                  <a:pt x="6890439" y="5174953"/>
                </a:cubicBezTo>
                <a:cubicBezTo>
                  <a:pt x="6894013" y="5168921"/>
                  <a:pt x="6892003" y="5160210"/>
                  <a:pt x="6883961" y="5159316"/>
                </a:cubicBezTo>
                <a:cubicBezTo>
                  <a:pt x="6865309" y="5157305"/>
                  <a:pt x="6852801" y="5168587"/>
                  <a:pt x="6838393" y="5179421"/>
                </a:cubicBezTo>
                <a:cubicBezTo>
                  <a:pt x="6833870" y="5182827"/>
                  <a:pt x="6833060" y="5188550"/>
                  <a:pt x="6834860" y="5192906"/>
                </a:cubicBezTo>
                <a:close/>
                <a:moveTo>
                  <a:pt x="6913001" y="5281169"/>
                </a:moveTo>
                <a:cubicBezTo>
                  <a:pt x="6956894" y="5323275"/>
                  <a:pt x="7013520" y="5346840"/>
                  <a:pt x="7068136" y="5371970"/>
                </a:cubicBezTo>
                <a:cubicBezTo>
                  <a:pt x="7114710" y="5393415"/>
                  <a:pt x="7159719" y="5422454"/>
                  <a:pt x="7209197" y="5436526"/>
                </a:cubicBezTo>
                <a:cubicBezTo>
                  <a:pt x="7217574" y="5438983"/>
                  <a:pt x="7228073" y="5429602"/>
                  <a:pt x="7220701" y="5421560"/>
                </a:cubicBezTo>
                <a:cubicBezTo>
                  <a:pt x="7179265" y="5375768"/>
                  <a:pt x="7115714" y="5353094"/>
                  <a:pt x="7059982" y="5329194"/>
                </a:cubicBezTo>
                <a:cubicBezTo>
                  <a:pt x="7012850" y="5309090"/>
                  <a:pt x="6967169" y="5287199"/>
                  <a:pt x="6917580" y="5274132"/>
                </a:cubicBezTo>
                <a:cubicBezTo>
                  <a:pt x="6913671" y="5273127"/>
                  <a:pt x="6909651" y="5277929"/>
                  <a:pt x="6913001" y="5281169"/>
                </a:cubicBezTo>
                <a:close/>
                <a:moveTo>
                  <a:pt x="1897220" y="171542"/>
                </a:moveTo>
                <a:cubicBezTo>
                  <a:pt x="1900724" y="173427"/>
                  <a:pt x="1905136" y="173343"/>
                  <a:pt x="1909045" y="170105"/>
                </a:cubicBezTo>
                <a:cubicBezTo>
                  <a:pt x="1922559" y="159047"/>
                  <a:pt x="1935515" y="143969"/>
                  <a:pt x="1939759" y="126769"/>
                </a:cubicBezTo>
                <a:cubicBezTo>
                  <a:pt x="1941657" y="118951"/>
                  <a:pt x="1936297" y="110016"/>
                  <a:pt x="1927250" y="111914"/>
                </a:cubicBezTo>
                <a:cubicBezTo>
                  <a:pt x="1904577" y="116717"/>
                  <a:pt x="1889500" y="137937"/>
                  <a:pt x="1890840" y="161169"/>
                </a:cubicBezTo>
                <a:cubicBezTo>
                  <a:pt x="1891119" y="165804"/>
                  <a:pt x="1893716" y="169657"/>
                  <a:pt x="1897220" y="171542"/>
                </a:cubicBezTo>
                <a:close/>
                <a:moveTo>
                  <a:pt x="4781660" y="3187020"/>
                </a:moveTo>
                <a:cubicBezTo>
                  <a:pt x="4819410" y="3174510"/>
                  <a:pt x="4857719" y="3163900"/>
                  <a:pt x="4895469" y="3151614"/>
                </a:cubicBezTo>
                <a:cubicBezTo>
                  <a:pt x="4949080" y="3134079"/>
                  <a:pt x="5003360" y="3112859"/>
                  <a:pt x="5046025" y="3076448"/>
                </a:cubicBezTo>
                <a:lnTo>
                  <a:pt x="5046584" y="3076448"/>
                </a:lnTo>
                <a:cubicBezTo>
                  <a:pt x="5095921" y="3071253"/>
                  <a:pt x="5153805" y="3039550"/>
                  <a:pt x="5207604" y="3033634"/>
                </a:cubicBezTo>
                <a:cubicBezTo>
                  <a:pt x="5225536" y="3031662"/>
                  <a:pt x="5243015" y="3032555"/>
                  <a:pt x="5259573" y="3038251"/>
                </a:cubicBezTo>
                <a:cubicBezTo>
                  <a:pt x="5302460" y="3052994"/>
                  <a:pt x="5340769" y="3074996"/>
                  <a:pt x="5382652" y="3090186"/>
                </a:cubicBezTo>
                <a:cubicBezTo>
                  <a:pt x="5355959" y="3119225"/>
                  <a:pt x="5324128" y="3132069"/>
                  <a:pt x="5282803" y="3139552"/>
                </a:cubicBezTo>
                <a:cubicBezTo>
                  <a:pt x="5257785" y="3144019"/>
                  <a:pt x="5262476" y="3184562"/>
                  <a:pt x="5287830" y="3183557"/>
                </a:cubicBezTo>
                <a:cubicBezTo>
                  <a:pt x="5381313" y="3179872"/>
                  <a:pt x="5433247" y="3188918"/>
                  <a:pt x="5506961" y="3254814"/>
                </a:cubicBezTo>
                <a:cubicBezTo>
                  <a:pt x="5535219" y="3280167"/>
                  <a:pt x="5563363" y="3303398"/>
                  <a:pt x="5593855" y="3323837"/>
                </a:cubicBezTo>
                <a:cubicBezTo>
                  <a:pt x="5586483" y="3324618"/>
                  <a:pt x="5579335" y="3324060"/>
                  <a:pt x="5572187" y="3324507"/>
                </a:cubicBezTo>
                <a:cubicBezTo>
                  <a:pt x="5441737" y="3292118"/>
                  <a:pt x="5320554" y="3216952"/>
                  <a:pt x="5187087" y="3198970"/>
                </a:cubicBezTo>
                <a:cubicBezTo>
                  <a:pt x="5152464" y="3194279"/>
                  <a:pt x="5117505" y="3192157"/>
                  <a:pt x="5082436" y="3190705"/>
                </a:cubicBezTo>
                <a:cubicBezTo>
                  <a:pt x="5104884" y="3184115"/>
                  <a:pt x="5126998" y="3176297"/>
                  <a:pt x="5148890" y="3168032"/>
                </a:cubicBezTo>
                <a:cubicBezTo>
                  <a:pt x="5187533" y="3153401"/>
                  <a:pt x="5224614" y="3143350"/>
                  <a:pt x="5264934" y="3135531"/>
                </a:cubicBezTo>
                <a:cubicBezTo>
                  <a:pt x="5289393" y="3130729"/>
                  <a:pt x="5300003" y="3129276"/>
                  <a:pt x="5314969" y="3110624"/>
                </a:cubicBezTo>
                <a:cubicBezTo>
                  <a:pt x="5319549" y="3104929"/>
                  <a:pt x="5313071" y="3097892"/>
                  <a:pt x="5307041" y="3098674"/>
                </a:cubicBezTo>
                <a:cubicBezTo>
                  <a:pt x="5186417" y="3113306"/>
                  <a:pt x="5078303" y="3164905"/>
                  <a:pt x="4958463" y="3182440"/>
                </a:cubicBezTo>
                <a:cubicBezTo>
                  <a:pt x="4966392" y="3180094"/>
                  <a:pt x="4974322" y="3178084"/>
                  <a:pt x="4982252" y="3175292"/>
                </a:cubicBezTo>
                <a:cubicBezTo>
                  <a:pt x="5025251" y="3160326"/>
                  <a:pt x="5063336" y="3135643"/>
                  <a:pt x="5108347" y="3125144"/>
                </a:cubicBezTo>
                <a:cubicBezTo>
                  <a:pt x="5143529" y="3116991"/>
                  <a:pt x="5174243" y="3112300"/>
                  <a:pt x="5201383" y="3087728"/>
                </a:cubicBezTo>
                <a:cubicBezTo>
                  <a:pt x="5206074" y="3083372"/>
                  <a:pt x="5204287" y="3074885"/>
                  <a:pt x="5197027" y="3075332"/>
                </a:cubicBezTo>
                <a:cubicBezTo>
                  <a:pt x="5126440" y="3079464"/>
                  <a:pt x="5060657" y="3106827"/>
                  <a:pt x="4996883" y="3134861"/>
                </a:cubicBezTo>
                <a:cubicBezTo>
                  <a:pt x="4934560" y="3162336"/>
                  <a:pt x="4870340" y="3172500"/>
                  <a:pt x="4805674" y="3186684"/>
                </a:cubicBezTo>
                <a:cubicBezTo>
                  <a:pt x="4797630" y="3187020"/>
                  <a:pt x="4789701" y="3186460"/>
                  <a:pt x="4781660" y="3187020"/>
                </a:cubicBezTo>
                <a:close/>
                <a:moveTo>
                  <a:pt x="6856360" y="5308453"/>
                </a:moveTo>
                <a:cubicBezTo>
                  <a:pt x="6878203" y="5329055"/>
                  <a:pt x="6911101" y="5341284"/>
                  <a:pt x="6934891" y="5356781"/>
                </a:cubicBezTo>
                <a:cubicBezTo>
                  <a:pt x="6990288" y="5392856"/>
                  <a:pt x="7050154" y="5434740"/>
                  <a:pt x="7112922" y="5456406"/>
                </a:cubicBezTo>
                <a:cubicBezTo>
                  <a:pt x="7119735" y="5458753"/>
                  <a:pt x="7129675" y="5450711"/>
                  <a:pt x="7123198" y="5443897"/>
                </a:cubicBezTo>
                <a:cubicBezTo>
                  <a:pt x="7084329" y="5402127"/>
                  <a:pt x="7027033" y="5383028"/>
                  <a:pt x="6979678" y="5352425"/>
                </a:cubicBezTo>
                <a:cubicBezTo>
                  <a:pt x="6938130" y="5325508"/>
                  <a:pt x="6892450" y="5291667"/>
                  <a:pt x="6845541" y="5276254"/>
                </a:cubicBezTo>
                <a:cubicBezTo>
                  <a:pt x="6840292" y="5274579"/>
                  <a:pt x="6837053" y="5280387"/>
                  <a:pt x="6838951" y="5284631"/>
                </a:cubicBezTo>
                <a:cubicBezTo>
                  <a:pt x="6843028" y="5293790"/>
                  <a:pt x="6849080" y="5301586"/>
                  <a:pt x="6856360" y="5308453"/>
                </a:cubicBezTo>
                <a:close/>
                <a:moveTo>
                  <a:pt x="1804589" y="203554"/>
                </a:moveTo>
                <a:cubicBezTo>
                  <a:pt x="1810592" y="206737"/>
                  <a:pt x="1818522" y="206290"/>
                  <a:pt x="1823157" y="199478"/>
                </a:cubicBezTo>
                <a:cubicBezTo>
                  <a:pt x="1836448" y="179932"/>
                  <a:pt x="1862359" y="158264"/>
                  <a:pt x="1865821" y="134921"/>
                </a:cubicBezTo>
                <a:cubicBezTo>
                  <a:pt x="1866827" y="128332"/>
                  <a:pt x="1861689" y="122524"/>
                  <a:pt x="1854988" y="123083"/>
                </a:cubicBezTo>
                <a:cubicBezTo>
                  <a:pt x="1825726" y="125317"/>
                  <a:pt x="1807521" y="161280"/>
                  <a:pt x="1797580" y="185851"/>
                </a:cubicBezTo>
                <a:cubicBezTo>
                  <a:pt x="1794509" y="193558"/>
                  <a:pt x="1798585" y="200371"/>
                  <a:pt x="1804589" y="203554"/>
                </a:cubicBezTo>
                <a:close/>
                <a:moveTo>
                  <a:pt x="5334850" y="3805658"/>
                </a:moveTo>
                <a:cubicBezTo>
                  <a:pt x="5418840" y="3781647"/>
                  <a:pt x="5502605" y="3745347"/>
                  <a:pt x="5560460" y="3683360"/>
                </a:cubicBezTo>
                <a:cubicBezTo>
                  <a:pt x="5547504" y="3762994"/>
                  <a:pt x="5506737" y="3842850"/>
                  <a:pt x="5417164" y="3827103"/>
                </a:cubicBezTo>
                <a:cubicBezTo>
                  <a:pt x="5388236" y="3821965"/>
                  <a:pt x="5361655" y="3812806"/>
                  <a:pt x="5334850" y="3805658"/>
                </a:cubicBezTo>
                <a:close/>
                <a:moveTo>
                  <a:pt x="6878183" y="5389087"/>
                </a:moveTo>
                <a:cubicBezTo>
                  <a:pt x="6891585" y="5399083"/>
                  <a:pt x="6906188" y="5407711"/>
                  <a:pt x="6919256" y="5415529"/>
                </a:cubicBezTo>
                <a:cubicBezTo>
                  <a:pt x="6944275" y="5430496"/>
                  <a:pt x="6974318" y="5454732"/>
                  <a:pt x="7004028" y="5457860"/>
                </a:cubicBezTo>
                <a:cubicBezTo>
                  <a:pt x="7011623" y="5458641"/>
                  <a:pt x="7015196" y="5450599"/>
                  <a:pt x="7011399" y="5444792"/>
                </a:cubicBezTo>
                <a:cubicBezTo>
                  <a:pt x="6995427" y="5420219"/>
                  <a:pt x="6957677" y="5406819"/>
                  <a:pt x="6933551" y="5391293"/>
                </a:cubicBezTo>
                <a:cubicBezTo>
                  <a:pt x="6918027" y="5381352"/>
                  <a:pt x="6901720" y="5371525"/>
                  <a:pt x="6887426" y="5359797"/>
                </a:cubicBezTo>
                <a:cubicBezTo>
                  <a:pt x="6876703" y="5350862"/>
                  <a:pt x="6867769" y="5335672"/>
                  <a:pt x="6853807" y="5332657"/>
                </a:cubicBezTo>
                <a:cubicBezTo>
                  <a:pt x="6851237" y="5332098"/>
                  <a:pt x="6847888" y="5333774"/>
                  <a:pt x="6846547" y="5335896"/>
                </a:cubicBezTo>
                <a:cubicBezTo>
                  <a:pt x="6845542" y="5337572"/>
                  <a:pt x="6844536" y="5339246"/>
                  <a:pt x="6843531" y="5341033"/>
                </a:cubicBezTo>
                <a:cubicBezTo>
                  <a:pt x="6841074" y="5345054"/>
                  <a:pt x="6841968" y="5350639"/>
                  <a:pt x="6844313" y="5354435"/>
                </a:cubicBezTo>
                <a:cubicBezTo>
                  <a:pt x="6852578" y="5367727"/>
                  <a:pt x="6864780" y="5379091"/>
                  <a:pt x="6878183" y="5389087"/>
                </a:cubicBezTo>
                <a:close/>
                <a:moveTo>
                  <a:pt x="6755409" y="5286194"/>
                </a:moveTo>
                <a:cubicBezTo>
                  <a:pt x="6769929" y="5302500"/>
                  <a:pt x="6798409" y="5324056"/>
                  <a:pt x="6820858" y="5324837"/>
                </a:cubicBezTo>
                <a:cubicBezTo>
                  <a:pt x="6826667" y="5325061"/>
                  <a:pt x="6831915" y="5320259"/>
                  <a:pt x="6832027" y="5314339"/>
                </a:cubicBezTo>
                <a:cubicBezTo>
                  <a:pt x="6832362" y="5282062"/>
                  <a:pt x="6788357" y="5276701"/>
                  <a:pt x="6764233" y="5271228"/>
                </a:cubicBezTo>
                <a:cubicBezTo>
                  <a:pt x="6755299" y="5269106"/>
                  <a:pt x="6749378" y="5279381"/>
                  <a:pt x="6755409" y="5286194"/>
                </a:cubicBezTo>
                <a:close/>
                <a:moveTo>
                  <a:pt x="6339372" y="4875518"/>
                </a:moveTo>
                <a:cubicBezTo>
                  <a:pt x="6362379" y="4863902"/>
                  <a:pt x="6386058" y="4853627"/>
                  <a:pt x="6410517" y="4844356"/>
                </a:cubicBezTo>
                <a:cubicBezTo>
                  <a:pt x="6433747" y="4841900"/>
                  <a:pt x="6457760" y="4841676"/>
                  <a:pt x="6479875" y="4844803"/>
                </a:cubicBezTo>
                <a:cubicBezTo>
                  <a:pt x="6511148" y="4849271"/>
                  <a:pt x="6545435" y="4870604"/>
                  <a:pt x="6576149" y="4866247"/>
                </a:cubicBezTo>
                <a:cubicBezTo>
                  <a:pt x="6582739" y="4865354"/>
                  <a:pt x="6585755" y="4858652"/>
                  <a:pt x="6583745" y="4852733"/>
                </a:cubicBezTo>
                <a:cubicBezTo>
                  <a:pt x="6573469" y="4822131"/>
                  <a:pt x="6532145" y="4817551"/>
                  <a:pt x="6501542" y="4814982"/>
                </a:cubicBezTo>
                <a:cubicBezTo>
                  <a:pt x="6527231" y="4806941"/>
                  <a:pt x="6552696" y="4798341"/>
                  <a:pt x="6577491" y="4787954"/>
                </a:cubicBezTo>
                <a:cubicBezTo>
                  <a:pt x="6627192" y="4766957"/>
                  <a:pt x="6668404" y="4739370"/>
                  <a:pt x="6721568" y="4730435"/>
                </a:cubicBezTo>
                <a:cubicBezTo>
                  <a:pt x="6694763" y="4765506"/>
                  <a:pt x="6669074" y="4801581"/>
                  <a:pt x="6633335" y="4828609"/>
                </a:cubicBezTo>
                <a:cubicBezTo>
                  <a:pt x="6600721" y="4853403"/>
                  <a:pt x="6566323" y="4875629"/>
                  <a:pt x="6533374" y="4899977"/>
                </a:cubicBezTo>
                <a:cubicBezTo>
                  <a:pt x="6532145" y="4900871"/>
                  <a:pt x="6530917" y="4901541"/>
                  <a:pt x="6529688" y="4902434"/>
                </a:cubicBezTo>
                <a:cubicBezTo>
                  <a:pt x="6503331" y="4880768"/>
                  <a:pt x="6447932" y="4886017"/>
                  <a:pt x="6420122" y="4885235"/>
                </a:cubicBezTo>
                <a:cubicBezTo>
                  <a:pt x="6396780" y="4884564"/>
                  <a:pt x="6367516" y="4877751"/>
                  <a:pt x="6339372" y="4875518"/>
                </a:cubicBezTo>
                <a:close/>
                <a:moveTo>
                  <a:pt x="4538096" y="3084699"/>
                </a:moveTo>
                <a:cubicBezTo>
                  <a:pt x="4541307" y="3086947"/>
                  <a:pt x="4545607" y="3087449"/>
                  <a:pt x="4549237" y="3084601"/>
                </a:cubicBezTo>
                <a:cubicBezTo>
                  <a:pt x="4571463" y="3067290"/>
                  <a:pt x="4591120" y="3049756"/>
                  <a:pt x="4615691" y="3035347"/>
                </a:cubicBezTo>
                <a:cubicBezTo>
                  <a:pt x="4631439" y="3025965"/>
                  <a:pt x="4653777" y="3017923"/>
                  <a:pt x="4657462" y="2997820"/>
                </a:cubicBezTo>
                <a:cubicBezTo>
                  <a:pt x="4658467" y="2992347"/>
                  <a:pt x="4656234" y="2985982"/>
                  <a:pt x="4650091" y="2984641"/>
                </a:cubicBezTo>
                <a:cubicBezTo>
                  <a:pt x="4627083" y="2979615"/>
                  <a:pt x="4603629" y="2999718"/>
                  <a:pt x="4585759" y="3012562"/>
                </a:cubicBezTo>
                <a:cubicBezTo>
                  <a:pt x="4564315" y="3027976"/>
                  <a:pt x="4538403" y="3046628"/>
                  <a:pt x="4533489" y="3074326"/>
                </a:cubicBezTo>
                <a:cubicBezTo>
                  <a:pt x="4532763" y="3078458"/>
                  <a:pt x="4534885" y="3082451"/>
                  <a:pt x="4538096" y="3084699"/>
                </a:cubicBezTo>
                <a:close/>
                <a:moveTo>
                  <a:pt x="6674213" y="5276143"/>
                </a:moveTo>
                <a:cubicBezTo>
                  <a:pt x="6688285" y="5295465"/>
                  <a:pt x="6726147" y="5325620"/>
                  <a:pt x="6751388" y="5321823"/>
                </a:cubicBezTo>
                <a:cubicBezTo>
                  <a:pt x="6756079" y="5321152"/>
                  <a:pt x="6761216" y="5317020"/>
                  <a:pt x="6761329" y="5311883"/>
                </a:cubicBezTo>
                <a:cubicBezTo>
                  <a:pt x="6761999" y="5276923"/>
                  <a:pt x="6707383" y="5261399"/>
                  <a:pt x="6679350" y="5263075"/>
                </a:cubicBezTo>
                <a:cubicBezTo>
                  <a:pt x="6672983" y="5263521"/>
                  <a:pt x="6670861" y="5271562"/>
                  <a:pt x="6674213" y="5276143"/>
                </a:cubicBezTo>
                <a:close/>
                <a:moveTo>
                  <a:pt x="6709911" y="5375600"/>
                </a:moveTo>
                <a:cubicBezTo>
                  <a:pt x="6715453" y="5380654"/>
                  <a:pt x="6721735" y="5384591"/>
                  <a:pt x="6729832" y="5386266"/>
                </a:cubicBezTo>
                <a:cubicBezTo>
                  <a:pt x="6736198" y="5387607"/>
                  <a:pt x="6743905" y="5383363"/>
                  <a:pt x="6743459" y="5375991"/>
                </a:cubicBezTo>
                <a:cubicBezTo>
                  <a:pt x="6742007" y="5354994"/>
                  <a:pt x="6727599" y="5345724"/>
                  <a:pt x="6708723" y="5338017"/>
                </a:cubicBezTo>
                <a:cubicBezTo>
                  <a:pt x="6696885" y="5333215"/>
                  <a:pt x="6686386" y="5348628"/>
                  <a:pt x="6694427" y="5358232"/>
                </a:cubicBezTo>
                <a:cubicBezTo>
                  <a:pt x="6699565" y="5364375"/>
                  <a:pt x="6704367" y="5370546"/>
                  <a:pt x="6709911" y="5375600"/>
                </a:cubicBezTo>
                <a:close/>
                <a:moveTo>
                  <a:pt x="6618592" y="5286975"/>
                </a:moveTo>
                <a:cubicBezTo>
                  <a:pt x="6638920" y="5305739"/>
                  <a:pt x="6662708" y="5325396"/>
                  <a:pt x="6690854" y="5328523"/>
                </a:cubicBezTo>
                <a:cubicBezTo>
                  <a:pt x="6697890" y="5329305"/>
                  <a:pt x="6702357" y="5320705"/>
                  <a:pt x="6699231" y="5315009"/>
                </a:cubicBezTo>
                <a:cubicBezTo>
                  <a:pt x="6684935" y="5289656"/>
                  <a:pt x="6655003" y="5271116"/>
                  <a:pt x="6625516" y="5271562"/>
                </a:cubicBezTo>
                <a:cubicBezTo>
                  <a:pt x="6618033" y="5271674"/>
                  <a:pt x="6612338" y="5281278"/>
                  <a:pt x="6618592" y="5286975"/>
                </a:cubicBezTo>
                <a:close/>
                <a:moveTo>
                  <a:pt x="5258343" y="3945379"/>
                </a:moveTo>
                <a:cubicBezTo>
                  <a:pt x="5281576" y="3953310"/>
                  <a:pt x="5305030" y="3940689"/>
                  <a:pt x="5307375" y="3915671"/>
                </a:cubicBezTo>
                <a:cubicBezTo>
                  <a:pt x="5307933" y="3910421"/>
                  <a:pt x="5302238" y="3904278"/>
                  <a:pt x="5296764" y="3904949"/>
                </a:cubicBezTo>
                <a:cubicBezTo>
                  <a:pt x="5282469" y="3906624"/>
                  <a:pt x="5272417" y="3915113"/>
                  <a:pt x="5258456" y="3918351"/>
                </a:cubicBezTo>
                <a:cubicBezTo>
                  <a:pt x="5244049" y="3921703"/>
                  <a:pt x="5245723" y="3941136"/>
                  <a:pt x="5258343" y="3945379"/>
                </a:cubicBezTo>
                <a:close/>
                <a:moveTo>
                  <a:pt x="6933398" y="5653843"/>
                </a:moveTo>
                <a:cubicBezTo>
                  <a:pt x="6940950" y="5663560"/>
                  <a:pt x="6950304" y="5671797"/>
                  <a:pt x="6961585" y="5678107"/>
                </a:cubicBezTo>
                <a:cubicBezTo>
                  <a:pt x="6965828" y="5680452"/>
                  <a:pt x="6971301" y="5675762"/>
                  <a:pt x="6970520" y="5671294"/>
                </a:cubicBezTo>
                <a:cubicBezTo>
                  <a:pt x="6966387" y="5645829"/>
                  <a:pt x="6949412" y="5628406"/>
                  <a:pt x="6930535" y="5611764"/>
                </a:cubicBezTo>
                <a:cubicBezTo>
                  <a:pt x="6927352" y="5608917"/>
                  <a:pt x="6922969" y="5608945"/>
                  <a:pt x="6919758" y="5610787"/>
                </a:cubicBezTo>
                <a:cubicBezTo>
                  <a:pt x="6916546" y="5612630"/>
                  <a:pt x="6914509" y="5616288"/>
                  <a:pt x="6916016" y="5620699"/>
                </a:cubicBezTo>
                <a:cubicBezTo>
                  <a:pt x="6920093" y="5632929"/>
                  <a:pt x="6925844" y="5644125"/>
                  <a:pt x="6933398" y="5653843"/>
                </a:cubicBezTo>
                <a:close/>
                <a:moveTo>
                  <a:pt x="6213946" y="4941972"/>
                </a:moveTo>
                <a:cubicBezTo>
                  <a:pt x="6237401" y="4930245"/>
                  <a:pt x="6260184" y="4917736"/>
                  <a:pt x="6282969" y="4905228"/>
                </a:cubicBezTo>
                <a:cubicBezTo>
                  <a:pt x="6321278" y="4906119"/>
                  <a:pt x="6358136" y="4909806"/>
                  <a:pt x="6396780" y="4913492"/>
                </a:cubicBezTo>
                <a:cubicBezTo>
                  <a:pt x="6418336" y="4915502"/>
                  <a:pt x="6439891" y="4915278"/>
                  <a:pt x="6461447" y="4917401"/>
                </a:cubicBezTo>
                <a:cubicBezTo>
                  <a:pt x="6473398" y="4918519"/>
                  <a:pt x="6485125" y="4921422"/>
                  <a:pt x="6496963" y="4924102"/>
                </a:cubicBezTo>
                <a:cubicBezTo>
                  <a:pt x="6476190" y="4937170"/>
                  <a:pt x="6454857" y="4949232"/>
                  <a:pt x="6432631" y="4959395"/>
                </a:cubicBezTo>
                <a:cubicBezTo>
                  <a:pt x="6365842" y="4936500"/>
                  <a:pt x="6287994" y="4935940"/>
                  <a:pt x="6213946" y="4941972"/>
                </a:cubicBezTo>
                <a:close/>
                <a:moveTo>
                  <a:pt x="6519188" y="5271787"/>
                </a:moveTo>
                <a:cubicBezTo>
                  <a:pt x="6547893" y="5292002"/>
                  <a:pt x="6577266" y="5307862"/>
                  <a:pt x="6604183" y="5331093"/>
                </a:cubicBezTo>
                <a:cubicBezTo>
                  <a:pt x="6620489" y="5345165"/>
                  <a:pt x="6636572" y="5361248"/>
                  <a:pt x="6658686" y="5364375"/>
                </a:cubicBezTo>
                <a:cubicBezTo>
                  <a:pt x="6665611" y="5365269"/>
                  <a:pt x="6673988" y="5358568"/>
                  <a:pt x="6670415" y="5350973"/>
                </a:cubicBezTo>
                <a:cubicBezTo>
                  <a:pt x="6657123" y="5322717"/>
                  <a:pt x="6624510" y="5303060"/>
                  <a:pt x="6599268" y="5286753"/>
                </a:cubicBezTo>
                <a:cubicBezTo>
                  <a:pt x="6576821" y="5272122"/>
                  <a:pt x="6551689" y="5256485"/>
                  <a:pt x="6524102" y="5257602"/>
                </a:cubicBezTo>
                <a:cubicBezTo>
                  <a:pt x="6516731" y="5257937"/>
                  <a:pt x="6512375" y="5266984"/>
                  <a:pt x="6519188" y="5271787"/>
                </a:cubicBezTo>
                <a:close/>
                <a:moveTo>
                  <a:pt x="6935157" y="5739633"/>
                </a:moveTo>
                <a:cubicBezTo>
                  <a:pt x="6940923" y="5748722"/>
                  <a:pt x="6948015" y="5756679"/>
                  <a:pt x="6957789" y="5761874"/>
                </a:cubicBezTo>
                <a:cubicBezTo>
                  <a:pt x="6963707" y="5765112"/>
                  <a:pt x="6969850" y="5759415"/>
                  <a:pt x="6970855" y="5753943"/>
                </a:cubicBezTo>
                <a:cubicBezTo>
                  <a:pt x="6975100" y="5731271"/>
                  <a:pt x="6960358" y="5709826"/>
                  <a:pt x="6944944" y="5694414"/>
                </a:cubicBezTo>
                <a:cubicBezTo>
                  <a:pt x="6939805" y="5689219"/>
                  <a:pt x="6932127" y="5689834"/>
                  <a:pt x="6926516" y="5693464"/>
                </a:cubicBezTo>
                <a:cubicBezTo>
                  <a:pt x="6920903" y="5697095"/>
                  <a:pt x="6917357" y="5703740"/>
                  <a:pt x="6920484" y="5710609"/>
                </a:cubicBezTo>
                <a:cubicBezTo>
                  <a:pt x="6924952" y="5720326"/>
                  <a:pt x="6929391" y="5730545"/>
                  <a:pt x="6935157" y="5739633"/>
                </a:cubicBezTo>
                <a:close/>
                <a:moveTo>
                  <a:pt x="5163172" y="3942658"/>
                </a:moveTo>
                <a:cubicBezTo>
                  <a:pt x="5163967" y="3947000"/>
                  <a:pt x="5167094" y="3950797"/>
                  <a:pt x="5172456" y="3951746"/>
                </a:cubicBezTo>
                <a:cubicBezTo>
                  <a:pt x="5190325" y="3954985"/>
                  <a:pt x="5208419" y="3948730"/>
                  <a:pt x="5214339" y="3930638"/>
                </a:cubicBezTo>
                <a:cubicBezTo>
                  <a:pt x="5216237" y="3924606"/>
                  <a:pt x="5213221" y="3918016"/>
                  <a:pt x="5206521" y="3917122"/>
                </a:cubicBezTo>
                <a:cubicBezTo>
                  <a:pt x="5191890" y="3915336"/>
                  <a:pt x="5179379" y="3921478"/>
                  <a:pt x="5167877" y="3930302"/>
                </a:cubicBezTo>
                <a:cubicBezTo>
                  <a:pt x="5163911" y="3933429"/>
                  <a:pt x="5162376" y="3938316"/>
                  <a:pt x="5163172" y="3942658"/>
                </a:cubicBezTo>
                <a:close/>
                <a:moveTo>
                  <a:pt x="6421127" y="5247327"/>
                </a:moveTo>
                <a:cubicBezTo>
                  <a:pt x="6446257" y="5273908"/>
                  <a:pt x="6480656" y="5290662"/>
                  <a:pt x="6507685" y="5316015"/>
                </a:cubicBezTo>
                <a:cubicBezTo>
                  <a:pt x="6530023" y="5337012"/>
                  <a:pt x="6551467" y="5364264"/>
                  <a:pt x="6580059" y="5376550"/>
                </a:cubicBezTo>
                <a:cubicBezTo>
                  <a:pt x="6587654" y="5379789"/>
                  <a:pt x="6595694" y="5370630"/>
                  <a:pt x="6591786" y="5363482"/>
                </a:cubicBezTo>
                <a:cubicBezTo>
                  <a:pt x="6571794" y="5327073"/>
                  <a:pt x="6530581" y="5297251"/>
                  <a:pt x="6498639" y="5271452"/>
                </a:cubicBezTo>
                <a:cubicBezTo>
                  <a:pt x="6477751" y="5254586"/>
                  <a:pt x="6453404" y="5246991"/>
                  <a:pt x="6428833" y="5237274"/>
                </a:cubicBezTo>
                <a:cubicBezTo>
                  <a:pt x="6423138" y="5235042"/>
                  <a:pt x="6416436" y="5242301"/>
                  <a:pt x="6421127" y="5247327"/>
                </a:cubicBezTo>
                <a:close/>
                <a:moveTo>
                  <a:pt x="4425040" y="3220860"/>
                </a:moveTo>
                <a:cubicBezTo>
                  <a:pt x="4479544" y="3199529"/>
                  <a:pt x="4532708" y="3174398"/>
                  <a:pt x="4583414" y="3151279"/>
                </a:cubicBezTo>
                <a:cubicBezTo>
                  <a:pt x="4633003" y="3128718"/>
                  <a:pt x="4682370" y="3103142"/>
                  <a:pt x="4720902" y="3066955"/>
                </a:cubicBezTo>
                <a:cubicBezTo>
                  <a:pt x="4741228" y="3064609"/>
                  <a:pt x="4761556" y="3059025"/>
                  <a:pt x="4781438" y="3054780"/>
                </a:cubicBezTo>
                <a:cubicBezTo>
                  <a:pt x="4797519" y="3051319"/>
                  <a:pt x="4810699" y="3047520"/>
                  <a:pt x="4821979" y="3034789"/>
                </a:cubicBezTo>
                <a:lnTo>
                  <a:pt x="4822091" y="3034678"/>
                </a:lnTo>
                <a:cubicBezTo>
                  <a:pt x="4848560" y="3027417"/>
                  <a:pt x="4874027" y="3014014"/>
                  <a:pt x="4904852" y="3000947"/>
                </a:cubicBezTo>
                <a:cubicBezTo>
                  <a:pt x="4959243" y="2978051"/>
                  <a:pt x="5017992" y="2986204"/>
                  <a:pt x="5073054" y="2972131"/>
                </a:cubicBezTo>
                <a:cubicBezTo>
                  <a:pt x="5069033" y="2985422"/>
                  <a:pt x="5063783" y="2998490"/>
                  <a:pt x="5056524" y="3009771"/>
                </a:cubicBezTo>
                <a:cubicBezTo>
                  <a:pt x="5041669" y="3017701"/>
                  <a:pt x="5027932" y="3028423"/>
                  <a:pt x="5015200" y="3038697"/>
                </a:cubicBezTo>
                <a:cubicBezTo>
                  <a:pt x="5002355" y="3049085"/>
                  <a:pt x="4988171" y="3059918"/>
                  <a:pt x="4985379" y="3076895"/>
                </a:cubicBezTo>
                <a:cubicBezTo>
                  <a:pt x="4943607" y="3099790"/>
                  <a:pt x="4899156" y="3115538"/>
                  <a:pt x="4848785" y="3129276"/>
                </a:cubicBezTo>
                <a:cubicBezTo>
                  <a:pt x="4798079" y="3143126"/>
                  <a:pt x="4710627" y="3157422"/>
                  <a:pt x="4667403" y="3199305"/>
                </a:cubicBezTo>
                <a:cubicBezTo>
                  <a:pt x="4645177" y="3202209"/>
                  <a:pt x="4623174" y="3205001"/>
                  <a:pt x="4601173" y="3207347"/>
                </a:cubicBezTo>
                <a:cubicBezTo>
                  <a:pt x="4632668" y="3190928"/>
                  <a:pt x="4663382" y="3172835"/>
                  <a:pt x="4692310" y="3158986"/>
                </a:cubicBezTo>
                <a:cubicBezTo>
                  <a:pt x="4759992" y="3126820"/>
                  <a:pt x="4835940" y="3111071"/>
                  <a:pt x="4900608" y="3073545"/>
                </a:cubicBezTo>
                <a:cubicBezTo>
                  <a:pt x="4910772" y="3067625"/>
                  <a:pt x="4903064" y="3050648"/>
                  <a:pt x="4891895" y="3054780"/>
                </a:cubicBezTo>
                <a:cubicBezTo>
                  <a:pt x="4811033" y="3084714"/>
                  <a:pt x="4726263" y="3097892"/>
                  <a:pt x="4647635" y="3133856"/>
                </a:cubicBezTo>
                <a:cubicBezTo>
                  <a:pt x="4593689" y="3158539"/>
                  <a:pt x="4525783" y="3176409"/>
                  <a:pt x="4480772" y="3216952"/>
                </a:cubicBezTo>
                <a:cubicBezTo>
                  <a:pt x="4462232" y="3218180"/>
                  <a:pt x="4443581" y="3219409"/>
                  <a:pt x="4425040" y="3220860"/>
                </a:cubicBezTo>
                <a:close/>
                <a:moveTo>
                  <a:pt x="6715285" y="5558126"/>
                </a:moveTo>
                <a:cubicBezTo>
                  <a:pt x="6728493" y="5571138"/>
                  <a:pt x="6743291" y="5582725"/>
                  <a:pt x="6758649" y="5594900"/>
                </a:cubicBezTo>
                <a:cubicBezTo>
                  <a:pt x="6784560" y="5615450"/>
                  <a:pt x="6810025" y="5643930"/>
                  <a:pt x="6840404" y="5657557"/>
                </a:cubicBezTo>
                <a:cubicBezTo>
                  <a:pt x="6846770" y="5660348"/>
                  <a:pt x="6854030" y="5652754"/>
                  <a:pt x="6852019" y="5646611"/>
                </a:cubicBezTo>
                <a:cubicBezTo>
                  <a:pt x="6840404" y="5610089"/>
                  <a:pt x="6800643" y="5587863"/>
                  <a:pt x="6771604" y="5565861"/>
                </a:cubicBezTo>
                <a:cubicBezTo>
                  <a:pt x="6744687" y="5545421"/>
                  <a:pt x="6718106" y="5524760"/>
                  <a:pt x="6690742" y="5505103"/>
                </a:cubicBezTo>
                <a:cubicBezTo>
                  <a:pt x="6685717" y="5501529"/>
                  <a:pt x="6678791" y="5507336"/>
                  <a:pt x="6681472" y="5512809"/>
                </a:cubicBezTo>
                <a:cubicBezTo>
                  <a:pt x="6690462" y="5530679"/>
                  <a:pt x="6702078" y="5545115"/>
                  <a:pt x="6715285" y="5558126"/>
                </a:cubicBezTo>
                <a:close/>
                <a:moveTo>
                  <a:pt x="5631312" y="4461839"/>
                </a:moveTo>
                <a:cubicBezTo>
                  <a:pt x="5634733" y="4466544"/>
                  <a:pt x="5640318" y="4469141"/>
                  <a:pt x="5647019" y="4466069"/>
                </a:cubicBezTo>
                <a:cubicBezTo>
                  <a:pt x="5671700" y="4454678"/>
                  <a:pt x="5693815" y="4416815"/>
                  <a:pt x="5667233" y="4395929"/>
                </a:cubicBezTo>
                <a:cubicBezTo>
                  <a:pt x="5662431" y="4392132"/>
                  <a:pt x="5656288" y="4392020"/>
                  <a:pt x="5651038" y="4395371"/>
                </a:cubicBezTo>
                <a:cubicBezTo>
                  <a:pt x="5633839" y="4406205"/>
                  <a:pt x="5635179" y="4427091"/>
                  <a:pt x="5628589" y="4444961"/>
                </a:cubicBezTo>
                <a:cubicBezTo>
                  <a:pt x="5626635" y="4450322"/>
                  <a:pt x="5627892" y="4457134"/>
                  <a:pt x="5631312" y="4461839"/>
                </a:cubicBezTo>
                <a:close/>
                <a:moveTo>
                  <a:pt x="5095614" y="3923825"/>
                </a:moveTo>
                <a:cubicBezTo>
                  <a:pt x="5116053" y="3940577"/>
                  <a:pt x="5153803" y="3932201"/>
                  <a:pt x="5154697" y="3902716"/>
                </a:cubicBezTo>
                <a:cubicBezTo>
                  <a:pt x="5154810" y="3899365"/>
                  <a:pt x="5152240" y="3895344"/>
                  <a:pt x="5149225" y="3894004"/>
                </a:cubicBezTo>
                <a:cubicBezTo>
                  <a:pt x="5140402" y="3890038"/>
                  <a:pt x="5131158" y="3890681"/>
                  <a:pt x="5122126" y="3893418"/>
                </a:cubicBezTo>
                <a:cubicBezTo>
                  <a:pt x="5113093" y="3896155"/>
                  <a:pt x="5104269" y="3900984"/>
                  <a:pt x="5096284" y="3905397"/>
                </a:cubicBezTo>
                <a:cubicBezTo>
                  <a:pt x="5089583" y="3909082"/>
                  <a:pt x="5090253" y="3919469"/>
                  <a:pt x="5095614" y="3923825"/>
                </a:cubicBezTo>
                <a:close/>
                <a:moveTo>
                  <a:pt x="5010844" y="3921814"/>
                </a:moveTo>
                <a:cubicBezTo>
                  <a:pt x="5081878" y="3886633"/>
                  <a:pt x="5151906" y="3847877"/>
                  <a:pt x="5229530" y="3831459"/>
                </a:cubicBezTo>
                <a:cubicBezTo>
                  <a:pt x="5239581" y="3829336"/>
                  <a:pt x="5250191" y="3826880"/>
                  <a:pt x="5260578" y="3824535"/>
                </a:cubicBezTo>
                <a:cubicBezTo>
                  <a:pt x="5271076" y="3829560"/>
                  <a:pt x="5282245" y="3834697"/>
                  <a:pt x="5294530" y="3839947"/>
                </a:cubicBezTo>
                <a:cubicBezTo>
                  <a:pt x="5331276" y="3873230"/>
                  <a:pt x="5367910" y="3904950"/>
                  <a:pt x="5411134" y="3928069"/>
                </a:cubicBezTo>
                <a:cubicBezTo>
                  <a:pt x="5326138" y="3974531"/>
                  <a:pt x="5245388" y="3975759"/>
                  <a:pt x="5146768" y="3950853"/>
                </a:cubicBezTo>
                <a:cubicBezTo>
                  <a:pt x="5102316" y="3939573"/>
                  <a:pt x="5056746" y="3925612"/>
                  <a:pt x="5010844" y="3921814"/>
                </a:cubicBezTo>
                <a:close/>
                <a:moveTo>
                  <a:pt x="6285985" y="5226554"/>
                </a:moveTo>
                <a:cubicBezTo>
                  <a:pt x="6420346" y="5277594"/>
                  <a:pt x="6498192" y="5413296"/>
                  <a:pt x="6627080" y="5469139"/>
                </a:cubicBezTo>
                <a:cubicBezTo>
                  <a:pt x="6632776" y="5471596"/>
                  <a:pt x="6637467" y="5464895"/>
                  <a:pt x="6633222" y="5460316"/>
                </a:cubicBezTo>
                <a:cubicBezTo>
                  <a:pt x="6575591" y="5399111"/>
                  <a:pt x="6508803" y="5344607"/>
                  <a:pt x="6442683" y="5292448"/>
                </a:cubicBezTo>
                <a:cubicBezTo>
                  <a:pt x="6396891" y="5256262"/>
                  <a:pt x="6349982" y="5215049"/>
                  <a:pt x="6289670" y="5210135"/>
                </a:cubicBezTo>
                <a:cubicBezTo>
                  <a:pt x="6281182" y="5209464"/>
                  <a:pt x="6278055" y="5223537"/>
                  <a:pt x="6285985" y="5226554"/>
                </a:cubicBezTo>
                <a:close/>
                <a:moveTo>
                  <a:pt x="5545684" y="4498536"/>
                </a:moveTo>
                <a:cubicBezTo>
                  <a:pt x="5550945" y="4507080"/>
                  <a:pt x="5566715" y="4509656"/>
                  <a:pt x="5574756" y="4504379"/>
                </a:cubicBezTo>
                <a:cubicBezTo>
                  <a:pt x="5595978" y="4490865"/>
                  <a:pt x="5607592" y="4468527"/>
                  <a:pt x="5602232" y="4443620"/>
                </a:cubicBezTo>
                <a:cubicBezTo>
                  <a:pt x="5599942" y="4433066"/>
                  <a:pt x="5593212" y="4430245"/>
                  <a:pt x="5585967" y="4431321"/>
                </a:cubicBezTo>
                <a:cubicBezTo>
                  <a:pt x="5578720" y="4432396"/>
                  <a:pt x="5570959" y="4437365"/>
                  <a:pt x="5566603" y="4442393"/>
                </a:cubicBezTo>
                <a:cubicBezTo>
                  <a:pt x="5558897" y="4451326"/>
                  <a:pt x="5559789" y="4465064"/>
                  <a:pt x="5552643" y="4474335"/>
                </a:cubicBezTo>
                <a:cubicBezTo>
                  <a:pt x="5549402" y="4478579"/>
                  <a:pt x="5546275" y="4482823"/>
                  <a:pt x="5544600" y="4488073"/>
                </a:cubicBezTo>
                <a:cubicBezTo>
                  <a:pt x="5543343" y="4492177"/>
                  <a:pt x="5543929" y="4495688"/>
                  <a:pt x="5545684" y="4498536"/>
                </a:cubicBezTo>
                <a:close/>
                <a:moveTo>
                  <a:pt x="6089190" y="5072088"/>
                </a:moveTo>
                <a:cubicBezTo>
                  <a:pt x="6143805" y="5085715"/>
                  <a:pt x="6212940" y="5080465"/>
                  <a:pt x="6262865" y="5053214"/>
                </a:cubicBezTo>
                <a:cubicBezTo>
                  <a:pt x="6276520" y="5045674"/>
                  <a:pt x="6274027" y="5027768"/>
                  <a:pt x="6263398" y="5022679"/>
                </a:cubicBezTo>
                <a:cubicBezTo>
                  <a:pt x="6259856" y="5020984"/>
                  <a:pt x="6255410" y="5020712"/>
                  <a:pt x="6250356" y="5022722"/>
                </a:cubicBezTo>
                <a:cubicBezTo>
                  <a:pt x="6223663" y="5033333"/>
                  <a:pt x="6196411" y="5050309"/>
                  <a:pt x="6168378" y="5056563"/>
                </a:cubicBezTo>
                <a:cubicBezTo>
                  <a:pt x="6142242" y="5062372"/>
                  <a:pt x="6117224" y="5062818"/>
                  <a:pt x="6090754" y="5060808"/>
                </a:cubicBezTo>
                <a:cubicBezTo>
                  <a:pt x="6084276" y="5060249"/>
                  <a:pt x="6082824" y="5070525"/>
                  <a:pt x="6089190" y="5072088"/>
                </a:cubicBezTo>
                <a:close/>
                <a:moveTo>
                  <a:pt x="1403323" y="301226"/>
                </a:moveTo>
                <a:cubicBezTo>
                  <a:pt x="1405444" y="303013"/>
                  <a:pt x="1408795" y="302901"/>
                  <a:pt x="1411253" y="302008"/>
                </a:cubicBezTo>
                <a:cubicBezTo>
                  <a:pt x="1430239" y="294301"/>
                  <a:pt x="1439286" y="260125"/>
                  <a:pt x="1430686" y="242477"/>
                </a:cubicBezTo>
                <a:cubicBezTo>
                  <a:pt x="1428899" y="238792"/>
                  <a:pt x="1424432" y="236670"/>
                  <a:pt x="1420411" y="237676"/>
                </a:cubicBezTo>
                <a:cubicBezTo>
                  <a:pt x="1397068" y="243260"/>
                  <a:pt x="1384448" y="285254"/>
                  <a:pt x="1403323" y="301226"/>
                </a:cubicBezTo>
                <a:close/>
                <a:moveTo>
                  <a:pt x="4944055" y="3926170"/>
                </a:moveTo>
                <a:cubicBezTo>
                  <a:pt x="4986273" y="3889313"/>
                  <a:pt x="5032510" y="3838607"/>
                  <a:pt x="5054513" y="3784103"/>
                </a:cubicBezTo>
                <a:cubicBezTo>
                  <a:pt x="5120298" y="3737418"/>
                  <a:pt x="5183514" y="3692072"/>
                  <a:pt x="5257339" y="3658566"/>
                </a:cubicBezTo>
                <a:cubicBezTo>
                  <a:pt x="5315528" y="3632207"/>
                  <a:pt x="5301457" y="3668172"/>
                  <a:pt x="5297101" y="3716866"/>
                </a:cubicBezTo>
                <a:cubicBezTo>
                  <a:pt x="5295760" y="3732391"/>
                  <a:pt x="5313183" y="3743560"/>
                  <a:pt x="5326138" y="3733509"/>
                </a:cubicBezTo>
                <a:cubicBezTo>
                  <a:pt x="5380084" y="3691626"/>
                  <a:pt x="5442629" y="3693748"/>
                  <a:pt x="5500595" y="3663369"/>
                </a:cubicBezTo>
                <a:cubicBezTo>
                  <a:pt x="5523268" y="3651529"/>
                  <a:pt x="5544599" y="3637904"/>
                  <a:pt x="5565821" y="3624055"/>
                </a:cubicBezTo>
                <a:cubicBezTo>
                  <a:pt x="5565597" y="3632877"/>
                  <a:pt x="5564928" y="3641925"/>
                  <a:pt x="5564369" y="3650971"/>
                </a:cubicBezTo>
                <a:cubicBezTo>
                  <a:pt x="5563363" y="3651640"/>
                  <a:pt x="5562247" y="3651529"/>
                  <a:pt x="5561465" y="3652646"/>
                </a:cubicBezTo>
                <a:cubicBezTo>
                  <a:pt x="5477699" y="3774610"/>
                  <a:pt x="5346690" y="3763329"/>
                  <a:pt x="5222157" y="3804765"/>
                </a:cubicBezTo>
                <a:cubicBezTo>
                  <a:pt x="5220928" y="3805212"/>
                  <a:pt x="5219588" y="3805658"/>
                  <a:pt x="5218361" y="3806105"/>
                </a:cubicBezTo>
                <a:cubicBezTo>
                  <a:pt x="5222940" y="3802197"/>
                  <a:pt x="5227518" y="3798288"/>
                  <a:pt x="5232097" y="3794490"/>
                </a:cubicBezTo>
                <a:cubicBezTo>
                  <a:pt x="5244607" y="3784326"/>
                  <a:pt x="5254659" y="3775615"/>
                  <a:pt x="5259238" y="3759643"/>
                </a:cubicBezTo>
                <a:cubicBezTo>
                  <a:pt x="5261583" y="3751379"/>
                  <a:pt x="5252760" y="3746465"/>
                  <a:pt x="5245946" y="3747916"/>
                </a:cubicBezTo>
                <a:cubicBezTo>
                  <a:pt x="5215790" y="3754506"/>
                  <a:pt x="5177147" y="3790580"/>
                  <a:pt x="5166536" y="3819172"/>
                </a:cubicBezTo>
                <a:cubicBezTo>
                  <a:pt x="5165866" y="3821072"/>
                  <a:pt x="5166201" y="3822859"/>
                  <a:pt x="5166536" y="3824535"/>
                </a:cubicBezTo>
                <a:cubicBezTo>
                  <a:pt x="5133030" y="3836820"/>
                  <a:pt x="5099636" y="3849776"/>
                  <a:pt x="5067246" y="3864072"/>
                </a:cubicBezTo>
                <a:cubicBezTo>
                  <a:pt x="5095504" y="3839723"/>
                  <a:pt x="5122421" y="3812807"/>
                  <a:pt x="5149783" y="3789240"/>
                </a:cubicBezTo>
                <a:cubicBezTo>
                  <a:pt x="5193230" y="3751825"/>
                  <a:pt x="5245500" y="3716085"/>
                  <a:pt x="5275656" y="3666719"/>
                </a:cubicBezTo>
                <a:cubicBezTo>
                  <a:pt x="5278784" y="3661582"/>
                  <a:pt x="5272865" y="3656444"/>
                  <a:pt x="5267838" y="3658790"/>
                </a:cubicBezTo>
                <a:cubicBezTo>
                  <a:pt x="5216126" y="3683473"/>
                  <a:pt x="5171673" y="3729488"/>
                  <a:pt x="5130349" y="3768467"/>
                </a:cubicBezTo>
                <a:cubicBezTo>
                  <a:pt x="5089137" y="3807446"/>
                  <a:pt x="5037648" y="3844192"/>
                  <a:pt x="5007605" y="3892775"/>
                </a:cubicBezTo>
                <a:cubicBezTo>
                  <a:pt x="4986496" y="3904168"/>
                  <a:pt x="4965498" y="3915784"/>
                  <a:pt x="4944055" y="3926170"/>
                </a:cubicBezTo>
                <a:close/>
                <a:moveTo>
                  <a:pt x="4281074" y="3274695"/>
                </a:moveTo>
                <a:cubicBezTo>
                  <a:pt x="4362160" y="3263190"/>
                  <a:pt x="4443357" y="3254926"/>
                  <a:pt x="4526341" y="3249118"/>
                </a:cubicBezTo>
                <a:cubicBezTo>
                  <a:pt x="4569007" y="3246103"/>
                  <a:pt x="4612452" y="3241522"/>
                  <a:pt x="4656011" y="3237055"/>
                </a:cubicBezTo>
                <a:lnTo>
                  <a:pt x="4656345" y="3237055"/>
                </a:lnTo>
                <a:cubicBezTo>
                  <a:pt x="4656345" y="3237055"/>
                  <a:pt x="4656457" y="3236944"/>
                  <a:pt x="4656681" y="3236943"/>
                </a:cubicBezTo>
                <a:cubicBezTo>
                  <a:pt x="4670866" y="3235492"/>
                  <a:pt x="4685049" y="3234152"/>
                  <a:pt x="4699234" y="3232700"/>
                </a:cubicBezTo>
                <a:cubicBezTo>
                  <a:pt x="4699680" y="3233146"/>
                  <a:pt x="4699904" y="3233816"/>
                  <a:pt x="4700574" y="3234152"/>
                </a:cubicBezTo>
                <a:cubicBezTo>
                  <a:pt x="4720902" y="3243980"/>
                  <a:pt x="4743462" y="3246884"/>
                  <a:pt x="4763566" y="3257047"/>
                </a:cubicBezTo>
                <a:cubicBezTo>
                  <a:pt x="4778309" y="3264419"/>
                  <a:pt x="4788919" y="3274694"/>
                  <a:pt x="4805561" y="3270339"/>
                </a:cubicBezTo>
                <a:cubicBezTo>
                  <a:pt x="4808576" y="3269556"/>
                  <a:pt x="4811704" y="3266765"/>
                  <a:pt x="4811480" y="3263302"/>
                </a:cubicBezTo>
                <a:cubicBezTo>
                  <a:pt x="4810475" y="3245432"/>
                  <a:pt x="4794616" y="3233927"/>
                  <a:pt x="4774959" y="3226668"/>
                </a:cubicBezTo>
                <a:cubicBezTo>
                  <a:pt x="4811033" y="3224434"/>
                  <a:pt x="4846886" y="3223429"/>
                  <a:pt x="4882067" y="3224881"/>
                </a:cubicBezTo>
                <a:cubicBezTo>
                  <a:pt x="5003583" y="3229795"/>
                  <a:pt x="5129568" y="3217510"/>
                  <a:pt x="5247845" y="3250235"/>
                </a:cubicBezTo>
                <a:cubicBezTo>
                  <a:pt x="5318209" y="3269780"/>
                  <a:pt x="5386338" y="3297255"/>
                  <a:pt x="5455584" y="3320933"/>
                </a:cubicBezTo>
                <a:cubicBezTo>
                  <a:pt x="5390136" y="3313115"/>
                  <a:pt x="5325580" y="3297032"/>
                  <a:pt x="5262365" y="3271901"/>
                </a:cubicBezTo>
                <a:cubicBezTo>
                  <a:pt x="5242931" y="3264195"/>
                  <a:pt x="5230087" y="3289437"/>
                  <a:pt x="5237682" y="3304516"/>
                </a:cubicBezTo>
                <a:cubicBezTo>
                  <a:pt x="5252983" y="3334671"/>
                  <a:pt x="5273310" y="3360247"/>
                  <a:pt x="5293638" y="3386494"/>
                </a:cubicBezTo>
                <a:cubicBezTo>
                  <a:pt x="5249632" y="3392748"/>
                  <a:pt x="5208420" y="3377001"/>
                  <a:pt x="5166983" y="3359131"/>
                </a:cubicBezTo>
                <a:cubicBezTo>
                  <a:pt x="5149449" y="3351536"/>
                  <a:pt x="5131578" y="3368401"/>
                  <a:pt x="5137722" y="3386271"/>
                </a:cubicBezTo>
                <a:cubicBezTo>
                  <a:pt x="5157490" y="3444348"/>
                  <a:pt x="5104438" y="3439881"/>
                  <a:pt x="5054848" y="3423686"/>
                </a:cubicBezTo>
                <a:cubicBezTo>
                  <a:pt x="5065459" y="3421005"/>
                  <a:pt x="5076293" y="3417991"/>
                  <a:pt x="5088132" y="3415197"/>
                </a:cubicBezTo>
                <a:cubicBezTo>
                  <a:pt x="5110470" y="3409949"/>
                  <a:pt x="5101535" y="3373874"/>
                  <a:pt x="5079419" y="3376442"/>
                </a:cubicBezTo>
                <a:cubicBezTo>
                  <a:pt x="5052391" y="3379570"/>
                  <a:pt x="5026145" y="3402688"/>
                  <a:pt x="4998781" y="3400120"/>
                </a:cubicBezTo>
                <a:cubicBezTo>
                  <a:pt x="4992414" y="3396769"/>
                  <a:pt x="4987389" y="3393753"/>
                  <a:pt x="4984486" y="3391631"/>
                </a:cubicBezTo>
                <a:cubicBezTo>
                  <a:pt x="4983368" y="3390850"/>
                  <a:pt x="4982476" y="3389957"/>
                  <a:pt x="4981358" y="3389175"/>
                </a:cubicBezTo>
                <a:cubicBezTo>
                  <a:pt x="4993085" y="3387163"/>
                  <a:pt x="5004478" y="3382697"/>
                  <a:pt x="5012854" y="3377335"/>
                </a:cubicBezTo>
                <a:cubicBezTo>
                  <a:pt x="5030723" y="3366055"/>
                  <a:pt x="5018997" y="3336682"/>
                  <a:pt x="4998111" y="3342936"/>
                </a:cubicBezTo>
                <a:cubicBezTo>
                  <a:pt x="4981470" y="3347962"/>
                  <a:pt x="4965834" y="3357008"/>
                  <a:pt x="4947852" y="3355445"/>
                </a:cubicBezTo>
                <a:cubicBezTo>
                  <a:pt x="4945282" y="3355221"/>
                  <a:pt x="4942938" y="3355668"/>
                  <a:pt x="4940927" y="3356673"/>
                </a:cubicBezTo>
                <a:cubicBezTo>
                  <a:pt x="4905857" y="3327300"/>
                  <a:pt x="4871010" y="3297813"/>
                  <a:pt x="4828792" y="3279609"/>
                </a:cubicBezTo>
                <a:cubicBezTo>
                  <a:pt x="4816172" y="3274136"/>
                  <a:pt x="4800870" y="3291671"/>
                  <a:pt x="4811593" y="3302281"/>
                </a:cubicBezTo>
                <a:cubicBezTo>
                  <a:pt x="4828234" y="3318699"/>
                  <a:pt x="4845546" y="3335341"/>
                  <a:pt x="4863415" y="3351647"/>
                </a:cubicBezTo>
                <a:cubicBezTo>
                  <a:pt x="4885865" y="3392860"/>
                  <a:pt x="4954218" y="3474504"/>
                  <a:pt x="4871457" y="3469925"/>
                </a:cubicBezTo>
                <a:cubicBezTo>
                  <a:pt x="4816171" y="3466909"/>
                  <a:pt x="4763790" y="3455182"/>
                  <a:pt x="4712301" y="3436641"/>
                </a:cubicBezTo>
                <a:cubicBezTo>
                  <a:pt x="4730619" y="3435748"/>
                  <a:pt x="4748377" y="3432956"/>
                  <a:pt x="4762226" y="3420112"/>
                </a:cubicBezTo>
                <a:cubicBezTo>
                  <a:pt x="4766805" y="3415868"/>
                  <a:pt x="4765577" y="3405927"/>
                  <a:pt x="4758652" y="3404699"/>
                </a:cubicBezTo>
                <a:cubicBezTo>
                  <a:pt x="4743351" y="3402019"/>
                  <a:pt x="4730953" y="3405035"/>
                  <a:pt x="4715764" y="3407938"/>
                </a:cubicBezTo>
                <a:cubicBezTo>
                  <a:pt x="4712414" y="3408609"/>
                  <a:pt x="4683262" y="3417208"/>
                  <a:pt x="4682592" y="3415644"/>
                </a:cubicBezTo>
                <a:cubicBezTo>
                  <a:pt x="4679466" y="3408385"/>
                  <a:pt x="4668966" y="3412517"/>
                  <a:pt x="4669078" y="3419553"/>
                </a:cubicBezTo>
                <a:cubicBezTo>
                  <a:pt x="4658915" y="3414975"/>
                  <a:pt x="4648751" y="3410396"/>
                  <a:pt x="4638475" y="3405593"/>
                </a:cubicBezTo>
                <a:cubicBezTo>
                  <a:pt x="4649645" y="3402354"/>
                  <a:pt x="4659361" y="3397327"/>
                  <a:pt x="4665505" y="3389844"/>
                </a:cubicBezTo>
                <a:cubicBezTo>
                  <a:pt x="4670195" y="3384037"/>
                  <a:pt x="4665505" y="3375772"/>
                  <a:pt x="4659585" y="3373650"/>
                </a:cubicBezTo>
                <a:cubicBezTo>
                  <a:pt x="4641380" y="3366948"/>
                  <a:pt x="4620718" y="3374543"/>
                  <a:pt x="4601842" y="3375994"/>
                </a:cubicBezTo>
                <a:cubicBezTo>
                  <a:pt x="4594360" y="3376554"/>
                  <a:pt x="4586765" y="3376777"/>
                  <a:pt x="4579281" y="3377783"/>
                </a:cubicBezTo>
                <a:cubicBezTo>
                  <a:pt x="4565655" y="3371080"/>
                  <a:pt x="4552252" y="3364492"/>
                  <a:pt x="4538739" y="3358125"/>
                </a:cubicBezTo>
                <a:cubicBezTo>
                  <a:pt x="4565097" y="3356561"/>
                  <a:pt x="4590115" y="3349078"/>
                  <a:pt x="4606645" y="3332995"/>
                </a:cubicBezTo>
                <a:cubicBezTo>
                  <a:pt x="4612564" y="3327187"/>
                  <a:pt x="4610890" y="3317025"/>
                  <a:pt x="4601842" y="3315572"/>
                </a:cubicBezTo>
                <a:cubicBezTo>
                  <a:pt x="4571351" y="3310657"/>
                  <a:pt x="4540303" y="3319370"/>
                  <a:pt x="4509811" y="3321715"/>
                </a:cubicBezTo>
                <a:cubicBezTo>
                  <a:pt x="4495179" y="3322831"/>
                  <a:pt x="4481107" y="3324284"/>
                  <a:pt x="4466923" y="3326629"/>
                </a:cubicBezTo>
                <a:cubicBezTo>
                  <a:pt x="4432969" y="3313115"/>
                  <a:pt x="4398459" y="3302281"/>
                  <a:pt x="4363612" y="3295803"/>
                </a:cubicBezTo>
                <a:cubicBezTo>
                  <a:pt x="4342503" y="3280391"/>
                  <a:pt x="4305646" y="3276146"/>
                  <a:pt x="4281074" y="3274695"/>
                </a:cubicBezTo>
                <a:close/>
                <a:moveTo>
                  <a:pt x="5092821" y="4109003"/>
                </a:moveTo>
                <a:cubicBezTo>
                  <a:pt x="5118063" y="4120730"/>
                  <a:pt x="5145650" y="4091245"/>
                  <a:pt x="5125322" y="4068908"/>
                </a:cubicBezTo>
                <a:cubicBezTo>
                  <a:pt x="5121637" y="4064886"/>
                  <a:pt x="5116389" y="4064886"/>
                  <a:pt x="5112033" y="4067902"/>
                </a:cubicBezTo>
                <a:cubicBezTo>
                  <a:pt x="5104549" y="4073263"/>
                  <a:pt x="5099635" y="4081193"/>
                  <a:pt x="5091370" y="4085436"/>
                </a:cubicBezTo>
                <a:cubicBezTo>
                  <a:pt x="5080760" y="4091133"/>
                  <a:pt x="5082882" y="4104424"/>
                  <a:pt x="5092821" y="4109003"/>
                </a:cubicBezTo>
                <a:close/>
                <a:moveTo>
                  <a:pt x="1419517" y="406995"/>
                </a:moveTo>
                <a:cubicBezTo>
                  <a:pt x="1420635" y="413137"/>
                  <a:pt x="1430240" y="415370"/>
                  <a:pt x="1433255" y="409340"/>
                </a:cubicBezTo>
                <a:cubicBezTo>
                  <a:pt x="1446658" y="383539"/>
                  <a:pt x="1448669" y="357181"/>
                  <a:pt x="1447775" y="328366"/>
                </a:cubicBezTo>
                <a:cubicBezTo>
                  <a:pt x="1447608" y="323228"/>
                  <a:pt x="1444034" y="320017"/>
                  <a:pt x="1440055" y="319333"/>
                </a:cubicBezTo>
                <a:cubicBezTo>
                  <a:pt x="1436077" y="318649"/>
                  <a:pt x="1431692" y="320491"/>
                  <a:pt x="1429904" y="325462"/>
                </a:cubicBezTo>
                <a:cubicBezTo>
                  <a:pt x="1420411" y="352267"/>
                  <a:pt x="1414269" y="378737"/>
                  <a:pt x="1419517" y="406995"/>
                </a:cubicBezTo>
                <a:close/>
                <a:moveTo>
                  <a:pt x="5467870" y="4544699"/>
                </a:moveTo>
                <a:cubicBezTo>
                  <a:pt x="5504505" y="4557655"/>
                  <a:pt x="5541808" y="4509628"/>
                  <a:pt x="5516789" y="4478132"/>
                </a:cubicBezTo>
                <a:cubicBezTo>
                  <a:pt x="5514667" y="4475507"/>
                  <a:pt x="5511847" y="4473972"/>
                  <a:pt x="5508943" y="4473720"/>
                </a:cubicBezTo>
                <a:cubicBezTo>
                  <a:pt x="5506039" y="4473469"/>
                  <a:pt x="5503052" y="4474502"/>
                  <a:pt x="5500594" y="4477015"/>
                </a:cubicBezTo>
                <a:cubicBezTo>
                  <a:pt x="5485071" y="4492876"/>
                  <a:pt x="5483953" y="4513426"/>
                  <a:pt x="5465636" y="4527945"/>
                </a:cubicBezTo>
                <a:cubicBezTo>
                  <a:pt x="5460164" y="4532301"/>
                  <a:pt x="5460722" y="4542130"/>
                  <a:pt x="5467870" y="4544699"/>
                </a:cubicBezTo>
                <a:close/>
                <a:moveTo>
                  <a:pt x="5004114" y="4104759"/>
                </a:moveTo>
                <a:cubicBezTo>
                  <a:pt x="5005203" y="4109254"/>
                  <a:pt x="5009000" y="4113024"/>
                  <a:pt x="5014640" y="4112130"/>
                </a:cubicBezTo>
                <a:cubicBezTo>
                  <a:pt x="5030499" y="4109561"/>
                  <a:pt x="5041446" y="4106211"/>
                  <a:pt x="5048146" y="4091244"/>
                </a:cubicBezTo>
                <a:cubicBezTo>
                  <a:pt x="5050603" y="4085772"/>
                  <a:pt x="5045131" y="4079517"/>
                  <a:pt x="5039435" y="4080634"/>
                </a:cubicBezTo>
                <a:cubicBezTo>
                  <a:pt x="5028378" y="4082756"/>
                  <a:pt x="5020225" y="4089011"/>
                  <a:pt x="5009837" y="4093031"/>
                </a:cubicBezTo>
                <a:cubicBezTo>
                  <a:pt x="5004644" y="4095042"/>
                  <a:pt x="5003025" y="4100263"/>
                  <a:pt x="5004114" y="4104759"/>
                </a:cubicBezTo>
                <a:close/>
                <a:moveTo>
                  <a:pt x="1449114" y="506061"/>
                </a:moveTo>
                <a:cubicBezTo>
                  <a:pt x="1465309" y="479144"/>
                  <a:pt x="1480498" y="451334"/>
                  <a:pt x="1484966" y="421178"/>
                </a:cubicBezTo>
                <a:cubicBezTo>
                  <a:pt x="1491780" y="375498"/>
                  <a:pt x="1491220" y="328813"/>
                  <a:pt x="1490662" y="282574"/>
                </a:cubicBezTo>
                <a:cubicBezTo>
                  <a:pt x="1492227" y="281457"/>
                  <a:pt x="1494014" y="280898"/>
                  <a:pt x="1495241" y="279224"/>
                </a:cubicBezTo>
                <a:cubicBezTo>
                  <a:pt x="1518250" y="248620"/>
                  <a:pt x="1539582" y="217459"/>
                  <a:pt x="1561584" y="187080"/>
                </a:cubicBezTo>
                <a:cubicBezTo>
                  <a:pt x="1550751" y="224273"/>
                  <a:pt x="1550862" y="258785"/>
                  <a:pt x="1572753" y="276654"/>
                </a:cubicBezTo>
                <a:cubicBezTo>
                  <a:pt x="1576439" y="279670"/>
                  <a:pt x="1582917" y="276990"/>
                  <a:pt x="1584033" y="272522"/>
                </a:cubicBezTo>
                <a:cubicBezTo>
                  <a:pt x="1593080" y="238123"/>
                  <a:pt x="1589394" y="205732"/>
                  <a:pt x="1605142" y="171110"/>
                </a:cubicBezTo>
                <a:cubicBezTo>
                  <a:pt x="1609610" y="161281"/>
                  <a:pt x="1615306" y="151564"/>
                  <a:pt x="1621225" y="141847"/>
                </a:cubicBezTo>
                <a:cubicBezTo>
                  <a:pt x="1617651" y="161504"/>
                  <a:pt x="1615864" y="181161"/>
                  <a:pt x="1618211" y="198473"/>
                </a:cubicBezTo>
                <a:cubicBezTo>
                  <a:pt x="1618992" y="204503"/>
                  <a:pt x="1627146" y="205621"/>
                  <a:pt x="1628933" y="199478"/>
                </a:cubicBezTo>
                <a:cubicBezTo>
                  <a:pt x="1635745" y="176135"/>
                  <a:pt x="1643229" y="151675"/>
                  <a:pt x="1652387" y="129226"/>
                </a:cubicBezTo>
                <a:cubicBezTo>
                  <a:pt x="1658418" y="114372"/>
                  <a:pt x="1666683" y="99963"/>
                  <a:pt x="1673161" y="84998"/>
                </a:cubicBezTo>
                <a:cubicBezTo>
                  <a:pt x="1679303" y="118840"/>
                  <a:pt x="1682096" y="152680"/>
                  <a:pt x="1683437" y="188644"/>
                </a:cubicBezTo>
                <a:cubicBezTo>
                  <a:pt x="1684106" y="207073"/>
                  <a:pt x="1708008" y="218577"/>
                  <a:pt x="1722638" y="207073"/>
                </a:cubicBezTo>
                <a:cubicBezTo>
                  <a:pt x="1754470" y="182278"/>
                  <a:pt x="1783062" y="147766"/>
                  <a:pt x="1817238" y="126881"/>
                </a:cubicBezTo>
                <a:cubicBezTo>
                  <a:pt x="1870179" y="94715"/>
                  <a:pt x="1918651" y="101528"/>
                  <a:pt x="1976953" y="107894"/>
                </a:cubicBezTo>
                <a:cubicBezTo>
                  <a:pt x="1992589" y="109792"/>
                  <a:pt x="2006885" y="110239"/>
                  <a:pt x="2020734" y="109905"/>
                </a:cubicBezTo>
                <a:cubicBezTo>
                  <a:pt x="1967794" y="156701"/>
                  <a:pt x="1901116" y="187304"/>
                  <a:pt x="1841809" y="224831"/>
                </a:cubicBezTo>
                <a:cubicBezTo>
                  <a:pt x="1798475" y="252306"/>
                  <a:pt x="1762287" y="285031"/>
                  <a:pt x="1723085" y="318202"/>
                </a:cubicBezTo>
                <a:cubicBezTo>
                  <a:pt x="1694717" y="342103"/>
                  <a:pt x="1665900" y="364218"/>
                  <a:pt x="1636750" y="385662"/>
                </a:cubicBezTo>
                <a:cubicBezTo>
                  <a:pt x="1658306" y="345119"/>
                  <a:pt x="1674277" y="303013"/>
                  <a:pt x="1687904" y="259343"/>
                </a:cubicBezTo>
                <a:cubicBezTo>
                  <a:pt x="1691031" y="249291"/>
                  <a:pt x="1676735" y="244824"/>
                  <a:pt x="1671597" y="252865"/>
                </a:cubicBezTo>
                <a:cubicBezTo>
                  <a:pt x="1649259" y="287712"/>
                  <a:pt x="1634963" y="325908"/>
                  <a:pt x="1615306" y="362431"/>
                </a:cubicBezTo>
                <a:cubicBezTo>
                  <a:pt x="1603355" y="384544"/>
                  <a:pt x="1590623" y="407776"/>
                  <a:pt x="1572195" y="425199"/>
                </a:cubicBezTo>
                <a:cubicBezTo>
                  <a:pt x="1561249" y="435474"/>
                  <a:pt x="1549075" y="443069"/>
                  <a:pt x="1538242" y="452786"/>
                </a:cubicBezTo>
                <a:cubicBezTo>
                  <a:pt x="1509091" y="471214"/>
                  <a:pt x="1479605" y="489084"/>
                  <a:pt x="1449114" y="506061"/>
                </a:cubicBezTo>
                <a:close/>
                <a:moveTo>
                  <a:pt x="4931098" y="4089123"/>
                </a:moveTo>
                <a:cubicBezTo>
                  <a:pt x="4949416" y="4104982"/>
                  <a:pt x="4977337" y="4086889"/>
                  <a:pt x="4979125" y="4064999"/>
                </a:cubicBezTo>
                <a:cubicBezTo>
                  <a:pt x="4979571" y="4060084"/>
                  <a:pt x="4976780" y="4053494"/>
                  <a:pt x="4970972" y="4053272"/>
                </a:cubicBezTo>
                <a:cubicBezTo>
                  <a:pt x="4952766" y="4052377"/>
                  <a:pt x="4949861" y="4062876"/>
                  <a:pt x="4933333" y="4069689"/>
                </a:cubicBezTo>
                <a:cubicBezTo>
                  <a:pt x="4924956" y="4073151"/>
                  <a:pt x="4924956" y="4083762"/>
                  <a:pt x="4931098" y="4089123"/>
                </a:cubicBezTo>
                <a:close/>
                <a:moveTo>
                  <a:pt x="5383016" y="4558407"/>
                </a:moveTo>
                <a:cubicBezTo>
                  <a:pt x="5390191" y="4562735"/>
                  <a:pt x="5400076" y="4563294"/>
                  <a:pt x="5406666" y="4557318"/>
                </a:cubicBezTo>
                <a:cubicBezTo>
                  <a:pt x="5424312" y="4541459"/>
                  <a:pt x="5441736" y="4520126"/>
                  <a:pt x="5433135" y="4495554"/>
                </a:cubicBezTo>
                <a:cubicBezTo>
                  <a:pt x="5431628" y="4491199"/>
                  <a:pt x="5428668" y="4487932"/>
                  <a:pt x="5425024" y="4486299"/>
                </a:cubicBezTo>
                <a:cubicBezTo>
                  <a:pt x="5421379" y="4484665"/>
                  <a:pt x="5417052" y="4484665"/>
                  <a:pt x="5412808" y="4486843"/>
                </a:cubicBezTo>
                <a:cubicBezTo>
                  <a:pt x="5393709" y="4496784"/>
                  <a:pt x="5384439" y="4518003"/>
                  <a:pt x="5375616" y="4536879"/>
                </a:cubicBezTo>
                <a:cubicBezTo>
                  <a:pt x="5371372" y="4545981"/>
                  <a:pt x="5375840" y="4554079"/>
                  <a:pt x="5383016" y="4558407"/>
                </a:cubicBezTo>
                <a:close/>
                <a:moveTo>
                  <a:pt x="4873131" y="4067455"/>
                </a:moveTo>
                <a:cubicBezTo>
                  <a:pt x="4889439" y="4076836"/>
                  <a:pt x="4906080" y="4068347"/>
                  <a:pt x="4911552" y="4051483"/>
                </a:cubicBezTo>
                <a:cubicBezTo>
                  <a:pt x="4913228" y="4046345"/>
                  <a:pt x="4908089" y="4040203"/>
                  <a:pt x="4902728" y="4040873"/>
                </a:cubicBezTo>
                <a:cubicBezTo>
                  <a:pt x="4891225" y="4042437"/>
                  <a:pt x="4881062" y="4047016"/>
                  <a:pt x="4871457" y="4053382"/>
                </a:cubicBezTo>
                <a:cubicBezTo>
                  <a:pt x="4865761" y="4057067"/>
                  <a:pt x="4868217" y="4064662"/>
                  <a:pt x="4873131" y="4067455"/>
                </a:cubicBezTo>
                <a:close/>
                <a:moveTo>
                  <a:pt x="5951320" y="5187904"/>
                </a:moveTo>
                <a:cubicBezTo>
                  <a:pt x="5982402" y="5221730"/>
                  <a:pt x="6020474" y="5250483"/>
                  <a:pt x="6056913" y="5277037"/>
                </a:cubicBezTo>
                <a:cubicBezTo>
                  <a:pt x="6094663" y="5304512"/>
                  <a:pt x="6132972" y="5338464"/>
                  <a:pt x="6179881" y="5347399"/>
                </a:cubicBezTo>
                <a:cubicBezTo>
                  <a:pt x="6189151" y="5349188"/>
                  <a:pt x="6193619" y="5339246"/>
                  <a:pt x="6188145" y="5332434"/>
                </a:cubicBezTo>
                <a:cubicBezTo>
                  <a:pt x="6152294" y="5288093"/>
                  <a:pt x="6090977" y="5259055"/>
                  <a:pt x="6044961" y="5225325"/>
                </a:cubicBezTo>
                <a:cubicBezTo>
                  <a:pt x="6007100" y="5197626"/>
                  <a:pt x="5971136" y="5166577"/>
                  <a:pt x="5929588" y="5144574"/>
                </a:cubicBezTo>
                <a:cubicBezTo>
                  <a:pt x="5924897" y="5142117"/>
                  <a:pt x="5919982" y="5148036"/>
                  <a:pt x="5922887" y="5152281"/>
                </a:cubicBezTo>
                <a:cubicBezTo>
                  <a:pt x="5931375" y="5164790"/>
                  <a:pt x="5940960" y="5176629"/>
                  <a:pt x="5951320" y="5187904"/>
                </a:cubicBezTo>
                <a:close/>
                <a:moveTo>
                  <a:pt x="1327263" y="503827"/>
                </a:moveTo>
                <a:cubicBezTo>
                  <a:pt x="1331953" y="509188"/>
                  <a:pt x="1340441" y="507290"/>
                  <a:pt x="1341894" y="500142"/>
                </a:cubicBezTo>
                <a:cubicBezTo>
                  <a:pt x="1345914" y="480373"/>
                  <a:pt x="1342117" y="461945"/>
                  <a:pt x="1341446" y="442064"/>
                </a:cubicBezTo>
                <a:cubicBezTo>
                  <a:pt x="1340777" y="421960"/>
                  <a:pt x="1343346" y="401856"/>
                  <a:pt x="1341223" y="381864"/>
                </a:cubicBezTo>
                <a:cubicBezTo>
                  <a:pt x="1340554" y="375609"/>
                  <a:pt x="1336365" y="372621"/>
                  <a:pt x="1331688" y="372328"/>
                </a:cubicBezTo>
                <a:cubicBezTo>
                  <a:pt x="1327012" y="372035"/>
                  <a:pt x="1321845" y="374437"/>
                  <a:pt x="1319221" y="378961"/>
                </a:cubicBezTo>
                <a:cubicBezTo>
                  <a:pt x="1299340" y="413249"/>
                  <a:pt x="1300569" y="473225"/>
                  <a:pt x="1327263" y="503827"/>
                </a:cubicBezTo>
                <a:close/>
                <a:moveTo>
                  <a:pt x="4712036" y="3953045"/>
                </a:moveTo>
                <a:cubicBezTo>
                  <a:pt x="4713502" y="3957582"/>
                  <a:pt x="4717104" y="3961407"/>
                  <a:pt x="4722130" y="3962133"/>
                </a:cubicBezTo>
                <a:cubicBezTo>
                  <a:pt x="4730282" y="3963250"/>
                  <a:pt x="4735756" y="3962356"/>
                  <a:pt x="4743796" y="3960904"/>
                </a:cubicBezTo>
                <a:cubicBezTo>
                  <a:pt x="4761890" y="3957553"/>
                  <a:pt x="4759315" y="3934664"/>
                  <a:pt x="4746812" y="3928235"/>
                </a:cubicBezTo>
                <a:cubicBezTo>
                  <a:pt x="4742645" y="3926093"/>
                  <a:pt x="4737376" y="3925779"/>
                  <a:pt x="4731400" y="3928627"/>
                </a:cubicBezTo>
                <a:cubicBezTo>
                  <a:pt x="4724921" y="3931642"/>
                  <a:pt x="4719896" y="3934546"/>
                  <a:pt x="4714759" y="3939684"/>
                </a:cubicBezTo>
                <a:cubicBezTo>
                  <a:pt x="4711241" y="3943258"/>
                  <a:pt x="4710570" y="3948507"/>
                  <a:pt x="4712036" y="3953045"/>
                </a:cubicBezTo>
                <a:close/>
                <a:moveTo>
                  <a:pt x="3933207" y="3178447"/>
                </a:moveTo>
                <a:cubicBezTo>
                  <a:pt x="3933584" y="3180513"/>
                  <a:pt x="3935399" y="3182328"/>
                  <a:pt x="3938303" y="3182104"/>
                </a:cubicBezTo>
                <a:cubicBezTo>
                  <a:pt x="3978288" y="3179089"/>
                  <a:pt x="4003306" y="3156081"/>
                  <a:pt x="4036030" y="3134860"/>
                </a:cubicBezTo>
                <a:cubicBezTo>
                  <a:pt x="4073334" y="3110513"/>
                  <a:pt x="4126163" y="3090633"/>
                  <a:pt x="4150399" y="3051764"/>
                </a:cubicBezTo>
                <a:cubicBezTo>
                  <a:pt x="4153637" y="3046627"/>
                  <a:pt x="4148947" y="3038139"/>
                  <a:pt x="4142357" y="3040261"/>
                </a:cubicBezTo>
                <a:cubicBezTo>
                  <a:pt x="4106394" y="3051877"/>
                  <a:pt x="4073222" y="3079351"/>
                  <a:pt x="4041503" y="3099679"/>
                </a:cubicBezTo>
                <a:cubicBezTo>
                  <a:pt x="4009225" y="3120341"/>
                  <a:pt x="3973038" y="3162671"/>
                  <a:pt x="3936740" y="3173282"/>
                </a:cubicBezTo>
                <a:cubicBezTo>
                  <a:pt x="3933892" y="3174063"/>
                  <a:pt x="3932830" y="3176380"/>
                  <a:pt x="3933207" y="3178447"/>
                </a:cubicBezTo>
                <a:close/>
                <a:moveTo>
                  <a:pt x="5165084" y="4440380"/>
                </a:moveTo>
                <a:cubicBezTo>
                  <a:pt x="5194011" y="4449204"/>
                  <a:pt x="5223385" y="4416255"/>
                  <a:pt x="5216348" y="4388223"/>
                </a:cubicBezTo>
                <a:cubicBezTo>
                  <a:pt x="5215232" y="4383532"/>
                  <a:pt x="5209536" y="4383308"/>
                  <a:pt x="5206186" y="4385207"/>
                </a:cubicBezTo>
                <a:cubicBezTo>
                  <a:pt x="5188204" y="4395258"/>
                  <a:pt x="5179381" y="4415922"/>
                  <a:pt x="5163633" y="4429211"/>
                </a:cubicBezTo>
                <a:cubicBezTo>
                  <a:pt x="5160171" y="4432116"/>
                  <a:pt x="5160058" y="4438817"/>
                  <a:pt x="5165084" y="4440380"/>
                </a:cubicBezTo>
                <a:close/>
                <a:moveTo>
                  <a:pt x="5817789" y="5127710"/>
                </a:moveTo>
                <a:cubicBezTo>
                  <a:pt x="5862129" y="5179198"/>
                  <a:pt x="5928807" y="5213709"/>
                  <a:pt x="5979178" y="5260506"/>
                </a:cubicBezTo>
                <a:cubicBezTo>
                  <a:pt x="6023071" y="5301273"/>
                  <a:pt x="6067300" y="5346953"/>
                  <a:pt x="6121580" y="5373312"/>
                </a:cubicBezTo>
                <a:cubicBezTo>
                  <a:pt x="6128951" y="5376885"/>
                  <a:pt x="6134648" y="5366275"/>
                  <a:pt x="6129957" y="5360802"/>
                </a:cubicBezTo>
                <a:cubicBezTo>
                  <a:pt x="6086399" y="5309538"/>
                  <a:pt x="6027315" y="5270223"/>
                  <a:pt x="5976944" y="5225995"/>
                </a:cubicBezTo>
                <a:cubicBezTo>
                  <a:pt x="5931487" y="5185899"/>
                  <a:pt x="5878100" y="5144239"/>
                  <a:pt x="5820581" y="5123465"/>
                </a:cubicBezTo>
                <a:cubicBezTo>
                  <a:pt x="5818013" y="5122460"/>
                  <a:pt x="5816114" y="5125810"/>
                  <a:pt x="5817789" y="5127710"/>
                </a:cubicBezTo>
                <a:close/>
                <a:moveTo>
                  <a:pt x="4774368" y="4084401"/>
                </a:moveTo>
                <a:cubicBezTo>
                  <a:pt x="4777198" y="4086757"/>
                  <a:pt x="4781156" y="4088118"/>
                  <a:pt x="4786238" y="4087783"/>
                </a:cubicBezTo>
                <a:cubicBezTo>
                  <a:pt x="4800087" y="4086889"/>
                  <a:pt x="4813154" y="4087112"/>
                  <a:pt x="4824436" y="4078289"/>
                </a:cubicBezTo>
                <a:cubicBezTo>
                  <a:pt x="4829350" y="4074492"/>
                  <a:pt x="4831024" y="4067344"/>
                  <a:pt x="4827116" y="4062094"/>
                </a:cubicBezTo>
                <a:cubicBezTo>
                  <a:pt x="4821030" y="4054053"/>
                  <a:pt x="4813351" y="4050199"/>
                  <a:pt x="4805072" y="4049432"/>
                </a:cubicBezTo>
                <a:cubicBezTo>
                  <a:pt x="4796794" y="4048663"/>
                  <a:pt x="4787914" y="4050982"/>
                  <a:pt x="4779425" y="4055282"/>
                </a:cubicBezTo>
                <a:cubicBezTo>
                  <a:pt x="4767530" y="4061313"/>
                  <a:pt x="4765876" y="4077333"/>
                  <a:pt x="4774368" y="4084401"/>
                </a:cubicBezTo>
                <a:close/>
                <a:moveTo>
                  <a:pt x="4662498" y="4026739"/>
                </a:moveTo>
                <a:cubicBezTo>
                  <a:pt x="4665002" y="4028602"/>
                  <a:pt x="4668296" y="4029705"/>
                  <a:pt x="4672317" y="4029594"/>
                </a:cubicBezTo>
                <a:cubicBezTo>
                  <a:pt x="4687059" y="4029147"/>
                  <a:pt x="4699234" y="4026131"/>
                  <a:pt x="4711072" y="4017531"/>
                </a:cubicBezTo>
                <a:cubicBezTo>
                  <a:pt x="4714424" y="4015074"/>
                  <a:pt x="4716993" y="4011388"/>
                  <a:pt x="4718444" y="4007256"/>
                </a:cubicBezTo>
                <a:lnTo>
                  <a:pt x="4718444" y="4006809"/>
                </a:lnTo>
                <a:cubicBezTo>
                  <a:pt x="4719449" y="4003905"/>
                  <a:pt x="4720231" y="4001002"/>
                  <a:pt x="4719002" y="3998097"/>
                </a:cubicBezTo>
                <a:cubicBezTo>
                  <a:pt x="4718779" y="3998879"/>
                  <a:pt x="4718444" y="3999661"/>
                  <a:pt x="4718109" y="4000442"/>
                </a:cubicBezTo>
                <a:cubicBezTo>
                  <a:pt x="4716880" y="3991620"/>
                  <a:pt x="4709620" y="3983912"/>
                  <a:pt x="4697782" y="3986035"/>
                </a:cubicBezTo>
                <a:cubicBezTo>
                  <a:pt x="4684938" y="3988381"/>
                  <a:pt x="4673098" y="3993294"/>
                  <a:pt x="4663047" y="4001671"/>
                </a:cubicBezTo>
                <a:cubicBezTo>
                  <a:pt x="4654587" y="4008708"/>
                  <a:pt x="4654985" y="4021147"/>
                  <a:pt x="4662498" y="4026739"/>
                </a:cubicBezTo>
                <a:close/>
                <a:moveTo>
                  <a:pt x="5203017" y="4591914"/>
                </a:moveTo>
                <a:cubicBezTo>
                  <a:pt x="5204204" y="4596632"/>
                  <a:pt x="5207806" y="4600429"/>
                  <a:pt x="5214005" y="4600318"/>
                </a:cubicBezTo>
                <a:cubicBezTo>
                  <a:pt x="5235002" y="4599984"/>
                  <a:pt x="5255217" y="4602999"/>
                  <a:pt x="5275767" y="4605455"/>
                </a:cubicBezTo>
                <a:cubicBezTo>
                  <a:pt x="5282803" y="4606238"/>
                  <a:pt x="5287717" y="4603110"/>
                  <a:pt x="5292855" y="4598977"/>
                </a:cubicBezTo>
                <a:cubicBezTo>
                  <a:pt x="5297881" y="4594957"/>
                  <a:pt x="5300339" y="4588256"/>
                  <a:pt x="5296430" y="4582448"/>
                </a:cubicBezTo>
                <a:cubicBezTo>
                  <a:pt x="5288556" y="4570721"/>
                  <a:pt x="5270909" y="4564549"/>
                  <a:pt x="5252815" y="4563837"/>
                </a:cubicBezTo>
                <a:cubicBezTo>
                  <a:pt x="5234723" y="4563125"/>
                  <a:pt x="5216182" y="4567873"/>
                  <a:pt x="5206521" y="4577980"/>
                </a:cubicBezTo>
                <a:cubicBezTo>
                  <a:pt x="5203059" y="4581555"/>
                  <a:pt x="5201830" y="4587195"/>
                  <a:pt x="5203017" y="4591914"/>
                </a:cubicBezTo>
                <a:close/>
                <a:moveTo>
                  <a:pt x="5723525" y="5138654"/>
                </a:moveTo>
                <a:cubicBezTo>
                  <a:pt x="5943884" y="5225100"/>
                  <a:pt x="6063167" y="5448923"/>
                  <a:pt x="6235836" y="5597021"/>
                </a:cubicBezTo>
                <a:cubicBezTo>
                  <a:pt x="6241645" y="5602047"/>
                  <a:pt x="6251250" y="5594453"/>
                  <a:pt x="6246335" y="5587974"/>
                </a:cubicBezTo>
                <a:cubicBezTo>
                  <a:pt x="6164244" y="5480978"/>
                  <a:pt x="6064172" y="5375432"/>
                  <a:pt x="5964547" y="5284519"/>
                </a:cubicBezTo>
                <a:cubicBezTo>
                  <a:pt x="5893625" y="5219851"/>
                  <a:pt x="5824044" y="5147366"/>
                  <a:pt x="5726986" y="5127373"/>
                </a:cubicBezTo>
                <a:cubicBezTo>
                  <a:pt x="5719615" y="5125810"/>
                  <a:pt x="5716376" y="5135861"/>
                  <a:pt x="5723525" y="5138654"/>
                </a:cubicBezTo>
                <a:close/>
                <a:moveTo>
                  <a:pt x="1136835" y="479256"/>
                </a:moveTo>
                <a:cubicBezTo>
                  <a:pt x="1138733" y="486292"/>
                  <a:pt x="1148562" y="484394"/>
                  <a:pt x="1150013" y="478251"/>
                </a:cubicBezTo>
                <a:cubicBezTo>
                  <a:pt x="1157721" y="446196"/>
                  <a:pt x="1156715" y="410121"/>
                  <a:pt x="1154594" y="377396"/>
                </a:cubicBezTo>
                <a:cubicBezTo>
                  <a:pt x="1154370" y="373822"/>
                  <a:pt x="1149679" y="373376"/>
                  <a:pt x="1148115" y="376280"/>
                </a:cubicBezTo>
                <a:cubicBezTo>
                  <a:pt x="1132032" y="407217"/>
                  <a:pt x="1127788" y="445638"/>
                  <a:pt x="1136835" y="479256"/>
                </a:cubicBezTo>
                <a:close/>
                <a:moveTo>
                  <a:pt x="1259692" y="617191"/>
                </a:moveTo>
                <a:cubicBezTo>
                  <a:pt x="1262596" y="599879"/>
                  <a:pt x="1262149" y="582009"/>
                  <a:pt x="1259803" y="564363"/>
                </a:cubicBezTo>
                <a:cubicBezTo>
                  <a:pt x="1260138" y="564027"/>
                  <a:pt x="1260585" y="564027"/>
                  <a:pt x="1260809" y="563580"/>
                </a:cubicBezTo>
                <a:cubicBezTo>
                  <a:pt x="1277562" y="540907"/>
                  <a:pt x="1284152" y="510306"/>
                  <a:pt x="1287614" y="482718"/>
                </a:cubicBezTo>
                <a:cubicBezTo>
                  <a:pt x="1290182" y="462279"/>
                  <a:pt x="1258910" y="461498"/>
                  <a:pt x="1256006" y="481378"/>
                </a:cubicBezTo>
                <a:lnTo>
                  <a:pt x="1255895" y="481936"/>
                </a:lnTo>
                <a:cubicBezTo>
                  <a:pt x="1246400" y="457031"/>
                  <a:pt x="1238471" y="431789"/>
                  <a:pt x="1232217" y="406101"/>
                </a:cubicBezTo>
                <a:cubicBezTo>
                  <a:pt x="1237131" y="337413"/>
                  <a:pt x="1252208" y="291286"/>
                  <a:pt x="1282923" y="249849"/>
                </a:cubicBezTo>
                <a:cubicBezTo>
                  <a:pt x="1255113" y="304576"/>
                  <a:pt x="1240705" y="365558"/>
                  <a:pt x="1261256" y="413025"/>
                </a:cubicBezTo>
                <a:cubicBezTo>
                  <a:pt x="1263824" y="418944"/>
                  <a:pt x="1274099" y="419280"/>
                  <a:pt x="1275886" y="412467"/>
                </a:cubicBezTo>
                <a:cubicBezTo>
                  <a:pt x="1291522" y="351932"/>
                  <a:pt x="1291969" y="295976"/>
                  <a:pt x="1324917" y="239910"/>
                </a:cubicBezTo>
                <a:cubicBezTo>
                  <a:pt x="1335863" y="221369"/>
                  <a:pt x="1347702" y="202940"/>
                  <a:pt x="1358312" y="183953"/>
                </a:cubicBezTo>
                <a:cubicBezTo>
                  <a:pt x="1356861" y="187527"/>
                  <a:pt x="1355520" y="190878"/>
                  <a:pt x="1354514" y="193559"/>
                </a:cubicBezTo>
                <a:cubicBezTo>
                  <a:pt x="1339660" y="230750"/>
                  <a:pt x="1320338" y="282238"/>
                  <a:pt x="1333852" y="322558"/>
                </a:cubicBezTo>
                <a:cubicBezTo>
                  <a:pt x="1335751" y="328142"/>
                  <a:pt x="1343681" y="327026"/>
                  <a:pt x="1345580" y="322335"/>
                </a:cubicBezTo>
                <a:cubicBezTo>
                  <a:pt x="1360435" y="286930"/>
                  <a:pt x="1365907" y="247838"/>
                  <a:pt x="1380650" y="212098"/>
                </a:cubicBezTo>
                <a:cubicBezTo>
                  <a:pt x="1389696" y="190431"/>
                  <a:pt x="1400530" y="168876"/>
                  <a:pt x="1415608" y="150670"/>
                </a:cubicBezTo>
                <a:cubicBezTo>
                  <a:pt x="1434260" y="188867"/>
                  <a:pt x="1442413" y="230862"/>
                  <a:pt x="1455593" y="272634"/>
                </a:cubicBezTo>
                <a:cubicBezTo>
                  <a:pt x="1457045" y="277324"/>
                  <a:pt x="1460172" y="280675"/>
                  <a:pt x="1463969" y="283132"/>
                </a:cubicBezTo>
                <a:cubicBezTo>
                  <a:pt x="1459836" y="327360"/>
                  <a:pt x="1463299" y="372706"/>
                  <a:pt x="1452019" y="414924"/>
                </a:cubicBezTo>
                <a:cubicBezTo>
                  <a:pt x="1439733" y="460492"/>
                  <a:pt x="1411588" y="496456"/>
                  <a:pt x="1390590" y="537893"/>
                </a:cubicBezTo>
                <a:lnTo>
                  <a:pt x="1390590" y="538004"/>
                </a:lnTo>
                <a:cubicBezTo>
                  <a:pt x="1389920" y="538340"/>
                  <a:pt x="1389250" y="538786"/>
                  <a:pt x="1388580" y="539121"/>
                </a:cubicBezTo>
                <a:cubicBezTo>
                  <a:pt x="1342229" y="563134"/>
                  <a:pt x="1299230" y="588041"/>
                  <a:pt x="1259692" y="617191"/>
                </a:cubicBezTo>
                <a:close/>
                <a:moveTo>
                  <a:pt x="3571297" y="2973137"/>
                </a:moveTo>
                <a:cubicBezTo>
                  <a:pt x="3575318" y="2958841"/>
                  <a:pt x="3578445" y="2944656"/>
                  <a:pt x="3580791" y="2932706"/>
                </a:cubicBezTo>
                <a:cubicBezTo>
                  <a:pt x="3581238" y="2930360"/>
                  <a:pt x="3580456" y="2928573"/>
                  <a:pt x="3579227" y="2927122"/>
                </a:cubicBezTo>
                <a:cubicBezTo>
                  <a:pt x="3609271" y="2913942"/>
                  <a:pt x="3639874" y="2902103"/>
                  <a:pt x="3671705" y="2892498"/>
                </a:cubicBezTo>
                <a:cubicBezTo>
                  <a:pt x="3671816" y="2893168"/>
                  <a:pt x="3671705" y="2893950"/>
                  <a:pt x="3671816" y="2894509"/>
                </a:cubicBezTo>
                <a:cubicBezTo>
                  <a:pt x="3635965" y="2916735"/>
                  <a:pt x="3602905" y="2943652"/>
                  <a:pt x="3571297" y="2973137"/>
                </a:cubicBezTo>
                <a:close/>
                <a:moveTo>
                  <a:pt x="3814554" y="3222870"/>
                </a:moveTo>
                <a:cubicBezTo>
                  <a:pt x="3828738" y="3230576"/>
                  <a:pt x="3892736" y="3236497"/>
                  <a:pt x="3880896" y="3205671"/>
                </a:cubicBezTo>
                <a:cubicBezTo>
                  <a:pt x="3879221" y="3201203"/>
                  <a:pt x="3874530" y="3196401"/>
                  <a:pt x="3869280" y="3196176"/>
                </a:cubicBezTo>
                <a:cubicBezTo>
                  <a:pt x="3851968" y="3195507"/>
                  <a:pt x="3835551" y="3200197"/>
                  <a:pt x="3818462" y="3202878"/>
                </a:cubicBezTo>
                <a:cubicBezTo>
                  <a:pt x="3809415" y="3204330"/>
                  <a:pt x="3806177" y="3218291"/>
                  <a:pt x="3814554" y="3222870"/>
                </a:cubicBezTo>
                <a:close/>
                <a:moveTo>
                  <a:pt x="5061884" y="4497440"/>
                </a:moveTo>
                <a:cubicBezTo>
                  <a:pt x="5063420" y="4498962"/>
                  <a:pt x="5065905" y="4499520"/>
                  <a:pt x="5068139" y="4497901"/>
                </a:cubicBezTo>
                <a:cubicBezTo>
                  <a:pt x="5098964" y="4475451"/>
                  <a:pt x="5150676" y="4435690"/>
                  <a:pt x="5144868" y="4392019"/>
                </a:cubicBezTo>
                <a:cubicBezTo>
                  <a:pt x="5144422" y="4388893"/>
                  <a:pt x="5142272" y="4387357"/>
                  <a:pt x="5139772" y="4386966"/>
                </a:cubicBezTo>
                <a:cubicBezTo>
                  <a:pt x="5137273" y="4386575"/>
                  <a:pt x="5134425" y="4387330"/>
                  <a:pt x="5132582" y="4388781"/>
                </a:cubicBezTo>
                <a:cubicBezTo>
                  <a:pt x="5116612" y="4401402"/>
                  <a:pt x="5107229" y="4422623"/>
                  <a:pt x="5095949" y="4439264"/>
                </a:cubicBezTo>
                <a:cubicBezTo>
                  <a:pt x="5084334" y="4456576"/>
                  <a:pt x="5073165" y="4474111"/>
                  <a:pt x="5061326" y="4491198"/>
                </a:cubicBezTo>
                <a:cubicBezTo>
                  <a:pt x="5059762" y="4493432"/>
                  <a:pt x="5060349" y="4495918"/>
                  <a:pt x="5061884" y="4497440"/>
                </a:cubicBezTo>
                <a:close/>
                <a:moveTo>
                  <a:pt x="5896891" y="5381995"/>
                </a:moveTo>
                <a:cubicBezTo>
                  <a:pt x="5900298" y="5385821"/>
                  <a:pt x="5904403" y="5388725"/>
                  <a:pt x="5911272" y="5391070"/>
                </a:cubicBezTo>
                <a:cubicBezTo>
                  <a:pt x="5914957" y="5392298"/>
                  <a:pt x="5919425" y="5389618"/>
                  <a:pt x="5920207" y="5385931"/>
                </a:cubicBezTo>
                <a:cubicBezTo>
                  <a:pt x="5926797" y="5357228"/>
                  <a:pt x="5889492" y="5326849"/>
                  <a:pt x="5872292" y="5307080"/>
                </a:cubicBezTo>
                <a:cubicBezTo>
                  <a:pt x="5869583" y="5303981"/>
                  <a:pt x="5866387" y="5302669"/>
                  <a:pt x="5863274" y="5302642"/>
                </a:cubicBezTo>
                <a:cubicBezTo>
                  <a:pt x="5853932" y="5302563"/>
                  <a:pt x="5845347" y="5314061"/>
                  <a:pt x="5852970" y="5323610"/>
                </a:cubicBezTo>
                <a:cubicBezTo>
                  <a:pt x="5864362" y="5338017"/>
                  <a:pt x="5876313" y="5352202"/>
                  <a:pt x="5886700" y="5367391"/>
                </a:cubicBezTo>
                <a:cubicBezTo>
                  <a:pt x="5890776" y="5373423"/>
                  <a:pt x="5893485" y="5378170"/>
                  <a:pt x="5896891" y="5381995"/>
                </a:cubicBezTo>
                <a:close/>
                <a:moveTo>
                  <a:pt x="3846719" y="3295469"/>
                </a:moveTo>
                <a:cubicBezTo>
                  <a:pt x="3848283" y="3299154"/>
                  <a:pt x="3852862" y="3300048"/>
                  <a:pt x="3855542" y="3297032"/>
                </a:cubicBezTo>
                <a:cubicBezTo>
                  <a:pt x="3884247" y="3265313"/>
                  <a:pt x="3920657" y="3252915"/>
                  <a:pt x="3957515" y="3233371"/>
                </a:cubicBezTo>
                <a:cubicBezTo>
                  <a:pt x="3997498" y="3212373"/>
                  <a:pt x="4058814" y="3184228"/>
                  <a:pt x="4081710" y="3143908"/>
                </a:cubicBezTo>
                <a:cubicBezTo>
                  <a:pt x="4084391" y="3139329"/>
                  <a:pt x="4079589" y="3134192"/>
                  <a:pt x="4075009" y="3134526"/>
                </a:cubicBezTo>
                <a:cubicBezTo>
                  <a:pt x="4043289" y="3136648"/>
                  <a:pt x="4018384" y="3160103"/>
                  <a:pt x="3993253" y="3177861"/>
                </a:cubicBezTo>
                <a:cubicBezTo>
                  <a:pt x="3968124" y="3195620"/>
                  <a:pt x="3942659" y="3213825"/>
                  <a:pt x="3915631" y="3228679"/>
                </a:cubicBezTo>
                <a:cubicBezTo>
                  <a:pt x="3897314" y="3238730"/>
                  <a:pt x="3834209" y="3265759"/>
                  <a:pt x="3846719" y="3295469"/>
                </a:cubicBezTo>
                <a:close/>
                <a:moveTo>
                  <a:pt x="4806678" y="4278433"/>
                </a:moveTo>
                <a:cubicBezTo>
                  <a:pt x="4836611" y="4288262"/>
                  <a:pt x="4881844" y="4272179"/>
                  <a:pt x="4888545" y="4238561"/>
                </a:cubicBezTo>
                <a:cubicBezTo>
                  <a:pt x="4890110" y="4230296"/>
                  <a:pt x="4883407" y="4224265"/>
                  <a:pt x="4875366" y="4225828"/>
                </a:cubicBezTo>
                <a:cubicBezTo>
                  <a:pt x="4862858" y="4228286"/>
                  <a:pt x="4854592" y="4235545"/>
                  <a:pt x="4844205" y="4242470"/>
                </a:cubicBezTo>
                <a:cubicBezTo>
                  <a:pt x="4832143" y="4250624"/>
                  <a:pt x="4819410" y="4254867"/>
                  <a:pt x="4805450" y="4258777"/>
                </a:cubicBezTo>
                <a:cubicBezTo>
                  <a:pt x="4794616" y="4261903"/>
                  <a:pt x="4797966" y="4275642"/>
                  <a:pt x="4806678" y="4278433"/>
                </a:cubicBezTo>
                <a:close/>
                <a:moveTo>
                  <a:pt x="3762312" y="3275392"/>
                </a:moveTo>
                <a:cubicBezTo>
                  <a:pt x="3764322" y="3279860"/>
                  <a:pt x="3768874" y="3283238"/>
                  <a:pt x="3774346" y="3282178"/>
                </a:cubicBezTo>
                <a:cubicBezTo>
                  <a:pt x="3799587" y="3277375"/>
                  <a:pt x="3831754" y="3286197"/>
                  <a:pt x="3846608" y="3260956"/>
                </a:cubicBezTo>
                <a:cubicBezTo>
                  <a:pt x="3850071" y="3254926"/>
                  <a:pt x="3846609" y="3248112"/>
                  <a:pt x="3841359" y="3244873"/>
                </a:cubicBezTo>
                <a:cubicBezTo>
                  <a:pt x="3835636" y="3241328"/>
                  <a:pt x="3829269" y="3239770"/>
                  <a:pt x="3822631" y="3239645"/>
                </a:cubicBezTo>
                <a:cubicBezTo>
                  <a:pt x="3802716" y="3239267"/>
                  <a:pt x="3780349" y="3251771"/>
                  <a:pt x="3765523" y="3262073"/>
                </a:cubicBezTo>
                <a:cubicBezTo>
                  <a:pt x="3760831" y="3265368"/>
                  <a:pt x="3760301" y="3270924"/>
                  <a:pt x="3762312" y="3275392"/>
                </a:cubicBezTo>
                <a:close/>
                <a:moveTo>
                  <a:pt x="3833205" y="3347849"/>
                </a:moveTo>
                <a:cubicBezTo>
                  <a:pt x="3842699" y="3370634"/>
                  <a:pt x="3913956" y="3304403"/>
                  <a:pt x="3921774" y="3292005"/>
                </a:cubicBezTo>
                <a:cubicBezTo>
                  <a:pt x="3925013" y="3286867"/>
                  <a:pt x="3918647" y="3282288"/>
                  <a:pt x="3914067" y="3284522"/>
                </a:cubicBezTo>
                <a:cubicBezTo>
                  <a:pt x="3885363" y="3298148"/>
                  <a:pt x="3856549" y="3311885"/>
                  <a:pt x="3834099" y="3335116"/>
                </a:cubicBezTo>
                <a:cubicBezTo>
                  <a:pt x="3831307" y="3338021"/>
                  <a:pt x="3831195" y="3343047"/>
                  <a:pt x="3832646" y="3346509"/>
                </a:cubicBezTo>
                <a:cubicBezTo>
                  <a:pt x="3832871" y="3346956"/>
                  <a:pt x="3832982" y="3347403"/>
                  <a:pt x="3833205" y="3347849"/>
                </a:cubicBezTo>
                <a:close/>
                <a:moveTo>
                  <a:pt x="4962231" y="4515309"/>
                </a:moveTo>
                <a:cubicBezTo>
                  <a:pt x="4963515" y="4518395"/>
                  <a:pt x="4966503" y="4520628"/>
                  <a:pt x="4970524" y="4519680"/>
                </a:cubicBezTo>
                <a:cubicBezTo>
                  <a:pt x="5000456" y="4512419"/>
                  <a:pt x="5032845" y="4477796"/>
                  <a:pt x="5044908" y="4449986"/>
                </a:cubicBezTo>
                <a:cubicBezTo>
                  <a:pt x="5046807" y="4445630"/>
                  <a:pt x="5043568" y="4440827"/>
                  <a:pt x="5038541" y="4441944"/>
                </a:cubicBezTo>
                <a:cubicBezTo>
                  <a:pt x="5022347" y="4445741"/>
                  <a:pt x="5013635" y="4455347"/>
                  <a:pt x="5002801" y="4467744"/>
                </a:cubicBezTo>
                <a:cubicBezTo>
                  <a:pt x="4990740" y="4481481"/>
                  <a:pt x="4977783" y="4493657"/>
                  <a:pt x="4964158" y="4505830"/>
                </a:cubicBezTo>
                <a:cubicBezTo>
                  <a:pt x="4961365" y="4508287"/>
                  <a:pt x="4960946" y="4512224"/>
                  <a:pt x="4962231" y="4515309"/>
                </a:cubicBezTo>
                <a:close/>
                <a:moveTo>
                  <a:pt x="1079204" y="564698"/>
                </a:moveTo>
                <a:cubicBezTo>
                  <a:pt x="1082107" y="571064"/>
                  <a:pt x="1091602" y="572851"/>
                  <a:pt x="1094840" y="565703"/>
                </a:cubicBezTo>
                <a:cubicBezTo>
                  <a:pt x="1102993" y="547944"/>
                  <a:pt x="1101653" y="529627"/>
                  <a:pt x="1097745" y="510752"/>
                </a:cubicBezTo>
                <a:cubicBezTo>
                  <a:pt x="1096572" y="505335"/>
                  <a:pt x="1092244" y="502208"/>
                  <a:pt x="1087874" y="501900"/>
                </a:cubicBezTo>
                <a:cubicBezTo>
                  <a:pt x="1083505" y="501593"/>
                  <a:pt x="1079092" y="504106"/>
                  <a:pt x="1077752" y="509970"/>
                </a:cubicBezTo>
                <a:cubicBezTo>
                  <a:pt x="1073620" y="528399"/>
                  <a:pt x="1071274" y="547162"/>
                  <a:pt x="1079204" y="564698"/>
                </a:cubicBezTo>
                <a:close/>
                <a:moveTo>
                  <a:pt x="4538403" y="4106434"/>
                </a:moveTo>
                <a:cubicBezTo>
                  <a:pt x="4598157" y="4067679"/>
                  <a:pt x="4644954" y="4007255"/>
                  <a:pt x="4682928" y="3948508"/>
                </a:cubicBezTo>
                <a:cubicBezTo>
                  <a:pt x="4730842" y="3874347"/>
                  <a:pt x="4788584" y="3795942"/>
                  <a:pt x="4824325" y="3714745"/>
                </a:cubicBezTo>
                <a:cubicBezTo>
                  <a:pt x="4829351" y="3783991"/>
                  <a:pt x="4817065" y="3866417"/>
                  <a:pt x="4755971" y="3877474"/>
                </a:cubicBezTo>
                <a:cubicBezTo>
                  <a:pt x="4731512" y="3881830"/>
                  <a:pt x="4739777" y="3919246"/>
                  <a:pt x="4764237" y="3915113"/>
                </a:cubicBezTo>
                <a:cubicBezTo>
                  <a:pt x="4834377" y="3903274"/>
                  <a:pt x="4860177" y="3832576"/>
                  <a:pt x="4863751" y="3759309"/>
                </a:cubicBezTo>
                <a:cubicBezTo>
                  <a:pt x="4914233" y="3696093"/>
                  <a:pt x="5001016" y="3686822"/>
                  <a:pt x="5077745" y="3675431"/>
                </a:cubicBezTo>
                <a:cubicBezTo>
                  <a:pt x="5066241" y="3708379"/>
                  <a:pt x="5038765" y="3735965"/>
                  <a:pt x="5021901" y="3765228"/>
                </a:cubicBezTo>
                <a:cubicBezTo>
                  <a:pt x="5019555" y="3769249"/>
                  <a:pt x="5019332" y="3773157"/>
                  <a:pt x="5020225" y="3776732"/>
                </a:cubicBezTo>
                <a:cubicBezTo>
                  <a:pt x="5007605" y="3797841"/>
                  <a:pt x="4996659" y="3820513"/>
                  <a:pt x="4981693" y="3840170"/>
                </a:cubicBezTo>
                <a:cubicBezTo>
                  <a:pt x="4962148" y="3865858"/>
                  <a:pt x="4941039" y="3888196"/>
                  <a:pt x="4916467" y="3908747"/>
                </a:cubicBezTo>
                <a:cubicBezTo>
                  <a:pt x="4894129" y="3927399"/>
                  <a:pt x="4870675" y="3947503"/>
                  <a:pt x="4845880" y="3964926"/>
                </a:cubicBezTo>
                <a:cubicBezTo>
                  <a:pt x="4842976" y="3966378"/>
                  <a:pt x="4840296" y="3968389"/>
                  <a:pt x="4837504" y="3969952"/>
                </a:cubicBezTo>
                <a:cubicBezTo>
                  <a:pt x="4845769" y="3963251"/>
                  <a:pt x="4854034" y="3956438"/>
                  <a:pt x="4860846" y="3948284"/>
                </a:cubicBezTo>
                <a:cubicBezTo>
                  <a:pt x="4898820" y="3902716"/>
                  <a:pt x="4933779" y="3840505"/>
                  <a:pt x="4958127" y="3786672"/>
                </a:cubicBezTo>
                <a:cubicBezTo>
                  <a:pt x="4960919" y="3780418"/>
                  <a:pt x="4952989" y="3774052"/>
                  <a:pt x="4947294" y="3777179"/>
                </a:cubicBezTo>
                <a:cubicBezTo>
                  <a:pt x="4882515" y="3812360"/>
                  <a:pt x="4868666" y="3898583"/>
                  <a:pt x="4814608" y="3946721"/>
                </a:cubicBezTo>
                <a:cubicBezTo>
                  <a:pt x="4785457" y="3972744"/>
                  <a:pt x="4747707" y="4002229"/>
                  <a:pt x="4726263" y="4036518"/>
                </a:cubicBezTo>
                <a:cubicBezTo>
                  <a:pt x="4712525" y="4042884"/>
                  <a:pt x="4698787" y="4048803"/>
                  <a:pt x="4684827" y="4054053"/>
                </a:cubicBezTo>
                <a:cubicBezTo>
                  <a:pt x="4684938" y="4051372"/>
                  <a:pt x="4684491" y="4048469"/>
                  <a:pt x="4682928" y="4045453"/>
                </a:cubicBezTo>
                <a:cubicBezTo>
                  <a:pt x="4671871" y="4024567"/>
                  <a:pt x="4636800" y="4049585"/>
                  <a:pt x="4626860" y="4058632"/>
                </a:cubicBezTo>
                <a:cubicBezTo>
                  <a:pt x="4622058" y="4063099"/>
                  <a:pt x="4621164" y="4069689"/>
                  <a:pt x="4622840" y="4075163"/>
                </a:cubicBezTo>
                <a:cubicBezTo>
                  <a:pt x="4608656" y="4079741"/>
                  <a:pt x="4594360" y="4084209"/>
                  <a:pt x="4579728" y="4089123"/>
                </a:cubicBezTo>
                <a:cubicBezTo>
                  <a:pt x="4565543" y="4093925"/>
                  <a:pt x="4552029" y="4100179"/>
                  <a:pt x="4538403" y="4106434"/>
                </a:cubicBezTo>
                <a:close/>
                <a:moveTo>
                  <a:pt x="5421066" y="5028014"/>
                </a:moveTo>
                <a:cubicBezTo>
                  <a:pt x="5421974" y="5029969"/>
                  <a:pt x="5423809" y="5031546"/>
                  <a:pt x="5426769" y="5032217"/>
                </a:cubicBezTo>
                <a:cubicBezTo>
                  <a:pt x="5459828" y="5039698"/>
                  <a:pt x="5488643" y="5061702"/>
                  <a:pt x="5516789" y="5079795"/>
                </a:cubicBezTo>
                <a:cubicBezTo>
                  <a:pt x="5520251" y="5082141"/>
                  <a:pt x="5523379" y="5077561"/>
                  <a:pt x="5521926" y="5074433"/>
                </a:cubicBezTo>
                <a:cubicBezTo>
                  <a:pt x="5506179" y="5041486"/>
                  <a:pt x="5467200" y="5021270"/>
                  <a:pt x="5432689" y="5014569"/>
                </a:cubicBezTo>
                <a:cubicBezTo>
                  <a:pt x="5423976" y="5012894"/>
                  <a:pt x="5418343" y="5022150"/>
                  <a:pt x="5421066" y="5028014"/>
                </a:cubicBezTo>
                <a:close/>
                <a:moveTo>
                  <a:pt x="5719057" y="5341256"/>
                </a:moveTo>
                <a:cubicBezTo>
                  <a:pt x="5722966" y="5345054"/>
                  <a:pt x="5729890" y="5341033"/>
                  <a:pt x="5728327" y="5335783"/>
                </a:cubicBezTo>
                <a:cubicBezTo>
                  <a:pt x="5714702" y="5289881"/>
                  <a:pt x="5685215" y="5249784"/>
                  <a:pt x="5655618" y="5212480"/>
                </a:cubicBezTo>
                <a:cubicBezTo>
                  <a:pt x="5630600" y="5180761"/>
                  <a:pt x="5598210" y="5138654"/>
                  <a:pt x="5558339" y="5126146"/>
                </a:cubicBezTo>
                <a:cubicBezTo>
                  <a:pt x="5555211" y="5125141"/>
                  <a:pt x="5553200" y="5128379"/>
                  <a:pt x="5554765" y="5130949"/>
                </a:cubicBezTo>
                <a:cubicBezTo>
                  <a:pt x="5578441" y="5169704"/>
                  <a:pt x="5616416" y="5201647"/>
                  <a:pt x="5643109" y="5239062"/>
                </a:cubicBezTo>
                <a:cubicBezTo>
                  <a:pt x="5668016" y="5273797"/>
                  <a:pt x="5688343" y="5311324"/>
                  <a:pt x="5719057" y="5341256"/>
                </a:cubicBezTo>
                <a:close/>
                <a:moveTo>
                  <a:pt x="3478819" y="3068407"/>
                </a:moveTo>
                <a:cubicBezTo>
                  <a:pt x="3482729" y="3059472"/>
                  <a:pt x="3486191" y="3050648"/>
                  <a:pt x="3488871" y="3043166"/>
                </a:cubicBezTo>
                <a:cubicBezTo>
                  <a:pt x="3496467" y="3021498"/>
                  <a:pt x="3503168" y="2989890"/>
                  <a:pt x="3502275" y="2964425"/>
                </a:cubicBezTo>
                <a:cubicBezTo>
                  <a:pt x="3521484" y="2954149"/>
                  <a:pt x="3541031" y="2945327"/>
                  <a:pt x="3560575" y="2936279"/>
                </a:cubicBezTo>
                <a:cubicBezTo>
                  <a:pt x="3544381" y="2960070"/>
                  <a:pt x="3530085" y="2991901"/>
                  <a:pt x="3523718" y="3020269"/>
                </a:cubicBezTo>
                <a:cubicBezTo>
                  <a:pt x="3508529" y="3036016"/>
                  <a:pt x="3493675" y="3052212"/>
                  <a:pt x="3478819" y="3068407"/>
                </a:cubicBezTo>
                <a:close/>
                <a:moveTo>
                  <a:pt x="3737712" y="3353819"/>
                </a:moveTo>
                <a:cubicBezTo>
                  <a:pt x="3760810" y="3368289"/>
                  <a:pt x="3808159" y="3353043"/>
                  <a:pt x="3812096" y="3323726"/>
                </a:cubicBezTo>
                <a:cubicBezTo>
                  <a:pt x="3812767" y="3319034"/>
                  <a:pt x="3810309" y="3312891"/>
                  <a:pt x="3805395" y="3311328"/>
                </a:cubicBezTo>
                <a:cubicBezTo>
                  <a:pt x="3794785" y="3307977"/>
                  <a:pt x="3786073" y="3308983"/>
                  <a:pt x="3775798" y="3313339"/>
                </a:cubicBezTo>
                <a:cubicBezTo>
                  <a:pt x="3761279" y="3319594"/>
                  <a:pt x="3748770" y="3319594"/>
                  <a:pt x="3733245" y="3320375"/>
                </a:cubicBezTo>
                <a:cubicBezTo>
                  <a:pt x="3729335" y="3320598"/>
                  <a:pt x="3725315" y="3325066"/>
                  <a:pt x="3725203" y="3328863"/>
                </a:cubicBezTo>
                <a:cubicBezTo>
                  <a:pt x="3725008" y="3340870"/>
                  <a:pt x="3730013" y="3348995"/>
                  <a:pt x="3737712" y="3353819"/>
                </a:cubicBezTo>
                <a:close/>
                <a:moveTo>
                  <a:pt x="4439559" y="4072927"/>
                </a:moveTo>
                <a:cubicBezTo>
                  <a:pt x="4439224" y="4076279"/>
                  <a:pt x="4443021" y="4077954"/>
                  <a:pt x="4445701" y="4076725"/>
                </a:cubicBezTo>
                <a:cubicBezTo>
                  <a:pt x="4472060" y="4064663"/>
                  <a:pt x="4491159" y="4028252"/>
                  <a:pt x="4509923" y="4006586"/>
                </a:cubicBezTo>
                <a:cubicBezTo>
                  <a:pt x="4525783" y="3988269"/>
                  <a:pt x="4549683" y="3968388"/>
                  <a:pt x="4555715" y="3944263"/>
                </a:cubicBezTo>
                <a:cubicBezTo>
                  <a:pt x="4556943" y="3939461"/>
                  <a:pt x="4552699" y="3933207"/>
                  <a:pt x="4547227" y="3936110"/>
                </a:cubicBezTo>
                <a:cubicBezTo>
                  <a:pt x="4520645" y="3950071"/>
                  <a:pt x="4500206" y="3984695"/>
                  <a:pt x="4481219" y="4007702"/>
                </a:cubicBezTo>
                <a:cubicBezTo>
                  <a:pt x="4465694" y="4026689"/>
                  <a:pt x="4441793" y="4047575"/>
                  <a:pt x="4439559" y="4072927"/>
                </a:cubicBezTo>
                <a:close/>
                <a:moveTo>
                  <a:pt x="3480048" y="3095770"/>
                </a:moveTo>
                <a:cubicBezTo>
                  <a:pt x="3502385" y="3073321"/>
                  <a:pt x="3524389" y="3050648"/>
                  <a:pt x="3548178" y="3029762"/>
                </a:cubicBezTo>
                <a:cubicBezTo>
                  <a:pt x="3587826" y="2995028"/>
                  <a:pt x="3627365" y="2944879"/>
                  <a:pt x="3671928" y="2916622"/>
                </a:cubicBezTo>
                <a:cubicBezTo>
                  <a:pt x="3672375" y="2962191"/>
                  <a:pt x="3662100" y="3012562"/>
                  <a:pt x="3643337" y="3059136"/>
                </a:cubicBezTo>
                <a:cubicBezTo>
                  <a:pt x="3622562" y="3063157"/>
                  <a:pt x="3603240" y="3073098"/>
                  <a:pt x="3581572" y="3076001"/>
                </a:cubicBezTo>
                <a:cubicBezTo>
                  <a:pt x="3562810" y="3078459"/>
                  <a:pt x="3543933" y="3080133"/>
                  <a:pt x="3525394" y="3083372"/>
                </a:cubicBezTo>
                <a:cubicBezTo>
                  <a:pt x="3508864" y="3086277"/>
                  <a:pt x="3494009" y="3090073"/>
                  <a:pt x="3480048" y="3095770"/>
                </a:cubicBezTo>
                <a:close/>
                <a:moveTo>
                  <a:pt x="1008059" y="617637"/>
                </a:moveTo>
                <a:cubicBezTo>
                  <a:pt x="1010404" y="622328"/>
                  <a:pt x="1018445" y="624561"/>
                  <a:pt x="1020568" y="618307"/>
                </a:cubicBezTo>
                <a:cubicBezTo>
                  <a:pt x="1030955" y="590162"/>
                  <a:pt x="1026041" y="555986"/>
                  <a:pt x="1021908" y="526723"/>
                </a:cubicBezTo>
                <a:cubicBezTo>
                  <a:pt x="1021239" y="521920"/>
                  <a:pt x="1017553" y="519993"/>
                  <a:pt x="1013713" y="520217"/>
                </a:cubicBezTo>
                <a:cubicBezTo>
                  <a:pt x="1009874" y="520440"/>
                  <a:pt x="1005882" y="522814"/>
                  <a:pt x="1004596" y="526612"/>
                </a:cubicBezTo>
                <a:cubicBezTo>
                  <a:pt x="994991" y="555092"/>
                  <a:pt x="994656" y="590497"/>
                  <a:pt x="1008059" y="617637"/>
                </a:cubicBezTo>
                <a:close/>
                <a:moveTo>
                  <a:pt x="3820697" y="3511584"/>
                </a:moveTo>
                <a:cubicBezTo>
                  <a:pt x="3815001" y="3505554"/>
                  <a:pt x="3809082" y="3499746"/>
                  <a:pt x="3803609" y="3493490"/>
                </a:cubicBezTo>
                <a:cubicBezTo>
                  <a:pt x="3835327" y="3500080"/>
                  <a:pt x="3871627" y="3494943"/>
                  <a:pt x="3894187" y="3478189"/>
                </a:cubicBezTo>
                <a:cubicBezTo>
                  <a:pt x="3899548" y="3474280"/>
                  <a:pt x="3897203" y="3464117"/>
                  <a:pt x="3890167" y="3463893"/>
                </a:cubicBezTo>
                <a:cubicBezTo>
                  <a:pt x="3865819" y="3463111"/>
                  <a:pt x="3842475" y="3471712"/>
                  <a:pt x="3817904" y="3469812"/>
                </a:cubicBezTo>
                <a:cubicBezTo>
                  <a:pt x="3805172" y="3468808"/>
                  <a:pt x="3792886" y="3466351"/>
                  <a:pt x="3780376" y="3464229"/>
                </a:cubicBezTo>
                <a:cubicBezTo>
                  <a:pt x="3776356" y="3458756"/>
                  <a:pt x="3771665" y="3453953"/>
                  <a:pt x="3767757" y="3448257"/>
                </a:cubicBezTo>
                <a:cubicBezTo>
                  <a:pt x="3766527" y="3440662"/>
                  <a:pt x="3765300" y="3432956"/>
                  <a:pt x="3764406" y="3425137"/>
                </a:cubicBezTo>
                <a:cubicBezTo>
                  <a:pt x="3790429" y="3414863"/>
                  <a:pt x="3816341" y="3404253"/>
                  <a:pt x="3842364" y="3393866"/>
                </a:cubicBezTo>
                <a:cubicBezTo>
                  <a:pt x="3842922" y="3395540"/>
                  <a:pt x="3843593" y="3397216"/>
                  <a:pt x="3845044" y="3398332"/>
                </a:cubicBezTo>
                <a:cubicBezTo>
                  <a:pt x="3869169" y="3416203"/>
                  <a:pt x="3912839" y="3442673"/>
                  <a:pt x="3940202" y="3420335"/>
                </a:cubicBezTo>
                <a:cubicBezTo>
                  <a:pt x="3944558" y="3416761"/>
                  <a:pt x="3943330" y="3408720"/>
                  <a:pt x="3938415" y="3406151"/>
                </a:cubicBezTo>
                <a:cubicBezTo>
                  <a:pt x="3923115" y="3398332"/>
                  <a:pt x="3907590" y="3401125"/>
                  <a:pt x="3891171" y="3395093"/>
                </a:cubicBezTo>
                <a:cubicBezTo>
                  <a:pt x="3882236" y="3391744"/>
                  <a:pt x="3873413" y="3388392"/>
                  <a:pt x="3864478" y="3385153"/>
                </a:cubicBezTo>
                <a:cubicBezTo>
                  <a:pt x="3947575" y="3352206"/>
                  <a:pt x="4031228" y="3321045"/>
                  <a:pt x="4119016" y="3302505"/>
                </a:cubicBezTo>
                <a:cubicBezTo>
                  <a:pt x="4140236" y="3298037"/>
                  <a:pt x="4161456" y="3294352"/>
                  <a:pt x="4182566" y="3290553"/>
                </a:cubicBezTo>
                <a:cubicBezTo>
                  <a:pt x="4199876" y="3304627"/>
                  <a:pt x="4241425" y="3299153"/>
                  <a:pt x="4260635" y="3301500"/>
                </a:cubicBezTo>
                <a:cubicBezTo>
                  <a:pt x="4275044" y="3303287"/>
                  <a:pt x="4289675" y="3305074"/>
                  <a:pt x="4304194" y="3307643"/>
                </a:cubicBezTo>
                <a:cubicBezTo>
                  <a:pt x="4305534" y="3310435"/>
                  <a:pt x="4307768" y="3312780"/>
                  <a:pt x="4311230" y="3313897"/>
                </a:cubicBezTo>
                <a:cubicBezTo>
                  <a:pt x="4375339" y="3335787"/>
                  <a:pt x="4436990" y="3360582"/>
                  <a:pt x="4498307" y="3386271"/>
                </a:cubicBezTo>
                <a:cubicBezTo>
                  <a:pt x="4554039" y="3441556"/>
                  <a:pt x="4604747" y="3502538"/>
                  <a:pt x="4665616" y="3551569"/>
                </a:cubicBezTo>
                <a:cubicBezTo>
                  <a:pt x="4595923" y="3549000"/>
                  <a:pt x="4525894" y="3558940"/>
                  <a:pt x="4457207" y="3545984"/>
                </a:cubicBezTo>
                <a:cubicBezTo>
                  <a:pt x="4454972" y="3545538"/>
                  <a:pt x="4452851" y="3544755"/>
                  <a:pt x="4450617" y="3544309"/>
                </a:cubicBezTo>
                <a:cubicBezTo>
                  <a:pt x="4462121" y="3539060"/>
                  <a:pt x="4472395" y="3531577"/>
                  <a:pt x="4478092" y="3521413"/>
                </a:cubicBezTo>
                <a:cubicBezTo>
                  <a:pt x="4481554" y="3515158"/>
                  <a:pt x="4476417" y="3505554"/>
                  <a:pt x="4469268" y="3505106"/>
                </a:cubicBezTo>
                <a:cubicBezTo>
                  <a:pt x="4446485" y="3503878"/>
                  <a:pt x="4420573" y="3519626"/>
                  <a:pt x="4400915" y="3531130"/>
                </a:cubicBezTo>
                <a:lnTo>
                  <a:pt x="4400470" y="3531688"/>
                </a:lnTo>
                <a:cubicBezTo>
                  <a:pt x="4384274" y="3526774"/>
                  <a:pt x="4368191" y="3521524"/>
                  <a:pt x="4352332" y="3515828"/>
                </a:cubicBezTo>
                <a:cubicBezTo>
                  <a:pt x="4386061" y="3507341"/>
                  <a:pt x="4418897" y="3488689"/>
                  <a:pt x="4433640" y="3465457"/>
                </a:cubicBezTo>
                <a:cubicBezTo>
                  <a:pt x="4437773" y="3458868"/>
                  <a:pt x="4432523" y="3448481"/>
                  <a:pt x="4424035" y="3450715"/>
                </a:cubicBezTo>
                <a:cubicBezTo>
                  <a:pt x="4404490" y="3455852"/>
                  <a:pt x="4387289" y="3467020"/>
                  <a:pt x="4368749" y="3474615"/>
                </a:cubicBezTo>
                <a:cubicBezTo>
                  <a:pt x="4345071" y="3484332"/>
                  <a:pt x="4321170" y="3489693"/>
                  <a:pt x="4296710" y="3495277"/>
                </a:cubicBezTo>
                <a:cubicBezTo>
                  <a:pt x="4286100" y="3491369"/>
                  <a:pt x="4275490" y="3487348"/>
                  <a:pt x="4264879" y="3483550"/>
                </a:cubicBezTo>
                <a:cubicBezTo>
                  <a:pt x="4269125" y="3482881"/>
                  <a:pt x="4273592" y="3482210"/>
                  <a:pt x="4277389" y="3481429"/>
                </a:cubicBezTo>
                <a:cubicBezTo>
                  <a:pt x="4307433" y="3474951"/>
                  <a:pt x="4349986" y="3463782"/>
                  <a:pt x="4367521" y="3436195"/>
                </a:cubicBezTo>
                <a:cubicBezTo>
                  <a:pt x="4371876" y="3429382"/>
                  <a:pt x="4364394" y="3421229"/>
                  <a:pt x="4357468" y="3421787"/>
                </a:cubicBezTo>
                <a:cubicBezTo>
                  <a:pt x="4332115" y="3423797"/>
                  <a:pt x="4309332" y="3439881"/>
                  <a:pt x="4285319" y="3447252"/>
                </a:cubicBezTo>
                <a:cubicBezTo>
                  <a:pt x="4257396" y="3455740"/>
                  <a:pt x="4231596" y="3460096"/>
                  <a:pt x="4203228" y="3459539"/>
                </a:cubicBezTo>
                <a:cubicBezTo>
                  <a:pt x="4196862" y="3455964"/>
                  <a:pt x="4190495" y="3452167"/>
                  <a:pt x="4184018" y="3448815"/>
                </a:cubicBezTo>
                <a:cubicBezTo>
                  <a:pt x="4205126" y="3446023"/>
                  <a:pt x="4226123" y="3440997"/>
                  <a:pt x="4242096" y="3427595"/>
                </a:cubicBezTo>
                <a:cubicBezTo>
                  <a:pt x="4248239" y="3422458"/>
                  <a:pt x="4244552" y="3411512"/>
                  <a:pt x="4237181" y="3409949"/>
                </a:cubicBezTo>
                <a:cubicBezTo>
                  <a:pt x="4210822" y="3404475"/>
                  <a:pt x="4184465" y="3415644"/>
                  <a:pt x="4158329" y="3419665"/>
                </a:cubicBezTo>
                <a:cubicBezTo>
                  <a:pt x="4146826" y="3421452"/>
                  <a:pt x="4134987" y="3422123"/>
                  <a:pt x="4123036" y="3422681"/>
                </a:cubicBezTo>
                <a:cubicBezTo>
                  <a:pt x="4079143" y="3407826"/>
                  <a:pt x="4032569" y="3400455"/>
                  <a:pt x="3982086" y="3404811"/>
                </a:cubicBezTo>
                <a:cubicBezTo>
                  <a:pt x="3972593" y="3405593"/>
                  <a:pt x="3968236" y="3420335"/>
                  <a:pt x="3979183" y="3422681"/>
                </a:cubicBezTo>
                <a:cubicBezTo>
                  <a:pt x="4086402" y="3446470"/>
                  <a:pt x="4178321" y="3473164"/>
                  <a:pt x="4265327" y="3545426"/>
                </a:cubicBezTo>
                <a:cubicBezTo>
                  <a:pt x="4312460" y="3584628"/>
                  <a:pt x="4357469" y="3626288"/>
                  <a:pt x="4403150" y="3667166"/>
                </a:cubicBezTo>
                <a:cubicBezTo>
                  <a:pt x="4287887" y="3669846"/>
                  <a:pt x="4163243" y="3695535"/>
                  <a:pt x="4055353" y="3659459"/>
                </a:cubicBezTo>
                <a:cubicBezTo>
                  <a:pt x="4058591" y="3659682"/>
                  <a:pt x="4061943" y="3659794"/>
                  <a:pt x="4065070" y="3660130"/>
                </a:cubicBezTo>
                <a:cubicBezTo>
                  <a:pt x="4109075" y="3664150"/>
                  <a:pt x="4154532" y="3668952"/>
                  <a:pt x="4190383" y="3639355"/>
                </a:cubicBezTo>
                <a:cubicBezTo>
                  <a:pt x="4198202" y="3632877"/>
                  <a:pt x="4193399" y="3620927"/>
                  <a:pt x="4183348" y="3621485"/>
                </a:cubicBezTo>
                <a:cubicBezTo>
                  <a:pt x="4113653" y="3625395"/>
                  <a:pt x="4044967" y="3624613"/>
                  <a:pt x="3975384" y="3623943"/>
                </a:cubicBezTo>
                <a:cubicBezTo>
                  <a:pt x="3962652" y="3617464"/>
                  <a:pt x="3950143" y="3610875"/>
                  <a:pt x="3937969" y="3603615"/>
                </a:cubicBezTo>
                <a:cubicBezTo>
                  <a:pt x="3986777" y="3611434"/>
                  <a:pt x="4039047" y="3605067"/>
                  <a:pt x="4079255" y="3582171"/>
                </a:cubicBezTo>
                <a:cubicBezTo>
                  <a:pt x="4087408" y="3577481"/>
                  <a:pt x="4080818" y="3567205"/>
                  <a:pt x="4073559" y="3566982"/>
                </a:cubicBezTo>
                <a:cubicBezTo>
                  <a:pt x="4033685" y="3565753"/>
                  <a:pt x="3994706" y="3575805"/>
                  <a:pt x="3954723" y="3573572"/>
                </a:cubicBezTo>
                <a:cubicBezTo>
                  <a:pt x="3928698" y="3572119"/>
                  <a:pt x="3903457" y="3567317"/>
                  <a:pt x="3878440" y="3561285"/>
                </a:cubicBezTo>
                <a:cubicBezTo>
                  <a:pt x="3876429" y="3560058"/>
                  <a:pt x="3874083" y="3559387"/>
                  <a:pt x="3871738" y="3559275"/>
                </a:cubicBezTo>
                <a:cubicBezTo>
                  <a:pt x="3867828" y="3556259"/>
                  <a:pt x="3864367" y="3552686"/>
                  <a:pt x="3860570" y="3549447"/>
                </a:cubicBezTo>
                <a:cubicBezTo>
                  <a:pt x="3898432" y="3557042"/>
                  <a:pt x="3939979" y="3555477"/>
                  <a:pt x="3967007" y="3540735"/>
                </a:cubicBezTo>
                <a:cubicBezTo>
                  <a:pt x="3973373" y="3537273"/>
                  <a:pt x="3972146" y="3525769"/>
                  <a:pt x="3964551" y="3524652"/>
                </a:cubicBezTo>
                <a:cubicBezTo>
                  <a:pt x="3930710" y="3519515"/>
                  <a:pt x="3896532" y="3523089"/>
                  <a:pt x="3862579" y="3517057"/>
                </a:cubicBezTo>
                <a:cubicBezTo>
                  <a:pt x="3848395" y="3514600"/>
                  <a:pt x="3834547" y="3511808"/>
                  <a:pt x="3820697" y="3511584"/>
                </a:cubicBezTo>
                <a:close/>
                <a:moveTo>
                  <a:pt x="5736062" y="5464197"/>
                </a:moveTo>
                <a:cubicBezTo>
                  <a:pt x="5742455" y="5472154"/>
                  <a:pt x="5749436" y="5479581"/>
                  <a:pt x="5757924" y="5486003"/>
                </a:cubicBezTo>
                <a:cubicBezTo>
                  <a:pt x="5763510" y="5490247"/>
                  <a:pt x="5771104" y="5484439"/>
                  <a:pt x="5769875" y="5478073"/>
                </a:cubicBezTo>
                <a:cubicBezTo>
                  <a:pt x="5765297" y="5452944"/>
                  <a:pt x="5749772" y="5432840"/>
                  <a:pt x="5734805" y="5412736"/>
                </a:cubicBezTo>
                <a:cubicBezTo>
                  <a:pt x="5719503" y="5392185"/>
                  <a:pt x="5704426" y="5372529"/>
                  <a:pt x="5682536" y="5358791"/>
                </a:cubicBezTo>
                <a:cubicBezTo>
                  <a:pt x="5676058" y="5354770"/>
                  <a:pt x="5668574" y="5363147"/>
                  <a:pt x="5671143" y="5369402"/>
                </a:cubicBezTo>
                <a:cubicBezTo>
                  <a:pt x="5681976" y="5395537"/>
                  <a:pt x="5701299" y="5416534"/>
                  <a:pt x="5717716" y="5439206"/>
                </a:cubicBezTo>
                <a:cubicBezTo>
                  <a:pt x="5723859" y="5447750"/>
                  <a:pt x="5729667" y="5456238"/>
                  <a:pt x="5736062" y="5464197"/>
                </a:cubicBezTo>
                <a:close/>
                <a:moveTo>
                  <a:pt x="3558998" y="3283727"/>
                </a:moveTo>
                <a:cubicBezTo>
                  <a:pt x="3559207" y="3287036"/>
                  <a:pt x="3561469" y="3290051"/>
                  <a:pt x="3565936" y="3290218"/>
                </a:cubicBezTo>
                <a:cubicBezTo>
                  <a:pt x="3594417" y="3291001"/>
                  <a:pt x="3623344" y="3283852"/>
                  <a:pt x="3649925" y="3273800"/>
                </a:cubicBezTo>
                <a:cubicBezTo>
                  <a:pt x="3666344" y="3267547"/>
                  <a:pt x="3684214" y="3262855"/>
                  <a:pt x="3690022" y="3244985"/>
                </a:cubicBezTo>
                <a:cubicBezTo>
                  <a:pt x="3691808" y="3239512"/>
                  <a:pt x="3687341" y="3233705"/>
                  <a:pt x="3682202" y="3232476"/>
                </a:cubicBezTo>
                <a:cubicBezTo>
                  <a:pt x="3660536" y="3227338"/>
                  <a:pt x="3635182" y="3248670"/>
                  <a:pt x="3615637" y="3256601"/>
                </a:cubicBezTo>
                <a:cubicBezTo>
                  <a:pt x="3598772" y="3263413"/>
                  <a:pt x="3581461" y="3269334"/>
                  <a:pt x="3564373" y="3275476"/>
                </a:cubicBezTo>
                <a:cubicBezTo>
                  <a:pt x="3560631" y="3276816"/>
                  <a:pt x="3558788" y="3280418"/>
                  <a:pt x="3558998" y="3283727"/>
                </a:cubicBezTo>
                <a:close/>
                <a:moveTo>
                  <a:pt x="4640709" y="4431780"/>
                </a:moveTo>
                <a:cubicBezTo>
                  <a:pt x="4655675" y="4451885"/>
                  <a:pt x="4686614" y="4451104"/>
                  <a:pt x="4691415" y="4423517"/>
                </a:cubicBezTo>
                <a:cubicBezTo>
                  <a:pt x="4692533" y="4417038"/>
                  <a:pt x="4687507" y="4410672"/>
                  <a:pt x="4680694" y="4411230"/>
                </a:cubicBezTo>
                <a:cubicBezTo>
                  <a:pt x="4669078" y="4412124"/>
                  <a:pt x="4660031" y="4418825"/>
                  <a:pt x="4648080" y="4418266"/>
                </a:cubicBezTo>
                <a:cubicBezTo>
                  <a:pt x="4641714" y="4418043"/>
                  <a:pt x="4636800" y="4426531"/>
                  <a:pt x="4640709" y="4431780"/>
                </a:cubicBezTo>
                <a:close/>
                <a:moveTo>
                  <a:pt x="3527516" y="3359576"/>
                </a:moveTo>
                <a:cubicBezTo>
                  <a:pt x="3552199" y="3367060"/>
                  <a:pt x="3572191" y="3360805"/>
                  <a:pt x="3591514" y="3344946"/>
                </a:cubicBezTo>
                <a:cubicBezTo>
                  <a:pt x="3595981" y="3341261"/>
                  <a:pt x="3593300" y="3334000"/>
                  <a:pt x="3588386" y="3332437"/>
                </a:cubicBezTo>
                <a:cubicBezTo>
                  <a:pt x="3577329" y="3328918"/>
                  <a:pt x="3567947" y="3329924"/>
                  <a:pt x="3558565" y="3332045"/>
                </a:cubicBezTo>
                <a:cubicBezTo>
                  <a:pt x="3549183" y="3334168"/>
                  <a:pt x="3539802" y="3337406"/>
                  <a:pt x="3528744" y="3338356"/>
                </a:cubicBezTo>
                <a:cubicBezTo>
                  <a:pt x="3517464" y="3339249"/>
                  <a:pt x="3517575" y="3356561"/>
                  <a:pt x="3527516" y="3359576"/>
                </a:cubicBezTo>
                <a:close/>
                <a:moveTo>
                  <a:pt x="5767193" y="5654988"/>
                </a:moveTo>
                <a:cubicBezTo>
                  <a:pt x="5772444" y="5660238"/>
                  <a:pt x="5780933" y="5654765"/>
                  <a:pt x="5779257" y="5647841"/>
                </a:cubicBezTo>
                <a:cubicBezTo>
                  <a:pt x="5769987" y="5607521"/>
                  <a:pt x="5748543" y="5570329"/>
                  <a:pt x="5727992" y="5534812"/>
                </a:cubicBezTo>
                <a:cubicBezTo>
                  <a:pt x="5706994" y="5498401"/>
                  <a:pt x="5684210" y="5464225"/>
                  <a:pt x="5651262" y="5437420"/>
                </a:cubicBezTo>
                <a:cubicBezTo>
                  <a:pt x="5643778" y="5431277"/>
                  <a:pt x="5633392" y="5440436"/>
                  <a:pt x="5638641" y="5448701"/>
                </a:cubicBezTo>
                <a:cubicBezTo>
                  <a:pt x="5662208" y="5485558"/>
                  <a:pt x="5686220" y="5522192"/>
                  <a:pt x="5706771" y="5560948"/>
                </a:cubicBezTo>
                <a:cubicBezTo>
                  <a:pt x="5724418" y="5594006"/>
                  <a:pt x="5739942" y="5628519"/>
                  <a:pt x="5767193" y="5654988"/>
                </a:cubicBezTo>
                <a:close/>
                <a:moveTo>
                  <a:pt x="4560518" y="4428766"/>
                </a:moveTo>
                <a:cubicBezTo>
                  <a:pt x="4578835" y="4437254"/>
                  <a:pt x="4600279" y="4436026"/>
                  <a:pt x="4611559" y="4417821"/>
                </a:cubicBezTo>
                <a:cubicBezTo>
                  <a:pt x="4614351" y="4413241"/>
                  <a:pt x="4611894" y="4405535"/>
                  <a:pt x="4606198" y="4404530"/>
                </a:cubicBezTo>
                <a:cubicBezTo>
                  <a:pt x="4590115" y="4401850"/>
                  <a:pt x="4576824" y="4408997"/>
                  <a:pt x="4561635" y="4413800"/>
                </a:cubicBezTo>
                <a:cubicBezTo>
                  <a:pt x="4554039" y="4416145"/>
                  <a:pt x="4553258" y="4425416"/>
                  <a:pt x="4560518" y="4428766"/>
                </a:cubicBezTo>
                <a:close/>
                <a:moveTo>
                  <a:pt x="3447659" y="3308535"/>
                </a:moveTo>
                <a:cubicBezTo>
                  <a:pt x="3472007" y="3311104"/>
                  <a:pt x="3522266" y="3320821"/>
                  <a:pt x="3535111" y="3291782"/>
                </a:cubicBezTo>
                <a:cubicBezTo>
                  <a:pt x="3537232" y="3286757"/>
                  <a:pt x="3535446" y="3280614"/>
                  <a:pt x="3530309" y="3278269"/>
                </a:cubicBezTo>
                <a:cubicBezTo>
                  <a:pt x="3518637" y="3272962"/>
                  <a:pt x="3503224" y="3273438"/>
                  <a:pt x="3487742" y="3276035"/>
                </a:cubicBezTo>
                <a:cubicBezTo>
                  <a:pt x="3472258" y="3278631"/>
                  <a:pt x="3456705" y="3283349"/>
                  <a:pt x="3444754" y="3286533"/>
                </a:cubicBezTo>
                <a:cubicBezTo>
                  <a:pt x="3433363" y="3289549"/>
                  <a:pt x="3436825" y="3307419"/>
                  <a:pt x="3447659" y="3308535"/>
                </a:cubicBezTo>
                <a:close/>
                <a:moveTo>
                  <a:pt x="945849" y="773330"/>
                </a:moveTo>
                <a:cubicBezTo>
                  <a:pt x="947525" y="780925"/>
                  <a:pt x="958581" y="783605"/>
                  <a:pt x="962714" y="776457"/>
                </a:cubicBezTo>
                <a:cubicBezTo>
                  <a:pt x="978127" y="750099"/>
                  <a:pt x="974330" y="717821"/>
                  <a:pt x="975781" y="688113"/>
                </a:cubicBezTo>
                <a:cubicBezTo>
                  <a:pt x="975949" y="683868"/>
                  <a:pt x="972682" y="680518"/>
                  <a:pt x="969067" y="679401"/>
                </a:cubicBezTo>
                <a:cubicBezTo>
                  <a:pt x="965451" y="678284"/>
                  <a:pt x="961485" y="679401"/>
                  <a:pt x="960257" y="684092"/>
                </a:cubicBezTo>
                <a:cubicBezTo>
                  <a:pt x="952662" y="712796"/>
                  <a:pt x="939036" y="743398"/>
                  <a:pt x="945849" y="773330"/>
                </a:cubicBezTo>
                <a:close/>
                <a:moveTo>
                  <a:pt x="5675722" y="5659008"/>
                </a:moveTo>
                <a:cubicBezTo>
                  <a:pt x="5680414" y="5664481"/>
                  <a:pt x="5688566" y="5661465"/>
                  <a:pt x="5689683" y="5654765"/>
                </a:cubicBezTo>
                <a:cubicBezTo>
                  <a:pt x="5694708" y="5625614"/>
                  <a:pt x="5673153" y="5595011"/>
                  <a:pt x="5656736" y="5572338"/>
                </a:cubicBezTo>
                <a:cubicBezTo>
                  <a:pt x="5654670" y="5569435"/>
                  <a:pt x="5651346" y="5568792"/>
                  <a:pt x="5648401" y="5569700"/>
                </a:cubicBezTo>
                <a:cubicBezTo>
                  <a:pt x="5645454" y="5570607"/>
                  <a:pt x="5642886" y="5573065"/>
                  <a:pt x="5642327" y="5576359"/>
                </a:cubicBezTo>
                <a:cubicBezTo>
                  <a:pt x="5638306" y="5605287"/>
                  <a:pt x="5657181" y="5637899"/>
                  <a:pt x="5675722" y="5659008"/>
                </a:cubicBezTo>
                <a:close/>
                <a:moveTo>
                  <a:pt x="3413036" y="3359242"/>
                </a:moveTo>
                <a:cubicBezTo>
                  <a:pt x="3439170" y="3375548"/>
                  <a:pt x="3481946" y="3379122"/>
                  <a:pt x="3498029" y="3347626"/>
                </a:cubicBezTo>
                <a:cubicBezTo>
                  <a:pt x="3501939" y="3339920"/>
                  <a:pt x="3496131" y="3332995"/>
                  <a:pt x="3488424" y="3332326"/>
                </a:cubicBezTo>
                <a:cubicBezTo>
                  <a:pt x="3466310" y="3330427"/>
                  <a:pt x="3439616" y="3336234"/>
                  <a:pt x="3417503" y="3339138"/>
                </a:cubicBezTo>
                <a:cubicBezTo>
                  <a:pt x="3408121" y="3340367"/>
                  <a:pt x="3404994" y="3354105"/>
                  <a:pt x="3413036" y="3359242"/>
                </a:cubicBezTo>
                <a:close/>
                <a:moveTo>
                  <a:pt x="5047635" y="5039266"/>
                </a:moveTo>
                <a:cubicBezTo>
                  <a:pt x="5050835" y="5043224"/>
                  <a:pt x="5054793" y="5046567"/>
                  <a:pt x="5060098" y="5048856"/>
                </a:cubicBezTo>
                <a:cubicBezTo>
                  <a:pt x="5065683" y="5051314"/>
                  <a:pt x="5073947" y="5048745"/>
                  <a:pt x="5074729" y="5041709"/>
                </a:cubicBezTo>
                <a:cubicBezTo>
                  <a:pt x="5077856" y="5014903"/>
                  <a:pt x="5055295" y="4992565"/>
                  <a:pt x="5032512" y="4982179"/>
                </a:cubicBezTo>
                <a:cubicBezTo>
                  <a:pt x="5021788" y="4977264"/>
                  <a:pt x="5015982" y="4992120"/>
                  <a:pt x="5023353" y="4998933"/>
                </a:cubicBezTo>
                <a:cubicBezTo>
                  <a:pt x="5035247" y="5009990"/>
                  <a:pt x="5038033" y="5027392"/>
                  <a:pt x="5047635" y="5039266"/>
                </a:cubicBezTo>
                <a:close/>
                <a:moveTo>
                  <a:pt x="3406920" y="3413927"/>
                </a:moveTo>
                <a:cubicBezTo>
                  <a:pt x="3408372" y="3417682"/>
                  <a:pt x="3412141" y="3420223"/>
                  <a:pt x="3416943" y="3417878"/>
                </a:cubicBezTo>
                <a:cubicBezTo>
                  <a:pt x="3432245" y="3410506"/>
                  <a:pt x="3446541" y="3410059"/>
                  <a:pt x="3459609" y="3398555"/>
                </a:cubicBezTo>
                <a:cubicBezTo>
                  <a:pt x="3463071" y="3395540"/>
                  <a:pt x="3459609" y="3389286"/>
                  <a:pt x="3455364" y="3389844"/>
                </a:cubicBezTo>
                <a:cubicBezTo>
                  <a:pt x="3439394" y="3391966"/>
                  <a:pt x="3424985" y="3394758"/>
                  <a:pt x="3410802" y="3402688"/>
                </a:cubicBezTo>
                <a:cubicBezTo>
                  <a:pt x="3406334" y="3405201"/>
                  <a:pt x="3405468" y="3410171"/>
                  <a:pt x="3406920" y="3413927"/>
                </a:cubicBezTo>
                <a:close/>
                <a:moveTo>
                  <a:pt x="3398558" y="3444333"/>
                </a:moveTo>
                <a:cubicBezTo>
                  <a:pt x="3400415" y="3449122"/>
                  <a:pt x="3405329" y="3453227"/>
                  <a:pt x="3411137" y="3452836"/>
                </a:cubicBezTo>
                <a:cubicBezTo>
                  <a:pt x="3424875" y="3451942"/>
                  <a:pt x="3432135" y="3450491"/>
                  <a:pt x="3441739" y="3440438"/>
                </a:cubicBezTo>
                <a:cubicBezTo>
                  <a:pt x="3443526" y="3438428"/>
                  <a:pt x="3443750" y="3436195"/>
                  <a:pt x="3443303" y="3433961"/>
                </a:cubicBezTo>
                <a:cubicBezTo>
                  <a:pt x="3444643" y="3431727"/>
                  <a:pt x="3444643" y="3429047"/>
                  <a:pt x="3441628" y="3427371"/>
                </a:cubicBezTo>
                <a:cubicBezTo>
                  <a:pt x="3434815" y="3423574"/>
                  <a:pt x="3429565" y="3424244"/>
                  <a:pt x="3424092" y="3426589"/>
                </a:cubicBezTo>
                <a:cubicBezTo>
                  <a:pt x="3417949" y="3427260"/>
                  <a:pt x="3412031" y="3428934"/>
                  <a:pt x="3404325" y="3431727"/>
                </a:cubicBezTo>
                <a:cubicBezTo>
                  <a:pt x="3397902" y="3434072"/>
                  <a:pt x="3396701" y="3439545"/>
                  <a:pt x="3398558" y="3444333"/>
                </a:cubicBezTo>
                <a:close/>
                <a:moveTo>
                  <a:pt x="4951747" y="5074277"/>
                </a:moveTo>
                <a:cubicBezTo>
                  <a:pt x="4955865" y="5077882"/>
                  <a:pt x="4960724" y="5080689"/>
                  <a:pt x="4966280" y="5082364"/>
                </a:cubicBezTo>
                <a:cubicBezTo>
                  <a:pt x="4973763" y="5084597"/>
                  <a:pt x="4979906" y="5080130"/>
                  <a:pt x="4981245" y="5072759"/>
                </a:cubicBezTo>
                <a:cubicBezTo>
                  <a:pt x="4984262" y="5055670"/>
                  <a:pt x="4971305" y="5044278"/>
                  <a:pt x="4965834" y="5028978"/>
                </a:cubicBezTo>
                <a:cubicBezTo>
                  <a:pt x="4963543" y="5022500"/>
                  <a:pt x="4956591" y="5018339"/>
                  <a:pt x="4949932" y="5017906"/>
                </a:cubicBezTo>
                <a:cubicBezTo>
                  <a:pt x="4943272" y="5017474"/>
                  <a:pt x="4936906" y="5020769"/>
                  <a:pt x="4935789" y="5029200"/>
                </a:cubicBezTo>
                <a:cubicBezTo>
                  <a:pt x="4933694" y="5045451"/>
                  <a:pt x="4939391" y="5063460"/>
                  <a:pt x="4951747" y="5074277"/>
                </a:cubicBezTo>
                <a:close/>
                <a:moveTo>
                  <a:pt x="3568282" y="3674202"/>
                </a:moveTo>
                <a:cubicBezTo>
                  <a:pt x="3584701" y="3690843"/>
                  <a:pt x="3609830" y="3687827"/>
                  <a:pt x="3619323" y="3665936"/>
                </a:cubicBezTo>
                <a:cubicBezTo>
                  <a:pt x="3621668" y="3660464"/>
                  <a:pt x="3617760" y="3653652"/>
                  <a:pt x="3612398" y="3651976"/>
                </a:cubicBezTo>
                <a:cubicBezTo>
                  <a:pt x="3604748" y="3649629"/>
                  <a:pt x="3597293" y="3649490"/>
                  <a:pt x="3590131" y="3651095"/>
                </a:cubicBezTo>
                <a:cubicBezTo>
                  <a:pt x="3582968" y="3652700"/>
                  <a:pt x="3576101" y="3656052"/>
                  <a:pt x="3569622" y="3660687"/>
                </a:cubicBezTo>
                <a:cubicBezTo>
                  <a:pt x="3565713" y="3663479"/>
                  <a:pt x="3564708" y="3670628"/>
                  <a:pt x="3568282" y="3674202"/>
                </a:cubicBezTo>
                <a:close/>
                <a:moveTo>
                  <a:pt x="936914" y="997265"/>
                </a:moveTo>
                <a:cubicBezTo>
                  <a:pt x="939482" y="982187"/>
                  <a:pt x="940711" y="967779"/>
                  <a:pt x="940935" y="955717"/>
                </a:cubicBezTo>
                <a:cubicBezTo>
                  <a:pt x="944620" y="954824"/>
                  <a:pt x="947859" y="952925"/>
                  <a:pt x="949870" y="949016"/>
                </a:cubicBezTo>
                <a:cubicBezTo>
                  <a:pt x="960257" y="928241"/>
                  <a:pt x="971648" y="906239"/>
                  <a:pt x="976675" y="883679"/>
                </a:cubicBezTo>
                <a:cubicBezTo>
                  <a:pt x="980136" y="867818"/>
                  <a:pt x="958805" y="854081"/>
                  <a:pt x="947636" y="868043"/>
                </a:cubicBezTo>
                <a:cubicBezTo>
                  <a:pt x="943503" y="873180"/>
                  <a:pt x="940041" y="878652"/>
                  <a:pt x="937026" y="884348"/>
                </a:cubicBezTo>
                <a:cubicBezTo>
                  <a:pt x="943615" y="864468"/>
                  <a:pt x="947301" y="844029"/>
                  <a:pt x="955231" y="824595"/>
                </a:cubicBezTo>
                <a:cubicBezTo>
                  <a:pt x="961932" y="808178"/>
                  <a:pt x="945514" y="797456"/>
                  <a:pt x="932558" y="801699"/>
                </a:cubicBezTo>
                <a:cubicBezTo>
                  <a:pt x="941046" y="694926"/>
                  <a:pt x="894137" y="586254"/>
                  <a:pt x="927643" y="482830"/>
                </a:cubicBezTo>
                <a:cubicBezTo>
                  <a:pt x="931106" y="472220"/>
                  <a:pt x="935461" y="462950"/>
                  <a:pt x="939482" y="453121"/>
                </a:cubicBezTo>
                <a:cubicBezTo>
                  <a:pt x="927866" y="513991"/>
                  <a:pt x="931329" y="580892"/>
                  <a:pt x="937584" y="634949"/>
                </a:cubicBezTo>
                <a:cubicBezTo>
                  <a:pt x="938701" y="644331"/>
                  <a:pt x="953109" y="646565"/>
                  <a:pt x="956236" y="637295"/>
                </a:cubicBezTo>
                <a:cubicBezTo>
                  <a:pt x="971761" y="591503"/>
                  <a:pt x="964277" y="544594"/>
                  <a:pt x="965840" y="496903"/>
                </a:cubicBezTo>
                <a:cubicBezTo>
                  <a:pt x="967740" y="439942"/>
                  <a:pt x="980807" y="396831"/>
                  <a:pt x="1006383" y="348357"/>
                </a:cubicBezTo>
                <a:cubicBezTo>
                  <a:pt x="1016212" y="337971"/>
                  <a:pt x="1026487" y="328031"/>
                  <a:pt x="1037545" y="318872"/>
                </a:cubicBezTo>
                <a:cubicBezTo>
                  <a:pt x="1013867" y="372148"/>
                  <a:pt x="1007166" y="436927"/>
                  <a:pt x="1011968" y="488079"/>
                </a:cubicBezTo>
                <a:cubicBezTo>
                  <a:pt x="1012749" y="496233"/>
                  <a:pt x="1024365" y="496456"/>
                  <a:pt x="1027158" y="489531"/>
                </a:cubicBezTo>
                <a:cubicBezTo>
                  <a:pt x="1042459" y="451335"/>
                  <a:pt x="1043799" y="410569"/>
                  <a:pt x="1054297" y="371142"/>
                </a:cubicBezTo>
                <a:cubicBezTo>
                  <a:pt x="1065579" y="328366"/>
                  <a:pt x="1084454" y="297987"/>
                  <a:pt x="1112375" y="268613"/>
                </a:cubicBezTo>
                <a:cubicBezTo>
                  <a:pt x="1113268" y="268166"/>
                  <a:pt x="1114162" y="267608"/>
                  <a:pt x="1115055" y="267049"/>
                </a:cubicBezTo>
                <a:cubicBezTo>
                  <a:pt x="1105227" y="286372"/>
                  <a:pt x="1098750" y="309156"/>
                  <a:pt x="1094394" y="325015"/>
                </a:cubicBezTo>
                <a:cubicBezTo>
                  <a:pt x="1084900" y="359639"/>
                  <a:pt x="1067924" y="404648"/>
                  <a:pt x="1076859" y="440612"/>
                </a:cubicBezTo>
                <a:cubicBezTo>
                  <a:pt x="1078311" y="446643"/>
                  <a:pt x="1087357" y="449770"/>
                  <a:pt x="1090931" y="443515"/>
                </a:cubicBezTo>
                <a:cubicBezTo>
                  <a:pt x="1106009" y="416599"/>
                  <a:pt x="1106791" y="382199"/>
                  <a:pt x="1114051" y="352491"/>
                </a:cubicBezTo>
                <a:cubicBezTo>
                  <a:pt x="1122092" y="319989"/>
                  <a:pt x="1133819" y="291620"/>
                  <a:pt x="1147781" y="262358"/>
                </a:cubicBezTo>
                <a:cubicBezTo>
                  <a:pt x="1170565" y="325126"/>
                  <a:pt x="1178383" y="391581"/>
                  <a:pt x="1197593" y="454797"/>
                </a:cubicBezTo>
                <a:cubicBezTo>
                  <a:pt x="1198264" y="459823"/>
                  <a:pt x="1198375" y="464960"/>
                  <a:pt x="1199157" y="469874"/>
                </a:cubicBezTo>
                <a:cubicBezTo>
                  <a:pt x="1199938" y="474454"/>
                  <a:pt x="1202507" y="477581"/>
                  <a:pt x="1205746" y="479368"/>
                </a:cubicBezTo>
                <a:cubicBezTo>
                  <a:pt x="1207086" y="483054"/>
                  <a:pt x="1208873" y="486628"/>
                  <a:pt x="1210326" y="490313"/>
                </a:cubicBezTo>
                <a:cubicBezTo>
                  <a:pt x="1210214" y="490871"/>
                  <a:pt x="1209991" y="491095"/>
                  <a:pt x="1210102" y="491431"/>
                </a:cubicBezTo>
                <a:cubicBezTo>
                  <a:pt x="1218368" y="526165"/>
                  <a:pt x="1227861" y="561793"/>
                  <a:pt x="1220266" y="597645"/>
                </a:cubicBezTo>
                <a:cubicBezTo>
                  <a:pt x="1214347" y="625343"/>
                  <a:pt x="1200832" y="650474"/>
                  <a:pt x="1191003" y="676720"/>
                </a:cubicBezTo>
                <a:cubicBezTo>
                  <a:pt x="1174362" y="693809"/>
                  <a:pt x="1158390" y="712013"/>
                  <a:pt x="1143760" y="732677"/>
                </a:cubicBezTo>
                <a:cubicBezTo>
                  <a:pt x="1117849" y="768975"/>
                  <a:pt x="1091044" y="803822"/>
                  <a:pt x="1064126" y="838780"/>
                </a:cubicBezTo>
                <a:cubicBezTo>
                  <a:pt x="1069599" y="780926"/>
                  <a:pt x="1061892" y="719608"/>
                  <a:pt x="1043464" y="665998"/>
                </a:cubicBezTo>
                <a:cubicBezTo>
                  <a:pt x="1040225" y="656616"/>
                  <a:pt x="1026376" y="659297"/>
                  <a:pt x="1026487" y="669125"/>
                </a:cubicBezTo>
                <a:cubicBezTo>
                  <a:pt x="1027045" y="740494"/>
                  <a:pt x="1049942" y="803486"/>
                  <a:pt x="1034529" y="875860"/>
                </a:cubicBezTo>
                <a:cubicBezTo>
                  <a:pt x="1034417" y="876418"/>
                  <a:pt x="1034864" y="876753"/>
                  <a:pt x="1034864" y="877312"/>
                </a:cubicBezTo>
                <a:cubicBezTo>
                  <a:pt x="1003033" y="917632"/>
                  <a:pt x="970308" y="957393"/>
                  <a:pt x="936914" y="997265"/>
                </a:cubicBezTo>
                <a:close/>
                <a:moveTo>
                  <a:pt x="3505737" y="3628395"/>
                </a:moveTo>
                <a:cubicBezTo>
                  <a:pt x="3507998" y="3632067"/>
                  <a:pt x="3512382" y="3634385"/>
                  <a:pt x="3517464" y="3632877"/>
                </a:cubicBezTo>
                <a:cubicBezTo>
                  <a:pt x="3553539" y="3622043"/>
                  <a:pt x="3612733" y="3609310"/>
                  <a:pt x="3631050" y="3572566"/>
                </a:cubicBezTo>
                <a:cubicBezTo>
                  <a:pt x="3634066" y="3566646"/>
                  <a:pt x="3631050" y="3558605"/>
                  <a:pt x="3623567" y="3558605"/>
                </a:cubicBezTo>
                <a:cubicBezTo>
                  <a:pt x="3599108" y="3558492"/>
                  <a:pt x="3577551" y="3570108"/>
                  <a:pt x="3556220" y="3581165"/>
                </a:cubicBezTo>
                <a:cubicBezTo>
                  <a:pt x="3537679" y="3590771"/>
                  <a:pt x="3520703" y="3599929"/>
                  <a:pt x="3506742" y="3615789"/>
                </a:cubicBezTo>
                <a:cubicBezTo>
                  <a:pt x="3503335" y="3619698"/>
                  <a:pt x="3503475" y="3624724"/>
                  <a:pt x="3505737" y="3628395"/>
                </a:cubicBezTo>
                <a:close/>
                <a:moveTo>
                  <a:pt x="3441097" y="3569661"/>
                </a:moveTo>
                <a:cubicBezTo>
                  <a:pt x="3441935" y="3574073"/>
                  <a:pt x="3445258" y="3577703"/>
                  <a:pt x="3451122" y="3577368"/>
                </a:cubicBezTo>
                <a:cubicBezTo>
                  <a:pt x="3485633" y="3575470"/>
                  <a:pt x="3528297" y="3570667"/>
                  <a:pt x="3551753" y="3542969"/>
                </a:cubicBezTo>
                <a:cubicBezTo>
                  <a:pt x="3555549" y="3538501"/>
                  <a:pt x="3552646" y="3530236"/>
                  <a:pt x="3546502" y="3529789"/>
                </a:cubicBezTo>
                <a:cubicBezTo>
                  <a:pt x="3513555" y="3527108"/>
                  <a:pt x="3473347" y="3538390"/>
                  <a:pt x="3445984" y="3557265"/>
                </a:cubicBezTo>
                <a:cubicBezTo>
                  <a:pt x="3441907" y="3560056"/>
                  <a:pt x="3440260" y="3565250"/>
                  <a:pt x="3441097" y="3569661"/>
                </a:cubicBezTo>
                <a:close/>
                <a:moveTo>
                  <a:pt x="696059" y="791591"/>
                </a:moveTo>
                <a:cubicBezTo>
                  <a:pt x="700051" y="794690"/>
                  <a:pt x="705719" y="795333"/>
                  <a:pt x="709405" y="790531"/>
                </a:cubicBezTo>
                <a:cubicBezTo>
                  <a:pt x="721578" y="774447"/>
                  <a:pt x="737997" y="766964"/>
                  <a:pt x="749836" y="751886"/>
                </a:cubicBezTo>
                <a:cubicBezTo>
                  <a:pt x="754751" y="745744"/>
                  <a:pt x="750283" y="737925"/>
                  <a:pt x="742800" y="737814"/>
                </a:cubicBezTo>
                <a:cubicBezTo>
                  <a:pt x="718898" y="737367"/>
                  <a:pt x="704044" y="759034"/>
                  <a:pt x="692764" y="777910"/>
                </a:cubicBezTo>
                <a:cubicBezTo>
                  <a:pt x="689748" y="782936"/>
                  <a:pt x="692066" y="788492"/>
                  <a:pt x="696059" y="791591"/>
                </a:cubicBezTo>
                <a:close/>
                <a:moveTo>
                  <a:pt x="4843199" y="5062036"/>
                </a:moveTo>
                <a:cubicBezTo>
                  <a:pt x="4847555" y="5068626"/>
                  <a:pt x="4856714" y="5065610"/>
                  <a:pt x="4858613" y="5058909"/>
                </a:cubicBezTo>
                <a:cubicBezTo>
                  <a:pt x="4865873" y="5033668"/>
                  <a:pt x="4854257" y="5012559"/>
                  <a:pt x="4838509" y="4993125"/>
                </a:cubicBezTo>
                <a:cubicBezTo>
                  <a:pt x="4835661" y="4989607"/>
                  <a:pt x="4830663" y="4988825"/>
                  <a:pt x="4826461" y="4990137"/>
                </a:cubicBezTo>
                <a:cubicBezTo>
                  <a:pt x="4822259" y="4991450"/>
                  <a:pt x="4818852" y="4994857"/>
                  <a:pt x="4819186" y="4999715"/>
                </a:cubicBezTo>
                <a:cubicBezTo>
                  <a:pt x="4820750" y="5023392"/>
                  <a:pt x="4830468" y="5042491"/>
                  <a:pt x="4843199" y="5062036"/>
                </a:cubicBezTo>
                <a:close/>
                <a:moveTo>
                  <a:pt x="693224" y="862933"/>
                </a:moveTo>
                <a:cubicBezTo>
                  <a:pt x="696533" y="868434"/>
                  <a:pt x="703318" y="871784"/>
                  <a:pt x="711192" y="868825"/>
                </a:cubicBezTo>
                <a:cubicBezTo>
                  <a:pt x="731742" y="861006"/>
                  <a:pt x="762568" y="838892"/>
                  <a:pt x="750953" y="813650"/>
                </a:cubicBezTo>
                <a:cubicBezTo>
                  <a:pt x="748161" y="807731"/>
                  <a:pt x="742464" y="804492"/>
                  <a:pt x="735875" y="806502"/>
                </a:cubicBezTo>
                <a:cubicBezTo>
                  <a:pt x="718564" y="811863"/>
                  <a:pt x="709182" y="831856"/>
                  <a:pt x="696114" y="844141"/>
                </a:cubicBezTo>
                <a:cubicBezTo>
                  <a:pt x="690083" y="849781"/>
                  <a:pt x="689915" y="857432"/>
                  <a:pt x="693224" y="862933"/>
                </a:cubicBezTo>
                <a:close/>
                <a:moveTo>
                  <a:pt x="3127896" y="3484221"/>
                </a:moveTo>
                <a:cubicBezTo>
                  <a:pt x="3143979" y="3485115"/>
                  <a:pt x="3160174" y="3487125"/>
                  <a:pt x="3175921" y="3490922"/>
                </a:cubicBezTo>
                <a:cubicBezTo>
                  <a:pt x="3272979" y="3513707"/>
                  <a:pt x="3368360" y="3529566"/>
                  <a:pt x="3468210" y="3514265"/>
                </a:cubicBezTo>
                <a:cubicBezTo>
                  <a:pt x="3561915" y="3499969"/>
                  <a:pt x="3650484" y="3469478"/>
                  <a:pt x="3737824" y="3435525"/>
                </a:cubicBezTo>
                <a:cubicBezTo>
                  <a:pt x="3737042" y="3442449"/>
                  <a:pt x="3738270" y="3449039"/>
                  <a:pt x="3740840" y="3455182"/>
                </a:cubicBezTo>
                <a:cubicBezTo>
                  <a:pt x="3740840" y="3456187"/>
                  <a:pt x="3740058" y="3456969"/>
                  <a:pt x="3740393" y="3458086"/>
                </a:cubicBezTo>
                <a:cubicBezTo>
                  <a:pt x="3751673" y="3505106"/>
                  <a:pt x="3784063" y="3542187"/>
                  <a:pt x="3818798" y="3574130"/>
                </a:cubicBezTo>
                <a:cubicBezTo>
                  <a:pt x="3860122" y="3612103"/>
                  <a:pt x="3891730" y="3658119"/>
                  <a:pt x="3930932" y="3697768"/>
                </a:cubicBezTo>
                <a:cubicBezTo>
                  <a:pt x="3947351" y="3714410"/>
                  <a:pt x="3966114" y="3730717"/>
                  <a:pt x="3984431" y="3745459"/>
                </a:cubicBezTo>
                <a:cubicBezTo>
                  <a:pt x="3992696" y="3752160"/>
                  <a:pt x="4036590" y="3791363"/>
                  <a:pt x="4046976" y="3787342"/>
                </a:cubicBezTo>
                <a:cubicBezTo>
                  <a:pt x="3985549" y="3811131"/>
                  <a:pt x="3924008" y="3825539"/>
                  <a:pt x="3863026" y="3832352"/>
                </a:cubicBezTo>
                <a:cubicBezTo>
                  <a:pt x="3882796" y="3824869"/>
                  <a:pt x="3902452" y="3816380"/>
                  <a:pt x="3918536" y="3803872"/>
                </a:cubicBezTo>
                <a:cubicBezTo>
                  <a:pt x="3922668" y="3800633"/>
                  <a:pt x="3921327" y="3792480"/>
                  <a:pt x="3915409" y="3792256"/>
                </a:cubicBezTo>
                <a:cubicBezTo>
                  <a:pt x="3886034" y="3791028"/>
                  <a:pt x="3859453" y="3807334"/>
                  <a:pt x="3832870" y="3818167"/>
                </a:cubicBezTo>
                <a:cubicBezTo>
                  <a:pt x="3813325" y="3826209"/>
                  <a:pt x="3793668" y="3831123"/>
                  <a:pt x="3773899" y="3835926"/>
                </a:cubicBezTo>
                <a:cubicBezTo>
                  <a:pt x="3752008" y="3835368"/>
                  <a:pt x="3730229" y="3834697"/>
                  <a:pt x="3708674" y="3831906"/>
                </a:cubicBezTo>
                <a:cubicBezTo>
                  <a:pt x="3743743" y="3823752"/>
                  <a:pt x="3808634" y="3810797"/>
                  <a:pt x="3829185" y="3778854"/>
                </a:cubicBezTo>
                <a:cubicBezTo>
                  <a:pt x="3833429" y="3772376"/>
                  <a:pt x="3828626" y="3765675"/>
                  <a:pt x="3821925" y="3764446"/>
                </a:cubicBezTo>
                <a:cubicBezTo>
                  <a:pt x="3793780" y="3759196"/>
                  <a:pt x="3755471" y="3785221"/>
                  <a:pt x="3729782" y="3793820"/>
                </a:cubicBezTo>
                <a:cubicBezTo>
                  <a:pt x="3699292" y="3804096"/>
                  <a:pt x="3641102" y="3829672"/>
                  <a:pt x="3611617" y="3806441"/>
                </a:cubicBezTo>
                <a:cubicBezTo>
                  <a:pt x="3608043" y="3803536"/>
                  <a:pt x="3603799" y="3805324"/>
                  <a:pt x="3601342" y="3808339"/>
                </a:cubicBezTo>
                <a:cubicBezTo>
                  <a:pt x="3596316" y="3806776"/>
                  <a:pt x="3591178" y="3805659"/>
                  <a:pt x="3586263" y="3803984"/>
                </a:cubicBezTo>
                <a:cubicBezTo>
                  <a:pt x="3658860" y="3810126"/>
                  <a:pt x="3732016" y="3791475"/>
                  <a:pt x="3763178" y="3726919"/>
                </a:cubicBezTo>
                <a:cubicBezTo>
                  <a:pt x="3766193" y="3720664"/>
                  <a:pt x="3758263" y="3715861"/>
                  <a:pt x="3753125" y="3719213"/>
                </a:cubicBezTo>
                <a:cubicBezTo>
                  <a:pt x="3679970" y="3768131"/>
                  <a:pt x="3596092" y="3788235"/>
                  <a:pt x="3511879" y="3772934"/>
                </a:cubicBezTo>
                <a:cubicBezTo>
                  <a:pt x="3493115" y="3763776"/>
                  <a:pt x="3474465" y="3754282"/>
                  <a:pt x="3456259" y="3743113"/>
                </a:cubicBezTo>
                <a:cubicBezTo>
                  <a:pt x="3479378" y="3746576"/>
                  <a:pt x="3502274" y="3747692"/>
                  <a:pt x="3520479" y="3747469"/>
                </a:cubicBezTo>
                <a:cubicBezTo>
                  <a:pt x="3581572" y="3746687"/>
                  <a:pt x="3639538" y="3734960"/>
                  <a:pt x="3693484" y="3705139"/>
                </a:cubicBezTo>
                <a:cubicBezTo>
                  <a:pt x="3701414" y="3700784"/>
                  <a:pt x="3701414" y="3687493"/>
                  <a:pt x="3690915" y="3686487"/>
                </a:cubicBezTo>
                <a:cubicBezTo>
                  <a:pt x="3645905" y="3681797"/>
                  <a:pt x="3607485" y="3710500"/>
                  <a:pt x="3562697" y="3715303"/>
                </a:cubicBezTo>
                <a:cubicBezTo>
                  <a:pt x="3508082" y="3721111"/>
                  <a:pt x="3446766" y="3717761"/>
                  <a:pt x="3393267" y="3698662"/>
                </a:cubicBezTo>
                <a:cubicBezTo>
                  <a:pt x="3388352" y="3694753"/>
                  <a:pt x="3382992" y="3691848"/>
                  <a:pt x="3378188" y="3687828"/>
                </a:cubicBezTo>
                <a:cubicBezTo>
                  <a:pt x="3436825" y="3708379"/>
                  <a:pt x="3502275" y="3714634"/>
                  <a:pt x="3544269" y="3695757"/>
                </a:cubicBezTo>
                <a:cubicBezTo>
                  <a:pt x="3555327" y="3690732"/>
                  <a:pt x="3551753" y="3672415"/>
                  <a:pt x="3540360" y="3670405"/>
                </a:cubicBezTo>
                <a:cubicBezTo>
                  <a:pt x="3488313" y="3661135"/>
                  <a:pt x="3437271" y="3668952"/>
                  <a:pt x="3384890" y="3652089"/>
                </a:cubicBezTo>
                <a:cubicBezTo>
                  <a:pt x="3357415" y="3643265"/>
                  <a:pt x="3331168" y="3631314"/>
                  <a:pt x="3304699" y="3620256"/>
                </a:cubicBezTo>
                <a:cubicBezTo>
                  <a:pt x="3303135" y="3618693"/>
                  <a:pt x="3301683" y="3617242"/>
                  <a:pt x="3300119" y="3615678"/>
                </a:cubicBezTo>
                <a:cubicBezTo>
                  <a:pt x="3350154" y="3632765"/>
                  <a:pt x="3419290" y="3655774"/>
                  <a:pt x="3472006" y="3643153"/>
                </a:cubicBezTo>
                <a:cubicBezTo>
                  <a:pt x="3484962" y="3640026"/>
                  <a:pt x="3486080" y="3623831"/>
                  <a:pt x="3474241" y="3618358"/>
                </a:cubicBezTo>
                <a:cubicBezTo>
                  <a:pt x="3434257" y="3599706"/>
                  <a:pt x="3383661" y="3604174"/>
                  <a:pt x="3340997" y="3592558"/>
                </a:cubicBezTo>
                <a:cubicBezTo>
                  <a:pt x="3337535" y="3591664"/>
                  <a:pt x="3334407" y="3590324"/>
                  <a:pt x="3330945" y="3589319"/>
                </a:cubicBezTo>
                <a:cubicBezTo>
                  <a:pt x="3354511" y="3593675"/>
                  <a:pt x="3377966" y="3593004"/>
                  <a:pt x="3398516" y="3579826"/>
                </a:cubicBezTo>
                <a:cubicBezTo>
                  <a:pt x="3404325" y="3576141"/>
                  <a:pt x="3403207" y="3564972"/>
                  <a:pt x="3396283" y="3563072"/>
                </a:cubicBezTo>
                <a:cubicBezTo>
                  <a:pt x="3355739" y="3551569"/>
                  <a:pt x="3312851" y="3552908"/>
                  <a:pt x="3271639" y="3541405"/>
                </a:cubicBezTo>
                <a:cubicBezTo>
                  <a:pt x="3244275" y="3533698"/>
                  <a:pt x="3217135" y="3524876"/>
                  <a:pt x="3190553" y="3514823"/>
                </a:cubicBezTo>
                <a:cubicBezTo>
                  <a:pt x="3178490" y="3510244"/>
                  <a:pt x="3166988" y="3503767"/>
                  <a:pt x="3155595" y="3497512"/>
                </a:cubicBezTo>
                <a:cubicBezTo>
                  <a:pt x="3146660" y="3492485"/>
                  <a:pt x="3137389" y="3487682"/>
                  <a:pt x="3127896" y="3484221"/>
                </a:cubicBezTo>
                <a:close/>
                <a:moveTo>
                  <a:pt x="4675109" y="5080911"/>
                </a:moveTo>
                <a:cubicBezTo>
                  <a:pt x="4680582" y="5087165"/>
                  <a:pt x="4691081" y="5084374"/>
                  <a:pt x="4692086" y="5075774"/>
                </a:cubicBezTo>
                <a:cubicBezTo>
                  <a:pt x="4694431" y="5057122"/>
                  <a:pt x="4687842" y="5040481"/>
                  <a:pt x="4682034" y="5022722"/>
                </a:cubicBezTo>
                <a:cubicBezTo>
                  <a:pt x="4675668" y="5003399"/>
                  <a:pt x="4670307" y="4983184"/>
                  <a:pt x="4661706" y="4964755"/>
                </a:cubicBezTo>
                <a:cubicBezTo>
                  <a:pt x="4659416" y="4959786"/>
                  <a:pt x="4654280" y="4958111"/>
                  <a:pt x="4649687" y="4959059"/>
                </a:cubicBezTo>
                <a:cubicBezTo>
                  <a:pt x="4645094" y="4960009"/>
                  <a:pt x="4641044" y="4963583"/>
                  <a:pt x="4640934" y="4969112"/>
                </a:cubicBezTo>
                <a:cubicBezTo>
                  <a:pt x="4640040" y="5002953"/>
                  <a:pt x="4651990" y="5055000"/>
                  <a:pt x="4675109" y="5080911"/>
                </a:cubicBezTo>
                <a:close/>
                <a:moveTo>
                  <a:pt x="3048821" y="3449151"/>
                </a:moveTo>
                <a:cubicBezTo>
                  <a:pt x="3064234" y="3449486"/>
                  <a:pt x="3079536" y="3449375"/>
                  <a:pt x="3095172" y="3443231"/>
                </a:cubicBezTo>
                <a:cubicBezTo>
                  <a:pt x="3122870" y="3432509"/>
                  <a:pt x="3145543" y="3420670"/>
                  <a:pt x="3169220" y="3402019"/>
                </a:cubicBezTo>
                <a:cubicBezTo>
                  <a:pt x="3187650" y="3387499"/>
                  <a:pt x="3206524" y="3372756"/>
                  <a:pt x="3225288" y="3357790"/>
                </a:cubicBezTo>
                <a:cubicBezTo>
                  <a:pt x="3236345" y="3358013"/>
                  <a:pt x="3247737" y="3356003"/>
                  <a:pt x="3259464" y="3355445"/>
                </a:cubicBezTo>
                <a:cubicBezTo>
                  <a:pt x="3275101" y="3354775"/>
                  <a:pt x="3290849" y="3354886"/>
                  <a:pt x="3306485" y="3353323"/>
                </a:cubicBezTo>
                <a:cubicBezTo>
                  <a:pt x="3337423" y="3350195"/>
                  <a:pt x="3377519" y="3345728"/>
                  <a:pt x="3393267" y="3315907"/>
                </a:cubicBezTo>
                <a:cubicBezTo>
                  <a:pt x="3396282" y="3310099"/>
                  <a:pt x="3390475" y="3303956"/>
                  <a:pt x="3384778" y="3304403"/>
                </a:cubicBezTo>
                <a:cubicBezTo>
                  <a:pt x="3367466" y="3305967"/>
                  <a:pt x="3357973" y="3315013"/>
                  <a:pt x="3341220" y="3320486"/>
                </a:cubicBezTo>
                <a:cubicBezTo>
                  <a:pt x="3319888" y="3327411"/>
                  <a:pt x="3298444" y="3329532"/>
                  <a:pt x="3276218" y="3331432"/>
                </a:cubicBezTo>
                <a:cubicBezTo>
                  <a:pt x="3269964" y="3331990"/>
                  <a:pt x="3262815" y="3332437"/>
                  <a:pt x="3255444" y="3333108"/>
                </a:cubicBezTo>
                <a:cubicBezTo>
                  <a:pt x="3291743" y="3302729"/>
                  <a:pt x="3326477" y="3270561"/>
                  <a:pt x="3355405" y="3234376"/>
                </a:cubicBezTo>
                <a:cubicBezTo>
                  <a:pt x="3377966" y="3228121"/>
                  <a:pt x="3400303" y="3217064"/>
                  <a:pt x="3422528" y="3211143"/>
                </a:cubicBezTo>
                <a:cubicBezTo>
                  <a:pt x="3447435" y="3204443"/>
                  <a:pt x="3479714" y="3198970"/>
                  <a:pt x="3492110" y="3173840"/>
                </a:cubicBezTo>
                <a:cubicBezTo>
                  <a:pt x="3495797" y="3166357"/>
                  <a:pt x="3489430" y="3159655"/>
                  <a:pt x="3482059" y="3159432"/>
                </a:cubicBezTo>
                <a:cubicBezTo>
                  <a:pt x="3456929" y="3158762"/>
                  <a:pt x="3428672" y="3178084"/>
                  <a:pt x="3405999" y="3188025"/>
                </a:cubicBezTo>
                <a:cubicBezTo>
                  <a:pt x="3400973" y="3190258"/>
                  <a:pt x="3395501" y="3192268"/>
                  <a:pt x="3390028" y="3194279"/>
                </a:cubicBezTo>
                <a:cubicBezTo>
                  <a:pt x="3409238" y="3171382"/>
                  <a:pt x="3428113" y="3148040"/>
                  <a:pt x="3448552" y="3126261"/>
                </a:cubicBezTo>
                <a:cubicBezTo>
                  <a:pt x="3488760" y="3107274"/>
                  <a:pt x="3531536" y="3109061"/>
                  <a:pt x="3572973" y="3104035"/>
                </a:cubicBezTo>
                <a:cubicBezTo>
                  <a:pt x="3590173" y="3101913"/>
                  <a:pt x="3610053" y="3099568"/>
                  <a:pt x="3627587" y="3093313"/>
                </a:cubicBezTo>
                <a:cubicBezTo>
                  <a:pt x="3596986" y="3151726"/>
                  <a:pt x="3551752" y="3199529"/>
                  <a:pt x="3495127" y="3216617"/>
                </a:cubicBezTo>
                <a:cubicBezTo>
                  <a:pt x="3473459" y="3223094"/>
                  <a:pt x="3480160" y="3259281"/>
                  <a:pt x="3503056" y="3255818"/>
                </a:cubicBezTo>
                <a:cubicBezTo>
                  <a:pt x="3528856" y="3251910"/>
                  <a:pt x="3552422" y="3242082"/>
                  <a:pt x="3573866" y="3227897"/>
                </a:cubicBezTo>
                <a:cubicBezTo>
                  <a:pt x="3608490" y="3223094"/>
                  <a:pt x="3642666" y="3204666"/>
                  <a:pt x="3673156" y="3189365"/>
                </a:cubicBezTo>
                <a:cubicBezTo>
                  <a:pt x="3713699" y="3169150"/>
                  <a:pt x="3765634" y="3148152"/>
                  <a:pt x="3790205" y="3108503"/>
                </a:cubicBezTo>
                <a:cubicBezTo>
                  <a:pt x="3793557" y="3103029"/>
                  <a:pt x="3789647" y="3094541"/>
                  <a:pt x="3782387" y="3096105"/>
                </a:cubicBezTo>
                <a:cubicBezTo>
                  <a:pt x="3741398" y="3105376"/>
                  <a:pt x="3706775" y="3135643"/>
                  <a:pt x="3670253" y="3155634"/>
                </a:cubicBezTo>
                <a:cubicBezTo>
                  <a:pt x="3657408" y="3162671"/>
                  <a:pt x="3643670" y="3169037"/>
                  <a:pt x="3629934" y="3175404"/>
                </a:cubicBezTo>
                <a:cubicBezTo>
                  <a:pt x="3644006" y="3157757"/>
                  <a:pt x="3656069" y="3137765"/>
                  <a:pt x="3666902" y="3116767"/>
                </a:cubicBezTo>
                <a:cubicBezTo>
                  <a:pt x="3685107" y="3104818"/>
                  <a:pt x="3704653" y="3095212"/>
                  <a:pt x="3725092" y="3086835"/>
                </a:cubicBezTo>
                <a:cubicBezTo>
                  <a:pt x="3753125" y="3075443"/>
                  <a:pt x="3787971" y="3069189"/>
                  <a:pt x="3810309" y="3047856"/>
                </a:cubicBezTo>
                <a:cubicBezTo>
                  <a:pt x="3814665" y="3043611"/>
                  <a:pt x="3811762" y="3034453"/>
                  <a:pt x="3805507" y="3033895"/>
                </a:cubicBezTo>
                <a:cubicBezTo>
                  <a:pt x="3782388" y="3031773"/>
                  <a:pt x="3756699" y="3039926"/>
                  <a:pt x="3733581" y="3050536"/>
                </a:cubicBezTo>
                <a:cubicBezTo>
                  <a:pt x="3720847" y="3049196"/>
                  <a:pt x="3705547" y="3053106"/>
                  <a:pt x="3691361" y="3057573"/>
                </a:cubicBezTo>
                <a:cubicBezTo>
                  <a:pt x="3692367" y="3054557"/>
                  <a:pt x="3693373" y="3051542"/>
                  <a:pt x="3694378" y="3048525"/>
                </a:cubicBezTo>
                <a:cubicBezTo>
                  <a:pt x="3761837" y="2991230"/>
                  <a:pt x="3857665" y="2977158"/>
                  <a:pt x="3930820" y="2930807"/>
                </a:cubicBezTo>
                <a:cubicBezTo>
                  <a:pt x="3938416" y="2926004"/>
                  <a:pt x="3931714" y="2916287"/>
                  <a:pt x="3924677" y="2916511"/>
                </a:cubicBezTo>
                <a:cubicBezTo>
                  <a:pt x="3863808" y="2918633"/>
                  <a:pt x="3800816" y="2952921"/>
                  <a:pt x="3749552" y="2983748"/>
                </a:cubicBezTo>
                <a:cubicBezTo>
                  <a:pt x="3746648" y="2985535"/>
                  <a:pt x="3743297" y="2987209"/>
                  <a:pt x="3740282" y="2988885"/>
                </a:cubicBezTo>
                <a:cubicBezTo>
                  <a:pt x="3816452" y="2921649"/>
                  <a:pt x="3911275" y="2887137"/>
                  <a:pt x="4012800" y="2856870"/>
                </a:cubicBezTo>
                <a:cubicBezTo>
                  <a:pt x="4020842" y="2938960"/>
                  <a:pt x="4010790" y="3012898"/>
                  <a:pt x="3965556" y="3068630"/>
                </a:cubicBezTo>
                <a:cubicBezTo>
                  <a:pt x="3932161" y="3095994"/>
                  <a:pt x="3899326" y="3120788"/>
                  <a:pt x="3866824" y="3139552"/>
                </a:cubicBezTo>
                <a:cubicBezTo>
                  <a:pt x="3845379" y="3151949"/>
                  <a:pt x="3866153" y="3185678"/>
                  <a:pt x="3887933" y="3176409"/>
                </a:cubicBezTo>
                <a:cubicBezTo>
                  <a:pt x="3932832" y="3157422"/>
                  <a:pt x="3966226" y="3131734"/>
                  <a:pt x="3991915" y="3102024"/>
                </a:cubicBezTo>
                <a:cubicBezTo>
                  <a:pt x="4022852" y="3076337"/>
                  <a:pt x="4053566" y="3048525"/>
                  <a:pt x="4084727" y="3021162"/>
                </a:cubicBezTo>
                <a:cubicBezTo>
                  <a:pt x="4078026" y="3025742"/>
                  <a:pt x="4080929" y="3038139"/>
                  <a:pt x="4089864" y="3037134"/>
                </a:cubicBezTo>
                <a:cubicBezTo>
                  <a:pt x="4119574" y="3033560"/>
                  <a:pt x="4146155" y="3019264"/>
                  <a:pt x="4171956" y="3004745"/>
                </a:cubicBezTo>
                <a:cubicBezTo>
                  <a:pt x="4202781" y="2987322"/>
                  <a:pt x="4242430" y="2971797"/>
                  <a:pt x="4267225" y="2945774"/>
                </a:cubicBezTo>
                <a:cubicBezTo>
                  <a:pt x="4272363" y="2940412"/>
                  <a:pt x="4268565" y="2930249"/>
                  <a:pt x="4260635" y="2930807"/>
                </a:cubicBezTo>
                <a:cubicBezTo>
                  <a:pt x="4229251" y="2933041"/>
                  <a:pt x="4202558" y="2953256"/>
                  <a:pt x="4175976" y="2968781"/>
                </a:cubicBezTo>
                <a:cubicBezTo>
                  <a:pt x="4145820" y="2986427"/>
                  <a:pt x="4113542" y="3001394"/>
                  <a:pt x="4084616" y="3021162"/>
                </a:cubicBezTo>
                <a:cubicBezTo>
                  <a:pt x="4181114" y="2936392"/>
                  <a:pt x="4281521" y="2855306"/>
                  <a:pt x="4402814" y="2851285"/>
                </a:cubicBezTo>
                <a:cubicBezTo>
                  <a:pt x="4416440" y="2850838"/>
                  <a:pt x="4434199" y="2850727"/>
                  <a:pt x="4450617" y="2852737"/>
                </a:cubicBezTo>
                <a:cubicBezTo>
                  <a:pt x="4430736" y="2862678"/>
                  <a:pt x="4411525" y="2874851"/>
                  <a:pt x="4394214" y="2887137"/>
                </a:cubicBezTo>
                <a:cubicBezTo>
                  <a:pt x="4365510" y="2907353"/>
                  <a:pt x="4325861" y="2932482"/>
                  <a:pt x="4312012" y="2966324"/>
                </a:cubicBezTo>
                <a:cubicBezTo>
                  <a:pt x="4306763" y="2979168"/>
                  <a:pt x="4325638" y="2991677"/>
                  <a:pt x="4335131" y="2981290"/>
                </a:cubicBezTo>
                <a:cubicBezTo>
                  <a:pt x="4357693" y="2956719"/>
                  <a:pt x="4380477" y="2935274"/>
                  <a:pt x="4408287" y="2916622"/>
                </a:cubicBezTo>
                <a:cubicBezTo>
                  <a:pt x="4423812" y="2906236"/>
                  <a:pt x="4439560" y="2895960"/>
                  <a:pt x="4456090" y="2887137"/>
                </a:cubicBezTo>
                <a:cubicBezTo>
                  <a:pt x="4463796" y="2883005"/>
                  <a:pt x="4471615" y="2878873"/>
                  <a:pt x="4479656" y="2875410"/>
                </a:cubicBezTo>
                <a:lnTo>
                  <a:pt x="4489752" y="2871175"/>
                </a:lnTo>
                <a:lnTo>
                  <a:pt x="4489499" y="2870630"/>
                </a:lnTo>
                <a:lnTo>
                  <a:pt x="4484011" y="2866363"/>
                </a:lnTo>
                <a:cubicBezTo>
                  <a:pt x="4484235" y="2865805"/>
                  <a:pt x="4485799" y="2865916"/>
                  <a:pt x="4487362" y="2866028"/>
                </a:cubicBezTo>
                <a:lnTo>
                  <a:pt x="4489499" y="2870630"/>
                </a:lnTo>
                <a:lnTo>
                  <a:pt x="4490043" y="2871054"/>
                </a:lnTo>
                <a:lnTo>
                  <a:pt x="4489752" y="2871175"/>
                </a:lnTo>
                <a:lnTo>
                  <a:pt x="4495487" y="2883534"/>
                </a:lnTo>
                <a:cubicBezTo>
                  <a:pt x="4495711" y="2890878"/>
                  <a:pt x="4493113" y="2899870"/>
                  <a:pt x="4486693" y="2910927"/>
                </a:cubicBezTo>
                <a:cubicBezTo>
                  <a:pt x="4471503" y="2937062"/>
                  <a:pt x="4452293" y="2960851"/>
                  <a:pt x="4431518" y="2982853"/>
                </a:cubicBezTo>
                <a:cubicBezTo>
                  <a:pt x="4391533" y="3025183"/>
                  <a:pt x="4348087" y="3068742"/>
                  <a:pt x="4302631" y="3105264"/>
                </a:cubicBezTo>
                <a:cubicBezTo>
                  <a:pt x="4292243" y="3113640"/>
                  <a:pt x="4295817" y="3131176"/>
                  <a:pt x="4308103" y="3135419"/>
                </a:cubicBezTo>
                <a:cubicBezTo>
                  <a:pt x="4365176" y="3155412"/>
                  <a:pt x="4413424" y="3142009"/>
                  <a:pt x="4452627" y="3094541"/>
                </a:cubicBezTo>
                <a:cubicBezTo>
                  <a:pt x="4495179" y="3043053"/>
                  <a:pt x="4529580" y="2977940"/>
                  <a:pt x="4596369" y="2953368"/>
                </a:cubicBezTo>
                <a:cubicBezTo>
                  <a:pt x="4656123" y="2931365"/>
                  <a:pt x="4804220" y="2886578"/>
                  <a:pt x="4726151" y="3005191"/>
                </a:cubicBezTo>
                <a:cubicBezTo>
                  <a:pt x="4723918" y="3008542"/>
                  <a:pt x="4723470" y="3011892"/>
                  <a:pt x="4723805" y="3015132"/>
                </a:cubicBezTo>
                <a:cubicBezTo>
                  <a:pt x="4606310" y="3142232"/>
                  <a:pt x="4405160" y="3168926"/>
                  <a:pt x="4254046" y="3241411"/>
                </a:cubicBezTo>
                <a:cubicBezTo>
                  <a:pt x="4253375" y="3241522"/>
                  <a:pt x="4252706" y="3241635"/>
                  <a:pt x="4252148" y="3241746"/>
                </a:cubicBezTo>
                <a:cubicBezTo>
                  <a:pt x="4211381" y="3249006"/>
                  <a:pt x="4171844" y="3258053"/>
                  <a:pt x="4132752" y="3267769"/>
                </a:cubicBezTo>
                <a:cubicBezTo>
                  <a:pt x="4156207" y="3256265"/>
                  <a:pt x="4179997" y="3245320"/>
                  <a:pt x="4201441" y="3232253"/>
                </a:cubicBezTo>
                <a:cubicBezTo>
                  <a:pt x="4229251" y="3215276"/>
                  <a:pt x="4268789" y="3195284"/>
                  <a:pt x="4278506" y="3162113"/>
                </a:cubicBezTo>
                <a:cubicBezTo>
                  <a:pt x="4280963" y="3153848"/>
                  <a:pt x="4271134" y="3144912"/>
                  <a:pt x="4263092" y="3148375"/>
                </a:cubicBezTo>
                <a:cubicBezTo>
                  <a:pt x="4244776" y="3156194"/>
                  <a:pt x="4233495" y="3171606"/>
                  <a:pt x="4218306" y="3184227"/>
                </a:cubicBezTo>
                <a:cubicBezTo>
                  <a:pt x="4195186" y="3203548"/>
                  <a:pt x="4169721" y="3221420"/>
                  <a:pt x="4144368" y="3237614"/>
                </a:cubicBezTo>
                <a:cubicBezTo>
                  <a:pt x="4124041" y="3250681"/>
                  <a:pt x="4108517" y="3263637"/>
                  <a:pt x="4093551" y="3278045"/>
                </a:cubicBezTo>
                <a:cubicBezTo>
                  <a:pt x="4079142" y="3281954"/>
                  <a:pt x="4064511" y="3285416"/>
                  <a:pt x="4050103" y="3289549"/>
                </a:cubicBezTo>
                <a:cubicBezTo>
                  <a:pt x="4089641" y="3261180"/>
                  <a:pt x="4126163" y="3228232"/>
                  <a:pt x="4160675" y="3194279"/>
                </a:cubicBezTo>
                <a:cubicBezTo>
                  <a:pt x="4205685" y="3150162"/>
                  <a:pt x="4258625" y="3108950"/>
                  <a:pt x="4298498" y="3060365"/>
                </a:cubicBezTo>
                <a:cubicBezTo>
                  <a:pt x="4302518" y="3055451"/>
                  <a:pt x="4297381" y="3046404"/>
                  <a:pt x="4291014" y="3049532"/>
                </a:cubicBezTo>
                <a:cubicBezTo>
                  <a:pt x="4233496" y="3077006"/>
                  <a:pt x="4190830" y="3134861"/>
                  <a:pt x="4145819" y="3178754"/>
                </a:cubicBezTo>
                <a:cubicBezTo>
                  <a:pt x="4117340" y="3206564"/>
                  <a:pt x="4086737" y="3232140"/>
                  <a:pt x="4057028" y="3258723"/>
                </a:cubicBezTo>
                <a:cubicBezTo>
                  <a:pt x="4064177" y="3251575"/>
                  <a:pt x="4071436" y="3244427"/>
                  <a:pt x="4078249" y="3236943"/>
                </a:cubicBezTo>
                <a:cubicBezTo>
                  <a:pt x="4102932" y="3209580"/>
                  <a:pt x="4124935" y="3179536"/>
                  <a:pt x="4150847" y="3153178"/>
                </a:cubicBezTo>
                <a:cubicBezTo>
                  <a:pt x="4199765" y="3103364"/>
                  <a:pt x="4263316" y="3059360"/>
                  <a:pt x="4296599" y="2997150"/>
                </a:cubicBezTo>
                <a:cubicBezTo>
                  <a:pt x="4298944" y="2992682"/>
                  <a:pt x="4293137" y="2987098"/>
                  <a:pt x="4288893" y="2990449"/>
                </a:cubicBezTo>
                <a:cubicBezTo>
                  <a:pt x="4228357" y="3039032"/>
                  <a:pt x="4171062" y="3098563"/>
                  <a:pt x="4118680" y="3155970"/>
                </a:cubicBezTo>
                <a:cubicBezTo>
                  <a:pt x="4087966" y="3189588"/>
                  <a:pt x="4061832" y="3227897"/>
                  <a:pt x="4027878" y="3258500"/>
                </a:cubicBezTo>
                <a:cubicBezTo>
                  <a:pt x="4004647" y="3279385"/>
                  <a:pt x="3981751" y="3302729"/>
                  <a:pt x="3953605" y="3317025"/>
                </a:cubicBezTo>
                <a:cubicBezTo>
                  <a:pt x="3926242" y="3330985"/>
                  <a:pt x="3895192" y="3339249"/>
                  <a:pt x="3867495" y="3350083"/>
                </a:cubicBezTo>
                <a:cubicBezTo>
                  <a:pt x="3754131" y="3394313"/>
                  <a:pt x="3642890" y="3449262"/>
                  <a:pt x="3522825" y="3475397"/>
                </a:cubicBezTo>
                <a:cubicBezTo>
                  <a:pt x="3515788" y="3476962"/>
                  <a:pt x="3508640" y="3478078"/>
                  <a:pt x="3501604" y="3479530"/>
                </a:cubicBezTo>
                <a:cubicBezTo>
                  <a:pt x="3561692" y="3451608"/>
                  <a:pt x="3618988" y="3412741"/>
                  <a:pt x="3638087" y="3359689"/>
                </a:cubicBezTo>
                <a:cubicBezTo>
                  <a:pt x="3639539" y="3355445"/>
                  <a:pt x="3634401" y="3350642"/>
                  <a:pt x="3630715" y="3354105"/>
                </a:cubicBezTo>
                <a:cubicBezTo>
                  <a:pt x="3591513" y="3390179"/>
                  <a:pt x="3555214" y="3424468"/>
                  <a:pt x="3507077" y="3448592"/>
                </a:cubicBezTo>
                <a:cubicBezTo>
                  <a:pt x="3473012" y="3465680"/>
                  <a:pt x="3437718" y="3479194"/>
                  <a:pt x="3402648" y="3493603"/>
                </a:cubicBezTo>
                <a:cubicBezTo>
                  <a:pt x="3371152" y="3495948"/>
                  <a:pt x="3339657" y="3496284"/>
                  <a:pt x="3308273" y="3492486"/>
                </a:cubicBezTo>
                <a:cubicBezTo>
                  <a:pt x="3254216" y="3485896"/>
                  <a:pt x="3200939" y="3466240"/>
                  <a:pt x="3146771" y="3462219"/>
                </a:cubicBezTo>
                <a:cubicBezTo>
                  <a:pt x="3113711" y="3459538"/>
                  <a:pt x="3081210" y="3454624"/>
                  <a:pt x="3048821" y="3449151"/>
                </a:cubicBezTo>
                <a:close/>
                <a:moveTo>
                  <a:pt x="666489" y="1064207"/>
                </a:moveTo>
                <a:cubicBezTo>
                  <a:pt x="671515" y="1067767"/>
                  <a:pt x="678356" y="1068801"/>
                  <a:pt x="683493" y="1064836"/>
                </a:cubicBezTo>
                <a:cubicBezTo>
                  <a:pt x="707842" y="1046073"/>
                  <a:pt x="732971" y="1018374"/>
                  <a:pt x="749613" y="992016"/>
                </a:cubicBezTo>
                <a:cubicBezTo>
                  <a:pt x="760559" y="974815"/>
                  <a:pt x="771503" y="955940"/>
                  <a:pt x="759665" y="936283"/>
                </a:cubicBezTo>
                <a:cubicBezTo>
                  <a:pt x="756425" y="930922"/>
                  <a:pt x="750841" y="928353"/>
                  <a:pt x="744810" y="930922"/>
                </a:cubicBezTo>
                <a:cubicBezTo>
                  <a:pt x="724930" y="939299"/>
                  <a:pt x="717558" y="959737"/>
                  <a:pt x="706166" y="976713"/>
                </a:cubicBezTo>
                <a:cubicBezTo>
                  <a:pt x="690306" y="1000280"/>
                  <a:pt x="669533" y="1021166"/>
                  <a:pt x="660373" y="1048418"/>
                </a:cubicBezTo>
                <a:cubicBezTo>
                  <a:pt x="658252" y="1054560"/>
                  <a:pt x="661463" y="1060647"/>
                  <a:pt x="666489" y="1064207"/>
                </a:cubicBezTo>
                <a:close/>
                <a:moveTo>
                  <a:pt x="4643763" y="5141571"/>
                </a:moveTo>
                <a:cubicBezTo>
                  <a:pt x="4647809" y="5145907"/>
                  <a:pt x="4652744" y="5149042"/>
                  <a:pt x="4658579" y="5150270"/>
                </a:cubicBezTo>
                <a:cubicBezTo>
                  <a:pt x="4663829" y="5151386"/>
                  <a:pt x="4671088" y="5149377"/>
                  <a:pt x="4672206" y="5143122"/>
                </a:cubicBezTo>
                <a:cubicBezTo>
                  <a:pt x="4675780" y="5122460"/>
                  <a:pt x="4662600" y="5094985"/>
                  <a:pt x="4646406" y="5082253"/>
                </a:cubicBezTo>
                <a:cubicBezTo>
                  <a:pt x="4643222" y="5079740"/>
                  <a:pt x="4639788" y="5079768"/>
                  <a:pt x="4636955" y="5081261"/>
                </a:cubicBezTo>
                <a:cubicBezTo>
                  <a:pt x="4634119" y="5082755"/>
                  <a:pt x="4631885" y="5085715"/>
                  <a:pt x="4631105" y="5089065"/>
                </a:cubicBezTo>
                <a:cubicBezTo>
                  <a:pt x="4627503" y="5104729"/>
                  <a:pt x="4631628" y="5128561"/>
                  <a:pt x="4643763" y="5141571"/>
                </a:cubicBezTo>
                <a:close/>
                <a:moveTo>
                  <a:pt x="4815054" y="5384255"/>
                </a:moveTo>
                <a:cubicBezTo>
                  <a:pt x="4819745" y="5388723"/>
                  <a:pt x="4828233" y="5382580"/>
                  <a:pt x="4825440" y="5376661"/>
                </a:cubicBezTo>
                <a:cubicBezTo>
                  <a:pt x="4806567" y="5336900"/>
                  <a:pt x="4782888" y="5298926"/>
                  <a:pt x="4759770" y="5261510"/>
                </a:cubicBezTo>
                <a:cubicBezTo>
                  <a:pt x="4741229" y="5231467"/>
                  <a:pt x="4724922" y="5194610"/>
                  <a:pt x="4701468" y="5168586"/>
                </a:cubicBezTo>
                <a:cubicBezTo>
                  <a:pt x="4699178" y="5166073"/>
                  <a:pt x="4696106" y="5165794"/>
                  <a:pt x="4693552" y="5166898"/>
                </a:cubicBezTo>
                <a:cubicBezTo>
                  <a:pt x="4690997" y="5167999"/>
                  <a:pt x="4688959" y="5170485"/>
                  <a:pt x="4688736" y="5173500"/>
                </a:cubicBezTo>
                <a:cubicBezTo>
                  <a:pt x="4685497" y="5213150"/>
                  <a:pt x="4722801" y="5253246"/>
                  <a:pt x="4742122" y="5285748"/>
                </a:cubicBezTo>
                <a:cubicBezTo>
                  <a:pt x="4763342" y="5321599"/>
                  <a:pt x="4784787" y="5355552"/>
                  <a:pt x="4815054" y="5384255"/>
                </a:cubicBezTo>
                <a:close/>
                <a:moveTo>
                  <a:pt x="4670418" y="5311323"/>
                </a:moveTo>
                <a:cubicBezTo>
                  <a:pt x="4676450" y="5315233"/>
                  <a:pt x="4685049" y="5312776"/>
                  <a:pt x="4686054" y="5304847"/>
                </a:cubicBezTo>
                <a:cubicBezTo>
                  <a:pt x="4689852" y="5275138"/>
                  <a:pt x="4668519" y="5240849"/>
                  <a:pt x="4642496" y="5227335"/>
                </a:cubicBezTo>
                <a:cubicBezTo>
                  <a:pt x="4632333" y="5222086"/>
                  <a:pt x="4622728" y="5230685"/>
                  <a:pt x="4626524" y="5241407"/>
                </a:cubicBezTo>
                <a:cubicBezTo>
                  <a:pt x="4634789" y="5265197"/>
                  <a:pt x="4647969" y="5297363"/>
                  <a:pt x="4670418" y="5311323"/>
                </a:cubicBezTo>
                <a:close/>
                <a:moveTo>
                  <a:pt x="1945009" y="2581671"/>
                </a:moveTo>
                <a:cubicBezTo>
                  <a:pt x="1951487" y="2576086"/>
                  <a:pt x="1957630" y="2569831"/>
                  <a:pt x="1963772" y="2563354"/>
                </a:cubicBezTo>
                <a:cubicBezTo>
                  <a:pt x="2026764" y="2543250"/>
                  <a:pt x="2089421" y="2521471"/>
                  <a:pt x="2150850" y="2497122"/>
                </a:cubicBezTo>
                <a:cubicBezTo>
                  <a:pt x="2150850" y="2497122"/>
                  <a:pt x="2150850" y="2497235"/>
                  <a:pt x="2150850" y="2497235"/>
                </a:cubicBezTo>
                <a:cubicBezTo>
                  <a:pt x="2149063" y="2507956"/>
                  <a:pt x="2163917" y="2515886"/>
                  <a:pt x="2171847" y="2508404"/>
                </a:cubicBezTo>
                <a:cubicBezTo>
                  <a:pt x="2181787" y="2499021"/>
                  <a:pt x="2190834" y="2487965"/>
                  <a:pt x="2199881" y="2476683"/>
                </a:cubicBezTo>
                <a:cubicBezTo>
                  <a:pt x="2294034" y="2436141"/>
                  <a:pt x="2384390" y="2388226"/>
                  <a:pt x="2466257" y="2327357"/>
                </a:cubicBezTo>
                <a:cubicBezTo>
                  <a:pt x="2534386" y="2316970"/>
                  <a:pt x="2598048" y="2282793"/>
                  <a:pt x="2668189" y="2277544"/>
                </a:cubicBezTo>
                <a:cubicBezTo>
                  <a:pt x="2735537" y="2272517"/>
                  <a:pt x="2822653" y="2287931"/>
                  <a:pt x="2878386" y="2242474"/>
                </a:cubicBezTo>
                <a:cubicBezTo>
                  <a:pt x="2891676" y="2231529"/>
                  <a:pt x="2881289" y="2211425"/>
                  <a:pt x="2864759" y="2215893"/>
                </a:cubicBezTo>
                <a:cubicBezTo>
                  <a:pt x="2790822" y="2235996"/>
                  <a:pt x="2715098" y="2227508"/>
                  <a:pt x="2641719" y="2245378"/>
                </a:cubicBezTo>
                <a:cubicBezTo>
                  <a:pt x="2605421" y="2254201"/>
                  <a:pt x="2568563" y="2263807"/>
                  <a:pt x="2531929" y="2274082"/>
                </a:cubicBezTo>
                <a:cubicBezTo>
                  <a:pt x="2546561" y="2261349"/>
                  <a:pt x="2560968" y="2248170"/>
                  <a:pt x="2575376" y="2235214"/>
                </a:cubicBezTo>
                <a:cubicBezTo>
                  <a:pt x="2650430" y="2184173"/>
                  <a:pt x="2742014" y="2154799"/>
                  <a:pt x="2830136" y="2137487"/>
                </a:cubicBezTo>
                <a:cubicBezTo>
                  <a:pt x="2904856" y="2122856"/>
                  <a:pt x="2981809" y="2130563"/>
                  <a:pt x="3055076" y="2116154"/>
                </a:cubicBezTo>
                <a:cubicBezTo>
                  <a:pt x="3066356" y="2113921"/>
                  <a:pt x="3065351" y="2098955"/>
                  <a:pt x="3057310" y="2093929"/>
                </a:cubicBezTo>
                <a:cubicBezTo>
                  <a:pt x="2989961" y="2051153"/>
                  <a:pt x="2867440" y="2087115"/>
                  <a:pt x="2797076" y="2105879"/>
                </a:cubicBezTo>
                <a:cubicBezTo>
                  <a:pt x="2758544" y="2116155"/>
                  <a:pt x="2716549" y="2128105"/>
                  <a:pt x="2676342" y="2144412"/>
                </a:cubicBezTo>
                <a:cubicBezTo>
                  <a:pt x="2682261" y="2139051"/>
                  <a:pt x="2688293" y="2133913"/>
                  <a:pt x="2694212" y="2128664"/>
                </a:cubicBezTo>
                <a:cubicBezTo>
                  <a:pt x="2782780" y="2080750"/>
                  <a:pt x="2869338" y="2037303"/>
                  <a:pt x="2971422" y="2021778"/>
                </a:cubicBezTo>
                <a:cubicBezTo>
                  <a:pt x="3068478" y="2007036"/>
                  <a:pt x="3149676" y="2023230"/>
                  <a:pt x="3244834" y="2033952"/>
                </a:cubicBezTo>
                <a:cubicBezTo>
                  <a:pt x="3260023" y="2035628"/>
                  <a:pt x="3265831" y="2016306"/>
                  <a:pt x="3254774" y="2007482"/>
                </a:cubicBezTo>
                <a:cubicBezTo>
                  <a:pt x="3161291" y="1932986"/>
                  <a:pt x="2977564" y="1952196"/>
                  <a:pt x="2832705" y="2010051"/>
                </a:cubicBezTo>
                <a:cubicBezTo>
                  <a:pt x="2853479" y="1993186"/>
                  <a:pt x="2873806" y="1975763"/>
                  <a:pt x="2895250" y="1959791"/>
                </a:cubicBezTo>
                <a:cubicBezTo>
                  <a:pt x="2910440" y="1948400"/>
                  <a:pt x="2925629" y="1937901"/>
                  <a:pt x="2940819" y="1927849"/>
                </a:cubicBezTo>
                <a:cubicBezTo>
                  <a:pt x="3000125" y="1911542"/>
                  <a:pt x="3064680" y="1906070"/>
                  <a:pt x="3117844" y="1902942"/>
                </a:cubicBezTo>
                <a:cubicBezTo>
                  <a:pt x="3218699" y="1897135"/>
                  <a:pt x="3314303" y="1904283"/>
                  <a:pt x="3411919" y="1930752"/>
                </a:cubicBezTo>
                <a:cubicBezTo>
                  <a:pt x="3420184" y="1932986"/>
                  <a:pt x="3429230" y="1922711"/>
                  <a:pt x="3423646" y="1915116"/>
                </a:cubicBezTo>
                <a:cubicBezTo>
                  <a:pt x="3362664" y="1833138"/>
                  <a:pt x="3180389" y="1854918"/>
                  <a:pt x="3094279" y="1863964"/>
                </a:cubicBezTo>
                <a:cubicBezTo>
                  <a:pt x="3080429" y="1865415"/>
                  <a:pt x="3064122" y="1866980"/>
                  <a:pt x="3046587" y="1868989"/>
                </a:cubicBezTo>
                <a:cubicBezTo>
                  <a:pt x="3103772" y="1842966"/>
                  <a:pt x="3163301" y="1825319"/>
                  <a:pt x="3227187" y="1814150"/>
                </a:cubicBezTo>
                <a:cubicBezTo>
                  <a:pt x="3310729" y="1830680"/>
                  <a:pt x="3396841" y="1828335"/>
                  <a:pt x="3481501" y="1840621"/>
                </a:cubicBezTo>
                <a:cubicBezTo>
                  <a:pt x="3581014" y="1855028"/>
                  <a:pt x="3672822" y="1889764"/>
                  <a:pt x="3770437" y="1909979"/>
                </a:cubicBezTo>
                <a:cubicBezTo>
                  <a:pt x="3781383" y="1912213"/>
                  <a:pt x="3789089" y="1896019"/>
                  <a:pt x="3779596" y="1889540"/>
                </a:cubicBezTo>
                <a:cubicBezTo>
                  <a:pt x="3696387" y="1832021"/>
                  <a:pt x="3588609" y="1812363"/>
                  <a:pt x="3489430" y="1801194"/>
                </a:cubicBezTo>
                <a:cubicBezTo>
                  <a:pt x="3468210" y="1798738"/>
                  <a:pt x="3446653" y="1796280"/>
                  <a:pt x="3424986" y="1794047"/>
                </a:cubicBezTo>
                <a:cubicBezTo>
                  <a:pt x="3510874" y="1787233"/>
                  <a:pt x="3598773" y="1780757"/>
                  <a:pt x="3686224" y="1779863"/>
                </a:cubicBezTo>
                <a:cubicBezTo>
                  <a:pt x="3714817" y="1788463"/>
                  <a:pt x="3744079" y="1795722"/>
                  <a:pt x="3771666" y="1807115"/>
                </a:cubicBezTo>
                <a:cubicBezTo>
                  <a:pt x="3831195" y="1831798"/>
                  <a:pt x="3883129" y="1868878"/>
                  <a:pt x="3941320" y="1895906"/>
                </a:cubicBezTo>
                <a:cubicBezTo>
                  <a:pt x="3950144" y="1899926"/>
                  <a:pt x="3961647" y="1890211"/>
                  <a:pt x="3955058" y="1881163"/>
                </a:cubicBezTo>
                <a:cubicBezTo>
                  <a:pt x="3928811" y="1845089"/>
                  <a:pt x="3885810" y="1811135"/>
                  <a:pt x="3837227" y="1785224"/>
                </a:cubicBezTo>
                <a:cubicBezTo>
                  <a:pt x="3956286" y="1795833"/>
                  <a:pt x="4072105" y="1823309"/>
                  <a:pt x="4177987" y="1882503"/>
                </a:cubicBezTo>
                <a:cubicBezTo>
                  <a:pt x="4254716" y="1925504"/>
                  <a:pt x="4377685" y="2014630"/>
                  <a:pt x="4488813" y="2034511"/>
                </a:cubicBezTo>
                <a:cubicBezTo>
                  <a:pt x="4418673" y="2041771"/>
                  <a:pt x="4342614" y="2016753"/>
                  <a:pt x="4274373" y="1991288"/>
                </a:cubicBezTo>
                <a:cubicBezTo>
                  <a:pt x="4222996" y="1972077"/>
                  <a:pt x="4157883" y="1935220"/>
                  <a:pt x="4100139" y="1938571"/>
                </a:cubicBezTo>
                <a:cubicBezTo>
                  <a:pt x="4080260" y="1927625"/>
                  <a:pt x="4058369" y="1920924"/>
                  <a:pt x="4034132" y="1921036"/>
                </a:cubicBezTo>
                <a:cubicBezTo>
                  <a:pt x="4017379" y="1921036"/>
                  <a:pt x="4009784" y="1945272"/>
                  <a:pt x="4025532" y="1953202"/>
                </a:cubicBezTo>
                <a:cubicBezTo>
                  <a:pt x="4108181" y="1995420"/>
                  <a:pt x="4154196" y="2047243"/>
                  <a:pt x="4193957" y="2122968"/>
                </a:cubicBezTo>
                <a:cubicBezTo>
                  <a:pt x="4065964" y="2102529"/>
                  <a:pt x="3954276" y="2055285"/>
                  <a:pt x="3840688" y="1989724"/>
                </a:cubicBezTo>
                <a:cubicBezTo>
                  <a:pt x="3829185" y="1983135"/>
                  <a:pt x="3819692" y="1991064"/>
                  <a:pt x="3818239" y="2000893"/>
                </a:cubicBezTo>
                <a:cubicBezTo>
                  <a:pt x="3811985" y="2003350"/>
                  <a:pt x="3809193" y="2013179"/>
                  <a:pt x="3814219" y="2018651"/>
                </a:cubicBezTo>
                <a:cubicBezTo>
                  <a:pt x="3868611" y="2077400"/>
                  <a:pt x="3903346" y="2149661"/>
                  <a:pt x="3951260" y="2212095"/>
                </a:cubicBezTo>
                <a:cubicBezTo>
                  <a:pt x="3863696" y="2201150"/>
                  <a:pt x="3773564" y="2189646"/>
                  <a:pt x="3694042" y="2152341"/>
                </a:cubicBezTo>
                <a:cubicBezTo>
                  <a:pt x="3608155" y="2112022"/>
                  <a:pt x="3531536" y="2043669"/>
                  <a:pt x="3439840" y="2018651"/>
                </a:cubicBezTo>
                <a:cubicBezTo>
                  <a:pt x="3430124" y="2015971"/>
                  <a:pt x="3419625" y="2028144"/>
                  <a:pt x="3428002" y="2036410"/>
                </a:cubicBezTo>
                <a:cubicBezTo>
                  <a:pt x="3484628" y="2091471"/>
                  <a:pt x="3547061" y="2132015"/>
                  <a:pt x="3613180" y="2163287"/>
                </a:cubicBezTo>
                <a:cubicBezTo>
                  <a:pt x="3643894" y="2202601"/>
                  <a:pt x="3672375" y="2248394"/>
                  <a:pt x="3707556" y="2284133"/>
                </a:cubicBezTo>
                <a:cubicBezTo>
                  <a:pt x="3645682" y="2283910"/>
                  <a:pt x="3585705" y="2295190"/>
                  <a:pt x="3521262" y="2293962"/>
                </a:cubicBezTo>
                <a:cubicBezTo>
                  <a:pt x="3436378" y="2292287"/>
                  <a:pt x="3367802" y="2235884"/>
                  <a:pt x="3292190" y="2216340"/>
                </a:cubicBezTo>
                <a:cubicBezTo>
                  <a:pt x="3179496" y="2165744"/>
                  <a:pt x="3052731" y="2169318"/>
                  <a:pt x="2930655" y="2177361"/>
                </a:cubicBezTo>
                <a:cubicBezTo>
                  <a:pt x="2913231" y="2178477"/>
                  <a:pt x="2915912" y="2203719"/>
                  <a:pt x="2931437" y="2206287"/>
                </a:cubicBezTo>
                <a:cubicBezTo>
                  <a:pt x="3040221" y="2224157"/>
                  <a:pt x="3160398" y="2201150"/>
                  <a:pt x="3262480" y="2249957"/>
                </a:cubicBezTo>
                <a:cubicBezTo>
                  <a:pt x="3278340" y="2260791"/>
                  <a:pt x="3295651" y="2271290"/>
                  <a:pt x="3313745" y="2281118"/>
                </a:cubicBezTo>
                <a:cubicBezTo>
                  <a:pt x="3385784" y="2334169"/>
                  <a:pt x="3442632" y="2404645"/>
                  <a:pt x="3515008" y="2457139"/>
                </a:cubicBezTo>
                <a:cubicBezTo>
                  <a:pt x="3447771" y="2488187"/>
                  <a:pt x="3384554" y="2480034"/>
                  <a:pt x="3322009" y="2461271"/>
                </a:cubicBezTo>
                <a:cubicBezTo>
                  <a:pt x="3344571" y="2454569"/>
                  <a:pt x="3365568" y="2442954"/>
                  <a:pt x="3377966" y="2426424"/>
                </a:cubicBezTo>
                <a:cubicBezTo>
                  <a:pt x="3385448" y="2416372"/>
                  <a:pt x="3391369" y="2406096"/>
                  <a:pt x="3382098" y="2394147"/>
                </a:cubicBezTo>
                <a:cubicBezTo>
                  <a:pt x="3374504" y="2384318"/>
                  <a:pt x="3359761" y="2382307"/>
                  <a:pt x="3349821" y="2390013"/>
                </a:cubicBezTo>
                <a:cubicBezTo>
                  <a:pt x="3321786" y="2412017"/>
                  <a:pt x="3291854" y="2423632"/>
                  <a:pt x="3261810" y="2440943"/>
                </a:cubicBezTo>
                <a:cubicBezTo>
                  <a:pt x="3242042" y="2433684"/>
                  <a:pt x="3222161" y="2426313"/>
                  <a:pt x="3202169" y="2419612"/>
                </a:cubicBezTo>
                <a:cubicBezTo>
                  <a:pt x="3225957" y="2408107"/>
                  <a:pt x="3249635" y="2395710"/>
                  <a:pt x="3275213" y="2391019"/>
                </a:cubicBezTo>
                <a:cubicBezTo>
                  <a:pt x="3305703" y="2385434"/>
                  <a:pt x="3294758" y="2337967"/>
                  <a:pt x="3264267" y="2344111"/>
                </a:cubicBezTo>
                <a:cubicBezTo>
                  <a:pt x="3236345" y="2349806"/>
                  <a:pt x="3211663" y="2361868"/>
                  <a:pt x="3186756" y="2375383"/>
                </a:cubicBezTo>
                <a:cubicBezTo>
                  <a:pt x="3163525" y="2388004"/>
                  <a:pt x="3142415" y="2395263"/>
                  <a:pt x="3118179" y="2398390"/>
                </a:cubicBezTo>
                <a:cubicBezTo>
                  <a:pt x="3100309" y="2395821"/>
                  <a:pt x="3082328" y="2394481"/>
                  <a:pt x="3063899" y="2395263"/>
                </a:cubicBezTo>
                <a:cubicBezTo>
                  <a:pt x="3059208" y="2392694"/>
                  <a:pt x="3054293" y="2390461"/>
                  <a:pt x="3049491" y="2388003"/>
                </a:cubicBezTo>
                <a:cubicBezTo>
                  <a:pt x="3104889" y="2376611"/>
                  <a:pt x="3161738" y="2342657"/>
                  <a:pt x="3199935" y="2313396"/>
                </a:cubicBezTo>
                <a:cubicBezTo>
                  <a:pt x="3221490" y="2296866"/>
                  <a:pt x="3195467" y="2268274"/>
                  <a:pt x="3173912" y="2277545"/>
                </a:cubicBezTo>
                <a:cubicBezTo>
                  <a:pt x="3144426" y="2290165"/>
                  <a:pt x="3118626" y="2310491"/>
                  <a:pt x="3089811" y="2324787"/>
                </a:cubicBezTo>
                <a:cubicBezTo>
                  <a:pt x="3053400" y="2342882"/>
                  <a:pt x="3019336" y="2350141"/>
                  <a:pt x="2979463" y="2355502"/>
                </a:cubicBezTo>
                <a:lnTo>
                  <a:pt x="2979351" y="2355614"/>
                </a:lnTo>
                <a:cubicBezTo>
                  <a:pt x="2977118" y="2354720"/>
                  <a:pt x="2974883" y="2353604"/>
                  <a:pt x="2972649" y="2352710"/>
                </a:cubicBezTo>
                <a:cubicBezTo>
                  <a:pt x="2982478" y="2349806"/>
                  <a:pt x="2992195" y="2346120"/>
                  <a:pt x="3001465" y="2341541"/>
                </a:cubicBezTo>
                <a:cubicBezTo>
                  <a:pt x="3020229" y="2332271"/>
                  <a:pt x="3073281" y="2307142"/>
                  <a:pt x="3067585" y="2280225"/>
                </a:cubicBezTo>
                <a:cubicBezTo>
                  <a:pt x="3059432" y="2242027"/>
                  <a:pt x="3019894" y="2277209"/>
                  <a:pt x="3003699" y="2288601"/>
                </a:cubicBezTo>
                <a:cubicBezTo>
                  <a:pt x="2964943" y="2315965"/>
                  <a:pt x="2925965" y="2317975"/>
                  <a:pt x="2880284" y="2320767"/>
                </a:cubicBezTo>
                <a:cubicBezTo>
                  <a:pt x="2878609" y="2320879"/>
                  <a:pt x="2877604" y="2322107"/>
                  <a:pt x="2876263" y="2322666"/>
                </a:cubicBezTo>
                <a:cubicBezTo>
                  <a:pt x="2769713" y="2299323"/>
                  <a:pt x="2665844" y="2311832"/>
                  <a:pt x="2587438" y="2391800"/>
                </a:cubicBezTo>
                <a:cubicBezTo>
                  <a:pt x="2578503" y="2400848"/>
                  <a:pt x="2590565" y="2412463"/>
                  <a:pt x="2600505" y="2407772"/>
                </a:cubicBezTo>
                <a:cubicBezTo>
                  <a:pt x="2733192" y="2344445"/>
                  <a:pt x="2848007" y="2345674"/>
                  <a:pt x="2987839" y="2411011"/>
                </a:cubicBezTo>
                <a:cubicBezTo>
                  <a:pt x="3076631" y="2452447"/>
                  <a:pt x="3158387" y="2505611"/>
                  <a:pt x="3232101" y="2569831"/>
                </a:cubicBezTo>
                <a:cubicBezTo>
                  <a:pt x="3173576" y="2590271"/>
                  <a:pt x="3115610" y="2616182"/>
                  <a:pt x="3056751" y="2636956"/>
                </a:cubicBezTo>
                <a:cubicBezTo>
                  <a:pt x="3072499" y="2620203"/>
                  <a:pt x="3085566" y="2601998"/>
                  <a:pt x="3093161" y="2585579"/>
                </a:cubicBezTo>
                <a:cubicBezTo>
                  <a:pt x="3094837" y="2582005"/>
                  <a:pt x="3095395" y="2578544"/>
                  <a:pt x="3095283" y="2575192"/>
                </a:cubicBezTo>
                <a:cubicBezTo>
                  <a:pt x="3095730" y="2569496"/>
                  <a:pt x="3094725" y="2563912"/>
                  <a:pt x="3090258" y="2558663"/>
                </a:cubicBezTo>
                <a:cubicBezTo>
                  <a:pt x="3090369" y="2559668"/>
                  <a:pt x="3090481" y="2560673"/>
                  <a:pt x="3090593" y="2561790"/>
                </a:cubicBezTo>
                <a:cubicBezTo>
                  <a:pt x="3081769" y="2549728"/>
                  <a:pt x="3063117" y="2545483"/>
                  <a:pt x="3054852" y="2562461"/>
                </a:cubicBezTo>
                <a:cubicBezTo>
                  <a:pt x="3031063" y="2611491"/>
                  <a:pt x="2992530" y="2639636"/>
                  <a:pt x="2942717" y="2652592"/>
                </a:cubicBezTo>
                <a:cubicBezTo>
                  <a:pt x="2941936" y="2651363"/>
                  <a:pt x="2941936" y="2650247"/>
                  <a:pt x="2940819" y="2649018"/>
                </a:cubicBezTo>
                <a:cubicBezTo>
                  <a:pt x="2936462" y="2644104"/>
                  <a:pt x="2929538" y="2641981"/>
                  <a:pt x="2923061" y="2642764"/>
                </a:cubicBezTo>
                <a:cubicBezTo>
                  <a:pt x="2965949" y="2606354"/>
                  <a:pt x="2996328" y="2560672"/>
                  <a:pt x="2969299" y="2514770"/>
                </a:cubicBezTo>
                <a:cubicBezTo>
                  <a:pt x="2965614" y="2508515"/>
                  <a:pt x="2955115" y="2507175"/>
                  <a:pt x="2950425" y="2513206"/>
                </a:cubicBezTo>
                <a:cubicBezTo>
                  <a:pt x="2924847" y="2546154"/>
                  <a:pt x="2923954" y="2586026"/>
                  <a:pt x="2889220" y="2615065"/>
                </a:cubicBezTo>
                <a:cubicBezTo>
                  <a:pt x="2866322" y="2634275"/>
                  <a:pt x="2839071" y="2651252"/>
                  <a:pt x="2816733" y="2672249"/>
                </a:cubicBezTo>
                <a:cubicBezTo>
                  <a:pt x="2784680" y="2670351"/>
                  <a:pt x="2752736" y="2666888"/>
                  <a:pt x="2720794" y="2662980"/>
                </a:cubicBezTo>
                <a:cubicBezTo>
                  <a:pt x="2741009" y="2654044"/>
                  <a:pt x="2761448" y="2645444"/>
                  <a:pt x="2779765" y="2633494"/>
                </a:cubicBezTo>
                <a:cubicBezTo>
                  <a:pt x="2802549" y="2618527"/>
                  <a:pt x="2845214" y="2578766"/>
                  <a:pt x="2824216" y="2548610"/>
                </a:cubicBezTo>
                <a:cubicBezTo>
                  <a:pt x="2819749" y="2542356"/>
                  <a:pt x="2810478" y="2536660"/>
                  <a:pt x="2802772" y="2542021"/>
                </a:cubicBezTo>
                <a:cubicBezTo>
                  <a:pt x="2786242" y="2553749"/>
                  <a:pt x="2787807" y="2572512"/>
                  <a:pt x="2774292" y="2586920"/>
                </a:cubicBezTo>
                <a:cubicBezTo>
                  <a:pt x="2762789" y="2599094"/>
                  <a:pt x="2750391" y="2608923"/>
                  <a:pt x="2735537" y="2616740"/>
                </a:cubicBezTo>
                <a:cubicBezTo>
                  <a:pt x="2712528" y="2628914"/>
                  <a:pt x="2690526" y="2639971"/>
                  <a:pt x="2671986" y="2656948"/>
                </a:cubicBezTo>
                <a:cubicBezTo>
                  <a:pt x="2616477" y="2650247"/>
                  <a:pt x="2561080" y="2644663"/>
                  <a:pt x="2505347" y="2648125"/>
                </a:cubicBezTo>
                <a:cubicBezTo>
                  <a:pt x="2489823" y="2649018"/>
                  <a:pt x="2487924" y="2670573"/>
                  <a:pt x="2500992" y="2676605"/>
                </a:cubicBezTo>
                <a:cubicBezTo>
                  <a:pt x="2552144" y="2700172"/>
                  <a:pt x="2616590" y="2714244"/>
                  <a:pt x="2682820" y="2721504"/>
                </a:cubicBezTo>
                <a:cubicBezTo>
                  <a:pt x="2733861" y="2750096"/>
                  <a:pt x="2793279" y="2761711"/>
                  <a:pt x="2840858" y="2799126"/>
                </a:cubicBezTo>
                <a:cubicBezTo>
                  <a:pt x="2884416" y="2833639"/>
                  <a:pt x="2924513" y="2871277"/>
                  <a:pt x="2964496" y="2909027"/>
                </a:cubicBezTo>
                <a:cubicBezTo>
                  <a:pt x="2908988" y="2921201"/>
                  <a:pt x="2851134" y="2917069"/>
                  <a:pt x="2793168" y="2903444"/>
                </a:cubicBezTo>
                <a:lnTo>
                  <a:pt x="2793279" y="2903444"/>
                </a:lnTo>
                <a:cubicBezTo>
                  <a:pt x="2818409" y="2901210"/>
                  <a:pt x="2844991" y="2902885"/>
                  <a:pt x="2867775" y="2890822"/>
                </a:cubicBezTo>
                <a:cubicBezTo>
                  <a:pt x="2875593" y="2886690"/>
                  <a:pt x="2876822" y="2873511"/>
                  <a:pt x="2868222" y="2869267"/>
                </a:cubicBezTo>
                <a:cubicBezTo>
                  <a:pt x="2840635" y="2855641"/>
                  <a:pt x="2808133" y="2863683"/>
                  <a:pt x="2778648" y="2868150"/>
                </a:cubicBezTo>
                <a:cubicBezTo>
                  <a:pt x="2775185" y="2868709"/>
                  <a:pt x="2771835" y="2868933"/>
                  <a:pt x="2768372" y="2869490"/>
                </a:cubicBezTo>
                <a:cubicBezTo>
                  <a:pt x="2784680" y="2865693"/>
                  <a:pt x="2799869" y="2859996"/>
                  <a:pt x="2812601" y="2850616"/>
                </a:cubicBezTo>
                <a:cubicBezTo>
                  <a:pt x="2818855" y="2845924"/>
                  <a:pt x="2816175" y="2833750"/>
                  <a:pt x="2808469" y="2832186"/>
                </a:cubicBezTo>
                <a:cubicBezTo>
                  <a:pt x="2773734" y="2825598"/>
                  <a:pt x="2741121" y="2835984"/>
                  <a:pt x="2705827" y="2832745"/>
                </a:cubicBezTo>
                <a:cubicBezTo>
                  <a:pt x="2672098" y="2829618"/>
                  <a:pt x="2639597" y="2824145"/>
                  <a:pt x="2606984" y="2814987"/>
                </a:cubicBezTo>
                <a:cubicBezTo>
                  <a:pt x="2603856" y="2814093"/>
                  <a:pt x="2600729" y="2813088"/>
                  <a:pt x="2597602" y="2812195"/>
                </a:cubicBezTo>
                <a:cubicBezTo>
                  <a:pt x="2620944" y="2813311"/>
                  <a:pt x="2642613" y="2810742"/>
                  <a:pt x="2659923" y="2801026"/>
                </a:cubicBezTo>
                <a:cubicBezTo>
                  <a:pt x="2667965" y="2796557"/>
                  <a:pt x="2668858" y="2783603"/>
                  <a:pt x="2658918" y="2780363"/>
                </a:cubicBezTo>
                <a:cubicBezTo>
                  <a:pt x="2616365" y="2766402"/>
                  <a:pt x="2569232" y="2769307"/>
                  <a:pt x="2525004" y="2758026"/>
                </a:cubicBezTo>
                <a:cubicBezTo>
                  <a:pt x="2495518" y="2750542"/>
                  <a:pt x="2466368" y="2743953"/>
                  <a:pt x="2436436" y="2744734"/>
                </a:cubicBezTo>
                <a:cubicBezTo>
                  <a:pt x="2341948" y="2693917"/>
                  <a:pt x="2249136" y="2628133"/>
                  <a:pt x="2146382" y="2597083"/>
                </a:cubicBezTo>
                <a:cubicBezTo>
                  <a:pt x="2078587" y="2576533"/>
                  <a:pt x="2011799" y="2574635"/>
                  <a:pt x="1945009" y="2581671"/>
                </a:cubicBezTo>
                <a:close/>
                <a:moveTo>
                  <a:pt x="5503122" y="6253999"/>
                </a:moveTo>
                <a:cubicBezTo>
                  <a:pt x="5512350" y="6261035"/>
                  <a:pt x="5522933" y="6265921"/>
                  <a:pt x="5534101" y="6266367"/>
                </a:cubicBezTo>
                <a:cubicBezTo>
                  <a:pt x="5541138" y="6266703"/>
                  <a:pt x="5545158" y="6259108"/>
                  <a:pt x="5540914" y="6253412"/>
                </a:cubicBezTo>
                <a:cubicBezTo>
                  <a:pt x="5529298" y="6237775"/>
                  <a:pt x="5508190" y="6227724"/>
                  <a:pt x="5493336" y="6214880"/>
                </a:cubicBezTo>
                <a:cubicBezTo>
                  <a:pt x="5484400" y="6207061"/>
                  <a:pt x="5474907" y="6220241"/>
                  <a:pt x="5480268" y="6228729"/>
                </a:cubicBezTo>
                <a:cubicBezTo>
                  <a:pt x="5486019" y="6237775"/>
                  <a:pt x="5493894" y="6246962"/>
                  <a:pt x="5503122" y="6253999"/>
                </a:cubicBezTo>
                <a:close/>
                <a:moveTo>
                  <a:pt x="4117674" y="4862436"/>
                </a:moveTo>
                <a:cubicBezTo>
                  <a:pt x="4121444" y="4863511"/>
                  <a:pt x="4125772" y="4862673"/>
                  <a:pt x="4128173" y="4859210"/>
                </a:cubicBezTo>
                <a:cubicBezTo>
                  <a:pt x="4141352" y="4840112"/>
                  <a:pt x="4153192" y="4811297"/>
                  <a:pt x="4139565" y="4790188"/>
                </a:cubicBezTo>
                <a:cubicBezTo>
                  <a:pt x="4136774" y="4785832"/>
                  <a:pt x="4131747" y="4785386"/>
                  <a:pt x="4127838" y="4788512"/>
                </a:cubicBezTo>
                <a:cubicBezTo>
                  <a:pt x="4109409" y="4802920"/>
                  <a:pt x="4109744" y="4832517"/>
                  <a:pt x="4110527" y="4854185"/>
                </a:cubicBezTo>
                <a:cubicBezTo>
                  <a:pt x="4110694" y="4858374"/>
                  <a:pt x="4113905" y="4861361"/>
                  <a:pt x="4117674" y="4862436"/>
                </a:cubicBezTo>
                <a:close/>
                <a:moveTo>
                  <a:pt x="4021511" y="4782816"/>
                </a:moveTo>
                <a:cubicBezTo>
                  <a:pt x="4026201" y="4790188"/>
                  <a:pt x="4037483" y="4788848"/>
                  <a:pt x="4042285" y="4782593"/>
                </a:cubicBezTo>
                <a:cubicBezTo>
                  <a:pt x="4059597" y="4760143"/>
                  <a:pt x="4049879" y="4725856"/>
                  <a:pt x="4051331" y="4699162"/>
                </a:cubicBezTo>
                <a:cubicBezTo>
                  <a:pt x="4051946" y="4688105"/>
                  <a:pt x="4044183" y="4682214"/>
                  <a:pt x="4035514" y="4681501"/>
                </a:cubicBezTo>
                <a:cubicBezTo>
                  <a:pt x="4026844" y="4680789"/>
                  <a:pt x="4017267" y="4685257"/>
                  <a:pt x="4014250" y="4694917"/>
                </a:cubicBezTo>
                <a:cubicBezTo>
                  <a:pt x="4006322" y="4720941"/>
                  <a:pt x="4006545" y="4759139"/>
                  <a:pt x="4021511" y="4782816"/>
                </a:cubicBezTo>
                <a:close/>
                <a:moveTo>
                  <a:pt x="4146588" y="4927424"/>
                </a:moveTo>
                <a:cubicBezTo>
                  <a:pt x="4150706" y="4929993"/>
                  <a:pt x="4155872" y="4930244"/>
                  <a:pt x="4160227" y="4925888"/>
                </a:cubicBezTo>
                <a:cubicBezTo>
                  <a:pt x="4173072" y="4913157"/>
                  <a:pt x="4174859" y="4896515"/>
                  <a:pt x="4164137" y="4882219"/>
                </a:cubicBezTo>
                <a:cubicBezTo>
                  <a:pt x="4161679" y="4878868"/>
                  <a:pt x="4156095" y="4878868"/>
                  <a:pt x="4153190" y="4881548"/>
                </a:cubicBezTo>
                <a:cubicBezTo>
                  <a:pt x="4143697" y="4890372"/>
                  <a:pt x="4138894" y="4901987"/>
                  <a:pt x="4139230" y="4915055"/>
                </a:cubicBezTo>
                <a:cubicBezTo>
                  <a:pt x="4139398" y="4919969"/>
                  <a:pt x="4142469" y="4924856"/>
                  <a:pt x="4146588" y="4927424"/>
                </a:cubicBezTo>
                <a:close/>
                <a:moveTo>
                  <a:pt x="2595659" y="3351500"/>
                </a:moveTo>
                <a:cubicBezTo>
                  <a:pt x="2639087" y="3389006"/>
                  <a:pt x="2698958" y="3415141"/>
                  <a:pt x="2750725" y="3423684"/>
                </a:cubicBezTo>
                <a:cubicBezTo>
                  <a:pt x="2768149" y="3426478"/>
                  <a:pt x="2773733" y="3398890"/>
                  <a:pt x="2756422" y="3396992"/>
                </a:cubicBezTo>
                <a:cubicBezTo>
                  <a:pt x="2683266" y="3388615"/>
                  <a:pt x="2623848" y="3342600"/>
                  <a:pt x="2562084" y="3307083"/>
                </a:cubicBezTo>
                <a:cubicBezTo>
                  <a:pt x="2560075" y="3305966"/>
                  <a:pt x="2557170" y="3308311"/>
                  <a:pt x="2558622" y="3310433"/>
                </a:cubicBezTo>
                <a:cubicBezTo>
                  <a:pt x="2568534" y="3325232"/>
                  <a:pt x="2581183" y="3338997"/>
                  <a:pt x="2595659" y="3351500"/>
                </a:cubicBezTo>
                <a:close/>
                <a:moveTo>
                  <a:pt x="5400313" y="6212352"/>
                </a:moveTo>
                <a:cubicBezTo>
                  <a:pt x="5407893" y="6221469"/>
                  <a:pt x="5418112" y="6228616"/>
                  <a:pt x="5428220" y="6231855"/>
                </a:cubicBezTo>
                <a:cubicBezTo>
                  <a:pt x="5433247" y="6233531"/>
                  <a:pt x="5439613" y="6228394"/>
                  <a:pt x="5438831" y="6223031"/>
                </a:cubicBezTo>
                <a:cubicBezTo>
                  <a:pt x="5435815" y="6203710"/>
                  <a:pt x="5418839" y="6189525"/>
                  <a:pt x="5407000" y="6174671"/>
                </a:cubicBezTo>
                <a:cubicBezTo>
                  <a:pt x="5403649" y="6170483"/>
                  <a:pt x="5399042" y="6169479"/>
                  <a:pt x="5395231" y="6170819"/>
                </a:cubicBezTo>
                <a:cubicBezTo>
                  <a:pt x="5391420" y="6172160"/>
                  <a:pt x="5388404" y="6175844"/>
                  <a:pt x="5388236" y="6181038"/>
                </a:cubicBezTo>
                <a:cubicBezTo>
                  <a:pt x="5387789" y="6192150"/>
                  <a:pt x="5392732" y="6203235"/>
                  <a:pt x="5400313" y="6212352"/>
                </a:cubicBezTo>
                <a:close/>
                <a:moveTo>
                  <a:pt x="334246" y="1058022"/>
                </a:moveTo>
                <a:cubicBezTo>
                  <a:pt x="338713" y="1063160"/>
                  <a:pt x="349547" y="1063719"/>
                  <a:pt x="353903" y="1057911"/>
                </a:cubicBezTo>
                <a:cubicBezTo>
                  <a:pt x="365853" y="1042163"/>
                  <a:pt x="368199" y="1021501"/>
                  <a:pt x="376575" y="1003631"/>
                </a:cubicBezTo>
                <a:cubicBezTo>
                  <a:pt x="384729" y="986431"/>
                  <a:pt x="397684" y="967331"/>
                  <a:pt x="397014" y="947452"/>
                </a:cubicBezTo>
                <a:cubicBezTo>
                  <a:pt x="396791" y="939522"/>
                  <a:pt x="388972" y="934161"/>
                  <a:pt x="381489" y="936283"/>
                </a:cubicBezTo>
                <a:cubicBezTo>
                  <a:pt x="345302" y="946558"/>
                  <a:pt x="307441" y="1027532"/>
                  <a:pt x="334246" y="1058022"/>
                </a:cubicBezTo>
                <a:close/>
                <a:moveTo>
                  <a:pt x="4772612" y="5580157"/>
                </a:moveTo>
                <a:cubicBezTo>
                  <a:pt x="4775405" y="5585071"/>
                  <a:pt x="4784339" y="5584735"/>
                  <a:pt x="4784452" y="5578034"/>
                </a:cubicBezTo>
                <a:cubicBezTo>
                  <a:pt x="4785122" y="5533360"/>
                  <a:pt x="4773730" y="5490025"/>
                  <a:pt x="4766469" y="5446020"/>
                </a:cubicBezTo>
                <a:cubicBezTo>
                  <a:pt x="4758316" y="5396542"/>
                  <a:pt x="4752508" y="5344718"/>
                  <a:pt x="4730842" y="5299038"/>
                </a:cubicBezTo>
                <a:cubicBezTo>
                  <a:pt x="4729000" y="5295074"/>
                  <a:pt x="4724616" y="5293985"/>
                  <a:pt x="4720790" y="5294990"/>
                </a:cubicBezTo>
                <a:cubicBezTo>
                  <a:pt x="4716964" y="5295994"/>
                  <a:pt x="4713696" y="5299095"/>
                  <a:pt x="4714088" y="5303506"/>
                </a:cubicBezTo>
                <a:cubicBezTo>
                  <a:pt x="4717886" y="5347288"/>
                  <a:pt x="4728720" y="5390399"/>
                  <a:pt x="4735756" y="5433733"/>
                </a:cubicBezTo>
                <a:cubicBezTo>
                  <a:pt x="4743797" y="5483323"/>
                  <a:pt x="4747483" y="5535817"/>
                  <a:pt x="4772612" y="5580157"/>
                </a:cubicBezTo>
                <a:close/>
                <a:moveTo>
                  <a:pt x="5478843" y="6306561"/>
                </a:moveTo>
                <a:cubicBezTo>
                  <a:pt x="5489370" y="6313277"/>
                  <a:pt x="5501209" y="6315902"/>
                  <a:pt x="5512769" y="6308586"/>
                </a:cubicBezTo>
                <a:cubicBezTo>
                  <a:pt x="5515449" y="6306910"/>
                  <a:pt x="5517125" y="6303561"/>
                  <a:pt x="5516119" y="6300434"/>
                </a:cubicBezTo>
                <a:cubicBezTo>
                  <a:pt x="5510200" y="6282116"/>
                  <a:pt x="5489425" y="6273851"/>
                  <a:pt x="5476247" y="6260561"/>
                </a:cubicBezTo>
                <a:cubicBezTo>
                  <a:pt x="5473175" y="6257490"/>
                  <a:pt x="5469559" y="6256288"/>
                  <a:pt x="5466017" y="6256434"/>
                </a:cubicBezTo>
                <a:cubicBezTo>
                  <a:pt x="5455390" y="6256874"/>
                  <a:pt x="5445422" y="6269440"/>
                  <a:pt x="5452793" y="6279994"/>
                </a:cubicBezTo>
                <a:cubicBezTo>
                  <a:pt x="5459103" y="6289040"/>
                  <a:pt x="5468317" y="6299846"/>
                  <a:pt x="5478843" y="6306561"/>
                </a:cubicBezTo>
                <a:close/>
                <a:moveTo>
                  <a:pt x="5214548" y="6050055"/>
                </a:moveTo>
                <a:cubicBezTo>
                  <a:pt x="5248878" y="6085013"/>
                  <a:pt x="5285651" y="6116984"/>
                  <a:pt x="5325244" y="6137926"/>
                </a:cubicBezTo>
                <a:cubicBezTo>
                  <a:pt x="5331499" y="6141277"/>
                  <a:pt x="5340211" y="6135022"/>
                  <a:pt x="5336078" y="6127986"/>
                </a:cubicBezTo>
                <a:cubicBezTo>
                  <a:pt x="5289951" y="6050251"/>
                  <a:pt x="5203617" y="5991838"/>
                  <a:pt x="5141741" y="5926166"/>
                </a:cubicBezTo>
                <a:cubicBezTo>
                  <a:pt x="5102762" y="5884842"/>
                  <a:pt x="5066686" y="5841842"/>
                  <a:pt x="5031393" y="5797501"/>
                </a:cubicBezTo>
                <a:cubicBezTo>
                  <a:pt x="5002467" y="5761092"/>
                  <a:pt x="4984150" y="5720213"/>
                  <a:pt x="4958462" y="5681570"/>
                </a:cubicBezTo>
                <a:cubicBezTo>
                  <a:pt x="4957400" y="5680007"/>
                  <a:pt x="4955837" y="5680006"/>
                  <a:pt x="4954650" y="5680787"/>
                </a:cubicBezTo>
                <a:cubicBezTo>
                  <a:pt x="4953464" y="5681569"/>
                  <a:pt x="4952654" y="5683134"/>
                  <a:pt x="4953100" y="5684696"/>
                </a:cubicBezTo>
                <a:cubicBezTo>
                  <a:pt x="4979571" y="5778850"/>
                  <a:pt x="5053396" y="5872557"/>
                  <a:pt x="5118511" y="5944260"/>
                </a:cubicBezTo>
                <a:cubicBezTo>
                  <a:pt x="5148332" y="5977152"/>
                  <a:pt x="5180218" y="6015097"/>
                  <a:pt x="5214548" y="6050055"/>
                </a:cubicBezTo>
                <a:close/>
                <a:moveTo>
                  <a:pt x="249656" y="1055831"/>
                </a:moveTo>
                <a:cubicBezTo>
                  <a:pt x="253523" y="1058078"/>
                  <a:pt x="258912" y="1057967"/>
                  <a:pt x="262654" y="1053890"/>
                </a:cubicBezTo>
                <a:cubicBezTo>
                  <a:pt x="286332" y="1027978"/>
                  <a:pt x="327656" y="990675"/>
                  <a:pt x="326762" y="952589"/>
                </a:cubicBezTo>
                <a:cubicBezTo>
                  <a:pt x="326540" y="946334"/>
                  <a:pt x="319838" y="938963"/>
                  <a:pt x="313137" y="943320"/>
                </a:cubicBezTo>
                <a:cubicBezTo>
                  <a:pt x="281865" y="963870"/>
                  <a:pt x="260420" y="1010779"/>
                  <a:pt x="245789" y="1043615"/>
                </a:cubicBezTo>
                <a:cubicBezTo>
                  <a:pt x="243443" y="1048976"/>
                  <a:pt x="245789" y="1053583"/>
                  <a:pt x="249656" y="1055831"/>
                </a:cubicBezTo>
                <a:close/>
                <a:moveTo>
                  <a:pt x="707507" y="1532962"/>
                </a:moveTo>
                <a:cubicBezTo>
                  <a:pt x="713733" y="1537779"/>
                  <a:pt x="723310" y="1538952"/>
                  <a:pt x="730962" y="1533256"/>
                </a:cubicBezTo>
                <a:cubicBezTo>
                  <a:pt x="749725" y="1519071"/>
                  <a:pt x="765808" y="1502542"/>
                  <a:pt x="783008" y="1486681"/>
                </a:cubicBezTo>
                <a:cubicBezTo>
                  <a:pt x="795517" y="1475178"/>
                  <a:pt x="803447" y="1467806"/>
                  <a:pt x="800095" y="1450494"/>
                </a:cubicBezTo>
                <a:cubicBezTo>
                  <a:pt x="799202" y="1445580"/>
                  <a:pt x="794736" y="1441672"/>
                  <a:pt x="790156" y="1440443"/>
                </a:cubicBezTo>
                <a:cubicBezTo>
                  <a:pt x="772174" y="1435529"/>
                  <a:pt x="762568" y="1445804"/>
                  <a:pt x="750283" y="1457755"/>
                </a:cubicBezTo>
                <a:cubicBezTo>
                  <a:pt x="733082" y="1474396"/>
                  <a:pt x="717224" y="1490702"/>
                  <a:pt x="704156" y="1510806"/>
                </a:cubicBezTo>
                <a:cubicBezTo>
                  <a:pt x="698404" y="1519685"/>
                  <a:pt x="701280" y="1528146"/>
                  <a:pt x="707507" y="1532962"/>
                </a:cubicBezTo>
                <a:close/>
                <a:moveTo>
                  <a:pt x="4989958" y="5931528"/>
                </a:moveTo>
                <a:cubicBezTo>
                  <a:pt x="4995208" y="5936888"/>
                  <a:pt x="5002244" y="5929852"/>
                  <a:pt x="5000791" y="5924044"/>
                </a:cubicBezTo>
                <a:cubicBezTo>
                  <a:pt x="4975997" y="5823861"/>
                  <a:pt x="4936907" y="5723900"/>
                  <a:pt x="4908761" y="5623716"/>
                </a:cubicBezTo>
                <a:cubicBezTo>
                  <a:pt x="4887763" y="5548884"/>
                  <a:pt x="4858278" y="5471262"/>
                  <a:pt x="4801653" y="5416311"/>
                </a:cubicBezTo>
                <a:cubicBezTo>
                  <a:pt x="4798861" y="5413518"/>
                  <a:pt x="4793723" y="5416199"/>
                  <a:pt x="4794839" y="5420108"/>
                </a:cubicBezTo>
                <a:cubicBezTo>
                  <a:pt x="4810476" y="5471932"/>
                  <a:pt x="4841302" y="5516495"/>
                  <a:pt x="4858502" y="5567759"/>
                </a:cubicBezTo>
                <a:cubicBezTo>
                  <a:pt x="4875478" y="5618243"/>
                  <a:pt x="4885307" y="5670066"/>
                  <a:pt x="4899045" y="5721443"/>
                </a:cubicBezTo>
                <a:cubicBezTo>
                  <a:pt x="4918701" y="5794821"/>
                  <a:pt x="4935901" y="5875795"/>
                  <a:pt x="4989958" y="5931528"/>
                </a:cubicBezTo>
                <a:close/>
                <a:moveTo>
                  <a:pt x="3093832" y="4034731"/>
                </a:moveTo>
                <a:cubicBezTo>
                  <a:pt x="3100756" y="4037523"/>
                  <a:pt x="3107570" y="4033278"/>
                  <a:pt x="3110361" y="4027023"/>
                </a:cubicBezTo>
                <a:cubicBezTo>
                  <a:pt x="3117733" y="4010494"/>
                  <a:pt x="3107793" y="3969505"/>
                  <a:pt x="3090481" y="3961128"/>
                </a:cubicBezTo>
                <a:cubicBezTo>
                  <a:pt x="3059655" y="3946274"/>
                  <a:pt x="3066468" y="4023562"/>
                  <a:pt x="3093832" y="4034731"/>
                </a:cubicBezTo>
                <a:close/>
                <a:moveTo>
                  <a:pt x="5273435" y="6277522"/>
                </a:moveTo>
                <a:cubicBezTo>
                  <a:pt x="5285288" y="6290939"/>
                  <a:pt x="5299053" y="6302386"/>
                  <a:pt x="5315192" y="6309479"/>
                </a:cubicBezTo>
                <a:cubicBezTo>
                  <a:pt x="5321782" y="6312382"/>
                  <a:pt x="5327256" y="6304453"/>
                  <a:pt x="5324685" y="6298645"/>
                </a:cubicBezTo>
                <a:cubicBezTo>
                  <a:pt x="5311282" y="6268042"/>
                  <a:pt x="5281686" y="6244924"/>
                  <a:pt x="5258120" y="6222139"/>
                </a:cubicBezTo>
                <a:cubicBezTo>
                  <a:pt x="5251195" y="6215438"/>
                  <a:pt x="5238350" y="6225266"/>
                  <a:pt x="5243154" y="6233755"/>
                </a:cubicBezTo>
                <a:cubicBezTo>
                  <a:pt x="5251642" y="6248722"/>
                  <a:pt x="5261582" y="6264106"/>
                  <a:pt x="5273435" y="6277522"/>
                </a:cubicBezTo>
                <a:close/>
                <a:moveTo>
                  <a:pt x="319391" y="1233820"/>
                </a:moveTo>
                <a:cubicBezTo>
                  <a:pt x="322182" y="1241192"/>
                  <a:pt x="331453" y="1241080"/>
                  <a:pt x="335138" y="1234826"/>
                </a:cubicBezTo>
                <a:cubicBezTo>
                  <a:pt x="347424" y="1214163"/>
                  <a:pt x="353567" y="1190485"/>
                  <a:pt x="364513" y="1169041"/>
                </a:cubicBezTo>
                <a:cubicBezTo>
                  <a:pt x="375011" y="1148156"/>
                  <a:pt x="390200" y="1126712"/>
                  <a:pt x="386626" y="1102587"/>
                </a:cubicBezTo>
                <a:cubicBezTo>
                  <a:pt x="386013" y="1098231"/>
                  <a:pt x="383164" y="1095215"/>
                  <a:pt x="379619" y="1093903"/>
                </a:cubicBezTo>
                <a:cubicBezTo>
                  <a:pt x="376073" y="1092591"/>
                  <a:pt x="371828" y="1092981"/>
                  <a:pt x="368422" y="1095439"/>
                </a:cubicBezTo>
                <a:cubicBezTo>
                  <a:pt x="348205" y="1110069"/>
                  <a:pt x="336590" y="1140226"/>
                  <a:pt x="327321" y="1162899"/>
                </a:cubicBezTo>
                <a:cubicBezTo>
                  <a:pt x="317715" y="1186353"/>
                  <a:pt x="310232" y="1209248"/>
                  <a:pt x="319391" y="1233820"/>
                </a:cubicBezTo>
                <a:close/>
                <a:moveTo>
                  <a:pt x="3011463" y="3980836"/>
                </a:moveTo>
                <a:cubicBezTo>
                  <a:pt x="3014791" y="3984149"/>
                  <a:pt x="3018972" y="3986592"/>
                  <a:pt x="3024250" y="3987709"/>
                </a:cubicBezTo>
                <a:cubicBezTo>
                  <a:pt x="3027935" y="3988492"/>
                  <a:pt x="3031956" y="3986481"/>
                  <a:pt x="3033743" y="3983130"/>
                </a:cubicBezTo>
                <a:cubicBezTo>
                  <a:pt x="3041785" y="3965819"/>
                  <a:pt x="3031621" y="3946832"/>
                  <a:pt x="3023132" y="3931754"/>
                </a:cubicBezTo>
                <a:cubicBezTo>
                  <a:pt x="3019782" y="3925778"/>
                  <a:pt x="3013192" y="3924466"/>
                  <a:pt x="3007595" y="3926309"/>
                </a:cubicBezTo>
                <a:cubicBezTo>
                  <a:pt x="3001995" y="3928152"/>
                  <a:pt x="2997389" y="3933149"/>
                  <a:pt x="2998003" y="3939796"/>
                </a:cubicBezTo>
                <a:cubicBezTo>
                  <a:pt x="2999175" y="3953114"/>
                  <a:pt x="3001479" y="3970893"/>
                  <a:pt x="3011463" y="3980836"/>
                </a:cubicBezTo>
                <a:close/>
                <a:moveTo>
                  <a:pt x="5188455" y="6207424"/>
                </a:moveTo>
                <a:cubicBezTo>
                  <a:pt x="5194626" y="6215745"/>
                  <a:pt x="5202724" y="6222418"/>
                  <a:pt x="5213781" y="6226496"/>
                </a:cubicBezTo>
                <a:cubicBezTo>
                  <a:pt x="5219030" y="6228394"/>
                  <a:pt x="5223609" y="6222139"/>
                  <a:pt x="5222269" y="6217447"/>
                </a:cubicBezTo>
                <a:cubicBezTo>
                  <a:pt x="5217020" y="6198795"/>
                  <a:pt x="5202947" y="6187964"/>
                  <a:pt x="5192001" y="6172103"/>
                </a:cubicBezTo>
                <a:cubicBezTo>
                  <a:pt x="5189265" y="6168139"/>
                  <a:pt x="5184043" y="6166938"/>
                  <a:pt x="5179953" y="6168124"/>
                </a:cubicBezTo>
                <a:cubicBezTo>
                  <a:pt x="5175862" y="6169311"/>
                  <a:pt x="5172902" y="6172885"/>
                  <a:pt x="5174689" y="6178469"/>
                </a:cubicBezTo>
                <a:cubicBezTo>
                  <a:pt x="5178040" y="6189135"/>
                  <a:pt x="5182284" y="6199103"/>
                  <a:pt x="5188455" y="6207424"/>
                </a:cubicBezTo>
                <a:close/>
                <a:moveTo>
                  <a:pt x="924292" y="1866420"/>
                </a:moveTo>
                <a:cubicBezTo>
                  <a:pt x="970979" y="1876584"/>
                  <a:pt x="1017329" y="1895348"/>
                  <a:pt x="1065243" y="1897804"/>
                </a:cubicBezTo>
                <a:cubicBezTo>
                  <a:pt x="1096627" y="1899369"/>
                  <a:pt x="1144654" y="1901378"/>
                  <a:pt x="1161406" y="1869324"/>
                </a:cubicBezTo>
                <a:cubicBezTo>
                  <a:pt x="1165540" y="1861395"/>
                  <a:pt x="1159843" y="1848773"/>
                  <a:pt x="1150350" y="1848215"/>
                </a:cubicBezTo>
                <a:cubicBezTo>
                  <a:pt x="1130693" y="1847098"/>
                  <a:pt x="1115726" y="1856927"/>
                  <a:pt x="1096181" y="1858937"/>
                </a:cubicBezTo>
                <a:cubicBezTo>
                  <a:pt x="1073285" y="1861282"/>
                  <a:pt x="1050612" y="1859719"/>
                  <a:pt x="1027716" y="1858714"/>
                </a:cubicBezTo>
                <a:cubicBezTo>
                  <a:pt x="993987" y="1857150"/>
                  <a:pt x="961261" y="1853129"/>
                  <a:pt x="927644" y="1849666"/>
                </a:cubicBezTo>
                <a:cubicBezTo>
                  <a:pt x="916922" y="1848550"/>
                  <a:pt x="913348" y="1864075"/>
                  <a:pt x="924292" y="1866420"/>
                </a:cubicBezTo>
                <a:close/>
                <a:moveTo>
                  <a:pt x="4977159" y="6019818"/>
                </a:moveTo>
                <a:cubicBezTo>
                  <a:pt x="4984003" y="6027425"/>
                  <a:pt x="4991381" y="6034140"/>
                  <a:pt x="4999451" y="6039417"/>
                </a:cubicBezTo>
                <a:cubicBezTo>
                  <a:pt x="5004700" y="6042880"/>
                  <a:pt x="5013189" y="6037631"/>
                  <a:pt x="5012184" y="6031376"/>
                </a:cubicBezTo>
                <a:cubicBezTo>
                  <a:pt x="5005705" y="5992286"/>
                  <a:pt x="4970077" y="5957104"/>
                  <a:pt x="4949415" y="5924155"/>
                </a:cubicBezTo>
                <a:cubicBezTo>
                  <a:pt x="4928530" y="5890872"/>
                  <a:pt x="4915239" y="5856138"/>
                  <a:pt x="4898038" y="5821291"/>
                </a:cubicBezTo>
                <a:cubicBezTo>
                  <a:pt x="4895414" y="5815931"/>
                  <a:pt x="4889383" y="5814422"/>
                  <a:pt x="4884161" y="5815791"/>
                </a:cubicBezTo>
                <a:cubicBezTo>
                  <a:pt x="4878939" y="5817159"/>
                  <a:pt x="4874528" y="5821403"/>
                  <a:pt x="4875143" y="5827546"/>
                </a:cubicBezTo>
                <a:cubicBezTo>
                  <a:pt x="4879275" y="5868423"/>
                  <a:pt x="4904294" y="5907961"/>
                  <a:pt x="4925737" y="5942026"/>
                </a:cubicBezTo>
                <a:cubicBezTo>
                  <a:pt x="4940900" y="5966151"/>
                  <a:pt x="4956626" y="5996997"/>
                  <a:pt x="4977159" y="6019818"/>
                </a:cubicBezTo>
                <a:close/>
                <a:moveTo>
                  <a:pt x="2915313" y="3941667"/>
                </a:moveTo>
                <a:cubicBezTo>
                  <a:pt x="2920129" y="3949736"/>
                  <a:pt x="2926691" y="3956270"/>
                  <a:pt x="2936464" y="3959007"/>
                </a:cubicBezTo>
                <a:cubicBezTo>
                  <a:pt x="2943834" y="3961129"/>
                  <a:pt x="2950760" y="3957889"/>
                  <a:pt x="2952323" y="3949736"/>
                </a:cubicBezTo>
                <a:cubicBezTo>
                  <a:pt x="2956008" y="3929633"/>
                  <a:pt x="2936686" y="3886744"/>
                  <a:pt x="2913120" y="3886745"/>
                </a:cubicBezTo>
                <a:cubicBezTo>
                  <a:pt x="2899159" y="3886856"/>
                  <a:pt x="2902398" y="3908077"/>
                  <a:pt x="2904632" y="3915113"/>
                </a:cubicBezTo>
                <a:cubicBezTo>
                  <a:pt x="2907425" y="3923992"/>
                  <a:pt x="2910496" y="3933597"/>
                  <a:pt x="2915313" y="3941667"/>
                </a:cubicBezTo>
                <a:close/>
                <a:moveTo>
                  <a:pt x="249831" y="1252826"/>
                </a:moveTo>
                <a:cubicBezTo>
                  <a:pt x="259930" y="1263773"/>
                  <a:pt x="280662" y="1262328"/>
                  <a:pt x="283426" y="1242979"/>
                </a:cubicBezTo>
                <a:cubicBezTo>
                  <a:pt x="291468" y="1186017"/>
                  <a:pt x="332011" y="1114537"/>
                  <a:pt x="311460" y="1058358"/>
                </a:cubicBezTo>
                <a:cubicBezTo>
                  <a:pt x="309786" y="1053834"/>
                  <a:pt x="305458" y="1051685"/>
                  <a:pt x="300990" y="1051614"/>
                </a:cubicBezTo>
                <a:cubicBezTo>
                  <a:pt x="296523" y="1051545"/>
                  <a:pt x="291915" y="1053555"/>
                  <a:pt x="289681" y="1057353"/>
                </a:cubicBezTo>
                <a:cubicBezTo>
                  <a:pt x="273710" y="1084716"/>
                  <a:pt x="268572" y="1117553"/>
                  <a:pt x="260419" y="1148043"/>
                </a:cubicBezTo>
                <a:cubicBezTo>
                  <a:pt x="252378" y="1177752"/>
                  <a:pt x="244671" y="1207014"/>
                  <a:pt x="244336" y="1237952"/>
                </a:cubicBezTo>
                <a:cubicBezTo>
                  <a:pt x="244280" y="1244151"/>
                  <a:pt x="246465" y="1249177"/>
                  <a:pt x="249831" y="1252826"/>
                </a:cubicBezTo>
                <a:close/>
                <a:moveTo>
                  <a:pt x="4945682" y="6052564"/>
                </a:moveTo>
                <a:cubicBezTo>
                  <a:pt x="4954510" y="6060485"/>
                  <a:pt x="4963990" y="6066949"/>
                  <a:pt x="4974098" y="6071137"/>
                </a:cubicBezTo>
                <a:cubicBezTo>
                  <a:pt x="4980687" y="6073930"/>
                  <a:pt x="4987166" y="6066894"/>
                  <a:pt x="4984486" y="6060415"/>
                </a:cubicBezTo>
                <a:cubicBezTo>
                  <a:pt x="4975438" y="6038748"/>
                  <a:pt x="4954217" y="6023000"/>
                  <a:pt x="4938135" y="6006359"/>
                </a:cubicBezTo>
                <a:cubicBezTo>
                  <a:pt x="4923168" y="5990722"/>
                  <a:pt x="4910212" y="5974639"/>
                  <a:pt x="4899043" y="5956099"/>
                </a:cubicBezTo>
                <a:cubicBezTo>
                  <a:pt x="4896643" y="5952023"/>
                  <a:pt x="4891897" y="5951856"/>
                  <a:pt x="4888294" y="5953782"/>
                </a:cubicBezTo>
                <a:cubicBezTo>
                  <a:pt x="4884692" y="5955708"/>
                  <a:pt x="4882235" y="5959730"/>
                  <a:pt x="4884412" y="5964029"/>
                </a:cubicBezTo>
                <a:cubicBezTo>
                  <a:pt x="4898569" y="5991923"/>
                  <a:pt x="4919196" y="6028801"/>
                  <a:pt x="4945682" y="6052564"/>
                </a:cubicBezTo>
                <a:close/>
                <a:moveTo>
                  <a:pt x="3980857" y="5081693"/>
                </a:moveTo>
                <a:cubicBezTo>
                  <a:pt x="3986107" y="5085827"/>
                  <a:pt x="3992361" y="5083034"/>
                  <a:pt x="3993254" y="5076556"/>
                </a:cubicBezTo>
                <a:cubicBezTo>
                  <a:pt x="3995488" y="5059021"/>
                  <a:pt x="3994483" y="5046623"/>
                  <a:pt x="3984989" y="5031323"/>
                </a:cubicBezTo>
                <a:cubicBezTo>
                  <a:pt x="3981192" y="5025124"/>
                  <a:pt x="3975078" y="5024064"/>
                  <a:pt x="3969884" y="5026129"/>
                </a:cubicBezTo>
                <a:cubicBezTo>
                  <a:pt x="3964690" y="5028196"/>
                  <a:pt x="3960417" y="5033389"/>
                  <a:pt x="3960306" y="5039698"/>
                </a:cubicBezTo>
                <a:cubicBezTo>
                  <a:pt x="3959971" y="5057904"/>
                  <a:pt x="3966783" y="5070748"/>
                  <a:pt x="3980857" y="5081693"/>
                </a:cubicBezTo>
                <a:close/>
                <a:moveTo>
                  <a:pt x="2813299" y="3892283"/>
                </a:moveTo>
                <a:cubicBezTo>
                  <a:pt x="2818053" y="3896063"/>
                  <a:pt x="2823463" y="3898890"/>
                  <a:pt x="2829466" y="3900370"/>
                </a:cubicBezTo>
                <a:cubicBezTo>
                  <a:pt x="2835496" y="3901821"/>
                  <a:pt x="2842422" y="3896907"/>
                  <a:pt x="2843204" y="3890875"/>
                </a:cubicBezTo>
                <a:cubicBezTo>
                  <a:pt x="2845996" y="3867645"/>
                  <a:pt x="2827232" y="3845866"/>
                  <a:pt x="2810703" y="3830900"/>
                </a:cubicBezTo>
                <a:cubicBezTo>
                  <a:pt x="2806012" y="3826655"/>
                  <a:pt x="2800706" y="3827214"/>
                  <a:pt x="2796630" y="3830089"/>
                </a:cubicBezTo>
                <a:cubicBezTo>
                  <a:pt x="2792553" y="3832965"/>
                  <a:pt x="2789705" y="3838159"/>
                  <a:pt x="2789928" y="3843186"/>
                </a:cubicBezTo>
                <a:cubicBezTo>
                  <a:pt x="2790682" y="3861028"/>
                  <a:pt x="2799038" y="3880943"/>
                  <a:pt x="2813299" y="3892283"/>
                </a:cubicBezTo>
                <a:close/>
                <a:moveTo>
                  <a:pt x="4052284" y="5157758"/>
                </a:moveTo>
                <a:cubicBezTo>
                  <a:pt x="4056407" y="5162241"/>
                  <a:pt x="4061775" y="5165654"/>
                  <a:pt x="4068755" y="5167469"/>
                </a:cubicBezTo>
                <a:cubicBezTo>
                  <a:pt x="4074228" y="5168921"/>
                  <a:pt x="4079367" y="5164342"/>
                  <a:pt x="4080482" y="5159316"/>
                </a:cubicBezTo>
                <a:cubicBezTo>
                  <a:pt x="4085062" y="5138096"/>
                  <a:pt x="4078026" y="5112854"/>
                  <a:pt x="4065070" y="5095654"/>
                </a:cubicBezTo>
                <a:cubicBezTo>
                  <a:pt x="4061553" y="5090964"/>
                  <a:pt x="4055019" y="5089427"/>
                  <a:pt x="4049350" y="5090725"/>
                </a:cubicBezTo>
                <a:cubicBezTo>
                  <a:pt x="4043683" y="5092024"/>
                  <a:pt x="4038880" y="5096157"/>
                  <a:pt x="4038823" y="5102802"/>
                </a:cubicBezTo>
                <a:cubicBezTo>
                  <a:pt x="4038740" y="5121230"/>
                  <a:pt x="4039913" y="5144308"/>
                  <a:pt x="4052284" y="5157758"/>
                </a:cubicBezTo>
                <a:close/>
                <a:moveTo>
                  <a:pt x="4997567" y="6140496"/>
                </a:moveTo>
                <a:cubicBezTo>
                  <a:pt x="5008023" y="6149347"/>
                  <a:pt x="5019555" y="6156802"/>
                  <a:pt x="5033069" y="6162610"/>
                </a:cubicBezTo>
                <a:cubicBezTo>
                  <a:pt x="5037201" y="6164397"/>
                  <a:pt x="5040999" y="6158700"/>
                  <a:pt x="5037983" y="6155462"/>
                </a:cubicBezTo>
                <a:cubicBezTo>
                  <a:pt x="5019443" y="6135693"/>
                  <a:pt x="4997551" y="6120502"/>
                  <a:pt x="4978900" y="6100958"/>
                </a:cubicBezTo>
                <a:cubicBezTo>
                  <a:pt x="4973427" y="6095262"/>
                  <a:pt x="4963376" y="6103862"/>
                  <a:pt x="4968514" y="6110004"/>
                </a:cubicBezTo>
                <a:cubicBezTo>
                  <a:pt x="4977727" y="6121396"/>
                  <a:pt x="4987110" y="6131644"/>
                  <a:pt x="4997567" y="6140496"/>
                </a:cubicBezTo>
                <a:close/>
                <a:moveTo>
                  <a:pt x="3763513" y="4896962"/>
                </a:moveTo>
                <a:cubicBezTo>
                  <a:pt x="3769097" y="4901318"/>
                  <a:pt x="3779594" y="4899754"/>
                  <a:pt x="3780376" y="4891266"/>
                </a:cubicBezTo>
                <a:cubicBezTo>
                  <a:pt x="3783057" y="4864125"/>
                  <a:pt x="3765411" y="4842234"/>
                  <a:pt x="3748770" y="4822241"/>
                </a:cubicBezTo>
                <a:cubicBezTo>
                  <a:pt x="3745475" y="4818277"/>
                  <a:pt x="3739835" y="4817663"/>
                  <a:pt x="3735157" y="4819394"/>
                </a:cubicBezTo>
                <a:cubicBezTo>
                  <a:pt x="3730481" y="4821125"/>
                  <a:pt x="3726768" y="4825203"/>
                  <a:pt x="3727326" y="4830618"/>
                </a:cubicBezTo>
                <a:cubicBezTo>
                  <a:pt x="3730006" y="4856084"/>
                  <a:pt x="3743185" y="4881101"/>
                  <a:pt x="3763513" y="4896962"/>
                </a:cubicBezTo>
                <a:close/>
                <a:moveTo>
                  <a:pt x="358356" y="1430460"/>
                </a:moveTo>
                <a:cubicBezTo>
                  <a:pt x="363396" y="1431591"/>
                  <a:pt x="369036" y="1430167"/>
                  <a:pt x="371773" y="1425476"/>
                </a:cubicBezTo>
                <a:cubicBezTo>
                  <a:pt x="383165" y="1405931"/>
                  <a:pt x="390201" y="1384486"/>
                  <a:pt x="399248" y="1363713"/>
                </a:cubicBezTo>
                <a:cubicBezTo>
                  <a:pt x="409858" y="1339476"/>
                  <a:pt x="425159" y="1313677"/>
                  <a:pt x="422143" y="1286536"/>
                </a:cubicBezTo>
                <a:cubicBezTo>
                  <a:pt x="421585" y="1281231"/>
                  <a:pt x="418458" y="1277210"/>
                  <a:pt x="414423" y="1275451"/>
                </a:cubicBezTo>
                <a:cubicBezTo>
                  <a:pt x="410390" y="1273692"/>
                  <a:pt x="405447" y="1274195"/>
                  <a:pt x="401259" y="1277937"/>
                </a:cubicBezTo>
                <a:cubicBezTo>
                  <a:pt x="381266" y="1295918"/>
                  <a:pt x="371996" y="1325404"/>
                  <a:pt x="362725" y="1350087"/>
                </a:cubicBezTo>
                <a:cubicBezTo>
                  <a:pt x="354014" y="1373318"/>
                  <a:pt x="346978" y="1395097"/>
                  <a:pt x="348542" y="1420115"/>
                </a:cubicBezTo>
                <a:cubicBezTo>
                  <a:pt x="348877" y="1425644"/>
                  <a:pt x="353316" y="1429330"/>
                  <a:pt x="358356" y="1430460"/>
                </a:cubicBezTo>
                <a:close/>
                <a:moveTo>
                  <a:pt x="392952" y="1515414"/>
                </a:moveTo>
                <a:cubicBezTo>
                  <a:pt x="397489" y="1518262"/>
                  <a:pt x="403939" y="1518681"/>
                  <a:pt x="408853" y="1515274"/>
                </a:cubicBezTo>
                <a:cubicBezTo>
                  <a:pt x="432196" y="1499192"/>
                  <a:pt x="449061" y="1456750"/>
                  <a:pt x="435436" y="1430838"/>
                </a:cubicBezTo>
                <a:cubicBezTo>
                  <a:pt x="433481" y="1427097"/>
                  <a:pt x="430103" y="1425561"/>
                  <a:pt x="426543" y="1425533"/>
                </a:cubicBezTo>
                <a:cubicBezTo>
                  <a:pt x="422982" y="1425504"/>
                  <a:pt x="419240" y="1426984"/>
                  <a:pt x="416560" y="1429274"/>
                </a:cubicBezTo>
                <a:cubicBezTo>
                  <a:pt x="397126" y="1445804"/>
                  <a:pt x="398020" y="1478641"/>
                  <a:pt x="388526" y="1500978"/>
                </a:cubicBezTo>
                <a:cubicBezTo>
                  <a:pt x="385789" y="1507289"/>
                  <a:pt x="388414" y="1512566"/>
                  <a:pt x="392952" y="1515414"/>
                </a:cubicBezTo>
                <a:close/>
                <a:moveTo>
                  <a:pt x="3051166" y="4224376"/>
                </a:moveTo>
                <a:cubicBezTo>
                  <a:pt x="3045023" y="4185510"/>
                  <a:pt x="3026819" y="4144855"/>
                  <a:pt x="3009060" y="4112019"/>
                </a:cubicBezTo>
                <a:cubicBezTo>
                  <a:pt x="3000237" y="4095824"/>
                  <a:pt x="2989850" y="4077954"/>
                  <a:pt x="2977564" y="4061201"/>
                </a:cubicBezTo>
                <a:cubicBezTo>
                  <a:pt x="3000460" y="4072146"/>
                  <a:pt x="3023692" y="4082422"/>
                  <a:pt x="3047592" y="4091133"/>
                </a:cubicBezTo>
                <a:cubicBezTo>
                  <a:pt x="3048486" y="4091468"/>
                  <a:pt x="3049491" y="4091804"/>
                  <a:pt x="3050384" y="4092138"/>
                </a:cubicBezTo>
                <a:cubicBezTo>
                  <a:pt x="3055858" y="4097276"/>
                  <a:pt x="3061442" y="4102302"/>
                  <a:pt x="3066803" y="4107887"/>
                </a:cubicBezTo>
                <a:cubicBezTo>
                  <a:pt x="3079759" y="4121289"/>
                  <a:pt x="3091598" y="4135361"/>
                  <a:pt x="3101091" y="4151557"/>
                </a:cubicBezTo>
                <a:cubicBezTo>
                  <a:pt x="3116169" y="4177245"/>
                  <a:pt x="3128790" y="4215443"/>
                  <a:pt x="3158164" y="4227839"/>
                </a:cubicBezTo>
                <a:cubicBezTo>
                  <a:pt x="3165535" y="4230967"/>
                  <a:pt x="3171566" y="4224153"/>
                  <a:pt x="3171120" y="4217230"/>
                </a:cubicBezTo>
                <a:cubicBezTo>
                  <a:pt x="3169109" y="4186180"/>
                  <a:pt x="3142862" y="4145525"/>
                  <a:pt x="3124434" y="4121065"/>
                </a:cubicBezTo>
                <a:cubicBezTo>
                  <a:pt x="3124099" y="4120618"/>
                  <a:pt x="3123651" y="4120060"/>
                  <a:pt x="3123205" y="4119502"/>
                </a:cubicBezTo>
                <a:cubicBezTo>
                  <a:pt x="3178937" y="4142063"/>
                  <a:pt x="3235117" y="4170767"/>
                  <a:pt x="3271639" y="4213767"/>
                </a:cubicBezTo>
                <a:cubicBezTo>
                  <a:pt x="3208088" y="4228285"/>
                  <a:pt x="3150234" y="4239343"/>
                  <a:pt x="3078754" y="4230073"/>
                </a:cubicBezTo>
                <a:cubicBezTo>
                  <a:pt x="3069036" y="4228845"/>
                  <a:pt x="3060214" y="4226499"/>
                  <a:pt x="3051166" y="4224376"/>
                </a:cubicBezTo>
                <a:close/>
                <a:moveTo>
                  <a:pt x="2612833" y="3778337"/>
                </a:moveTo>
                <a:cubicBezTo>
                  <a:pt x="2530701" y="3698494"/>
                  <a:pt x="2465866" y="3603559"/>
                  <a:pt x="2432304" y="3489917"/>
                </a:cubicBezTo>
                <a:cubicBezTo>
                  <a:pt x="2431299" y="3486343"/>
                  <a:pt x="2430293" y="3482657"/>
                  <a:pt x="2429399" y="3479083"/>
                </a:cubicBezTo>
                <a:cubicBezTo>
                  <a:pt x="2430181" y="3478525"/>
                  <a:pt x="2430628" y="3477631"/>
                  <a:pt x="2431186" y="3476962"/>
                </a:cubicBezTo>
                <a:cubicBezTo>
                  <a:pt x="2436547" y="3488242"/>
                  <a:pt x="2442021" y="3499299"/>
                  <a:pt x="2448498" y="3509909"/>
                </a:cubicBezTo>
                <a:cubicBezTo>
                  <a:pt x="2469607" y="3552239"/>
                  <a:pt x="2494178" y="3592335"/>
                  <a:pt x="2531818" y="3629416"/>
                </a:cubicBezTo>
                <a:cubicBezTo>
                  <a:pt x="2590789" y="3687493"/>
                  <a:pt x="2653557" y="3746129"/>
                  <a:pt x="2715320" y="3800297"/>
                </a:cubicBezTo>
                <a:cubicBezTo>
                  <a:pt x="2719230" y="3803760"/>
                  <a:pt x="2727718" y="3801526"/>
                  <a:pt x="2725820" y="3795048"/>
                </a:cubicBezTo>
                <a:cubicBezTo>
                  <a:pt x="2700802" y="3713739"/>
                  <a:pt x="2607989" y="3673309"/>
                  <a:pt x="2553038" y="3614114"/>
                </a:cubicBezTo>
                <a:cubicBezTo>
                  <a:pt x="2594363" y="3641589"/>
                  <a:pt x="2639485" y="3660353"/>
                  <a:pt x="2689297" y="3678558"/>
                </a:cubicBezTo>
                <a:cubicBezTo>
                  <a:pt x="2698903" y="3697991"/>
                  <a:pt x="2719230" y="3714074"/>
                  <a:pt x="2731069" y="3731386"/>
                </a:cubicBezTo>
                <a:cubicBezTo>
                  <a:pt x="2747488" y="3755399"/>
                  <a:pt x="2755641" y="3785666"/>
                  <a:pt x="2773511" y="3808116"/>
                </a:cubicBezTo>
                <a:cubicBezTo>
                  <a:pt x="2777754" y="3813477"/>
                  <a:pt x="2787249" y="3810797"/>
                  <a:pt x="2788923" y="3804542"/>
                </a:cubicBezTo>
                <a:cubicBezTo>
                  <a:pt x="2797189" y="3773157"/>
                  <a:pt x="2774515" y="3738199"/>
                  <a:pt x="2755975" y="3714410"/>
                </a:cubicBezTo>
                <a:cubicBezTo>
                  <a:pt x="2752066" y="3709384"/>
                  <a:pt x="2747822" y="3703688"/>
                  <a:pt x="2743243" y="3697991"/>
                </a:cubicBezTo>
                <a:cubicBezTo>
                  <a:pt x="2744694" y="3698550"/>
                  <a:pt x="2745924" y="3698997"/>
                  <a:pt x="2747375" y="3699443"/>
                </a:cubicBezTo>
                <a:cubicBezTo>
                  <a:pt x="2762900" y="3704917"/>
                  <a:pt x="2778201" y="3710500"/>
                  <a:pt x="2793279" y="3716308"/>
                </a:cubicBezTo>
                <a:cubicBezTo>
                  <a:pt x="2812154" y="3743448"/>
                  <a:pt x="2835832" y="3766568"/>
                  <a:pt x="2850352" y="3797952"/>
                </a:cubicBezTo>
                <a:cubicBezTo>
                  <a:pt x="2861968" y="3823195"/>
                  <a:pt x="2869450" y="3858822"/>
                  <a:pt x="2892682" y="3875799"/>
                </a:cubicBezTo>
                <a:cubicBezTo>
                  <a:pt x="2899941" y="3881048"/>
                  <a:pt x="2909435" y="3876357"/>
                  <a:pt x="2910775" y="3867870"/>
                </a:cubicBezTo>
                <a:cubicBezTo>
                  <a:pt x="2916136" y="3833915"/>
                  <a:pt x="2888102" y="3789576"/>
                  <a:pt x="2871908" y="3760872"/>
                </a:cubicBezTo>
                <a:cubicBezTo>
                  <a:pt x="2869003" y="3755622"/>
                  <a:pt x="2865430" y="3750261"/>
                  <a:pt x="2862079" y="3744900"/>
                </a:cubicBezTo>
                <a:cubicBezTo>
                  <a:pt x="2871349" y="3749032"/>
                  <a:pt x="2880396" y="3753500"/>
                  <a:pt x="2889331" y="3757969"/>
                </a:cubicBezTo>
                <a:cubicBezTo>
                  <a:pt x="2906643" y="3777849"/>
                  <a:pt x="2923061" y="3798846"/>
                  <a:pt x="2937245" y="3820625"/>
                </a:cubicBezTo>
                <a:cubicBezTo>
                  <a:pt x="2950312" y="3840618"/>
                  <a:pt x="2960811" y="3871555"/>
                  <a:pt x="2981473" y="3884287"/>
                </a:cubicBezTo>
                <a:cubicBezTo>
                  <a:pt x="2986946" y="3887638"/>
                  <a:pt x="2997333" y="3886520"/>
                  <a:pt x="2997556" y="3878032"/>
                </a:cubicBezTo>
                <a:cubicBezTo>
                  <a:pt x="2998227" y="3848659"/>
                  <a:pt x="2972538" y="3817274"/>
                  <a:pt x="2955450" y="3794825"/>
                </a:cubicBezTo>
                <a:lnTo>
                  <a:pt x="2955226" y="3794602"/>
                </a:lnTo>
                <a:cubicBezTo>
                  <a:pt x="2964832" y="3800633"/>
                  <a:pt x="2974102" y="3807334"/>
                  <a:pt x="2983372" y="3813924"/>
                </a:cubicBezTo>
                <a:cubicBezTo>
                  <a:pt x="2999456" y="3830900"/>
                  <a:pt x="3010959" y="3848993"/>
                  <a:pt x="3020787" y="3871444"/>
                </a:cubicBezTo>
                <a:cubicBezTo>
                  <a:pt x="3030393" y="3893446"/>
                  <a:pt x="3036423" y="3912879"/>
                  <a:pt x="3059766" y="3919357"/>
                </a:cubicBezTo>
                <a:cubicBezTo>
                  <a:pt x="3064904" y="3920809"/>
                  <a:pt x="3071048" y="3916564"/>
                  <a:pt x="3071828" y="3911316"/>
                </a:cubicBezTo>
                <a:cubicBezTo>
                  <a:pt x="3072834" y="3904726"/>
                  <a:pt x="3072388" y="3897913"/>
                  <a:pt x="3071047" y="3891212"/>
                </a:cubicBezTo>
                <a:cubicBezTo>
                  <a:pt x="3082997" y="3904614"/>
                  <a:pt x="3094501" y="3918799"/>
                  <a:pt x="3105447" y="3934100"/>
                </a:cubicBezTo>
                <a:cubicBezTo>
                  <a:pt x="3153697" y="4002229"/>
                  <a:pt x="3203733" y="4072928"/>
                  <a:pt x="3249077" y="4144854"/>
                </a:cubicBezTo>
                <a:cubicBezTo>
                  <a:pt x="3221825" y="4125644"/>
                  <a:pt x="3190777" y="4110567"/>
                  <a:pt x="3162966" y="4096829"/>
                </a:cubicBezTo>
                <a:cubicBezTo>
                  <a:pt x="3075515" y="4053606"/>
                  <a:pt x="2984153" y="4021328"/>
                  <a:pt x="2897148" y="3976206"/>
                </a:cubicBezTo>
                <a:cubicBezTo>
                  <a:pt x="2794396" y="3922931"/>
                  <a:pt x="2694966" y="3858180"/>
                  <a:pt x="2612833" y="3778337"/>
                </a:cubicBezTo>
                <a:close/>
                <a:moveTo>
                  <a:pt x="257516" y="1458536"/>
                </a:moveTo>
                <a:cubicBezTo>
                  <a:pt x="261313" y="1466690"/>
                  <a:pt x="273710" y="1468700"/>
                  <a:pt x="279741" y="1462222"/>
                </a:cubicBezTo>
                <a:cubicBezTo>
                  <a:pt x="305765" y="1434300"/>
                  <a:pt x="307217" y="1378903"/>
                  <a:pt x="305765" y="1342604"/>
                </a:cubicBezTo>
                <a:cubicBezTo>
                  <a:pt x="304872" y="1323059"/>
                  <a:pt x="283762" y="1321049"/>
                  <a:pt x="273710" y="1332440"/>
                </a:cubicBezTo>
                <a:cubicBezTo>
                  <a:pt x="272147" y="1320992"/>
                  <a:pt x="263212" y="1314040"/>
                  <a:pt x="253858" y="1313147"/>
                </a:cubicBezTo>
                <a:cubicBezTo>
                  <a:pt x="244504" y="1312253"/>
                  <a:pt x="234732" y="1317419"/>
                  <a:pt x="231492" y="1330207"/>
                </a:cubicBezTo>
                <a:cubicBezTo>
                  <a:pt x="227248" y="1346848"/>
                  <a:pt x="214739" y="1361591"/>
                  <a:pt x="216973" y="1379238"/>
                </a:cubicBezTo>
                <a:cubicBezTo>
                  <a:pt x="217978" y="1387168"/>
                  <a:pt x="222892" y="1392194"/>
                  <a:pt x="231045" y="1392752"/>
                </a:cubicBezTo>
                <a:cubicBezTo>
                  <a:pt x="241544" y="1393423"/>
                  <a:pt x="249362" y="1388620"/>
                  <a:pt x="255840" y="1382030"/>
                </a:cubicBezTo>
                <a:cubicBezTo>
                  <a:pt x="249921" y="1408946"/>
                  <a:pt x="247799" y="1437427"/>
                  <a:pt x="257516" y="1458536"/>
                </a:cubicBezTo>
                <a:close/>
                <a:moveTo>
                  <a:pt x="4332400" y="5653725"/>
                </a:moveTo>
                <a:lnTo>
                  <a:pt x="4404152" y="5726824"/>
                </a:lnTo>
                <a:lnTo>
                  <a:pt x="4394549" y="5708710"/>
                </a:lnTo>
                <a:cubicBezTo>
                  <a:pt x="4379025" y="5689500"/>
                  <a:pt x="4359479" y="5672719"/>
                  <a:pt x="4338580" y="5657655"/>
                </a:cubicBezTo>
                <a:close/>
                <a:moveTo>
                  <a:pt x="4120552" y="5437902"/>
                </a:moveTo>
                <a:lnTo>
                  <a:pt x="4162888" y="5481032"/>
                </a:lnTo>
                <a:lnTo>
                  <a:pt x="4156234" y="5458794"/>
                </a:lnTo>
                <a:cubicBezTo>
                  <a:pt x="4150315" y="5449175"/>
                  <a:pt x="4142302" y="5440547"/>
                  <a:pt x="4134093" y="5432729"/>
                </a:cubicBezTo>
                <a:cubicBezTo>
                  <a:pt x="4131579" y="5430329"/>
                  <a:pt x="4127586" y="5430105"/>
                  <a:pt x="4124404" y="5431445"/>
                </a:cubicBezTo>
                <a:close/>
                <a:moveTo>
                  <a:pt x="2604497" y="3893393"/>
                </a:moveTo>
                <a:lnTo>
                  <a:pt x="2707191" y="3998015"/>
                </a:lnTo>
                <a:lnTo>
                  <a:pt x="2682428" y="3964437"/>
                </a:lnTo>
                <a:cubicBezTo>
                  <a:pt x="2664922" y="3942784"/>
                  <a:pt x="2647247" y="3921256"/>
                  <a:pt x="2631890" y="3898025"/>
                </a:cubicBezTo>
                <a:cubicBezTo>
                  <a:pt x="2607318" y="3860720"/>
                  <a:pt x="2589672" y="3816045"/>
                  <a:pt x="2561191" y="3781869"/>
                </a:cubicBezTo>
                <a:cubicBezTo>
                  <a:pt x="2559237" y="3779468"/>
                  <a:pt x="2556250" y="3779217"/>
                  <a:pt x="2553890" y="3780319"/>
                </a:cubicBezTo>
                <a:cubicBezTo>
                  <a:pt x="2551531" y="3781423"/>
                  <a:pt x="2549800" y="3783879"/>
                  <a:pt x="2550357" y="3786895"/>
                </a:cubicBezTo>
                <a:cubicBezTo>
                  <a:pt x="2554881" y="3811523"/>
                  <a:pt x="2566524" y="3835116"/>
                  <a:pt x="2580415" y="3857677"/>
                </a:cubicBezTo>
                <a:close/>
                <a:moveTo>
                  <a:pt x="2416512" y="3701881"/>
                </a:moveTo>
                <a:lnTo>
                  <a:pt x="2437020" y="3722773"/>
                </a:lnTo>
                <a:lnTo>
                  <a:pt x="2437372" y="3720594"/>
                </a:lnTo>
                <a:cubicBezTo>
                  <a:pt x="2440318" y="3684561"/>
                  <a:pt x="2440457" y="3648682"/>
                  <a:pt x="2438112" y="3612774"/>
                </a:cubicBezTo>
                <a:cubicBezTo>
                  <a:pt x="2447940" y="3645163"/>
                  <a:pt x="2457991" y="3677441"/>
                  <a:pt x="2467486" y="3709942"/>
                </a:cubicBezTo>
                <a:lnTo>
                  <a:pt x="2462663" y="3748898"/>
                </a:lnTo>
                <a:lnTo>
                  <a:pt x="2517637" y="3804903"/>
                </a:lnTo>
                <a:lnTo>
                  <a:pt x="2515958" y="3798511"/>
                </a:lnTo>
                <a:cubicBezTo>
                  <a:pt x="2511379" y="3779747"/>
                  <a:pt x="2506353" y="3761207"/>
                  <a:pt x="2501326" y="3742555"/>
                </a:cubicBezTo>
                <a:cubicBezTo>
                  <a:pt x="2505906" y="3726472"/>
                  <a:pt x="2502891" y="3709160"/>
                  <a:pt x="2497194" y="3692183"/>
                </a:cubicBezTo>
                <a:cubicBezTo>
                  <a:pt x="2555272" y="3769583"/>
                  <a:pt x="2633789" y="3837937"/>
                  <a:pt x="2703371" y="3889872"/>
                </a:cubicBezTo>
                <a:cubicBezTo>
                  <a:pt x="2723697" y="3924830"/>
                  <a:pt x="2763236" y="3949179"/>
                  <a:pt x="2789816" y="3980004"/>
                </a:cubicBezTo>
                <a:cubicBezTo>
                  <a:pt x="2810703" y="4004240"/>
                  <a:pt x="2829355" y="4036071"/>
                  <a:pt x="2858840" y="4050256"/>
                </a:cubicBezTo>
                <a:cubicBezTo>
                  <a:pt x="2864648" y="4053047"/>
                  <a:pt x="2869450" y="4047351"/>
                  <a:pt x="2868222" y="4041768"/>
                </a:cubicBezTo>
                <a:cubicBezTo>
                  <a:pt x="2864871" y="4027471"/>
                  <a:pt x="2857165" y="4013622"/>
                  <a:pt x="2847559" y="4000219"/>
                </a:cubicBezTo>
                <a:cubicBezTo>
                  <a:pt x="2854931" y="4005580"/>
                  <a:pt x="2862303" y="4010941"/>
                  <a:pt x="2869562" y="4015967"/>
                </a:cubicBezTo>
                <a:cubicBezTo>
                  <a:pt x="2889555" y="4029705"/>
                  <a:pt x="2905861" y="4051038"/>
                  <a:pt x="2926747" y="4062430"/>
                </a:cubicBezTo>
                <a:cubicBezTo>
                  <a:pt x="2928868" y="4063546"/>
                  <a:pt x="2931214" y="4063658"/>
                  <a:pt x="2933559" y="4063323"/>
                </a:cubicBezTo>
                <a:cubicBezTo>
                  <a:pt x="2956008" y="4086778"/>
                  <a:pt x="2974325" y="4112689"/>
                  <a:pt x="2989292" y="4148430"/>
                </a:cubicBezTo>
                <a:cubicBezTo>
                  <a:pt x="2997892" y="4169203"/>
                  <a:pt x="3004035" y="4190647"/>
                  <a:pt x="3010065" y="4211980"/>
                </a:cubicBezTo>
                <a:cubicBezTo>
                  <a:pt x="2948162" y="4188525"/>
                  <a:pt x="2898384" y="4148674"/>
                  <a:pt x="2842779" y="4112450"/>
                </a:cubicBezTo>
                <a:lnTo>
                  <a:pt x="2787669" y="4080004"/>
                </a:lnTo>
                <a:lnTo>
                  <a:pt x="2925697" y="4220622"/>
                </a:lnTo>
                <a:lnTo>
                  <a:pt x="2954557" y="4239790"/>
                </a:lnTo>
                <a:lnTo>
                  <a:pt x="2977330" y="4273224"/>
                </a:lnTo>
                <a:lnTo>
                  <a:pt x="3050559" y="4347828"/>
                </a:lnTo>
                <a:lnTo>
                  <a:pt x="3045736" y="4332016"/>
                </a:lnTo>
                <a:cubicBezTo>
                  <a:pt x="3034469" y="4305798"/>
                  <a:pt x="3017549" y="4280389"/>
                  <a:pt x="2999456" y="4257996"/>
                </a:cubicBezTo>
                <a:cubicBezTo>
                  <a:pt x="3003588" y="4259224"/>
                  <a:pt x="3007609" y="4261122"/>
                  <a:pt x="3011741" y="4262128"/>
                </a:cubicBezTo>
                <a:cubicBezTo>
                  <a:pt x="3018442" y="4263803"/>
                  <a:pt x="3025813" y="4265366"/>
                  <a:pt x="3032962" y="4267042"/>
                </a:cubicBezTo>
                <a:cubicBezTo>
                  <a:pt x="3057198" y="4305239"/>
                  <a:pt x="3082997" y="4341538"/>
                  <a:pt x="3100756" y="4383867"/>
                </a:cubicBezTo>
                <a:lnTo>
                  <a:pt x="3108580" y="4406937"/>
                </a:lnTo>
                <a:lnTo>
                  <a:pt x="3159633" y="4458948"/>
                </a:lnTo>
                <a:lnTo>
                  <a:pt x="3141634" y="4397718"/>
                </a:lnTo>
                <a:cubicBezTo>
                  <a:pt x="3145655" y="4404977"/>
                  <a:pt x="3149899" y="4412014"/>
                  <a:pt x="3153696" y="4419608"/>
                </a:cubicBezTo>
                <a:lnTo>
                  <a:pt x="3182741" y="4482490"/>
                </a:lnTo>
                <a:lnTo>
                  <a:pt x="3272038" y="4573463"/>
                </a:lnTo>
                <a:lnTo>
                  <a:pt x="3257330" y="4545951"/>
                </a:lnTo>
                <a:cubicBezTo>
                  <a:pt x="3213505" y="4455054"/>
                  <a:pt x="3170952" y="4350808"/>
                  <a:pt x="3102767" y="4282120"/>
                </a:cubicBezTo>
                <a:cubicBezTo>
                  <a:pt x="3136384" y="4287034"/>
                  <a:pt x="3170226" y="4288933"/>
                  <a:pt x="3201052" y="4283683"/>
                </a:cubicBezTo>
                <a:cubicBezTo>
                  <a:pt x="3244163" y="4276312"/>
                  <a:pt x="3282137" y="4256767"/>
                  <a:pt x="3324467" y="4246938"/>
                </a:cubicBezTo>
                <a:cubicBezTo>
                  <a:pt x="3341219" y="4243028"/>
                  <a:pt x="3347809" y="4227839"/>
                  <a:pt x="3339545" y="4212873"/>
                </a:cubicBezTo>
                <a:cubicBezTo>
                  <a:pt x="3287051" y="4118943"/>
                  <a:pt x="3219369" y="4026243"/>
                  <a:pt x="3156153" y="3938121"/>
                </a:cubicBezTo>
                <a:cubicBezTo>
                  <a:pt x="3104889" y="3866752"/>
                  <a:pt x="3047592" y="3790580"/>
                  <a:pt x="2966508" y="3751044"/>
                </a:cubicBezTo>
                <a:cubicBezTo>
                  <a:pt x="2911668" y="3724238"/>
                  <a:pt x="2853702" y="3698438"/>
                  <a:pt x="2796071" y="3678892"/>
                </a:cubicBezTo>
                <a:cubicBezTo>
                  <a:pt x="2736989" y="3658901"/>
                  <a:pt x="2647191" y="3652422"/>
                  <a:pt x="2595257" y="3619921"/>
                </a:cubicBezTo>
                <a:cubicBezTo>
                  <a:pt x="2508252" y="3565418"/>
                  <a:pt x="2456317" y="3488577"/>
                  <a:pt x="2427725" y="3391855"/>
                </a:cubicBezTo>
                <a:cubicBezTo>
                  <a:pt x="2415439" y="3350195"/>
                  <a:pt x="2391872" y="3306637"/>
                  <a:pt x="2381150" y="3263190"/>
                </a:cubicBezTo>
                <a:cubicBezTo>
                  <a:pt x="2481669" y="3336904"/>
                  <a:pt x="2573031" y="3426032"/>
                  <a:pt x="2676788" y="3495837"/>
                </a:cubicBezTo>
                <a:cubicBezTo>
                  <a:pt x="2837843" y="3604174"/>
                  <a:pt x="2994317" y="3728817"/>
                  <a:pt x="3142862" y="3854019"/>
                </a:cubicBezTo>
                <a:cubicBezTo>
                  <a:pt x="3204960" y="3906402"/>
                  <a:pt x="3267618" y="3958336"/>
                  <a:pt x="3329492" y="4011053"/>
                </a:cubicBezTo>
                <a:cubicBezTo>
                  <a:pt x="3390698" y="4063212"/>
                  <a:pt x="3477925" y="4107887"/>
                  <a:pt x="3483400" y="4196232"/>
                </a:cubicBezTo>
                <a:cubicBezTo>
                  <a:pt x="3493954" y="4365788"/>
                  <a:pt x="3526227" y="4524227"/>
                  <a:pt x="3436937" y="4666687"/>
                </a:cubicBezTo>
                <a:lnTo>
                  <a:pt x="3404720" y="4708636"/>
                </a:lnTo>
                <a:lnTo>
                  <a:pt x="3436206" y="4740712"/>
                </a:lnTo>
                <a:lnTo>
                  <a:pt x="3442409" y="4733450"/>
                </a:lnTo>
                <a:lnTo>
                  <a:pt x="3443773" y="4748421"/>
                </a:lnTo>
                <a:lnTo>
                  <a:pt x="3479234" y="4784547"/>
                </a:lnTo>
                <a:lnTo>
                  <a:pt x="3479085" y="4779494"/>
                </a:lnTo>
                <a:cubicBezTo>
                  <a:pt x="3477396" y="4765896"/>
                  <a:pt x="3475246" y="4752270"/>
                  <a:pt x="3475134" y="4738923"/>
                </a:cubicBezTo>
                <a:cubicBezTo>
                  <a:pt x="3475023" y="4722058"/>
                  <a:pt x="3474687" y="4702514"/>
                  <a:pt x="3482059" y="4686877"/>
                </a:cubicBezTo>
                <a:cubicBezTo>
                  <a:pt x="3483510" y="4683750"/>
                  <a:pt x="3485297" y="4680510"/>
                  <a:pt x="3486749" y="4677048"/>
                </a:cubicBezTo>
                <a:cubicBezTo>
                  <a:pt x="3504172" y="4648790"/>
                  <a:pt x="3516459" y="4618078"/>
                  <a:pt x="3522713" y="4581555"/>
                </a:cubicBezTo>
                <a:cubicBezTo>
                  <a:pt x="3542370" y="4466404"/>
                  <a:pt x="3524276" y="4363316"/>
                  <a:pt x="3517910" y="4248836"/>
                </a:cubicBezTo>
                <a:cubicBezTo>
                  <a:pt x="3515677" y="4207959"/>
                  <a:pt x="3517575" y="4153567"/>
                  <a:pt x="3497360" y="4116040"/>
                </a:cubicBezTo>
                <a:cubicBezTo>
                  <a:pt x="3470332" y="4066004"/>
                  <a:pt x="3415269" y="4041321"/>
                  <a:pt x="3372492" y="4006139"/>
                </a:cubicBezTo>
                <a:cubicBezTo>
                  <a:pt x="3253211" y="3907965"/>
                  <a:pt x="3132922" y="3811466"/>
                  <a:pt x="3012412" y="3714968"/>
                </a:cubicBezTo>
                <a:cubicBezTo>
                  <a:pt x="2906530" y="3630198"/>
                  <a:pt x="2801209" y="3547883"/>
                  <a:pt x="2689633" y="3470707"/>
                </a:cubicBezTo>
                <a:cubicBezTo>
                  <a:pt x="2572919" y="3389957"/>
                  <a:pt x="2465810" y="3273130"/>
                  <a:pt x="2339156" y="3209581"/>
                </a:cubicBezTo>
                <a:cubicBezTo>
                  <a:pt x="2335805" y="3207905"/>
                  <a:pt x="2332790" y="3208575"/>
                  <a:pt x="2330333" y="3210027"/>
                </a:cubicBezTo>
                <a:cubicBezTo>
                  <a:pt x="2326312" y="3202433"/>
                  <a:pt x="2315143" y="3207123"/>
                  <a:pt x="2318493" y="3214717"/>
                </a:cubicBezTo>
                <a:cubicBezTo>
                  <a:pt x="2359036" y="3305074"/>
                  <a:pt x="2377911" y="3404029"/>
                  <a:pt x="2404605" y="3499411"/>
                </a:cubicBezTo>
                <a:cubicBezTo>
                  <a:pt x="2408068" y="3555366"/>
                  <a:pt x="2423033" y="3611210"/>
                  <a:pt x="2420465" y="3667278"/>
                </a:cubicBezTo>
                <a:close/>
                <a:moveTo>
                  <a:pt x="1635780" y="2906496"/>
                </a:moveTo>
                <a:lnTo>
                  <a:pt x="1739693" y="3012359"/>
                </a:lnTo>
                <a:lnTo>
                  <a:pt x="1732019" y="2999607"/>
                </a:lnTo>
                <a:cubicBezTo>
                  <a:pt x="1746428" y="3008653"/>
                  <a:pt x="1760389" y="3018706"/>
                  <a:pt x="1774014" y="3029428"/>
                </a:cubicBezTo>
                <a:cubicBezTo>
                  <a:pt x="1782615" y="3040094"/>
                  <a:pt x="1790852" y="3050872"/>
                  <a:pt x="1798405" y="3062250"/>
                </a:cubicBezTo>
                <a:lnTo>
                  <a:pt x="1811177" y="3085184"/>
                </a:lnTo>
                <a:lnTo>
                  <a:pt x="1877818" y="3153076"/>
                </a:lnTo>
                <a:lnTo>
                  <a:pt x="1865711" y="3116320"/>
                </a:lnTo>
                <a:cubicBezTo>
                  <a:pt x="1874980" y="3126596"/>
                  <a:pt x="1884251" y="3136760"/>
                  <a:pt x="1892963" y="3147258"/>
                </a:cubicBezTo>
                <a:lnTo>
                  <a:pt x="2006562" y="3284237"/>
                </a:lnTo>
                <a:lnTo>
                  <a:pt x="2199550" y="3480846"/>
                </a:lnTo>
                <a:lnTo>
                  <a:pt x="2200244" y="3480312"/>
                </a:lnTo>
                <a:cubicBezTo>
                  <a:pt x="2203846" y="3472634"/>
                  <a:pt x="2203511" y="3463279"/>
                  <a:pt x="2197647" y="3454065"/>
                </a:cubicBezTo>
                <a:cubicBezTo>
                  <a:pt x="2125163" y="3340479"/>
                  <a:pt x="2036593" y="3238619"/>
                  <a:pt x="1949700" y="3135978"/>
                </a:cubicBezTo>
                <a:cubicBezTo>
                  <a:pt x="1880341" y="3053999"/>
                  <a:pt x="1808414" y="2966882"/>
                  <a:pt x="1705214" y="2927456"/>
                </a:cubicBezTo>
                <a:close/>
                <a:moveTo>
                  <a:pt x="1438422" y="2705434"/>
                </a:moveTo>
                <a:lnTo>
                  <a:pt x="1489272" y="2757238"/>
                </a:lnTo>
                <a:lnTo>
                  <a:pt x="1540922" y="2775673"/>
                </a:lnTo>
                <a:cubicBezTo>
                  <a:pt x="1736487" y="2844584"/>
                  <a:pt x="1927251" y="2953033"/>
                  <a:pt x="2093555" y="3077006"/>
                </a:cubicBezTo>
                <a:cubicBezTo>
                  <a:pt x="2149174" y="3118443"/>
                  <a:pt x="2234393" y="3170601"/>
                  <a:pt x="2262649" y="3237950"/>
                </a:cubicBezTo>
                <a:cubicBezTo>
                  <a:pt x="2279850" y="3279051"/>
                  <a:pt x="2289008" y="3320039"/>
                  <a:pt x="2300065" y="3362816"/>
                </a:cubicBezTo>
                <a:cubicBezTo>
                  <a:pt x="2318270" y="3432956"/>
                  <a:pt x="2337481" y="3502314"/>
                  <a:pt x="2350324" y="3574018"/>
                </a:cubicBezTo>
                <a:cubicBezTo>
                  <a:pt x="2354429" y="3596942"/>
                  <a:pt x="2355713" y="3617548"/>
                  <a:pt x="2354326" y="3636550"/>
                </a:cubicBezTo>
                <a:lnTo>
                  <a:pt x="2353961" y="3638155"/>
                </a:lnTo>
                <a:lnTo>
                  <a:pt x="2395216" y="3680185"/>
                </a:lnTo>
                <a:lnTo>
                  <a:pt x="2398015" y="3669959"/>
                </a:lnTo>
                <a:cubicBezTo>
                  <a:pt x="2407062" y="3574465"/>
                  <a:pt x="2369981" y="3473946"/>
                  <a:pt x="2345745" y="3382138"/>
                </a:cubicBezTo>
                <a:cubicBezTo>
                  <a:pt x="2328210" y="3316018"/>
                  <a:pt x="2318382" y="3226334"/>
                  <a:pt x="2269462" y="3173505"/>
                </a:cubicBezTo>
                <a:cubicBezTo>
                  <a:pt x="2125832" y="3018146"/>
                  <a:pt x="1924235" y="2914948"/>
                  <a:pt x="1737940" y="2819901"/>
                </a:cubicBezTo>
                <a:cubicBezTo>
                  <a:pt x="1686033" y="2793459"/>
                  <a:pt x="1632779" y="2770835"/>
                  <a:pt x="1578617" y="2750831"/>
                </a:cubicBezTo>
                <a:close/>
                <a:moveTo>
                  <a:pt x="1353644" y="2619065"/>
                </a:moveTo>
                <a:lnTo>
                  <a:pt x="1380578" y="2646504"/>
                </a:lnTo>
                <a:lnTo>
                  <a:pt x="1424989" y="2658819"/>
                </a:lnTo>
                <a:cubicBezTo>
                  <a:pt x="1453386" y="2666051"/>
                  <a:pt x="1481894" y="2670406"/>
                  <a:pt x="1508532" y="2664543"/>
                </a:cubicBezTo>
                <a:cubicBezTo>
                  <a:pt x="1521822" y="2661640"/>
                  <a:pt x="1517579" y="2638967"/>
                  <a:pt x="1504176" y="2641201"/>
                </a:cubicBezTo>
                <a:cubicBezTo>
                  <a:pt x="1483290" y="2644718"/>
                  <a:pt x="1453749" y="2640670"/>
                  <a:pt x="1424138" y="2634722"/>
                </a:cubicBezTo>
                <a:close/>
                <a:moveTo>
                  <a:pt x="1276143" y="2540109"/>
                </a:moveTo>
                <a:lnTo>
                  <a:pt x="1331844" y="2596856"/>
                </a:lnTo>
                <a:lnTo>
                  <a:pt x="1395780" y="2613393"/>
                </a:lnTo>
                <a:cubicBezTo>
                  <a:pt x="1542109" y="2646847"/>
                  <a:pt x="1684888" y="2656083"/>
                  <a:pt x="1817238" y="2548276"/>
                </a:cubicBezTo>
                <a:cubicBezTo>
                  <a:pt x="1901563" y="2479588"/>
                  <a:pt x="1977286" y="2397609"/>
                  <a:pt x="1994041" y="2285697"/>
                </a:cubicBezTo>
                <a:cubicBezTo>
                  <a:pt x="2002193" y="2230858"/>
                  <a:pt x="1999737" y="2174345"/>
                  <a:pt x="1995716" y="2117719"/>
                </a:cubicBezTo>
                <a:cubicBezTo>
                  <a:pt x="2004651" y="2148433"/>
                  <a:pt x="2016266" y="2176466"/>
                  <a:pt x="2030339" y="2199139"/>
                </a:cubicBezTo>
                <a:cubicBezTo>
                  <a:pt x="2034806" y="2206287"/>
                  <a:pt x="2048320" y="2206176"/>
                  <a:pt x="2048320" y="2195789"/>
                </a:cubicBezTo>
                <a:cubicBezTo>
                  <a:pt x="2047986" y="2132126"/>
                  <a:pt x="2019170" y="2070252"/>
                  <a:pt x="2011575" y="2006589"/>
                </a:cubicBezTo>
                <a:cubicBezTo>
                  <a:pt x="2005209" y="1953426"/>
                  <a:pt x="2006549" y="1900486"/>
                  <a:pt x="2002640" y="1847434"/>
                </a:cubicBezTo>
                <a:cubicBezTo>
                  <a:pt x="2004092" y="1842742"/>
                  <a:pt x="2005878" y="1837381"/>
                  <a:pt x="2008113" y="1830793"/>
                </a:cubicBezTo>
                <a:cubicBezTo>
                  <a:pt x="2006549" y="1840844"/>
                  <a:pt x="2005209" y="1850897"/>
                  <a:pt x="2005209" y="1861283"/>
                </a:cubicBezTo>
                <a:cubicBezTo>
                  <a:pt x="2005320" y="1913888"/>
                  <a:pt x="2009118" y="1968280"/>
                  <a:pt x="2023414" y="2018987"/>
                </a:cubicBezTo>
                <a:cubicBezTo>
                  <a:pt x="2026429" y="2029597"/>
                  <a:pt x="2040055" y="2027586"/>
                  <a:pt x="2041843" y="2017535"/>
                </a:cubicBezTo>
                <a:cubicBezTo>
                  <a:pt x="2052341" y="1958228"/>
                  <a:pt x="2029110" y="1899927"/>
                  <a:pt x="2036035" y="1840509"/>
                </a:cubicBezTo>
                <a:cubicBezTo>
                  <a:pt x="2039498" y="1811358"/>
                  <a:pt x="2043965" y="1782766"/>
                  <a:pt x="2047427" y="1753951"/>
                </a:cubicBezTo>
                <a:cubicBezTo>
                  <a:pt x="2048320" y="1782766"/>
                  <a:pt x="2052788" y="1811136"/>
                  <a:pt x="2058261" y="1834367"/>
                </a:cubicBezTo>
                <a:cubicBezTo>
                  <a:pt x="2061388" y="1847769"/>
                  <a:pt x="2083726" y="1845870"/>
                  <a:pt x="2082720" y="1831574"/>
                </a:cubicBezTo>
                <a:cubicBezTo>
                  <a:pt x="2079034" y="1777740"/>
                  <a:pt x="2076912" y="1717318"/>
                  <a:pt x="2100479" y="1667617"/>
                </a:cubicBezTo>
                <a:cubicBezTo>
                  <a:pt x="2136890" y="1707377"/>
                  <a:pt x="2159450" y="1759200"/>
                  <a:pt x="2174752" y="1810353"/>
                </a:cubicBezTo>
                <a:cubicBezTo>
                  <a:pt x="2179889" y="1827441"/>
                  <a:pt x="2183352" y="1844195"/>
                  <a:pt x="2186144" y="1860836"/>
                </a:cubicBezTo>
                <a:cubicBezTo>
                  <a:pt x="2185697" y="1912102"/>
                  <a:pt x="2186590" y="1963478"/>
                  <a:pt x="2187595" y="2014742"/>
                </a:cubicBezTo>
                <a:cubicBezTo>
                  <a:pt x="2179778" y="2087786"/>
                  <a:pt x="2164588" y="2160718"/>
                  <a:pt x="2162466" y="2238677"/>
                </a:cubicBezTo>
                <a:cubicBezTo>
                  <a:pt x="2161908" y="2257887"/>
                  <a:pt x="2190722" y="2267156"/>
                  <a:pt x="2196977" y="2246830"/>
                </a:cubicBezTo>
                <a:cubicBezTo>
                  <a:pt x="2205801" y="2217791"/>
                  <a:pt x="2213395" y="2186854"/>
                  <a:pt x="2220208" y="2155357"/>
                </a:cubicBezTo>
                <a:cubicBezTo>
                  <a:pt x="2220208" y="2183280"/>
                  <a:pt x="2215294" y="2213435"/>
                  <a:pt x="2230372" y="2237337"/>
                </a:cubicBezTo>
                <a:cubicBezTo>
                  <a:pt x="2234393" y="2243591"/>
                  <a:pt x="2244332" y="2242474"/>
                  <a:pt x="2248353" y="2237113"/>
                </a:cubicBezTo>
                <a:cubicBezTo>
                  <a:pt x="2264883" y="2214553"/>
                  <a:pt x="2258964" y="2187523"/>
                  <a:pt x="2257624" y="2160607"/>
                </a:cubicBezTo>
                <a:cubicBezTo>
                  <a:pt x="2255613" y="2120399"/>
                  <a:pt x="2253603" y="2080303"/>
                  <a:pt x="2252486" y="2040095"/>
                </a:cubicBezTo>
                <a:cubicBezTo>
                  <a:pt x="2252374" y="2037192"/>
                  <a:pt x="2250923" y="2035516"/>
                  <a:pt x="2249805" y="2033618"/>
                </a:cubicBezTo>
                <a:cubicBezTo>
                  <a:pt x="2250811" y="2024124"/>
                  <a:pt x="2252374" y="2014855"/>
                  <a:pt x="2253714" y="2005473"/>
                </a:cubicBezTo>
                <a:cubicBezTo>
                  <a:pt x="2264548" y="2053386"/>
                  <a:pt x="2280519" y="2099848"/>
                  <a:pt x="2313468" y="2136818"/>
                </a:cubicBezTo>
                <a:cubicBezTo>
                  <a:pt x="2322067" y="2146533"/>
                  <a:pt x="2336028" y="2135477"/>
                  <a:pt x="2333460" y="2124643"/>
                </a:cubicBezTo>
                <a:cubicBezTo>
                  <a:pt x="2316595" y="2054168"/>
                  <a:pt x="2291465" y="1987156"/>
                  <a:pt x="2278732" y="1915229"/>
                </a:cubicBezTo>
                <a:cubicBezTo>
                  <a:pt x="2269015" y="1860501"/>
                  <a:pt x="2262315" y="1797509"/>
                  <a:pt x="2236068" y="1746579"/>
                </a:cubicBezTo>
                <a:cubicBezTo>
                  <a:pt x="2240536" y="1723237"/>
                  <a:pt x="2245673" y="1700117"/>
                  <a:pt x="2251369" y="1676998"/>
                </a:cubicBezTo>
                <a:cubicBezTo>
                  <a:pt x="2257735" y="1712515"/>
                  <a:pt x="2264660" y="1747808"/>
                  <a:pt x="2271585" y="1782990"/>
                </a:cubicBezTo>
                <a:cubicBezTo>
                  <a:pt x="2282753" y="1839839"/>
                  <a:pt x="2293364" y="1894119"/>
                  <a:pt x="2325306" y="1943262"/>
                </a:cubicBezTo>
                <a:cubicBezTo>
                  <a:pt x="2329886" y="1950298"/>
                  <a:pt x="2340497" y="1944490"/>
                  <a:pt x="2339602" y="1937120"/>
                </a:cubicBezTo>
                <a:cubicBezTo>
                  <a:pt x="2332007" y="1875468"/>
                  <a:pt x="2315255" y="1815603"/>
                  <a:pt x="2303639" y="1754732"/>
                </a:cubicBezTo>
                <a:cubicBezTo>
                  <a:pt x="2296603" y="1717765"/>
                  <a:pt x="2290013" y="1680349"/>
                  <a:pt x="2280297" y="1643826"/>
                </a:cubicBezTo>
                <a:cubicBezTo>
                  <a:pt x="2289790" y="1653879"/>
                  <a:pt x="2299172" y="1663930"/>
                  <a:pt x="2308778" y="1673870"/>
                </a:cubicBezTo>
                <a:cubicBezTo>
                  <a:pt x="2324078" y="1689955"/>
                  <a:pt x="2346303" y="1671860"/>
                  <a:pt x="2342507" y="1653208"/>
                </a:cubicBezTo>
                <a:cubicBezTo>
                  <a:pt x="2325306" y="1595689"/>
                  <a:pt x="2334577" y="1543196"/>
                  <a:pt x="2367078" y="1494947"/>
                </a:cubicBezTo>
                <a:cubicBezTo>
                  <a:pt x="2374337" y="1506562"/>
                  <a:pt x="2381932" y="1517954"/>
                  <a:pt x="2389974" y="1529347"/>
                </a:cubicBezTo>
                <a:cubicBezTo>
                  <a:pt x="2400361" y="1543978"/>
                  <a:pt x="2419906" y="1537612"/>
                  <a:pt x="2422029" y="1520634"/>
                </a:cubicBezTo>
                <a:cubicBezTo>
                  <a:pt x="2427948" y="1473167"/>
                  <a:pt x="2435878" y="1430614"/>
                  <a:pt x="2453748" y="1387726"/>
                </a:cubicBezTo>
                <a:cubicBezTo>
                  <a:pt x="2539078" y="1480204"/>
                  <a:pt x="2595368" y="1656336"/>
                  <a:pt x="2586098" y="1777629"/>
                </a:cubicBezTo>
                <a:cubicBezTo>
                  <a:pt x="2575376" y="1917797"/>
                  <a:pt x="2517522" y="2017311"/>
                  <a:pt x="2408961" y="2102418"/>
                </a:cubicBezTo>
                <a:cubicBezTo>
                  <a:pt x="2396563" y="2112134"/>
                  <a:pt x="2407621" y="2133913"/>
                  <a:pt x="2422698" y="2130004"/>
                </a:cubicBezTo>
                <a:cubicBezTo>
                  <a:pt x="2562085" y="2093929"/>
                  <a:pt x="2631444" y="1882280"/>
                  <a:pt x="2624854" y="1754174"/>
                </a:cubicBezTo>
                <a:cubicBezTo>
                  <a:pt x="2623290" y="1723461"/>
                  <a:pt x="2619269" y="1691071"/>
                  <a:pt x="2613350" y="1658234"/>
                </a:cubicBezTo>
                <a:cubicBezTo>
                  <a:pt x="2613796" y="1654102"/>
                  <a:pt x="2613908" y="1650305"/>
                  <a:pt x="2614243" y="1646172"/>
                </a:cubicBezTo>
                <a:cubicBezTo>
                  <a:pt x="2626529" y="1570224"/>
                  <a:pt x="2659700" y="1509243"/>
                  <a:pt x="2695216" y="1439325"/>
                </a:cubicBezTo>
                <a:cubicBezTo>
                  <a:pt x="2701249" y="1448262"/>
                  <a:pt x="2707503" y="1457084"/>
                  <a:pt x="2713311" y="1466131"/>
                </a:cubicBezTo>
                <a:cubicBezTo>
                  <a:pt x="2713422" y="1476406"/>
                  <a:pt x="2713757" y="1486570"/>
                  <a:pt x="2714204" y="1496064"/>
                </a:cubicBezTo>
                <a:cubicBezTo>
                  <a:pt x="2715991" y="1529347"/>
                  <a:pt x="2718894" y="1562629"/>
                  <a:pt x="2741903" y="1588206"/>
                </a:cubicBezTo>
                <a:cubicBezTo>
                  <a:pt x="2748380" y="1595354"/>
                  <a:pt x="2760108" y="1589881"/>
                  <a:pt x="2760331" y="1580834"/>
                </a:cubicBezTo>
                <a:cubicBezTo>
                  <a:pt x="2760889" y="1550679"/>
                  <a:pt x="2751285" y="1521081"/>
                  <a:pt x="2749720" y="1490814"/>
                </a:cubicBezTo>
                <a:cubicBezTo>
                  <a:pt x="2749498" y="1486458"/>
                  <a:pt x="2749386" y="1481991"/>
                  <a:pt x="2749274" y="1477635"/>
                </a:cubicBezTo>
                <a:cubicBezTo>
                  <a:pt x="2752289" y="1474843"/>
                  <a:pt x="2754301" y="1470934"/>
                  <a:pt x="2754077" y="1465461"/>
                </a:cubicBezTo>
                <a:cubicBezTo>
                  <a:pt x="2753518" y="1437539"/>
                  <a:pt x="2761560" y="1412633"/>
                  <a:pt x="2774292" y="1389960"/>
                </a:cubicBezTo>
                <a:cubicBezTo>
                  <a:pt x="2761895" y="1426370"/>
                  <a:pt x="2757874" y="1466354"/>
                  <a:pt x="2764016" y="1501871"/>
                </a:cubicBezTo>
                <a:cubicBezTo>
                  <a:pt x="2766698" y="1517060"/>
                  <a:pt x="2787024" y="1515944"/>
                  <a:pt x="2787918" y="1500419"/>
                </a:cubicBezTo>
                <a:cubicBezTo>
                  <a:pt x="2789594" y="1469035"/>
                  <a:pt x="2789036" y="1437651"/>
                  <a:pt x="2798529" y="1407159"/>
                </a:cubicBezTo>
                <a:cubicBezTo>
                  <a:pt x="2802550" y="1394204"/>
                  <a:pt x="2806793" y="1381136"/>
                  <a:pt x="2810479" y="1367845"/>
                </a:cubicBezTo>
                <a:cubicBezTo>
                  <a:pt x="2818856" y="1358463"/>
                  <a:pt x="2825445" y="1347183"/>
                  <a:pt x="2832482" y="1336685"/>
                </a:cubicBezTo>
                <a:cubicBezTo>
                  <a:pt x="2838737" y="1327303"/>
                  <a:pt x="2846554" y="1317922"/>
                  <a:pt x="2852697" y="1307869"/>
                </a:cubicBezTo>
                <a:cubicBezTo>
                  <a:pt x="2855601" y="1311890"/>
                  <a:pt x="2858505" y="1315799"/>
                  <a:pt x="2861186" y="1319932"/>
                </a:cubicBezTo>
                <a:cubicBezTo>
                  <a:pt x="2837284" y="1400347"/>
                  <a:pt x="2807798" y="1503770"/>
                  <a:pt x="2848899" y="1572793"/>
                </a:cubicBezTo>
                <a:cubicBezTo>
                  <a:pt x="2853926" y="1581170"/>
                  <a:pt x="2864535" y="1576702"/>
                  <a:pt x="2865653" y="1568325"/>
                </a:cubicBezTo>
                <a:cubicBezTo>
                  <a:pt x="2872243" y="1519182"/>
                  <a:pt x="2866993" y="1470040"/>
                  <a:pt x="2876822" y="1420786"/>
                </a:cubicBezTo>
                <a:cubicBezTo>
                  <a:pt x="2884417" y="1382588"/>
                  <a:pt x="2894357" y="1344838"/>
                  <a:pt x="2902622" y="1306864"/>
                </a:cubicBezTo>
                <a:cubicBezTo>
                  <a:pt x="2903738" y="1305077"/>
                  <a:pt x="2904743" y="1303513"/>
                  <a:pt x="2905861" y="1301839"/>
                </a:cubicBezTo>
                <a:cubicBezTo>
                  <a:pt x="2927081" y="1384041"/>
                  <a:pt x="2946626" y="1472609"/>
                  <a:pt x="2935793" y="1556374"/>
                </a:cubicBezTo>
                <a:cubicBezTo>
                  <a:pt x="2932108" y="1572011"/>
                  <a:pt x="2929092" y="1587871"/>
                  <a:pt x="2926747" y="1603843"/>
                </a:cubicBezTo>
                <a:cubicBezTo>
                  <a:pt x="2907201" y="1680796"/>
                  <a:pt x="2868222" y="1745128"/>
                  <a:pt x="2832593" y="1818059"/>
                </a:cubicBezTo>
                <a:cubicBezTo>
                  <a:pt x="2824999" y="1833585"/>
                  <a:pt x="2845660" y="1848774"/>
                  <a:pt x="2857611" y="1835594"/>
                </a:cubicBezTo>
                <a:cubicBezTo>
                  <a:pt x="2934230" y="1749930"/>
                  <a:pt x="2966061" y="1653432"/>
                  <a:pt x="2972203" y="1552578"/>
                </a:cubicBezTo>
                <a:cubicBezTo>
                  <a:pt x="3002135" y="1476294"/>
                  <a:pt x="3034636" y="1403138"/>
                  <a:pt x="3078083" y="1332664"/>
                </a:cubicBezTo>
                <a:cubicBezTo>
                  <a:pt x="3083444" y="1352209"/>
                  <a:pt x="3088471" y="1371978"/>
                  <a:pt x="3093385" y="1391858"/>
                </a:cubicBezTo>
                <a:cubicBezTo>
                  <a:pt x="3097740" y="1409505"/>
                  <a:pt x="3125774" y="1411180"/>
                  <a:pt x="3130019" y="1392417"/>
                </a:cubicBezTo>
                <a:cubicBezTo>
                  <a:pt x="3151350" y="1299716"/>
                  <a:pt x="3223390" y="1279054"/>
                  <a:pt x="3303470" y="1263194"/>
                </a:cubicBezTo>
                <a:cubicBezTo>
                  <a:pt x="3291854" y="1369856"/>
                  <a:pt x="3274207" y="1464232"/>
                  <a:pt x="3233552" y="1566427"/>
                </a:cubicBezTo>
                <a:cubicBezTo>
                  <a:pt x="3227857" y="1580723"/>
                  <a:pt x="3249971" y="1593902"/>
                  <a:pt x="3259688" y="1581839"/>
                </a:cubicBezTo>
                <a:cubicBezTo>
                  <a:pt x="3298667" y="1533143"/>
                  <a:pt x="3317319" y="1473614"/>
                  <a:pt x="3327929" y="1411739"/>
                </a:cubicBezTo>
                <a:cubicBezTo>
                  <a:pt x="3349151" y="1367287"/>
                  <a:pt x="3380534" y="1335791"/>
                  <a:pt x="3447324" y="1318033"/>
                </a:cubicBezTo>
                <a:cubicBezTo>
                  <a:pt x="3488425" y="1307087"/>
                  <a:pt x="3529749" y="1297929"/>
                  <a:pt x="3570403" y="1285643"/>
                </a:cubicBezTo>
                <a:cubicBezTo>
                  <a:pt x="3570739" y="1286202"/>
                  <a:pt x="3570962" y="1286760"/>
                  <a:pt x="3571185" y="1287430"/>
                </a:cubicBezTo>
                <a:cubicBezTo>
                  <a:pt x="3575653" y="1295807"/>
                  <a:pt x="3583025" y="1299158"/>
                  <a:pt x="3592294" y="1298487"/>
                </a:cubicBezTo>
                <a:cubicBezTo>
                  <a:pt x="3594305" y="1298376"/>
                  <a:pt x="3596092" y="1298487"/>
                  <a:pt x="3598102" y="1298376"/>
                </a:cubicBezTo>
                <a:cubicBezTo>
                  <a:pt x="3596539" y="1299045"/>
                  <a:pt x="3594752" y="1299939"/>
                  <a:pt x="3593301" y="1300609"/>
                </a:cubicBezTo>
                <a:cubicBezTo>
                  <a:pt x="3547619" y="1321942"/>
                  <a:pt x="3504731" y="1347965"/>
                  <a:pt x="3472342" y="1387168"/>
                </a:cubicBezTo>
                <a:cubicBezTo>
                  <a:pt x="3460391" y="1401576"/>
                  <a:pt x="3482506" y="1420339"/>
                  <a:pt x="3496131" y="1408612"/>
                </a:cubicBezTo>
                <a:cubicBezTo>
                  <a:pt x="3532876" y="1377004"/>
                  <a:pt x="3574759" y="1349863"/>
                  <a:pt x="3620106" y="1332440"/>
                </a:cubicBezTo>
                <a:cubicBezTo>
                  <a:pt x="3642889" y="1323729"/>
                  <a:pt x="3666343" y="1316246"/>
                  <a:pt x="3690580" y="1312560"/>
                </a:cubicBezTo>
                <a:cubicBezTo>
                  <a:pt x="3710684" y="1318144"/>
                  <a:pt x="3734921" y="1321607"/>
                  <a:pt x="3751227" y="1317809"/>
                </a:cubicBezTo>
                <a:cubicBezTo>
                  <a:pt x="3693148" y="1416653"/>
                  <a:pt x="3606925" y="1475736"/>
                  <a:pt x="3524612" y="1557156"/>
                </a:cubicBezTo>
                <a:cubicBezTo>
                  <a:pt x="3514112" y="1567543"/>
                  <a:pt x="3527962" y="1586866"/>
                  <a:pt x="3541253" y="1580946"/>
                </a:cubicBezTo>
                <a:cubicBezTo>
                  <a:pt x="3554097" y="1575250"/>
                  <a:pt x="3566495" y="1568325"/>
                  <a:pt x="3578669" y="1561177"/>
                </a:cubicBezTo>
                <a:cubicBezTo>
                  <a:pt x="3580791" y="1561401"/>
                  <a:pt x="3583137" y="1560842"/>
                  <a:pt x="3585370" y="1559055"/>
                </a:cubicBezTo>
                <a:cubicBezTo>
                  <a:pt x="3602012" y="1544760"/>
                  <a:pt x="3622897" y="1539064"/>
                  <a:pt x="3642219" y="1530016"/>
                </a:cubicBezTo>
                <a:cubicBezTo>
                  <a:pt x="3644006" y="1529904"/>
                  <a:pt x="3645570" y="1530240"/>
                  <a:pt x="3647469" y="1529235"/>
                </a:cubicBezTo>
                <a:cubicBezTo>
                  <a:pt x="3733356" y="1487463"/>
                  <a:pt x="3816899" y="1441559"/>
                  <a:pt x="3916078" y="1456079"/>
                </a:cubicBezTo>
                <a:cubicBezTo>
                  <a:pt x="3960753" y="1462669"/>
                  <a:pt x="4004201" y="1470264"/>
                  <a:pt x="4048652" y="1471492"/>
                </a:cubicBezTo>
                <a:cubicBezTo>
                  <a:pt x="4011124" y="1536606"/>
                  <a:pt x="3971028" y="1570894"/>
                  <a:pt x="3890501" y="1595577"/>
                </a:cubicBezTo>
                <a:cubicBezTo>
                  <a:pt x="3873414" y="1600827"/>
                  <a:pt x="3872632" y="1624728"/>
                  <a:pt x="3891730" y="1627521"/>
                </a:cubicBezTo>
                <a:cubicBezTo>
                  <a:pt x="3914402" y="1630871"/>
                  <a:pt x="3934953" y="1628525"/>
                  <a:pt x="3953941" y="1622494"/>
                </a:cubicBezTo>
                <a:cubicBezTo>
                  <a:pt x="3962987" y="1623053"/>
                  <a:pt x="3972035" y="1622047"/>
                  <a:pt x="3979628" y="1620484"/>
                </a:cubicBezTo>
                <a:cubicBezTo>
                  <a:pt x="3980634" y="1620595"/>
                  <a:pt x="3981527" y="1620037"/>
                  <a:pt x="3982532" y="1619926"/>
                </a:cubicBezTo>
                <a:cubicBezTo>
                  <a:pt x="3982979" y="1619814"/>
                  <a:pt x="3983761" y="1619702"/>
                  <a:pt x="3984208" y="1619590"/>
                </a:cubicBezTo>
                <a:cubicBezTo>
                  <a:pt x="4001520" y="1615011"/>
                  <a:pt x="4018496" y="1608868"/>
                  <a:pt x="4035249" y="1602614"/>
                </a:cubicBezTo>
                <a:cubicBezTo>
                  <a:pt x="4045636" y="1598704"/>
                  <a:pt x="4053454" y="1596917"/>
                  <a:pt x="4059150" y="1587536"/>
                </a:cubicBezTo>
                <a:cubicBezTo>
                  <a:pt x="4059932" y="1586308"/>
                  <a:pt x="4058815" y="1585302"/>
                  <a:pt x="4058705" y="1584297"/>
                </a:cubicBezTo>
                <a:cubicBezTo>
                  <a:pt x="4092098" y="1579159"/>
                  <a:pt x="4128062" y="1585749"/>
                  <a:pt x="4164249" y="1596359"/>
                </a:cubicBezTo>
                <a:cubicBezTo>
                  <a:pt x="4146715" y="1600938"/>
                  <a:pt x="4129402" y="1606188"/>
                  <a:pt x="4112762" y="1613559"/>
                </a:cubicBezTo>
                <a:cubicBezTo>
                  <a:pt x="4098912" y="1619702"/>
                  <a:pt x="4105836" y="1644273"/>
                  <a:pt x="4120803" y="1642486"/>
                </a:cubicBezTo>
                <a:cubicBezTo>
                  <a:pt x="4155649" y="1638242"/>
                  <a:pt x="4190272" y="1631429"/>
                  <a:pt x="4224896" y="1625733"/>
                </a:cubicBezTo>
                <a:cubicBezTo>
                  <a:pt x="4231262" y="1624727"/>
                  <a:pt x="4237739" y="1623723"/>
                  <a:pt x="4243993" y="1622718"/>
                </a:cubicBezTo>
                <a:cubicBezTo>
                  <a:pt x="4258961" y="1627632"/>
                  <a:pt x="4273704" y="1632322"/>
                  <a:pt x="4288000" y="1635785"/>
                </a:cubicBezTo>
                <a:cubicBezTo>
                  <a:pt x="4268789" y="1664601"/>
                  <a:pt x="4243883" y="1680013"/>
                  <a:pt x="4215848" y="1690846"/>
                </a:cubicBezTo>
                <a:cubicBezTo>
                  <a:pt x="4219311" y="1675546"/>
                  <a:pt x="4197309" y="1661361"/>
                  <a:pt x="4186810" y="1676775"/>
                </a:cubicBezTo>
                <a:cubicBezTo>
                  <a:pt x="4180779" y="1685598"/>
                  <a:pt x="4171956" y="1691964"/>
                  <a:pt x="4165366" y="1700452"/>
                </a:cubicBezTo>
                <a:cubicBezTo>
                  <a:pt x="4164025" y="1702128"/>
                  <a:pt x="4164137" y="1704473"/>
                  <a:pt x="4164025" y="1706707"/>
                </a:cubicBezTo>
                <a:cubicBezTo>
                  <a:pt x="4149507" y="1710281"/>
                  <a:pt x="4134764" y="1713744"/>
                  <a:pt x="4119239" y="1717987"/>
                </a:cubicBezTo>
                <a:cubicBezTo>
                  <a:pt x="4109745" y="1719998"/>
                  <a:pt x="4101480" y="1721003"/>
                  <a:pt x="4092991" y="1720221"/>
                </a:cubicBezTo>
                <a:cubicBezTo>
                  <a:pt x="4070542" y="1718322"/>
                  <a:pt x="4046530" y="1711063"/>
                  <a:pt x="4024527" y="1717764"/>
                </a:cubicBezTo>
                <a:cubicBezTo>
                  <a:pt x="4019836" y="1719216"/>
                  <a:pt x="4018719" y="1726364"/>
                  <a:pt x="4022740" y="1729156"/>
                </a:cubicBezTo>
                <a:cubicBezTo>
                  <a:pt x="4044296" y="1744234"/>
                  <a:pt x="4075679" y="1746579"/>
                  <a:pt x="4101480" y="1749148"/>
                </a:cubicBezTo>
                <a:cubicBezTo>
                  <a:pt x="4113095" y="1750265"/>
                  <a:pt x="4125493" y="1751718"/>
                  <a:pt x="4137555" y="1751047"/>
                </a:cubicBezTo>
                <a:cubicBezTo>
                  <a:pt x="4171285" y="1757079"/>
                  <a:pt x="4205685" y="1750264"/>
                  <a:pt x="4237181" y="1734630"/>
                </a:cubicBezTo>
                <a:cubicBezTo>
                  <a:pt x="4257731" y="1742223"/>
                  <a:pt x="4277166" y="1750042"/>
                  <a:pt x="4296153" y="1758306"/>
                </a:cubicBezTo>
                <a:cubicBezTo>
                  <a:pt x="4265662" y="1759535"/>
                  <a:pt x="4236510" y="1763220"/>
                  <a:pt x="4207249" y="1773609"/>
                </a:cubicBezTo>
                <a:cubicBezTo>
                  <a:pt x="4196638" y="1777405"/>
                  <a:pt x="4198649" y="1795052"/>
                  <a:pt x="4210153" y="1795611"/>
                </a:cubicBezTo>
                <a:cubicBezTo>
                  <a:pt x="4243771" y="1797398"/>
                  <a:pt x="4277388" y="1794046"/>
                  <a:pt x="4311007" y="1795833"/>
                </a:cubicBezTo>
                <a:cubicBezTo>
                  <a:pt x="4332562" y="1796951"/>
                  <a:pt x="4355235" y="1801194"/>
                  <a:pt x="4377126" y="1800414"/>
                </a:cubicBezTo>
                <a:cubicBezTo>
                  <a:pt x="4387178" y="1806779"/>
                  <a:pt x="4397007" y="1813816"/>
                  <a:pt x="4406724" y="1821075"/>
                </a:cubicBezTo>
                <a:cubicBezTo>
                  <a:pt x="4403708" y="1820853"/>
                  <a:pt x="4400692" y="1820629"/>
                  <a:pt x="4397788" y="1820293"/>
                </a:cubicBezTo>
                <a:cubicBezTo>
                  <a:pt x="4372882" y="1817948"/>
                  <a:pt x="4348646" y="1816832"/>
                  <a:pt x="4324409" y="1824425"/>
                </a:cubicBezTo>
                <a:cubicBezTo>
                  <a:pt x="4308103" y="1829564"/>
                  <a:pt x="4307099" y="1855251"/>
                  <a:pt x="4326420" y="1856034"/>
                </a:cubicBezTo>
                <a:cubicBezTo>
                  <a:pt x="4362383" y="1857598"/>
                  <a:pt x="4397787" y="1861841"/>
                  <a:pt x="4433417" y="1867202"/>
                </a:cubicBezTo>
                <a:cubicBezTo>
                  <a:pt x="4442575" y="1868542"/>
                  <a:pt x="4449388" y="1867649"/>
                  <a:pt x="4455978" y="1865193"/>
                </a:cubicBezTo>
                <a:cubicBezTo>
                  <a:pt x="4469827" y="1879376"/>
                  <a:pt x="4483341" y="1894565"/>
                  <a:pt x="4496520" y="1912101"/>
                </a:cubicBezTo>
                <a:cubicBezTo>
                  <a:pt x="4516959" y="1939241"/>
                  <a:pt x="4537956" y="1963365"/>
                  <a:pt x="4563087" y="1982241"/>
                </a:cubicBezTo>
                <a:cubicBezTo>
                  <a:pt x="4479768" y="2003015"/>
                  <a:pt x="4365510" y="1929189"/>
                  <a:pt x="4300396" y="1893225"/>
                </a:cubicBezTo>
                <a:cubicBezTo>
                  <a:pt x="4225677" y="1851901"/>
                  <a:pt x="4152969" y="1804657"/>
                  <a:pt x="4070208" y="1781091"/>
                </a:cubicBezTo>
                <a:cubicBezTo>
                  <a:pt x="3982644" y="1756185"/>
                  <a:pt x="3893851" y="1742336"/>
                  <a:pt x="3804167" y="1736639"/>
                </a:cubicBezTo>
                <a:cubicBezTo>
                  <a:pt x="3829296" y="1730831"/>
                  <a:pt x="3857218" y="1723237"/>
                  <a:pt x="3879222" y="1710281"/>
                </a:cubicBezTo>
                <a:cubicBezTo>
                  <a:pt x="3890502" y="1705702"/>
                  <a:pt x="3901782" y="1701123"/>
                  <a:pt x="3913174" y="1697214"/>
                </a:cubicBezTo>
                <a:cubicBezTo>
                  <a:pt x="3956286" y="1682358"/>
                  <a:pt x="3995266" y="1672196"/>
                  <a:pt x="4040052" y="1665159"/>
                </a:cubicBezTo>
                <a:cubicBezTo>
                  <a:pt x="4052337" y="1663261"/>
                  <a:pt x="4059709" y="1662590"/>
                  <a:pt x="4068978" y="1654548"/>
                </a:cubicBezTo>
                <a:cubicBezTo>
                  <a:pt x="4074117" y="1650192"/>
                  <a:pt x="4072888" y="1641704"/>
                  <a:pt x="4068644" y="1637460"/>
                </a:cubicBezTo>
                <a:cubicBezTo>
                  <a:pt x="4043180" y="1611884"/>
                  <a:pt x="3978511" y="1638465"/>
                  <a:pt x="3950813" y="1647289"/>
                </a:cubicBezTo>
                <a:cubicBezTo>
                  <a:pt x="3925906" y="1655331"/>
                  <a:pt x="3898432" y="1664601"/>
                  <a:pt x="3871850" y="1675546"/>
                </a:cubicBezTo>
                <a:cubicBezTo>
                  <a:pt x="3865483" y="1676328"/>
                  <a:pt x="3859229" y="1678003"/>
                  <a:pt x="3852863" y="1680013"/>
                </a:cubicBezTo>
                <a:cubicBezTo>
                  <a:pt x="3853199" y="1677779"/>
                  <a:pt x="3852975" y="1675658"/>
                  <a:pt x="3850964" y="1673983"/>
                </a:cubicBezTo>
                <a:cubicBezTo>
                  <a:pt x="3821702" y="1649188"/>
                  <a:pt x="3771108" y="1665495"/>
                  <a:pt x="3738606" y="1676997"/>
                </a:cubicBezTo>
                <a:cubicBezTo>
                  <a:pt x="3701749" y="1689954"/>
                  <a:pt x="3665115" y="1705478"/>
                  <a:pt x="3637975" y="1734182"/>
                </a:cubicBezTo>
                <a:cubicBezTo>
                  <a:pt x="3622004" y="1734964"/>
                  <a:pt x="3605697" y="1735634"/>
                  <a:pt x="3589503" y="1736304"/>
                </a:cubicBezTo>
                <a:cubicBezTo>
                  <a:pt x="3631833" y="1707265"/>
                  <a:pt x="3673380" y="1677110"/>
                  <a:pt x="3718725" y="1652873"/>
                </a:cubicBezTo>
                <a:cubicBezTo>
                  <a:pt x="3752455" y="1634891"/>
                  <a:pt x="3802939" y="1624951"/>
                  <a:pt x="3830190" y="1599040"/>
                </a:cubicBezTo>
                <a:cubicBezTo>
                  <a:pt x="3837897" y="1591668"/>
                  <a:pt x="3830972" y="1579047"/>
                  <a:pt x="3822037" y="1577372"/>
                </a:cubicBezTo>
                <a:cubicBezTo>
                  <a:pt x="3801374" y="1573351"/>
                  <a:pt x="3776468" y="1581505"/>
                  <a:pt x="3752456" y="1593232"/>
                </a:cubicBezTo>
                <a:cubicBezTo>
                  <a:pt x="3792999" y="1559279"/>
                  <a:pt x="3833429" y="1525214"/>
                  <a:pt x="3873525" y="1491595"/>
                </a:cubicBezTo>
                <a:cubicBezTo>
                  <a:pt x="3883911" y="1482884"/>
                  <a:pt x="3873190" y="1468811"/>
                  <a:pt x="3862021" y="1470487"/>
                </a:cubicBezTo>
                <a:cubicBezTo>
                  <a:pt x="3778256" y="1482996"/>
                  <a:pt x="3717832" y="1567767"/>
                  <a:pt x="3657855" y="1620819"/>
                </a:cubicBezTo>
                <a:cubicBezTo>
                  <a:pt x="3590843" y="1680125"/>
                  <a:pt x="3525170" y="1707601"/>
                  <a:pt x="3437942" y="1723237"/>
                </a:cubicBezTo>
                <a:cubicBezTo>
                  <a:pt x="3406334" y="1728933"/>
                  <a:pt x="3378524" y="1736081"/>
                  <a:pt x="3351495" y="1749707"/>
                </a:cubicBezTo>
                <a:cubicBezTo>
                  <a:pt x="3347140" y="1750042"/>
                  <a:pt x="3342672" y="1750153"/>
                  <a:pt x="3338316" y="1750600"/>
                </a:cubicBezTo>
                <a:cubicBezTo>
                  <a:pt x="3358756" y="1737533"/>
                  <a:pt x="3379306" y="1724466"/>
                  <a:pt x="3399857" y="1711397"/>
                </a:cubicBezTo>
                <a:cubicBezTo>
                  <a:pt x="3442298" y="1684481"/>
                  <a:pt x="3491441" y="1653321"/>
                  <a:pt x="3517353" y="1609204"/>
                </a:cubicBezTo>
                <a:cubicBezTo>
                  <a:pt x="3527292" y="1592339"/>
                  <a:pt x="3505513" y="1572793"/>
                  <a:pt x="3490659" y="1586866"/>
                </a:cubicBezTo>
                <a:cubicBezTo>
                  <a:pt x="3447324" y="1627855"/>
                  <a:pt x="3405105" y="1663148"/>
                  <a:pt x="3355069" y="1696320"/>
                </a:cubicBezTo>
                <a:cubicBezTo>
                  <a:pt x="3324803" y="1716424"/>
                  <a:pt x="3293530" y="1735635"/>
                  <a:pt x="3265942" y="1759200"/>
                </a:cubicBezTo>
                <a:cubicBezTo>
                  <a:pt x="3250753" y="1761211"/>
                  <a:pt x="3235339" y="1762551"/>
                  <a:pt x="3220374" y="1765120"/>
                </a:cubicBezTo>
                <a:cubicBezTo>
                  <a:pt x="3208423" y="1767130"/>
                  <a:pt x="3196919" y="1769922"/>
                  <a:pt x="3185303" y="1772602"/>
                </a:cubicBezTo>
                <a:cubicBezTo>
                  <a:pt x="3236121" y="1737868"/>
                  <a:pt x="3286382" y="1699559"/>
                  <a:pt x="3331057" y="1660803"/>
                </a:cubicBezTo>
                <a:cubicBezTo>
                  <a:pt x="3382880" y="1615905"/>
                  <a:pt x="3444308" y="1559167"/>
                  <a:pt x="3456817" y="1488804"/>
                </a:cubicBezTo>
                <a:cubicBezTo>
                  <a:pt x="3458939" y="1476741"/>
                  <a:pt x="3442298" y="1464009"/>
                  <a:pt x="3433363" y="1475959"/>
                </a:cubicBezTo>
                <a:cubicBezTo>
                  <a:pt x="3383549" y="1543307"/>
                  <a:pt x="3345576" y="1604847"/>
                  <a:pt x="3277670" y="1657118"/>
                </a:cubicBezTo>
                <a:cubicBezTo>
                  <a:pt x="3225735" y="1697102"/>
                  <a:pt x="3164753" y="1736415"/>
                  <a:pt x="3123875" y="1789132"/>
                </a:cubicBezTo>
                <a:cubicBezTo>
                  <a:pt x="3119631" y="1790474"/>
                  <a:pt x="3115163" y="1791590"/>
                  <a:pt x="3110920" y="1793042"/>
                </a:cubicBezTo>
                <a:cubicBezTo>
                  <a:pt x="3158945" y="1741889"/>
                  <a:pt x="3198930" y="1673647"/>
                  <a:pt x="3215906" y="1614787"/>
                </a:cubicBezTo>
                <a:cubicBezTo>
                  <a:pt x="3219145" y="1603619"/>
                  <a:pt x="3203173" y="1593456"/>
                  <a:pt x="3195356" y="1603060"/>
                </a:cubicBezTo>
                <a:cubicBezTo>
                  <a:pt x="3168997" y="1635449"/>
                  <a:pt x="3155037" y="1676886"/>
                  <a:pt x="3133369" y="1712515"/>
                </a:cubicBezTo>
                <a:cubicBezTo>
                  <a:pt x="3109468" y="1751829"/>
                  <a:pt x="3080763" y="1783883"/>
                  <a:pt x="3050161" y="1816943"/>
                </a:cubicBezTo>
                <a:cubicBezTo>
                  <a:pt x="3033520" y="1824314"/>
                  <a:pt x="3017214" y="1832133"/>
                  <a:pt x="3001130" y="1840509"/>
                </a:cubicBezTo>
                <a:cubicBezTo>
                  <a:pt x="3069148" y="1745463"/>
                  <a:pt x="3150792" y="1627743"/>
                  <a:pt x="3151127" y="1516614"/>
                </a:cubicBezTo>
                <a:cubicBezTo>
                  <a:pt x="3151127" y="1505891"/>
                  <a:pt x="3136943" y="1504217"/>
                  <a:pt x="3133257" y="1513710"/>
                </a:cubicBezTo>
                <a:cubicBezTo>
                  <a:pt x="3104441" y="1585637"/>
                  <a:pt x="3082774" y="1654660"/>
                  <a:pt x="3042120" y="1721785"/>
                </a:cubicBezTo>
                <a:cubicBezTo>
                  <a:pt x="3014197" y="1767912"/>
                  <a:pt x="2984600" y="1812699"/>
                  <a:pt x="2962263" y="1861619"/>
                </a:cubicBezTo>
                <a:cubicBezTo>
                  <a:pt x="2942159" y="1873345"/>
                  <a:pt x="2922167" y="1885408"/>
                  <a:pt x="2902845" y="1898475"/>
                </a:cubicBezTo>
                <a:cubicBezTo>
                  <a:pt x="2851804" y="1915452"/>
                  <a:pt x="2808022" y="1941921"/>
                  <a:pt x="2789705" y="1984251"/>
                </a:cubicBezTo>
                <a:cubicBezTo>
                  <a:pt x="2708396" y="2051711"/>
                  <a:pt x="2631108" y="2126430"/>
                  <a:pt x="2551251" y="2197463"/>
                </a:cubicBezTo>
                <a:cubicBezTo>
                  <a:pt x="2454417" y="2283575"/>
                  <a:pt x="2359148" y="2356955"/>
                  <a:pt x="2246008" y="2410899"/>
                </a:cubicBezTo>
                <a:cubicBezTo>
                  <a:pt x="2260080" y="2387779"/>
                  <a:pt x="2273484" y="2364549"/>
                  <a:pt x="2286551" y="2343440"/>
                </a:cubicBezTo>
                <a:cubicBezTo>
                  <a:pt x="2321285" y="2287260"/>
                  <a:pt x="2369534" y="2233092"/>
                  <a:pt x="2386400" y="2168425"/>
                </a:cubicBezTo>
                <a:cubicBezTo>
                  <a:pt x="2387851" y="2163065"/>
                  <a:pt x="2381485" y="2156028"/>
                  <a:pt x="2376460" y="2161165"/>
                </a:cubicBezTo>
                <a:cubicBezTo>
                  <a:pt x="2330220" y="2208074"/>
                  <a:pt x="2294033" y="2269279"/>
                  <a:pt x="2254385" y="2322220"/>
                </a:cubicBezTo>
                <a:cubicBezTo>
                  <a:pt x="2226909" y="2358965"/>
                  <a:pt x="2192398" y="2399395"/>
                  <a:pt x="2170730" y="2443066"/>
                </a:cubicBezTo>
                <a:cubicBezTo>
                  <a:pt x="2166598" y="2444629"/>
                  <a:pt x="2162688" y="2446416"/>
                  <a:pt x="2158445" y="2447868"/>
                </a:cubicBezTo>
                <a:cubicBezTo>
                  <a:pt x="2112876" y="2464063"/>
                  <a:pt x="2064180" y="2478136"/>
                  <a:pt x="2016042" y="2494219"/>
                </a:cubicBezTo>
                <a:cubicBezTo>
                  <a:pt x="2034583" y="2463058"/>
                  <a:pt x="2049549" y="2431674"/>
                  <a:pt x="2060271" y="2406990"/>
                </a:cubicBezTo>
                <a:cubicBezTo>
                  <a:pt x="2130300" y="2245490"/>
                  <a:pt x="2174416" y="2047021"/>
                  <a:pt x="2101037" y="1878148"/>
                </a:cubicBezTo>
                <a:cubicBezTo>
                  <a:pt x="2095788" y="1866086"/>
                  <a:pt x="2078365" y="1872676"/>
                  <a:pt x="2079928" y="1884961"/>
                </a:cubicBezTo>
                <a:cubicBezTo>
                  <a:pt x="2098803" y="2033394"/>
                  <a:pt x="2114663" y="2173116"/>
                  <a:pt x="2058484" y="2316970"/>
                </a:cubicBezTo>
                <a:cubicBezTo>
                  <a:pt x="2033466" y="2381191"/>
                  <a:pt x="2001635" y="2457139"/>
                  <a:pt x="1953386" y="2512089"/>
                </a:cubicBezTo>
                <a:cubicBezTo>
                  <a:pt x="1938420" y="2514770"/>
                  <a:pt x="1924124" y="2525714"/>
                  <a:pt x="1911280" y="2536214"/>
                </a:cubicBezTo>
                <a:cubicBezTo>
                  <a:pt x="1909493" y="2537107"/>
                  <a:pt x="1907706" y="2537889"/>
                  <a:pt x="1905918" y="2538670"/>
                </a:cubicBezTo>
                <a:cubicBezTo>
                  <a:pt x="1921442" y="2523928"/>
                  <a:pt x="1936074" y="2508404"/>
                  <a:pt x="1947578" y="2489528"/>
                </a:cubicBezTo>
                <a:cubicBezTo>
                  <a:pt x="1967458" y="2456803"/>
                  <a:pt x="1992923" y="2421174"/>
                  <a:pt x="1988902" y="2381525"/>
                </a:cubicBezTo>
                <a:cubicBezTo>
                  <a:pt x="1988121" y="2374154"/>
                  <a:pt x="1978626" y="2373930"/>
                  <a:pt x="1974830" y="2378733"/>
                </a:cubicBezTo>
                <a:cubicBezTo>
                  <a:pt x="1944786" y="2416931"/>
                  <a:pt x="1935738" y="2468754"/>
                  <a:pt x="1901227" y="2504717"/>
                </a:cubicBezTo>
                <a:cubicBezTo>
                  <a:pt x="1881123" y="2525714"/>
                  <a:pt x="1858786" y="2544813"/>
                  <a:pt x="1843932" y="2569385"/>
                </a:cubicBezTo>
                <a:cubicBezTo>
                  <a:pt x="1821147" y="2581112"/>
                  <a:pt x="1798363" y="2592616"/>
                  <a:pt x="1775467" y="2603896"/>
                </a:cubicBezTo>
                <a:cubicBezTo>
                  <a:pt x="1739615" y="2610709"/>
                  <a:pt x="1700413" y="2615065"/>
                  <a:pt x="1671708" y="2633047"/>
                </a:cubicBezTo>
                <a:cubicBezTo>
                  <a:pt x="1667576" y="2635615"/>
                  <a:pt x="1668358" y="2641981"/>
                  <a:pt x="1673161" y="2643323"/>
                </a:cubicBezTo>
                <a:cubicBezTo>
                  <a:pt x="1717277" y="2654603"/>
                  <a:pt x="1767760" y="2638854"/>
                  <a:pt x="1811095" y="2629138"/>
                </a:cubicBezTo>
                <a:cubicBezTo>
                  <a:pt x="1829858" y="2624894"/>
                  <a:pt x="1850522" y="2622771"/>
                  <a:pt x="1870736" y="2619421"/>
                </a:cubicBezTo>
                <a:cubicBezTo>
                  <a:pt x="1928703" y="2615512"/>
                  <a:pt x="1986557" y="2602891"/>
                  <a:pt x="2044412" y="2611937"/>
                </a:cubicBezTo>
                <a:cubicBezTo>
                  <a:pt x="2120360" y="2623777"/>
                  <a:pt x="2186590" y="2654268"/>
                  <a:pt x="2253156" y="2691906"/>
                </a:cubicBezTo>
                <a:cubicBezTo>
                  <a:pt x="2341278" y="2741831"/>
                  <a:pt x="2429512" y="2791197"/>
                  <a:pt x="2520650" y="2835649"/>
                </a:cubicBezTo>
                <a:cubicBezTo>
                  <a:pt x="2590565" y="2869714"/>
                  <a:pt x="2783451" y="2976264"/>
                  <a:pt x="2912338" y="2972579"/>
                </a:cubicBezTo>
                <a:cubicBezTo>
                  <a:pt x="2832705" y="3006197"/>
                  <a:pt x="2756534" y="3049754"/>
                  <a:pt x="2670869" y="3062487"/>
                </a:cubicBezTo>
                <a:cubicBezTo>
                  <a:pt x="2592352" y="3074103"/>
                  <a:pt x="2523777" y="3057015"/>
                  <a:pt x="2461454" y="3024736"/>
                </a:cubicBezTo>
                <a:cubicBezTo>
                  <a:pt x="2485021" y="3031215"/>
                  <a:pt x="2509816" y="3034565"/>
                  <a:pt x="2534052" y="3034453"/>
                </a:cubicBezTo>
                <a:cubicBezTo>
                  <a:pt x="2575041" y="3034118"/>
                  <a:pt x="2656238" y="3036017"/>
                  <a:pt x="2675561" y="2990114"/>
                </a:cubicBezTo>
                <a:cubicBezTo>
                  <a:pt x="2679357" y="2981178"/>
                  <a:pt x="2672767" y="2967999"/>
                  <a:pt x="2662269" y="2967999"/>
                </a:cubicBezTo>
                <a:cubicBezTo>
                  <a:pt x="2627758" y="2967887"/>
                  <a:pt x="2593581" y="2990672"/>
                  <a:pt x="2557841" y="2995028"/>
                </a:cubicBezTo>
                <a:cubicBezTo>
                  <a:pt x="2519867" y="2999607"/>
                  <a:pt x="2473181" y="2997931"/>
                  <a:pt x="2432973" y="2985422"/>
                </a:cubicBezTo>
                <a:cubicBezTo>
                  <a:pt x="2433979" y="2982407"/>
                  <a:pt x="2434649" y="2979168"/>
                  <a:pt x="2433308" y="2976040"/>
                </a:cubicBezTo>
                <a:cubicBezTo>
                  <a:pt x="2432751" y="2974700"/>
                  <a:pt x="2431410" y="2973918"/>
                  <a:pt x="2430739" y="2972579"/>
                </a:cubicBezTo>
                <a:cubicBezTo>
                  <a:pt x="2483456" y="2986316"/>
                  <a:pt x="2538072" y="2991677"/>
                  <a:pt x="2591347" y="2983970"/>
                </a:cubicBezTo>
                <a:cubicBezTo>
                  <a:pt x="2618264" y="2980061"/>
                  <a:pt x="2609217" y="2939965"/>
                  <a:pt x="2582748" y="2942981"/>
                </a:cubicBezTo>
                <a:cubicBezTo>
                  <a:pt x="2448498" y="2958283"/>
                  <a:pt x="2335023" y="2905342"/>
                  <a:pt x="2226909" y="2833304"/>
                </a:cubicBezTo>
                <a:cubicBezTo>
                  <a:pt x="2222554" y="2828947"/>
                  <a:pt x="2218086" y="2824703"/>
                  <a:pt x="2213618" y="2820348"/>
                </a:cubicBezTo>
                <a:cubicBezTo>
                  <a:pt x="2238636" y="2832745"/>
                  <a:pt x="2263767" y="2844584"/>
                  <a:pt x="2287779" y="2855306"/>
                </a:cubicBezTo>
                <a:cubicBezTo>
                  <a:pt x="2341949" y="2879542"/>
                  <a:pt x="2432304" y="2924552"/>
                  <a:pt x="2488706" y="2883004"/>
                </a:cubicBezTo>
                <a:cubicBezTo>
                  <a:pt x="2503113" y="2872394"/>
                  <a:pt x="2489152" y="2848940"/>
                  <a:pt x="2472958" y="2852961"/>
                </a:cubicBezTo>
                <a:cubicBezTo>
                  <a:pt x="2338486" y="2886914"/>
                  <a:pt x="2219761" y="2765174"/>
                  <a:pt x="2099249" y="2721727"/>
                </a:cubicBezTo>
                <a:cubicBezTo>
                  <a:pt x="2089980" y="2715137"/>
                  <a:pt x="2080710" y="2708324"/>
                  <a:pt x="2071104" y="2702517"/>
                </a:cubicBezTo>
                <a:cubicBezTo>
                  <a:pt x="2105728" y="2710670"/>
                  <a:pt x="2139904" y="2719940"/>
                  <a:pt x="2173857" y="2733901"/>
                </a:cubicBezTo>
                <a:cubicBezTo>
                  <a:pt x="2215518" y="2750990"/>
                  <a:pt x="2271361" y="2792202"/>
                  <a:pt x="2317824" y="2789969"/>
                </a:cubicBezTo>
                <a:cubicBezTo>
                  <a:pt x="2327652" y="2789522"/>
                  <a:pt x="2332454" y="2779805"/>
                  <a:pt x="2326759" y="2771652"/>
                </a:cubicBezTo>
                <a:cubicBezTo>
                  <a:pt x="2297161" y="2730438"/>
                  <a:pt x="2217192" y="2709887"/>
                  <a:pt x="2171959" y="2693804"/>
                </a:cubicBezTo>
                <a:cubicBezTo>
                  <a:pt x="2128177" y="2678281"/>
                  <a:pt x="2068201" y="2654491"/>
                  <a:pt x="2018834" y="2665660"/>
                </a:cubicBezTo>
                <a:cubicBezTo>
                  <a:pt x="2018276" y="2664543"/>
                  <a:pt x="2017718" y="2663426"/>
                  <a:pt x="2016936" y="2662532"/>
                </a:cubicBezTo>
                <a:cubicBezTo>
                  <a:pt x="2029109" y="2659629"/>
                  <a:pt x="2040167" y="2654268"/>
                  <a:pt x="2047762" y="2642205"/>
                </a:cubicBezTo>
                <a:cubicBezTo>
                  <a:pt x="2051895" y="2635616"/>
                  <a:pt x="2048544" y="2624335"/>
                  <a:pt x="2041284" y="2621432"/>
                </a:cubicBezTo>
                <a:cubicBezTo>
                  <a:pt x="2021850" y="2613725"/>
                  <a:pt x="2010793" y="2619979"/>
                  <a:pt x="1990355" y="2624335"/>
                </a:cubicBezTo>
                <a:cubicBezTo>
                  <a:pt x="1989237" y="2624559"/>
                  <a:pt x="1988121" y="2624670"/>
                  <a:pt x="1987003" y="2624893"/>
                </a:cubicBezTo>
                <a:cubicBezTo>
                  <a:pt x="1943668" y="2603561"/>
                  <a:pt x="1887043" y="2626569"/>
                  <a:pt x="1842367" y="2633270"/>
                </a:cubicBezTo>
                <a:cubicBezTo>
                  <a:pt x="1763516" y="2645221"/>
                  <a:pt x="1685223" y="2656837"/>
                  <a:pt x="1606706" y="2670351"/>
                </a:cubicBezTo>
                <a:cubicBezTo>
                  <a:pt x="1590735" y="2671356"/>
                  <a:pt x="1574763" y="2672696"/>
                  <a:pt x="1558680" y="2672696"/>
                </a:cubicBezTo>
                <a:cubicBezTo>
                  <a:pt x="1557005" y="2672696"/>
                  <a:pt x="1556223" y="2674260"/>
                  <a:pt x="1554883" y="2675042"/>
                </a:cubicBezTo>
                <a:cubicBezTo>
                  <a:pt x="1547288" y="2676270"/>
                  <a:pt x="1539694" y="2677610"/>
                  <a:pt x="1532322" y="2678281"/>
                </a:cubicBezTo>
                <a:cubicBezTo>
                  <a:pt x="1518472" y="2679397"/>
                  <a:pt x="1518138" y="2697491"/>
                  <a:pt x="1529530" y="2701065"/>
                </a:cubicBezTo>
                <a:cubicBezTo>
                  <a:pt x="1530981" y="2704080"/>
                  <a:pt x="1533774" y="2706426"/>
                  <a:pt x="1537460" y="2706091"/>
                </a:cubicBezTo>
                <a:cubicBezTo>
                  <a:pt x="1675395" y="2692688"/>
                  <a:pt x="1801601" y="2775673"/>
                  <a:pt x="1914741" y="2845477"/>
                </a:cubicBezTo>
                <a:cubicBezTo>
                  <a:pt x="1995827" y="2895513"/>
                  <a:pt x="2078365" y="2943427"/>
                  <a:pt x="2156547" y="2998044"/>
                </a:cubicBezTo>
                <a:cubicBezTo>
                  <a:pt x="2324972" y="3115538"/>
                  <a:pt x="2485802" y="3263079"/>
                  <a:pt x="2673996" y="3348967"/>
                </a:cubicBezTo>
                <a:cubicBezTo>
                  <a:pt x="2779541" y="3397104"/>
                  <a:pt x="2899606" y="3428264"/>
                  <a:pt x="3006826" y="3384371"/>
                </a:cubicBezTo>
                <a:cubicBezTo>
                  <a:pt x="3021458" y="3383144"/>
                  <a:pt x="3036201" y="3382138"/>
                  <a:pt x="3050720" y="3380017"/>
                </a:cubicBezTo>
                <a:cubicBezTo>
                  <a:pt x="3077971" y="3376107"/>
                  <a:pt x="3111813" y="3371416"/>
                  <a:pt x="3131023" y="3349860"/>
                </a:cubicBezTo>
                <a:cubicBezTo>
                  <a:pt x="3134709" y="3345616"/>
                  <a:pt x="3131359" y="3338914"/>
                  <a:pt x="3125551" y="3340255"/>
                </a:cubicBezTo>
                <a:cubicBezTo>
                  <a:pt x="3105559" y="3344723"/>
                  <a:pt x="3087688" y="3355110"/>
                  <a:pt x="3067138" y="3358684"/>
                </a:cubicBezTo>
                <a:cubicBezTo>
                  <a:pt x="3062000" y="3359577"/>
                  <a:pt x="3056863" y="3359911"/>
                  <a:pt x="3051724" y="3360694"/>
                </a:cubicBezTo>
                <a:cubicBezTo>
                  <a:pt x="3056416" y="3357679"/>
                  <a:pt x="3061219" y="3355556"/>
                  <a:pt x="3065909" y="3352206"/>
                </a:cubicBezTo>
                <a:cubicBezTo>
                  <a:pt x="3084337" y="3338580"/>
                  <a:pt x="3101873" y="3323726"/>
                  <a:pt x="3118850" y="3308201"/>
                </a:cubicBezTo>
                <a:cubicBezTo>
                  <a:pt x="3132699" y="3301276"/>
                  <a:pt x="3146549" y="3294463"/>
                  <a:pt x="3160956" y="3288209"/>
                </a:cubicBezTo>
                <a:cubicBezTo>
                  <a:pt x="3189213" y="3275924"/>
                  <a:pt x="3226517" y="3267658"/>
                  <a:pt x="3245503" y="3241635"/>
                </a:cubicBezTo>
                <a:cubicBezTo>
                  <a:pt x="3248966" y="3236832"/>
                  <a:pt x="3245504" y="3230578"/>
                  <a:pt x="3239696" y="3230800"/>
                </a:cubicBezTo>
                <a:cubicBezTo>
                  <a:pt x="3215460" y="3231918"/>
                  <a:pt x="3191000" y="3244650"/>
                  <a:pt x="3168327" y="3257160"/>
                </a:cubicBezTo>
                <a:cubicBezTo>
                  <a:pt x="3169555" y="3255818"/>
                  <a:pt x="3170561" y="3254255"/>
                  <a:pt x="3171789" y="3252915"/>
                </a:cubicBezTo>
                <a:cubicBezTo>
                  <a:pt x="3216800" y="3234710"/>
                  <a:pt x="3247068" y="3195284"/>
                  <a:pt x="3296657" y="3185120"/>
                </a:cubicBezTo>
                <a:cubicBezTo>
                  <a:pt x="3328711" y="3178643"/>
                  <a:pt x="3372716" y="3178978"/>
                  <a:pt x="3392373" y="3148822"/>
                </a:cubicBezTo>
                <a:cubicBezTo>
                  <a:pt x="3395389" y="3144243"/>
                  <a:pt x="3392374" y="3137765"/>
                  <a:pt x="3386454" y="3138435"/>
                </a:cubicBezTo>
                <a:cubicBezTo>
                  <a:pt x="3348814" y="3142679"/>
                  <a:pt x="3303916" y="3150051"/>
                  <a:pt x="3268623" y="3163229"/>
                </a:cubicBezTo>
                <a:cubicBezTo>
                  <a:pt x="3250864" y="3169819"/>
                  <a:pt x="3234670" y="3179536"/>
                  <a:pt x="3219369" y="3190481"/>
                </a:cubicBezTo>
                <a:cubicBezTo>
                  <a:pt x="3222384" y="3186014"/>
                  <a:pt x="3225623" y="3181770"/>
                  <a:pt x="3228527" y="3177191"/>
                </a:cubicBezTo>
                <a:cubicBezTo>
                  <a:pt x="3231432" y="3172500"/>
                  <a:pt x="3237126" y="3163787"/>
                  <a:pt x="3244499" y="3152731"/>
                </a:cubicBezTo>
                <a:cubicBezTo>
                  <a:pt x="3249301" y="3152396"/>
                  <a:pt x="3253880" y="3150385"/>
                  <a:pt x="3255668" y="3145248"/>
                </a:cubicBezTo>
                <a:cubicBezTo>
                  <a:pt x="3265496" y="3118107"/>
                  <a:pt x="3305479" y="3109061"/>
                  <a:pt x="3330275" y="3101578"/>
                </a:cubicBezTo>
                <a:cubicBezTo>
                  <a:pt x="3346247" y="3096775"/>
                  <a:pt x="3386566" y="3092420"/>
                  <a:pt x="3391256" y="3072092"/>
                </a:cubicBezTo>
                <a:cubicBezTo>
                  <a:pt x="3392485" y="3067066"/>
                  <a:pt x="3391256" y="3062599"/>
                  <a:pt x="3386901" y="3059471"/>
                </a:cubicBezTo>
                <a:cubicBezTo>
                  <a:pt x="3368026" y="3045734"/>
                  <a:pt x="3324467" y="3065168"/>
                  <a:pt x="3302018" y="3074773"/>
                </a:cubicBezTo>
                <a:cubicBezTo>
                  <a:pt x="3310953" y="3063716"/>
                  <a:pt x="3320446" y="3052770"/>
                  <a:pt x="3330051" y="3042048"/>
                </a:cubicBezTo>
                <a:cubicBezTo>
                  <a:pt x="3331279" y="3042495"/>
                  <a:pt x="3332620" y="3042830"/>
                  <a:pt x="3334296" y="3042384"/>
                </a:cubicBezTo>
                <a:cubicBezTo>
                  <a:pt x="3375285" y="3030544"/>
                  <a:pt x="3423422" y="3031102"/>
                  <a:pt x="3456706" y="3001618"/>
                </a:cubicBezTo>
                <a:cubicBezTo>
                  <a:pt x="3460280" y="2998378"/>
                  <a:pt x="3458492" y="2990783"/>
                  <a:pt x="3453020" y="2991119"/>
                </a:cubicBezTo>
                <a:cubicBezTo>
                  <a:pt x="3417838" y="2992794"/>
                  <a:pt x="3383550" y="3005079"/>
                  <a:pt x="3351272" y="3019711"/>
                </a:cubicBezTo>
                <a:cubicBezTo>
                  <a:pt x="3393378" y="2977716"/>
                  <a:pt x="3437049" y="2949347"/>
                  <a:pt x="3466199" y="2971461"/>
                </a:cubicBezTo>
                <a:cubicBezTo>
                  <a:pt x="3468657" y="2973360"/>
                  <a:pt x="3471895" y="2973918"/>
                  <a:pt x="3475134" y="2974366"/>
                </a:cubicBezTo>
                <a:cubicBezTo>
                  <a:pt x="3471448" y="2991565"/>
                  <a:pt x="3472678" y="3012005"/>
                  <a:pt x="3468433" y="3026747"/>
                </a:cubicBezTo>
                <a:cubicBezTo>
                  <a:pt x="3458715" y="3059918"/>
                  <a:pt x="3431687" y="3089181"/>
                  <a:pt x="3427108" y="3122687"/>
                </a:cubicBezTo>
                <a:cubicBezTo>
                  <a:pt x="3426884" y="3124028"/>
                  <a:pt x="3428113" y="3124362"/>
                  <a:pt x="3428560" y="3125367"/>
                </a:cubicBezTo>
                <a:cubicBezTo>
                  <a:pt x="3391927" y="3165352"/>
                  <a:pt x="3354957" y="3204330"/>
                  <a:pt x="3315308" y="3237726"/>
                </a:cubicBezTo>
                <a:cubicBezTo>
                  <a:pt x="3254774" y="3288879"/>
                  <a:pt x="3201275" y="3353323"/>
                  <a:pt x="3133927" y="3395987"/>
                </a:cubicBezTo>
                <a:cubicBezTo>
                  <a:pt x="3082663" y="3428489"/>
                  <a:pt x="3030504" y="3411177"/>
                  <a:pt x="2988287" y="3439099"/>
                </a:cubicBezTo>
                <a:cubicBezTo>
                  <a:pt x="2932219" y="3428489"/>
                  <a:pt x="2876263" y="3421676"/>
                  <a:pt x="2820420" y="3410954"/>
                </a:cubicBezTo>
                <a:cubicBezTo>
                  <a:pt x="2813830" y="3409725"/>
                  <a:pt x="2807128" y="3408496"/>
                  <a:pt x="2800650" y="3409836"/>
                </a:cubicBezTo>
                <a:cubicBezTo>
                  <a:pt x="2794173" y="3411289"/>
                  <a:pt x="2787918" y="3416091"/>
                  <a:pt x="2786913" y="3422681"/>
                </a:cubicBezTo>
                <a:cubicBezTo>
                  <a:pt x="2785907" y="3429829"/>
                  <a:pt x="2791157" y="3436306"/>
                  <a:pt x="2796071" y="3441668"/>
                </a:cubicBezTo>
                <a:cubicBezTo>
                  <a:pt x="2954221" y="3614449"/>
                  <a:pt x="3148894" y="3745905"/>
                  <a:pt x="3325808" y="3897467"/>
                </a:cubicBezTo>
                <a:cubicBezTo>
                  <a:pt x="3480384" y="4029928"/>
                  <a:pt x="3659866" y="4154796"/>
                  <a:pt x="3871403" y="4161720"/>
                </a:cubicBezTo>
                <a:cubicBezTo>
                  <a:pt x="3950255" y="4164289"/>
                  <a:pt x="4066968" y="4169650"/>
                  <a:pt x="4135657" y="4119837"/>
                </a:cubicBezTo>
                <a:cubicBezTo>
                  <a:pt x="4189267" y="4080969"/>
                  <a:pt x="4211046" y="4019430"/>
                  <a:pt x="4248685" y="3966936"/>
                </a:cubicBezTo>
                <a:cubicBezTo>
                  <a:pt x="4282192" y="3920140"/>
                  <a:pt x="4327761" y="3861280"/>
                  <a:pt x="4378913" y="3824981"/>
                </a:cubicBezTo>
                <a:cubicBezTo>
                  <a:pt x="4372100" y="3833804"/>
                  <a:pt x="4365846" y="3842628"/>
                  <a:pt x="4360373" y="3850334"/>
                </a:cubicBezTo>
                <a:cubicBezTo>
                  <a:pt x="4334909" y="3886074"/>
                  <a:pt x="4309555" y="3920921"/>
                  <a:pt x="4281745" y="3954651"/>
                </a:cubicBezTo>
                <a:cubicBezTo>
                  <a:pt x="4274597" y="3963250"/>
                  <a:pt x="4286882" y="3975313"/>
                  <a:pt x="4295481" y="3968389"/>
                </a:cubicBezTo>
                <a:cubicBezTo>
                  <a:pt x="4327425" y="3942365"/>
                  <a:pt x="4349651" y="3906290"/>
                  <a:pt x="4374446" y="3873900"/>
                </a:cubicBezTo>
                <a:cubicBezTo>
                  <a:pt x="4388406" y="3855583"/>
                  <a:pt x="4402815" y="3836708"/>
                  <a:pt x="4419567" y="3820848"/>
                </a:cubicBezTo>
                <a:cubicBezTo>
                  <a:pt x="4421578" y="3818950"/>
                  <a:pt x="4423588" y="3817274"/>
                  <a:pt x="4425599" y="3815487"/>
                </a:cubicBezTo>
                <a:cubicBezTo>
                  <a:pt x="4401921" y="3858488"/>
                  <a:pt x="4371542" y="3897690"/>
                  <a:pt x="4347193" y="3940689"/>
                </a:cubicBezTo>
                <a:cubicBezTo>
                  <a:pt x="4319161" y="3990167"/>
                  <a:pt x="4289787" y="4035624"/>
                  <a:pt x="4253042" y="4079071"/>
                </a:cubicBezTo>
                <a:cubicBezTo>
                  <a:pt x="4249579" y="4083204"/>
                  <a:pt x="4255945" y="4087112"/>
                  <a:pt x="4259630" y="4084656"/>
                </a:cubicBezTo>
                <a:cubicBezTo>
                  <a:pt x="4315140" y="4046570"/>
                  <a:pt x="4339041" y="3987152"/>
                  <a:pt x="4376345" y="3933318"/>
                </a:cubicBezTo>
                <a:cubicBezTo>
                  <a:pt x="4403708" y="3893781"/>
                  <a:pt x="4436990" y="3860386"/>
                  <a:pt x="4459886" y="3819173"/>
                </a:cubicBezTo>
                <a:cubicBezTo>
                  <a:pt x="4465806" y="3855806"/>
                  <a:pt x="4436544" y="3927957"/>
                  <a:pt x="4431518" y="3937786"/>
                </a:cubicBezTo>
                <a:cubicBezTo>
                  <a:pt x="4412643" y="3974866"/>
                  <a:pt x="4391646" y="4010606"/>
                  <a:pt x="4367744" y="4044671"/>
                </a:cubicBezTo>
                <a:cubicBezTo>
                  <a:pt x="4355012" y="4062876"/>
                  <a:pt x="4376233" y="4086442"/>
                  <a:pt x="4395108" y="4073040"/>
                </a:cubicBezTo>
                <a:cubicBezTo>
                  <a:pt x="4471950" y="4018312"/>
                  <a:pt x="4495739" y="3934212"/>
                  <a:pt x="4551359" y="3862396"/>
                </a:cubicBezTo>
                <a:cubicBezTo>
                  <a:pt x="4618149" y="3776062"/>
                  <a:pt x="4719562" y="3738646"/>
                  <a:pt x="4805115" y="3676771"/>
                </a:cubicBezTo>
                <a:cubicBezTo>
                  <a:pt x="4758541" y="3729711"/>
                  <a:pt x="4706606" y="3779859"/>
                  <a:pt x="4666287" y="3837491"/>
                </a:cubicBezTo>
                <a:cubicBezTo>
                  <a:pt x="4658356" y="3848882"/>
                  <a:pt x="4676338" y="3863514"/>
                  <a:pt x="4685497" y="3852903"/>
                </a:cubicBezTo>
                <a:cubicBezTo>
                  <a:pt x="4707500" y="3827327"/>
                  <a:pt x="4730953" y="3802420"/>
                  <a:pt x="4754186" y="3777067"/>
                </a:cubicBezTo>
                <a:cubicBezTo>
                  <a:pt x="4726486" y="3820960"/>
                  <a:pt x="4702920" y="3868762"/>
                  <a:pt x="4676562" y="3911092"/>
                </a:cubicBezTo>
                <a:cubicBezTo>
                  <a:pt x="4625855" y="3992289"/>
                  <a:pt x="4566214" y="4056175"/>
                  <a:pt x="4499647" y="4124081"/>
                </a:cubicBezTo>
                <a:cubicBezTo>
                  <a:pt x="4498531" y="4125199"/>
                  <a:pt x="4498755" y="4126426"/>
                  <a:pt x="4499536" y="4127320"/>
                </a:cubicBezTo>
                <a:cubicBezTo>
                  <a:pt x="4492388" y="4131229"/>
                  <a:pt x="4485017" y="4134803"/>
                  <a:pt x="4477869" y="4138712"/>
                </a:cubicBezTo>
                <a:cubicBezTo>
                  <a:pt x="4500318" y="4115258"/>
                  <a:pt x="4519752" y="4088118"/>
                  <a:pt x="4537845" y="4063881"/>
                </a:cubicBezTo>
                <a:cubicBezTo>
                  <a:pt x="4580845" y="4006363"/>
                  <a:pt x="4633450" y="3942588"/>
                  <a:pt x="4662154" y="3876357"/>
                </a:cubicBezTo>
                <a:cubicBezTo>
                  <a:pt x="4665505" y="3868539"/>
                  <a:pt x="4656681" y="3861280"/>
                  <a:pt x="4649644" y="3865970"/>
                </a:cubicBezTo>
                <a:cubicBezTo>
                  <a:pt x="4590339" y="3906513"/>
                  <a:pt x="4557837" y="3986481"/>
                  <a:pt x="4515172" y="4042996"/>
                </a:cubicBezTo>
                <a:cubicBezTo>
                  <a:pt x="4475523" y="4095378"/>
                  <a:pt x="4440564" y="4143067"/>
                  <a:pt x="4381259" y="4174006"/>
                </a:cubicBezTo>
                <a:cubicBezTo>
                  <a:pt x="4376568" y="4176463"/>
                  <a:pt x="4374669" y="4181936"/>
                  <a:pt x="4375450" y="4186403"/>
                </a:cubicBezTo>
                <a:cubicBezTo>
                  <a:pt x="4354677" y="4193105"/>
                  <a:pt x="4334350" y="4196455"/>
                  <a:pt x="4314357" y="4198242"/>
                </a:cubicBezTo>
                <a:cubicBezTo>
                  <a:pt x="4323739" y="4194332"/>
                  <a:pt x="4332450" y="4188637"/>
                  <a:pt x="4341944" y="4181042"/>
                </a:cubicBezTo>
                <a:cubicBezTo>
                  <a:pt x="4359256" y="4167305"/>
                  <a:pt x="4389523" y="4143180"/>
                  <a:pt x="4386061" y="4117827"/>
                </a:cubicBezTo>
                <a:cubicBezTo>
                  <a:pt x="4385614" y="4114364"/>
                  <a:pt x="4381371" y="4111908"/>
                  <a:pt x="4378355" y="4111125"/>
                </a:cubicBezTo>
                <a:cubicBezTo>
                  <a:pt x="4361043" y="4106658"/>
                  <a:pt x="4349985" y="4124304"/>
                  <a:pt x="4340157" y="4135808"/>
                </a:cubicBezTo>
                <a:cubicBezTo>
                  <a:pt x="4323293" y="4155465"/>
                  <a:pt x="4304418" y="4179590"/>
                  <a:pt x="4279958" y="4190201"/>
                </a:cubicBezTo>
                <a:cubicBezTo>
                  <a:pt x="4276384" y="4191765"/>
                  <a:pt x="4275043" y="4196343"/>
                  <a:pt x="4276384" y="4199694"/>
                </a:cubicBezTo>
                <a:cubicBezTo>
                  <a:pt x="4234054" y="4199806"/>
                  <a:pt x="4192170" y="4196119"/>
                  <a:pt x="4148055" y="4203268"/>
                </a:cubicBezTo>
                <a:cubicBezTo>
                  <a:pt x="4146155" y="4203603"/>
                  <a:pt x="4146043" y="4206395"/>
                  <a:pt x="4147942" y="4206619"/>
                </a:cubicBezTo>
                <a:cubicBezTo>
                  <a:pt x="4214396" y="4216223"/>
                  <a:pt x="4280851" y="4224489"/>
                  <a:pt x="4347640" y="4216001"/>
                </a:cubicBezTo>
                <a:cubicBezTo>
                  <a:pt x="4400692" y="4209300"/>
                  <a:pt x="4452180" y="4169985"/>
                  <a:pt x="4499201" y="4147870"/>
                </a:cubicBezTo>
                <a:cubicBezTo>
                  <a:pt x="4566437" y="4116151"/>
                  <a:pt x="4639704" y="4105318"/>
                  <a:pt x="4707164" y="4075050"/>
                </a:cubicBezTo>
                <a:cubicBezTo>
                  <a:pt x="4737432" y="4061425"/>
                  <a:pt x="4765242" y="4039981"/>
                  <a:pt x="4793610" y="4020211"/>
                </a:cubicBezTo>
                <a:cubicBezTo>
                  <a:pt x="4825218" y="4021328"/>
                  <a:pt x="4861069" y="3997873"/>
                  <a:pt x="4892231" y="3972632"/>
                </a:cubicBezTo>
                <a:cubicBezTo>
                  <a:pt x="4913340" y="3965931"/>
                  <a:pt x="4934003" y="3958225"/>
                  <a:pt x="4954441" y="3949401"/>
                </a:cubicBezTo>
                <a:cubicBezTo>
                  <a:pt x="4993532" y="3963362"/>
                  <a:pt x="5034075" y="3976206"/>
                  <a:pt x="5075176" y="3986370"/>
                </a:cubicBezTo>
                <a:cubicBezTo>
                  <a:pt x="5110357" y="4021217"/>
                  <a:pt x="5153469" y="4053048"/>
                  <a:pt x="5195799" y="4070918"/>
                </a:cubicBezTo>
                <a:cubicBezTo>
                  <a:pt x="5250749" y="4094037"/>
                  <a:pt x="5169663" y="4121401"/>
                  <a:pt x="5140737" y="4125644"/>
                </a:cubicBezTo>
                <a:cubicBezTo>
                  <a:pt x="5035527" y="4141281"/>
                  <a:pt x="4948187" y="4104089"/>
                  <a:pt x="4847555" y="4088006"/>
                </a:cubicBezTo>
                <a:cubicBezTo>
                  <a:pt x="4836834" y="4086331"/>
                  <a:pt x="4825553" y="4098505"/>
                  <a:pt x="4833148" y="4108669"/>
                </a:cubicBezTo>
                <a:cubicBezTo>
                  <a:pt x="4837282" y="4114253"/>
                  <a:pt x="4842977" y="4118832"/>
                  <a:pt x="4848561" y="4123523"/>
                </a:cubicBezTo>
                <a:cubicBezTo>
                  <a:pt x="4886312" y="4180819"/>
                  <a:pt x="4932438" y="4229961"/>
                  <a:pt x="4994314" y="4253863"/>
                </a:cubicBezTo>
                <a:cubicBezTo>
                  <a:pt x="4910325" y="4297868"/>
                  <a:pt x="4827676" y="4296974"/>
                  <a:pt x="4733187" y="4262127"/>
                </a:cubicBezTo>
                <a:cubicBezTo>
                  <a:pt x="4761779" y="4252857"/>
                  <a:pt x="4792271" y="4241019"/>
                  <a:pt x="4805896" y="4213767"/>
                </a:cubicBezTo>
                <a:cubicBezTo>
                  <a:pt x="4809359" y="4206731"/>
                  <a:pt x="4801987" y="4200029"/>
                  <a:pt x="4795286" y="4200811"/>
                </a:cubicBezTo>
                <a:cubicBezTo>
                  <a:pt x="4763119" y="4204496"/>
                  <a:pt x="4730731" y="4230186"/>
                  <a:pt x="4707835" y="4252076"/>
                </a:cubicBezTo>
                <a:cubicBezTo>
                  <a:pt x="4691752" y="4246380"/>
                  <a:pt x="4675892" y="4240126"/>
                  <a:pt x="4659809" y="4233982"/>
                </a:cubicBezTo>
                <a:cubicBezTo>
                  <a:pt x="4681811" y="4226722"/>
                  <a:pt x="4701467" y="4213767"/>
                  <a:pt x="4704930" y="4196232"/>
                </a:cubicBezTo>
                <a:cubicBezTo>
                  <a:pt x="4706048" y="4190870"/>
                  <a:pt x="4701692" y="4185844"/>
                  <a:pt x="4696553" y="4184951"/>
                </a:cubicBezTo>
                <a:cubicBezTo>
                  <a:pt x="4667067" y="4179925"/>
                  <a:pt x="4638587" y="4210751"/>
                  <a:pt x="4608096" y="4211644"/>
                </a:cubicBezTo>
                <a:cubicBezTo>
                  <a:pt x="4605640" y="4211756"/>
                  <a:pt x="4604189" y="4213096"/>
                  <a:pt x="4602402" y="4213990"/>
                </a:cubicBezTo>
                <a:cubicBezTo>
                  <a:pt x="4588886" y="4209969"/>
                  <a:pt x="4575372" y="4206283"/>
                  <a:pt x="4561634" y="4203491"/>
                </a:cubicBezTo>
                <a:cubicBezTo>
                  <a:pt x="4569900" y="4200811"/>
                  <a:pt x="4577828" y="4198019"/>
                  <a:pt x="4584865" y="4195114"/>
                </a:cubicBezTo>
                <a:cubicBezTo>
                  <a:pt x="4609437" y="4185286"/>
                  <a:pt x="4637360" y="4176351"/>
                  <a:pt x="4656457" y="4157252"/>
                </a:cubicBezTo>
                <a:cubicBezTo>
                  <a:pt x="4661037" y="4152673"/>
                  <a:pt x="4657463" y="4145079"/>
                  <a:pt x="4651320" y="4144854"/>
                </a:cubicBezTo>
                <a:cubicBezTo>
                  <a:pt x="4624404" y="4143627"/>
                  <a:pt x="4600167" y="4160045"/>
                  <a:pt x="4576154" y="4169650"/>
                </a:cubicBezTo>
                <a:cubicBezTo>
                  <a:pt x="4553259" y="4178920"/>
                  <a:pt x="4527794" y="4182048"/>
                  <a:pt x="4505679" y="4191988"/>
                </a:cubicBezTo>
                <a:cubicBezTo>
                  <a:pt x="4503556" y="4192881"/>
                  <a:pt x="4502775" y="4194892"/>
                  <a:pt x="4502217" y="4196791"/>
                </a:cubicBezTo>
                <a:cubicBezTo>
                  <a:pt x="4489820" y="4196679"/>
                  <a:pt x="4477309" y="4197348"/>
                  <a:pt x="4464689" y="4199136"/>
                </a:cubicBezTo>
                <a:cubicBezTo>
                  <a:pt x="4456759" y="4200252"/>
                  <a:pt x="4455084" y="4210639"/>
                  <a:pt x="4463126" y="4213208"/>
                </a:cubicBezTo>
                <a:cubicBezTo>
                  <a:pt x="4519081" y="4231190"/>
                  <a:pt x="4575596" y="4253750"/>
                  <a:pt x="4632221" y="4273854"/>
                </a:cubicBezTo>
                <a:cubicBezTo>
                  <a:pt x="4678683" y="4327018"/>
                  <a:pt x="4704259" y="4398163"/>
                  <a:pt x="4759322" y="4442392"/>
                </a:cubicBezTo>
                <a:cubicBezTo>
                  <a:pt x="4651320" y="4464617"/>
                  <a:pt x="4553928" y="4442615"/>
                  <a:pt x="4458323" y="4407322"/>
                </a:cubicBezTo>
                <a:cubicBezTo>
                  <a:pt x="4462568" y="4406428"/>
                  <a:pt x="4466923" y="4405535"/>
                  <a:pt x="4470944" y="4404195"/>
                </a:cubicBezTo>
                <a:cubicBezTo>
                  <a:pt x="4491718" y="4397829"/>
                  <a:pt x="4521315" y="4390346"/>
                  <a:pt x="4531590" y="4369236"/>
                </a:cubicBezTo>
                <a:cubicBezTo>
                  <a:pt x="4533713" y="4364880"/>
                  <a:pt x="4530474" y="4358291"/>
                  <a:pt x="4525000" y="4359072"/>
                </a:cubicBezTo>
                <a:cubicBezTo>
                  <a:pt x="4506797" y="4361865"/>
                  <a:pt x="4491830" y="4374821"/>
                  <a:pt x="4474183" y="4380294"/>
                </a:cubicBezTo>
                <a:cubicBezTo>
                  <a:pt x="4455866" y="4385989"/>
                  <a:pt x="4437326" y="4389005"/>
                  <a:pt x="4418563" y="4391908"/>
                </a:cubicBezTo>
                <a:cubicBezTo>
                  <a:pt x="4393880" y="4381969"/>
                  <a:pt x="4369084" y="4371582"/>
                  <a:pt x="4344290" y="4360971"/>
                </a:cubicBezTo>
                <a:cubicBezTo>
                  <a:pt x="4346858" y="4360748"/>
                  <a:pt x="4349316" y="4361084"/>
                  <a:pt x="4351885" y="4360859"/>
                </a:cubicBezTo>
                <a:cubicBezTo>
                  <a:pt x="4377126" y="4358179"/>
                  <a:pt x="4405829" y="4359854"/>
                  <a:pt x="4429731" y="4351478"/>
                </a:cubicBezTo>
                <a:cubicBezTo>
                  <a:pt x="4436991" y="4348909"/>
                  <a:pt x="4437661" y="4339973"/>
                  <a:pt x="4430402" y="4336846"/>
                </a:cubicBezTo>
                <a:cubicBezTo>
                  <a:pt x="4410744" y="4328358"/>
                  <a:pt x="4389188" y="4332825"/>
                  <a:pt x="4368526" y="4335506"/>
                </a:cubicBezTo>
                <a:cubicBezTo>
                  <a:pt x="4346635" y="4338411"/>
                  <a:pt x="4324745" y="4341203"/>
                  <a:pt x="4302742" y="4343325"/>
                </a:cubicBezTo>
                <a:cubicBezTo>
                  <a:pt x="4282415" y="4334724"/>
                  <a:pt x="4261864" y="4326237"/>
                  <a:pt x="4241202" y="4318195"/>
                </a:cubicBezTo>
                <a:cubicBezTo>
                  <a:pt x="4238075" y="4316967"/>
                  <a:pt x="4234947" y="4316073"/>
                  <a:pt x="4231820" y="4314956"/>
                </a:cubicBezTo>
                <a:cubicBezTo>
                  <a:pt x="4259183" y="4315849"/>
                  <a:pt x="4288893" y="4314398"/>
                  <a:pt x="4307657" y="4292618"/>
                </a:cubicBezTo>
                <a:cubicBezTo>
                  <a:pt x="4310337" y="4289490"/>
                  <a:pt x="4307768" y="4283347"/>
                  <a:pt x="4303301" y="4284243"/>
                </a:cubicBezTo>
                <a:cubicBezTo>
                  <a:pt x="4271023" y="4290943"/>
                  <a:pt x="4242542" y="4297979"/>
                  <a:pt x="4208925" y="4294963"/>
                </a:cubicBezTo>
                <a:cubicBezTo>
                  <a:pt x="4190943" y="4293289"/>
                  <a:pt x="4170168" y="4287592"/>
                  <a:pt x="4150735" y="4286810"/>
                </a:cubicBezTo>
                <a:cubicBezTo>
                  <a:pt x="4095560" y="4268493"/>
                  <a:pt x="4039941" y="4251406"/>
                  <a:pt x="3984097" y="4235769"/>
                </a:cubicBezTo>
                <a:cubicBezTo>
                  <a:pt x="3916413" y="4216894"/>
                  <a:pt x="3849958" y="4197348"/>
                  <a:pt x="3783393" y="4175011"/>
                </a:cubicBezTo>
                <a:cubicBezTo>
                  <a:pt x="3776692" y="4172777"/>
                  <a:pt x="3768427" y="4170767"/>
                  <a:pt x="3763066" y="4175346"/>
                </a:cubicBezTo>
                <a:cubicBezTo>
                  <a:pt x="3758375" y="4179367"/>
                  <a:pt x="3758263" y="4186962"/>
                  <a:pt x="3761279" y="4192434"/>
                </a:cubicBezTo>
                <a:cubicBezTo>
                  <a:pt x="3764182" y="4197906"/>
                  <a:pt x="3769432" y="4201705"/>
                  <a:pt x="3774458" y="4205390"/>
                </a:cubicBezTo>
                <a:cubicBezTo>
                  <a:pt x="3859229" y="4266372"/>
                  <a:pt x="3946346" y="4324003"/>
                  <a:pt x="4035584" y="4378394"/>
                </a:cubicBezTo>
                <a:cubicBezTo>
                  <a:pt x="4122143" y="4431111"/>
                  <a:pt x="4211605" y="4489748"/>
                  <a:pt x="4304641" y="4530290"/>
                </a:cubicBezTo>
                <a:cubicBezTo>
                  <a:pt x="4363054" y="4555755"/>
                  <a:pt x="4425152" y="4571951"/>
                  <a:pt x="4479097" y="4606573"/>
                </a:cubicBezTo>
                <a:cubicBezTo>
                  <a:pt x="4482224" y="4608584"/>
                  <a:pt x="4485239" y="4609253"/>
                  <a:pt x="4488144" y="4609253"/>
                </a:cubicBezTo>
                <a:cubicBezTo>
                  <a:pt x="4597263" y="4677382"/>
                  <a:pt x="4796179" y="4574519"/>
                  <a:pt x="4884636" y="4521355"/>
                </a:cubicBezTo>
                <a:cubicBezTo>
                  <a:pt x="4974991" y="4467075"/>
                  <a:pt x="5043568" y="4410226"/>
                  <a:pt x="5103544" y="4323109"/>
                </a:cubicBezTo>
                <a:cubicBezTo>
                  <a:pt x="5108458" y="4315962"/>
                  <a:pt x="5143863" y="4277317"/>
                  <a:pt x="5173462" y="4251517"/>
                </a:cubicBezTo>
                <a:cubicBezTo>
                  <a:pt x="5166536" y="4264920"/>
                  <a:pt x="5159835" y="4278322"/>
                  <a:pt x="5152240" y="4289044"/>
                </a:cubicBezTo>
                <a:cubicBezTo>
                  <a:pt x="5124877" y="4327688"/>
                  <a:pt x="5091482" y="4361529"/>
                  <a:pt x="5064230" y="4400063"/>
                </a:cubicBezTo>
                <a:cubicBezTo>
                  <a:pt x="5057642" y="4409444"/>
                  <a:pt x="5068251" y="4420500"/>
                  <a:pt x="5077856" y="4414358"/>
                </a:cubicBezTo>
                <a:cubicBezTo>
                  <a:pt x="5117618" y="4389005"/>
                  <a:pt x="5148443" y="4347010"/>
                  <a:pt x="5175360" y="4308813"/>
                </a:cubicBezTo>
                <a:cubicBezTo>
                  <a:pt x="5187198" y="4292060"/>
                  <a:pt x="5205069" y="4271509"/>
                  <a:pt x="5217466" y="4249841"/>
                </a:cubicBezTo>
                <a:cubicBezTo>
                  <a:pt x="5222269" y="4285247"/>
                  <a:pt x="5220817" y="4311048"/>
                  <a:pt x="5222827" y="4346564"/>
                </a:cubicBezTo>
                <a:cubicBezTo>
                  <a:pt x="5223385" y="4355274"/>
                  <a:pt x="5234778" y="4359520"/>
                  <a:pt x="5239692" y="4351366"/>
                </a:cubicBezTo>
                <a:cubicBezTo>
                  <a:pt x="5277219" y="4288375"/>
                  <a:pt x="5327814" y="4236998"/>
                  <a:pt x="5381759" y="4187967"/>
                </a:cubicBezTo>
                <a:cubicBezTo>
                  <a:pt x="5359533" y="4221584"/>
                  <a:pt x="5337866" y="4258777"/>
                  <a:pt x="5325804" y="4296862"/>
                </a:cubicBezTo>
                <a:cubicBezTo>
                  <a:pt x="5322119" y="4308590"/>
                  <a:pt x="5339318" y="4313726"/>
                  <a:pt x="5345125" y="4304122"/>
                </a:cubicBezTo>
                <a:cubicBezTo>
                  <a:pt x="5366905" y="4268159"/>
                  <a:pt x="5382095" y="4229179"/>
                  <a:pt x="5407894" y="4195339"/>
                </a:cubicBezTo>
                <a:cubicBezTo>
                  <a:pt x="5415043" y="4185956"/>
                  <a:pt x="5422972" y="4176574"/>
                  <a:pt x="5431460" y="4167974"/>
                </a:cubicBezTo>
                <a:cubicBezTo>
                  <a:pt x="5418058" y="4185956"/>
                  <a:pt x="5407112" y="4206060"/>
                  <a:pt x="5402086" y="4225494"/>
                </a:cubicBezTo>
                <a:cubicBezTo>
                  <a:pt x="5400969" y="4230073"/>
                  <a:pt x="5405437" y="4236328"/>
                  <a:pt x="5410574" y="4233200"/>
                </a:cubicBezTo>
                <a:cubicBezTo>
                  <a:pt x="5436374" y="4217787"/>
                  <a:pt x="5454245" y="4189754"/>
                  <a:pt x="5475130" y="4167081"/>
                </a:cubicBezTo>
                <a:cubicBezTo>
                  <a:pt x="5474572" y="4170543"/>
                  <a:pt x="5474013" y="4173112"/>
                  <a:pt x="5473344" y="4176128"/>
                </a:cubicBezTo>
                <a:cubicBezTo>
                  <a:pt x="5472672" y="4179255"/>
                  <a:pt x="5474572" y="4181601"/>
                  <a:pt x="5477029" y="4183052"/>
                </a:cubicBezTo>
                <a:cubicBezTo>
                  <a:pt x="5476582" y="4191094"/>
                  <a:pt x="5474237" y="4200140"/>
                  <a:pt x="5468318" y="4210863"/>
                </a:cubicBezTo>
                <a:cubicBezTo>
                  <a:pt x="5459829" y="4228063"/>
                  <a:pt x="5486970" y="4238450"/>
                  <a:pt x="5495681" y="4221920"/>
                </a:cubicBezTo>
                <a:cubicBezTo>
                  <a:pt x="5543930" y="4130112"/>
                  <a:pt x="5613401" y="4089570"/>
                  <a:pt x="5710904" y="4059079"/>
                </a:cubicBezTo>
                <a:cubicBezTo>
                  <a:pt x="5742846" y="4049138"/>
                  <a:pt x="5777358" y="4039421"/>
                  <a:pt x="5806062" y="4021440"/>
                </a:cubicBezTo>
                <a:cubicBezTo>
                  <a:pt x="5847610" y="3995305"/>
                  <a:pt x="5874526" y="3966936"/>
                  <a:pt x="5891056" y="3925723"/>
                </a:cubicBezTo>
                <a:cubicBezTo>
                  <a:pt x="5949805" y="4001895"/>
                  <a:pt x="5854200" y="4094373"/>
                  <a:pt x="5782273" y="4103084"/>
                </a:cubicBezTo>
                <a:cubicBezTo>
                  <a:pt x="5760827" y="4105653"/>
                  <a:pt x="5763174" y="4138935"/>
                  <a:pt x="5784618" y="4136590"/>
                </a:cubicBezTo>
                <a:cubicBezTo>
                  <a:pt x="5798132" y="4135026"/>
                  <a:pt x="5811311" y="4131565"/>
                  <a:pt x="5823820" y="4126650"/>
                </a:cubicBezTo>
                <a:cubicBezTo>
                  <a:pt x="5826166" y="4128213"/>
                  <a:pt x="5828734" y="4129442"/>
                  <a:pt x="5832420" y="4129107"/>
                </a:cubicBezTo>
                <a:cubicBezTo>
                  <a:pt x="5851295" y="4127655"/>
                  <a:pt x="5865145" y="4128660"/>
                  <a:pt x="5878883" y="4127208"/>
                </a:cubicBezTo>
                <a:cubicBezTo>
                  <a:pt x="5854646" y="4192099"/>
                  <a:pt x="5796010" y="4307027"/>
                  <a:pt x="5729444" y="4332715"/>
                </a:cubicBezTo>
                <a:cubicBezTo>
                  <a:pt x="5708782" y="4329810"/>
                  <a:pt x="5688008" y="4329029"/>
                  <a:pt x="5664665" y="4331263"/>
                </a:cubicBezTo>
                <a:cubicBezTo>
                  <a:pt x="5643556" y="4333272"/>
                  <a:pt x="5647800" y="4361529"/>
                  <a:pt x="5662877" y="4368343"/>
                </a:cubicBezTo>
                <a:cubicBezTo>
                  <a:pt x="5687673" y="4379512"/>
                  <a:pt x="5712020" y="4378841"/>
                  <a:pt x="5735140" y="4370577"/>
                </a:cubicBezTo>
                <a:cubicBezTo>
                  <a:pt x="5741394" y="4371357"/>
                  <a:pt x="5747760" y="4372140"/>
                  <a:pt x="5754015" y="4373034"/>
                </a:cubicBezTo>
                <a:cubicBezTo>
                  <a:pt x="5666676" y="4504825"/>
                  <a:pt x="5504393" y="4598867"/>
                  <a:pt x="5344232" y="4575300"/>
                </a:cubicBezTo>
                <a:cubicBezTo>
                  <a:pt x="5322677" y="4572062"/>
                  <a:pt x="5314075" y="4606909"/>
                  <a:pt x="5335408" y="4612939"/>
                </a:cubicBezTo>
                <a:cubicBezTo>
                  <a:pt x="5387679" y="4627906"/>
                  <a:pt x="5442741" y="4662529"/>
                  <a:pt x="5497357" y="4662417"/>
                </a:cubicBezTo>
                <a:cubicBezTo>
                  <a:pt x="5563922" y="4662305"/>
                  <a:pt x="5498808" y="4719155"/>
                  <a:pt x="5471110" y="4730324"/>
                </a:cubicBezTo>
                <a:cubicBezTo>
                  <a:pt x="5450559" y="4738587"/>
                  <a:pt x="5429451" y="4744955"/>
                  <a:pt x="5408230" y="4750427"/>
                </a:cubicBezTo>
                <a:cubicBezTo>
                  <a:pt x="5414483" y="4744842"/>
                  <a:pt x="5419621" y="4738476"/>
                  <a:pt x="5421298" y="4730324"/>
                </a:cubicBezTo>
                <a:cubicBezTo>
                  <a:pt x="5422414" y="4724627"/>
                  <a:pt x="5418058" y="4716921"/>
                  <a:pt x="5411803" y="4716586"/>
                </a:cubicBezTo>
                <a:cubicBezTo>
                  <a:pt x="5388349" y="4715469"/>
                  <a:pt x="5368357" y="4735909"/>
                  <a:pt x="5348253" y="4745402"/>
                </a:cubicBezTo>
                <a:cubicBezTo>
                  <a:pt x="5338201" y="4750092"/>
                  <a:pt x="5321448" y="4753890"/>
                  <a:pt x="5315976" y="4764501"/>
                </a:cubicBezTo>
                <a:cubicBezTo>
                  <a:pt x="5297435" y="4765282"/>
                  <a:pt x="5278784" y="4764948"/>
                  <a:pt x="5260132" y="4763271"/>
                </a:cubicBezTo>
                <a:cubicBezTo>
                  <a:pt x="5247623" y="4762154"/>
                  <a:pt x="5235113" y="4760256"/>
                  <a:pt x="5222716" y="4759027"/>
                </a:cubicBezTo>
                <a:cubicBezTo>
                  <a:pt x="5239358" y="4752550"/>
                  <a:pt x="5254770" y="4742721"/>
                  <a:pt x="5268508" y="4730770"/>
                </a:cubicBezTo>
                <a:cubicBezTo>
                  <a:pt x="5286265" y="4715469"/>
                  <a:pt x="5309050" y="4700503"/>
                  <a:pt x="5311619" y="4675373"/>
                </a:cubicBezTo>
                <a:cubicBezTo>
                  <a:pt x="5312066" y="4671128"/>
                  <a:pt x="5309832" y="4665769"/>
                  <a:pt x="5304918" y="4665321"/>
                </a:cubicBezTo>
                <a:cubicBezTo>
                  <a:pt x="5283362" y="4663310"/>
                  <a:pt x="5270407" y="4675038"/>
                  <a:pt x="5254993" y="4689222"/>
                </a:cubicBezTo>
                <a:cubicBezTo>
                  <a:pt x="5232991" y="4709326"/>
                  <a:pt x="5209424" y="4723622"/>
                  <a:pt x="5184407" y="4739594"/>
                </a:cubicBezTo>
                <a:cubicBezTo>
                  <a:pt x="5179716" y="4742610"/>
                  <a:pt x="5177594" y="4748418"/>
                  <a:pt x="5177594" y="4753890"/>
                </a:cubicBezTo>
                <a:cubicBezTo>
                  <a:pt x="5158160" y="4751544"/>
                  <a:pt x="5138615" y="4749869"/>
                  <a:pt x="5119181" y="4747189"/>
                </a:cubicBezTo>
                <a:cubicBezTo>
                  <a:pt x="5150008" y="4739259"/>
                  <a:pt x="5177929" y="4722729"/>
                  <a:pt x="5174243" y="4695141"/>
                </a:cubicBezTo>
                <a:cubicBezTo>
                  <a:pt x="5173462" y="4689558"/>
                  <a:pt x="5168212" y="4686430"/>
                  <a:pt x="5162962" y="4688106"/>
                </a:cubicBezTo>
                <a:cubicBezTo>
                  <a:pt x="5141071" y="4695141"/>
                  <a:pt x="5124654" y="4714240"/>
                  <a:pt x="5102650" y="4722728"/>
                </a:cubicBezTo>
                <a:cubicBezTo>
                  <a:pt x="5088801" y="4728089"/>
                  <a:pt x="5075288" y="4731775"/>
                  <a:pt x="5062555" y="4738587"/>
                </a:cubicBezTo>
                <a:cubicBezTo>
                  <a:pt x="4943496" y="4720717"/>
                  <a:pt x="4824771" y="4698380"/>
                  <a:pt x="4707164" y="4674926"/>
                </a:cubicBezTo>
                <a:cubicBezTo>
                  <a:pt x="4722801" y="4675262"/>
                  <a:pt x="4738214" y="4674702"/>
                  <a:pt x="4753179" y="4672246"/>
                </a:cubicBezTo>
                <a:cubicBezTo>
                  <a:pt x="4803885" y="4663758"/>
                  <a:pt x="4851242" y="4644101"/>
                  <a:pt x="4902059" y="4636394"/>
                </a:cubicBezTo>
                <a:cubicBezTo>
                  <a:pt x="4919036" y="4637399"/>
                  <a:pt x="4938804" y="4633825"/>
                  <a:pt x="4958463" y="4628576"/>
                </a:cubicBezTo>
                <a:cubicBezTo>
                  <a:pt x="5050046" y="4615619"/>
                  <a:pt x="5125994" y="4595851"/>
                  <a:pt x="5207638" y="4538667"/>
                </a:cubicBezTo>
                <a:cubicBezTo>
                  <a:pt x="5308827" y="4467968"/>
                  <a:pt x="5404432" y="4363651"/>
                  <a:pt x="5520028" y="4318307"/>
                </a:cubicBezTo>
                <a:cubicBezTo>
                  <a:pt x="5626021" y="4276647"/>
                  <a:pt x="5669914" y="4214325"/>
                  <a:pt x="5754015" y="4142063"/>
                </a:cubicBezTo>
                <a:cubicBezTo>
                  <a:pt x="5771549" y="4126984"/>
                  <a:pt x="5749659" y="4099174"/>
                  <a:pt x="5731566" y="4113917"/>
                </a:cubicBezTo>
                <a:cubicBezTo>
                  <a:pt x="5687784" y="4149546"/>
                  <a:pt x="5656512" y="4203603"/>
                  <a:pt x="5610161" y="4234876"/>
                </a:cubicBezTo>
                <a:cubicBezTo>
                  <a:pt x="5608039" y="4236328"/>
                  <a:pt x="5605917" y="4237221"/>
                  <a:pt x="5603795" y="4238561"/>
                </a:cubicBezTo>
                <a:cubicBezTo>
                  <a:pt x="5608374" y="4231077"/>
                  <a:pt x="5612619" y="4223260"/>
                  <a:pt x="5616751" y="4215442"/>
                </a:cubicBezTo>
                <a:cubicBezTo>
                  <a:pt x="5630712" y="4188638"/>
                  <a:pt x="5647130" y="4161944"/>
                  <a:pt x="5648358" y="4131118"/>
                </a:cubicBezTo>
                <a:cubicBezTo>
                  <a:pt x="5648693" y="4122517"/>
                  <a:pt x="5638530" y="4120730"/>
                  <a:pt x="5633169" y="4125199"/>
                </a:cubicBezTo>
                <a:cubicBezTo>
                  <a:pt x="5610161" y="4144185"/>
                  <a:pt x="5602566" y="4173895"/>
                  <a:pt x="5589723" y="4199806"/>
                </a:cubicBezTo>
                <a:cubicBezTo>
                  <a:pt x="5578442" y="4222590"/>
                  <a:pt x="5564927" y="4243810"/>
                  <a:pt x="5552194" y="4265590"/>
                </a:cubicBezTo>
                <a:cubicBezTo>
                  <a:pt x="5526953" y="4276870"/>
                  <a:pt x="5501489" y="4287370"/>
                  <a:pt x="5477476" y="4302112"/>
                </a:cubicBezTo>
                <a:cubicBezTo>
                  <a:pt x="5460052" y="4312834"/>
                  <a:pt x="5443411" y="4324672"/>
                  <a:pt x="5426657" y="4336624"/>
                </a:cubicBezTo>
                <a:cubicBezTo>
                  <a:pt x="5439837" y="4320205"/>
                  <a:pt x="5450559" y="4301331"/>
                  <a:pt x="5458489" y="4284353"/>
                </a:cubicBezTo>
                <a:cubicBezTo>
                  <a:pt x="5466530" y="4267153"/>
                  <a:pt x="5439055" y="4256096"/>
                  <a:pt x="5431126" y="4273296"/>
                </a:cubicBezTo>
                <a:cubicBezTo>
                  <a:pt x="5414708" y="4308701"/>
                  <a:pt x="5385668" y="4337070"/>
                  <a:pt x="5370479" y="4372364"/>
                </a:cubicBezTo>
                <a:cubicBezTo>
                  <a:pt x="5369697" y="4374151"/>
                  <a:pt x="5371819" y="4376160"/>
                  <a:pt x="5373606" y="4375714"/>
                </a:cubicBezTo>
                <a:cubicBezTo>
                  <a:pt x="5321337" y="4416257"/>
                  <a:pt x="5269848" y="4459145"/>
                  <a:pt x="5215009" y="4496672"/>
                </a:cubicBezTo>
                <a:cubicBezTo>
                  <a:pt x="5177817" y="4522137"/>
                  <a:pt x="5137609" y="4549835"/>
                  <a:pt x="5094722" y="4568711"/>
                </a:cubicBezTo>
                <a:cubicBezTo>
                  <a:pt x="5134147" y="4543916"/>
                  <a:pt x="5171339" y="4509405"/>
                  <a:pt x="5165196" y="4466405"/>
                </a:cubicBezTo>
                <a:cubicBezTo>
                  <a:pt x="5163744" y="4456018"/>
                  <a:pt x="5147326" y="4451886"/>
                  <a:pt x="5142189" y="4461714"/>
                </a:cubicBezTo>
                <a:cubicBezTo>
                  <a:pt x="5114267" y="4514543"/>
                  <a:pt x="5078861" y="4545479"/>
                  <a:pt x="5022571" y="4568041"/>
                </a:cubicBezTo>
                <a:cubicBezTo>
                  <a:pt x="4991298" y="4580550"/>
                  <a:pt x="4958574" y="4592613"/>
                  <a:pt x="4925068" y="4597974"/>
                </a:cubicBezTo>
                <a:cubicBezTo>
                  <a:pt x="4906638" y="4600877"/>
                  <a:pt x="4882626" y="4599090"/>
                  <a:pt x="4867772" y="4611712"/>
                </a:cubicBezTo>
                <a:cubicBezTo>
                  <a:pt x="4773283" y="4635389"/>
                  <a:pt x="4694431" y="4650466"/>
                  <a:pt x="4595812" y="4648457"/>
                </a:cubicBezTo>
                <a:cubicBezTo>
                  <a:pt x="4586206" y="4648233"/>
                  <a:pt x="4585090" y="4664763"/>
                  <a:pt x="4594694" y="4665321"/>
                </a:cubicBezTo>
                <a:cubicBezTo>
                  <a:pt x="4599162" y="4665656"/>
                  <a:pt x="4603964" y="4666214"/>
                  <a:pt x="4608543" y="4666660"/>
                </a:cubicBezTo>
                <a:cubicBezTo>
                  <a:pt x="4626860" y="4680510"/>
                  <a:pt x="4663271" y="4697711"/>
                  <a:pt x="4687060" y="4694583"/>
                </a:cubicBezTo>
                <a:cubicBezTo>
                  <a:pt x="4712078" y="4699497"/>
                  <a:pt x="4736985" y="4704412"/>
                  <a:pt x="4762003" y="4709549"/>
                </a:cubicBezTo>
                <a:cubicBezTo>
                  <a:pt x="4808576" y="4726749"/>
                  <a:pt x="4857943" y="4737583"/>
                  <a:pt x="4903958" y="4756570"/>
                </a:cubicBezTo>
                <a:cubicBezTo>
                  <a:pt x="4974433" y="4785609"/>
                  <a:pt x="5043904" y="4817776"/>
                  <a:pt x="5116724" y="4841006"/>
                </a:cubicBezTo>
                <a:cubicBezTo>
                  <a:pt x="5232768" y="4877975"/>
                  <a:pt x="5382877" y="4936834"/>
                  <a:pt x="5501824" y="4878198"/>
                </a:cubicBezTo>
                <a:cubicBezTo>
                  <a:pt x="5551302" y="4853851"/>
                  <a:pt x="5602119" y="4823472"/>
                  <a:pt x="5630153" y="4773434"/>
                </a:cubicBezTo>
                <a:cubicBezTo>
                  <a:pt x="5665112" y="4711001"/>
                  <a:pt x="5667011" y="4635723"/>
                  <a:pt x="5715036" y="4580215"/>
                </a:cubicBezTo>
                <a:cubicBezTo>
                  <a:pt x="5753346" y="4536098"/>
                  <a:pt x="5803382" y="4514765"/>
                  <a:pt x="5846493" y="4479361"/>
                </a:cubicBezTo>
                <a:cubicBezTo>
                  <a:pt x="5829629" y="4493210"/>
                  <a:pt x="5822927" y="4549166"/>
                  <a:pt x="5818124" y="4572174"/>
                </a:cubicBezTo>
                <a:cubicBezTo>
                  <a:pt x="5814439" y="4589932"/>
                  <a:pt x="5837558" y="4603446"/>
                  <a:pt x="5850066" y="4588814"/>
                </a:cubicBezTo>
                <a:cubicBezTo>
                  <a:pt x="5853865" y="4584347"/>
                  <a:pt x="5859673" y="4573514"/>
                  <a:pt x="5865480" y="4559776"/>
                </a:cubicBezTo>
                <a:cubicBezTo>
                  <a:pt x="5911719" y="4504043"/>
                  <a:pt x="5941316" y="4437925"/>
                  <a:pt x="6006654" y="4402408"/>
                </a:cubicBezTo>
                <a:cubicBezTo>
                  <a:pt x="6001962" y="4407991"/>
                  <a:pt x="5997718" y="4413576"/>
                  <a:pt x="5994703" y="4418156"/>
                </a:cubicBezTo>
                <a:cubicBezTo>
                  <a:pt x="5970467" y="4454342"/>
                  <a:pt x="5954161" y="4494550"/>
                  <a:pt x="5938970" y="4535205"/>
                </a:cubicBezTo>
                <a:cubicBezTo>
                  <a:pt x="5933833" y="4549054"/>
                  <a:pt x="5954384" y="4557766"/>
                  <a:pt x="5960191" y="4544028"/>
                </a:cubicBezTo>
                <a:cubicBezTo>
                  <a:pt x="5974376" y="4510857"/>
                  <a:pt x="5987444" y="4476568"/>
                  <a:pt x="6006653" y="4445854"/>
                </a:cubicBezTo>
                <a:cubicBezTo>
                  <a:pt x="6017934" y="4427873"/>
                  <a:pt x="6030555" y="4406651"/>
                  <a:pt x="6049653" y="4395817"/>
                </a:cubicBezTo>
                <a:cubicBezTo>
                  <a:pt x="6056690" y="4391797"/>
                  <a:pt x="6063167" y="4389563"/>
                  <a:pt x="6069199" y="4385095"/>
                </a:cubicBezTo>
                <a:cubicBezTo>
                  <a:pt x="6065513" y="4390680"/>
                  <a:pt x="6061827" y="4396265"/>
                  <a:pt x="6059259" y="4401403"/>
                </a:cubicBezTo>
                <a:cubicBezTo>
                  <a:pt x="6043957" y="4432005"/>
                  <a:pt x="6021061" y="4471765"/>
                  <a:pt x="6030331" y="4506723"/>
                </a:cubicBezTo>
                <a:cubicBezTo>
                  <a:pt x="6031225" y="4510075"/>
                  <a:pt x="6035469" y="4509516"/>
                  <a:pt x="6036922" y="4507171"/>
                </a:cubicBezTo>
                <a:cubicBezTo>
                  <a:pt x="6054903" y="4477462"/>
                  <a:pt x="6064173" y="4442615"/>
                  <a:pt x="6083607" y="4413688"/>
                </a:cubicBezTo>
                <a:cubicBezTo>
                  <a:pt x="6097791" y="4392579"/>
                  <a:pt x="6123703" y="4377948"/>
                  <a:pt x="6137328" y="4357174"/>
                </a:cubicBezTo>
                <a:cubicBezTo>
                  <a:pt x="6160671" y="4357509"/>
                  <a:pt x="6168600" y="4373815"/>
                  <a:pt x="6132862" y="4428097"/>
                </a:cubicBezTo>
                <a:cubicBezTo>
                  <a:pt x="6132414" y="4429101"/>
                  <a:pt x="6131631" y="4429883"/>
                  <a:pt x="6131074" y="4430777"/>
                </a:cubicBezTo>
                <a:cubicBezTo>
                  <a:pt x="6123814" y="4442057"/>
                  <a:pt x="6142689" y="4454231"/>
                  <a:pt x="6150619" y="4443620"/>
                </a:cubicBezTo>
                <a:cubicBezTo>
                  <a:pt x="6151289" y="4442727"/>
                  <a:pt x="6151513" y="4441833"/>
                  <a:pt x="6152184" y="4440828"/>
                </a:cubicBezTo>
                <a:cubicBezTo>
                  <a:pt x="6173515" y="4405646"/>
                  <a:pt x="6212047" y="4380070"/>
                  <a:pt x="6250356" y="4365774"/>
                </a:cubicBezTo>
                <a:cubicBezTo>
                  <a:pt x="6259626" y="4362311"/>
                  <a:pt x="6337026" y="4337293"/>
                  <a:pt x="6328762" y="4360637"/>
                </a:cubicBezTo>
                <a:cubicBezTo>
                  <a:pt x="6325299" y="4370465"/>
                  <a:pt x="6335016" y="4380852"/>
                  <a:pt x="6345068" y="4378729"/>
                </a:cubicBezTo>
                <a:cubicBezTo>
                  <a:pt x="6350876" y="4376832"/>
                  <a:pt x="6414650" y="4359519"/>
                  <a:pt x="6444135" y="4364657"/>
                </a:cubicBezTo>
                <a:cubicBezTo>
                  <a:pt x="6397561" y="4389563"/>
                  <a:pt x="6356683" y="4422064"/>
                  <a:pt x="6304525" y="4440717"/>
                </a:cubicBezTo>
                <a:cubicBezTo>
                  <a:pt x="6251249" y="4459816"/>
                  <a:pt x="6198310" y="4482264"/>
                  <a:pt x="6148274" y="4509181"/>
                </a:cubicBezTo>
                <a:cubicBezTo>
                  <a:pt x="6070315" y="4551065"/>
                  <a:pt x="6009110" y="4605791"/>
                  <a:pt x="5938188" y="4656832"/>
                </a:cubicBezTo>
                <a:cubicBezTo>
                  <a:pt x="5892508" y="4689669"/>
                  <a:pt x="5837669" y="4702513"/>
                  <a:pt x="5792324" y="4734568"/>
                </a:cubicBezTo>
                <a:cubicBezTo>
                  <a:pt x="5761721" y="4756235"/>
                  <a:pt x="5735251" y="4782705"/>
                  <a:pt x="5705096" y="4804708"/>
                </a:cubicBezTo>
                <a:cubicBezTo>
                  <a:pt x="5703644" y="4805825"/>
                  <a:pt x="5701969" y="4807054"/>
                  <a:pt x="5700517" y="4808169"/>
                </a:cubicBezTo>
                <a:cubicBezTo>
                  <a:pt x="5729110" y="4737696"/>
                  <a:pt x="5762727" y="4659959"/>
                  <a:pt x="5763174" y="4585687"/>
                </a:cubicBezTo>
                <a:cubicBezTo>
                  <a:pt x="5763174" y="4578428"/>
                  <a:pt x="5753122" y="4574965"/>
                  <a:pt x="5749324" y="4581666"/>
                </a:cubicBezTo>
                <a:cubicBezTo>
                  <a:pt x="5729110" y="4617742"/>
                  <a:pt x="5722520" y="4660406"/>
                  <a:pt x="5712691" y="4700391"/>
                </a:cubicBezTo>
                <a:cubicBezTo>
                  <a:pt x="5702416" y="4742497"/>
                  <a:pt x="5680078" y="4783934"/>
                  <a:pt x="5675833" y="4827268"/>
                </a:cubicBezTo>
                <a:cubicBezTo>
                  <a:pt x="5592961" y="4893834"/>
                  <a:pt x="5479040" y="4999492"/>
                  <a:pt x="5375952" y="4970899"/>
                </a:cubicBezTo>
                <a:cubicBezTo>
                  <a:pt x="5360315" y="4966543"/>
                  <a:pt x="5352945" y="4990333"/>
                  <a:pt x="5368580" y="4994912"/>
                </a:cubicBezTo>
                <a:cubicBezTo>
                  <a:pt x="5450783" y="5018925"/>
                  <a:pt x="5530416" y="4980393"/>
                  <a:pt x="5594302" y="4928123"/>
                </a:cubicBezTo>
                <a:cubicBezTo>
                  <a:pt x="5701187" y="4840783"/>
                  <a:pt x="5809301" y="4766175"/>
                  <a:pt x="5930482" y="4701620"/>
                </a:cubicBezTo>
                <a:cubicBezTo>
                  <a:pt x="5954495" y="4688776"/>
                  <a:pt x="5975381" y="4670570"/>
                  <a:pt x="5996043" y="4652030"/>
                </a:cubicBezTo>
                <a:cubicBezTo>
                  <a:pt x="6030554" y="4655157"/>
                  <a:pt x="6066741" y="4644771"/>
                  <a:pt x="6101923" y="4647339"/>
                </a:cubicBezTo>
                <a:cubicBezTo>
                  <a:pt x="6130850" y="4649350"/>
                  <a:pt x="6155309" y="4653259"/>
                  <a:pt x="6183792" y="4646446"/>
                </a:cubicBezTo>
                <a:cubicBezTo>
                  <a:pt x="6190156" y="4644994"/>
                  <a:pt x="6190827" y="4636170"/>
                  <a:pt x="6185466" y="4633043"/>
                </a:cubicBezTo>
                <a:cubicBezTo>
                  <a:pt x="6153299" y="4614392"/>
                  <a:pt x="6090979" y="4606127"/>
                  <a:pt x="6040718" y="4614614"/>
                </a:cubicBezTo>
                <a:cubicBezTo>
                  <a:pt x="6044739" y="4611599"/>
                  <a:pt x="6048648" y="4608137"/>
                  <a:pt x="6052781" y="4605345"/>
                </a:cubicBezTo>
                <a:cubicBezTo>
                  <a:pt x="6074224" y="4591159"/>
                  <a:pt x="6096227" y="4577423"/>
                  <a:pt x="6118229" y="4563797"/>
                </a:cubicBezTo>
                <a:cubicBezTo>
                  <a:pt x="6137440" y="4564690"/>
                  <a:pt x="6156762" y="4566701"/>
                  <a:pt x="6174967" y="4571169"/>
                </a:cubicBezTo>
                <a:cubicBezTo>
                  <a:pt x="6193730" y="4575859"/>
                  <a:pt x="6211602" y="4586247"/>
                  <a:pt x="6231034" y="4587140"/>
                </a:cubicBezTo>
                <a:cubicBezTo>
                  <a:pt x="6237065" y="4587363"/>
                  <a:pt x="6239746" y="4580550"/>
                  <a:pt x="6238518" y="4575747"/>
                </a:cubicBezTo>
                <a:cubicBezTo>
                  <a:pt x="6231481" y="4548272"/>
                  <a:pt x="6197863" y="4538220"/>
                  <a:pt x="6164133" y="4537326"/>
                </a:cubicBezTo>
                <a:cubicBezTo>
                  <a:pt x="6182450" y="4527052"/>
                  <a:pt x="6200544" y="4516330"/>
                  <a:pt x="6219308" y="4507283"/>
                </a:cubicBezTo>
                <a:cubicBezTo>
                  <a:pt x="6270348" y="4482600"/>
                  <a:pt x="6328650" y="4470202"/>
                  <a:pt x="6378127" y="4443732"/>
                </a:cubicBezTo>
                <a:cubicBezTo>
                  <a:pt x="6401916" y="4430999"/>
                  <a:pt x="6423473" y="4415588"/>
                  <a:pt x="6445588" y="4400956"/>
                </a:cubicBezTo>
                <a:cubicBezTo>
                  <a:pt x="6436318" y="4412683"/>
                  <a:pt x="6426823" y="4424523"/>
                  <a:pt x="6419005" y="4437143"/>
                </a:cubicBezTo>
                <a:cubicBezTo>
                  <a:pt x="6382484" y="4495779"/>
                  <a:pt x="6329096" y="4523477"/>
                  <a:pt x="6274592" y="4561787"/>
                </a:cubicBezTo>
                <a:cubicBezTo>
                  <a:pt x="6269455" y="4565360"/>
                  <a:pt x="6267110" y="4572844"/>
                  <a:pt x="6271019" y="4578316"/>
                </a:cubicBezTo>
                <a:cubicBezTo>
                  <a:pt x="6305418" y="4626677"/>
                  <a:pt x="6139785" y="4709997"/>
                  <a:pt x="6114097" y="4727867"/>
                </a:cubicBezTo>
                <a:cubicBezTo>
                  <a:pt x="6060040" y="4765393"/>
                  <a:pt x="6008552" y="4810068"/>
                  <a:pt x="5937072" y="4802139"/>
                </a:cubicBezTo>
                <a:cubicBezTo>
                  <a:pt x="5920095" y="4800240"/>
                  <a:pt x="5911829" y="4822131"/>
                  <a:pt x="5927467" y="4830731"/>
                </a:cubicBezTo>
                <a:cubicBezTo>
                  <a:pt x="5918979" y="4826039"/>
                  <a:pt x="5820246" y="4842347"/>
                  <a:pt x="5800254" y="4849048"/>
                </a:cubicBezTo>
                <a:cubicBezTo>
                  <a:pt x="5753123" y="4864796"/>
                  <a:pt x="5711126" y="4884899"/>
                  <a:pt x="5669691" y="4912263"/>
                </a:cubicBezTo>
                <a:cubicBezTo>
                  <a:pt x="5658968" y="4919300"/>
                  <a:pt x="5661315" y="4933596"/>
                  <a:pt x="5672930" y="4937951"/>
                </a:cubicBezTo>
                <a:cubicBezTo>
                  <a:pt x="5801594" y="4986536"/>
                  <a:pt x="5932940" y="4983520"/>
                  <a:pt x="6046972" y="4899307"/>
                </a:cubicBezTo>
                <a:cubicBezTo>
                  <a:pt x="6106502" y="4855302"/>
                  <a:pt x="6149390" y="4794431"/>
                  <a:pt x="6213722" y="4754112"/>
                </a:cubicBezTo>
                <a:cubicBezTo>
                  <a:pt x="6231146" y="4743168"/>
                  <a:pt x="6380585" y="4645552"/>
                  <a:pt x="6373995" y="4712454"/>
                </a:cubicBezTo>
                <a:cubicBezTo>
                  <a:pt x="6372990" y="4722840"/>
                  <a:pt x="6382707" y="4731441"/>
                  <a:pt x="6392870" y="4729654"/>
                </a:cubicBezTo>
                <a:cubicBezTo>
                  <a:pt x="6463234" y="4717591"/>
                  <a:pt x="6495288" y="4686430"/>
                  <a:pt x="6581623" y="4699162"/>
                </a:cubicBezTo>
                <a:cubicBezTo>
                  <a:pt x="6607200" y="4702960"/>
                  <a:pt x="6639590" y="4702290"/>
                  <a:pt x="6671421" y="4703295"/>
                </a:cubicBezTo>
                <a:cubicBezTo>
                  <a:pt x="6617139" y="4721388"/>
                  <a:pt x="6567663" y="4756235"/>
                  <a:pt x="6512711" y="4773882"/>
                </a:cubicBezTo>
                <a:cubicBezTo>
                  <a:pt x="6433747" y="4799347"/>
                  <a:pt x="6361933" y="4825593"/>
                  <a:pt x="6290117" y="4862897"/>
                </a:cubicBezTo>
                <a:cubicBezTo>
                  <a:pt x="6295031" y="4855414"/>
                  <a:pt x="6299834" y="4847931"/>
                  <a:pt x="6304860" y="4840895"/>
                </a:cubicBezTo>
                <a:cubicBezTo>
                  <a:pt x="6324741" y="4812861"/>
                  <a:pt x="6357130" y="4781589"/>
                  <a:pt x="6363273" y="4746965"/>
                </a:cubicBezTo>
                <a:cubicBezTo>
                  <a:pt x="6364390" y="4740487"/>
                  <a:pt x="6358694" y="4735349"/>
                  <a:pt x="6352440" y="4738365"/>
                </a:cubicBezTo>
                <a:cubicBezTo>
                  <a:pt x="6320161" y="4753666"/>
                  <a:pt x="6300504" y="4794209"/>
                  <a:pt x="6281294" y="4823024"/>
                </a:cubicBezTo>
                <a:cubicBezTo>
                  <a:pt x="6267110" y="4844245"/>
                  <a:pt x="6249129" y="4866136"/>
                  <a:pt x="6237736" y="4890037"/>
                </a:cubicBezTo>
                <a:cubicBezTo>
                  <a:pt x="6214393" y="4902658"/>
                  <a:pt x="6191050" y="4914944"/>
                  <a:pt x="6167149" y="4925778"/>
                </a:cubicBezTo>
                <a:cubicBezTo>
                  <a:pt x="6179435" y="4911927"/>
                  <a:pt x="6190827" y="4897186"/>
                  <a:pt x="6202553" y="4882443"/>
                </a:cubicBezTo>
                <a:cubicBezTo>
                  <a:pt x="6228018" y="4850164"/>
                  <a:pt x="6262531" y="4816323"/>
                  <a:pt x="6262642" y="4772876"/>
                </a:cubicBezTo>
                <a:cubicBezTo>
                  <a:pt x="6262642" y="4765058"/>
                  <a:pt x="6253148" y="4762154"/>
                  <a:pt x="6248681" y="4768408"/>
                </a:cubicBezTo>
                <a:cubicBezTo>
                  <a:pt x="6225673" y="4800016"/>
                  <a:pt x="6205234" y="4833301"/>
                  <a:pt x="6182227" y="4865019"/>
                </a:cubicBezTo>
                <a:cubicBezTo>
                  <a:pt x="6162235" y="4892494"/>
                  <a:pt x="6139227" y="4918406"/>
                  <a:pt x="6119904" y="4946328"/>
                </a:cubicBezTo>
                <a:cubicBezTo>
                  <a:pt x="6100583" y="4954370"/>
                  <a:pt x="6081261" y="4962187"/>
                  <a:pt x="6061827" y="4969894"/>
                </a:cubicBezTo>
                <a:cubicBezTo>
                  <a:pt x="6079027" y="4952470"/>
                  <a:pt x="6094775" y="4933595"/>
                  <a:pt x="6107508" y="4916731"/>
                </a:cubicBezTo>
                <a:cubicBezTo>
                  <a:pt x="6130850" y="4886128"/>
                  <a:pt x="6162234" y="4857759"/>
                  <a:pt x="6182450" y="4825704"/>
                </a:cubicBezTo>
                <a:cubicBezTo>
                  <a:pt x="6185801" y="4820345"/>
                  <a:pt x="6181334" y="4811855"/>
                  <a:pt x="6174521" y="4813755"/>
                </a:cubicBezTo>
                <a:cubicBezTo>
                  <a:pt x="6132414" y="4825259"/>
                  <a:pt x="6110747" y="4880990"/>
                  <a:pt x="6084611" y="4912152"/>
                </a:cubicBezTo>
                <a:cubicBezTo>
                  <a:pt x="6062497" y="4938398"/>
                  <a:pt x="6031001" y="4962634"/>
                  <a:pt x="6008888" y="4990891"/>
                </a:cubicBezTo>
                <a:cubicBezTo>
                  <a:pt x="5990571" y="4998039"/>
                  <a:pt x="5972365" y="5005187"/>
                  <a:pt x="5954049" y="5012671"/>
                </a:cubicBezTo>
                <a:cubicBezTo>
                  <a:pt x="5950139" y="5014235"/>
                  <a:pt x="5946342" y="5015798"/>
                  <a:pt x="5942433" y="5017362"/>
                </a:cubicBezTo>
                <a:cubicBezTo>
                  <a:pt x="5961866" y="4998486"/>
                  <a:pt x="5988113" y="4968889"/>
                  <a:pt x="5969350" y="4962188"/>
                </a:cubicBezTo>
                <a:cubicBezTo>
                  <a:pt x="5963095" y="4959954"/>
                  <a:pt x="5958180" y="4960736"/>
                  <a:pt x="5953155" y="4965315"/>
                </a:cubicBezTo>
                <a:cubicBezTo>
                  <a:pt x="5935396" y="4981286"/>
                  <a:pt x="5920989" y="5002284"/>
                  <a:pt x="5903789" y="5019260"/>
                </a:cubicBezTo>
                <a:cubicBezTo>
                  <a:pt x="5895524" y="5027414"/>
                  <a:pt x="5886700" y="5035567"/>
                  <a:pt x="5877207" y="5042827"/>
                </a:cubicBezTo>
                <a:cubicBezTo>
                  <a:pt x="5794894" y="5072982"/>
                  <a:pt x="5711797" y="5094203"/>
                  <a:pt x="5621218" y="5088730"/>
                </a:cubicBezTo>
                <a:cubicBezTo>
                  <a:pt x="5610943" y="5085826"/>
                  <a:pt x="5600667" y="5082923"/>
                  <a:pt x="5589610" y="5081917"/>
                </a:cubicBezTo>
                <a:cubicBezTo>
                  <a:pt x="5579224" y="5081024"/>
                  <a:pt x="5576879" y="5096996"/>
                  <a:pt x="5586707" y="5099787"/>
                </a:cubicBezTo>
                <a:cubicBezTo>
                  <a:pt x="5650928" y="5118662"/>
                  <a:pt x="5696384" y="5153175"/>
                  <a:pt x="5743070" y="5200306"/>
                </a:cubicBezTo>
                <a:cubicBezTo>
                  <a:pt x="5776241" y="5233812"/>
                  <a:pt x="5809300" y="5276365"/>
                  <a:pt x="5855652" y="5290774"/>
                </a:cubicBezTo>
                <a:cubicBezTo>
                  <a:pt x="5859896" y="5292114"/>
                  <a:pt x="5865144" y="5287423"/>
                  <a:pt x="5861571" y="5283291"/>
                </a:cubicBezTo>
                <a:cubicBezTo>
                  <a:pt x="5823485" y="5239509"/>
                  <a:pt x="5777023" y="5198744"/>
                  <a:pt x="5734358" y="5159317"/>
                </a:cubicBezTo>
                <a:cubicBezTo>
                  <a:pt x="5714812" y="5141335"/>
                  <a:pt x="5694039" y="5124247"/>
                  <a:pt x="5671590" y="5110509"/>
                </a:cubicBezTo>
                <a:cubicBezTo>
                  <a:pt x="5734024" y="5108611"/>
                  <a:pt x="5794000" y="5094873"/>
                  <a:pt x="5854312" y="5075663"/>
                </a:cubicBezTo>
                <a:cubicBezTo>
                  <a:pt x="5886253" y="5081247"/>
                  <a:pt x="5918866" y="5076220"/>
                  <a:pt x="5951368" y="5074993"/>
                </a:cubicBezTo>
                <a:cubicBezTo>
                  <a:pt x="5983757" y="5073764"/>
                  <a:pt x="6018269" y="5082699"/>
                  <a:pt x="6049542" y="5076891"/>
                </a:cubicBezTo>
                <a:cubicBezTo>
                  <a:pt x="6054903" y="5075887"/>
                  <a:pt x="6055461" y="5068962"/>
                  <a:pt x="6051329" y="5066170"/>
                </a:cubicBezTo>
                <a:cubicBezTo>
                  <a:pt x="6023853" y="5047071"/>
                  <a:pt x="5981635" y="5052320"/>
                  <a:pt x="5949692" y="5054777"/>
                </a:cubicBezTo>
                <a:cubicBezTo>
                  <a:pt x="5935843" y="5055783"/>
                  <a:pt x="5921995" y="5056899"/>
                  <a:pt x="5908145" y="5058128"/>
                </a:cubicBezTo>
                <a:cubicBezTo>
                  <a:pt x="5991576" y="5030318"/>
                  <a:pt x="6076236" y="5002842"/>
                  <a:pt x="6157209" y="4969113"/>
                </a:cubicBezTo>
                <a:cubicBezTo>
                  <a:pt x="6208921" y="4967437"/>
                  <a:pt x="6298494" y="4972127"/>
                  <a:pt x="6307876" y="4972909"/>
                </a:cubicBezTo>
                <a:cubicBezTo>
                  <a:pt x="6330549" y="4974921"/>
                  <a:pt x="6353445" y="4978941"/>
                  <a:pt x="6376340" y="4982404"/>
                </a:cubicBezTo>
                <a:cubicBezTo>
                  <a:pt x="6355455" y="4989216"/>
                  <a:pt x="6334123" y="4995025"/>
                  <a:pt x="6312232" y="4999157"/>
                </a:cubicBezTo>
                <a:cubicBezTo>
                  <a:pt x="6291681" y="5003066"/>
                  <a:pt x="6298271" y="5032663"/>
                  <a:pt x="6318375" y="5030540"/>
                </a:cubicBezTo>
                <a:cubicBezTo>
                  <a:pt x="6370421" y="5025180"/>
                  <a:pt x="6418112" y="5009544"/>
                  <a:pt x="6463011" y="4987205"/>
                </a:cubicBezTo>
                <a:cubicBezTo>
                  <a:pt x="6463457" y="4987206"/>
                  <a:pt x="6464351" y="4987206"/>
                  <a:pt x="6464351" y="4987206"/>
                </a:cubicBezTo>
                <a:cubicBezTo>
                  <a:pt x="6466695" y="4986983"/>
                  <a:pt x="6468371" y="4985531"/>
                  <a:pt x="6469600" y="4983743"/>
                </a:cubicBezTo>
                <a:cubicBezTo>
                  <a:pt x="6500426" y="4967884"/>
                  <a:pt x="6530134" y="4949343"/>
                  <a:pt x="6558168" y="4927005"/>
                </a:cubicBezTo>
                <a:cubicBezTo>
                  <a:pt x="6586091" y="4904668"/>
                  <a:pt x="6621943" y="4885682"/>
                  <a:pt x="6652433" y="4863344"/>
                </a:cubicBezTo>
                <a:cubicBezTo>
                  <a:pt x="6727823" y="4855750"/>
                  <a:pt x="6915569" y="4828833"/>
                  <a:pt x="6919479" y="4861333"/>
                </a:cubicBezTo>
                <a:cubicBezTo>
                  <a:pt x="6920484" y="4869487"/>
                  <a:pt x="6926180" y="4876858"/>
                  <a:pt x="6935226" y="4876411"/>
                </a:cubicBezTo>
                <a:cubicBezTo>
                  <a:pt x="6925511" y="4876858"/>
                  <a:pt x="7004027" y="4876858"/>
                  <a:pt x="7054398" y="4884564"/>
                </a:cubicBezTo>
                <a:cubicBezTo>
                  <a:pt x="7007489" y="4889479"/>
                  <a:pt x="6960356" y="4906567"/>
                  <a:pt x="6917021" y="4920975"/>
                </a:cubicBezTo>
                <a:cubicBezTo>
                  <a:pt x="6832027" y="4949009"/>
                  <a:pt x="6742565" y="4982627"/>
                  <a:pt x="6666059" y="5029536"/>
                </a:cubicBezTo>
                <a:cubicBezTo>
                  <a:pt x="6657571" y="5034786"/>
                  <a:pt x="6664719" y="5047517"/>
                  <a:pt x="6673766" y="5044614"/>
                </a:cubicBezTo>
                <a:cubicBezTo>
                  <a:pt x="6803993" y="5002954"/>
                  <a:pt x="6938131" y="4925778"/>
                  <a:pt x="7077629" y="4919411"/>
                </a:cubicBezTo>
                <a:cubicBezTo>
                  <a:pt x="7064785" y="4930468"/>
                  <a:pt x="7052275" y="4941972"/>
                  <a:pt x="7040213" y="4953923"/>
                </a:cubicBezTo>
                <a:cubicBezTo>
                  <a:pt x="7037421" y="4953811"/>
                  <a:pt x="7034852" y="4953810"/>
                  <a:pt x="7030498" y="4954035"/>
                </a:cubicBezTo>
                <a:cubicBezTo>
                  <a:pt x="7015642" y="4954704"/>
                  <a:pt x="7001458" y="4951690"/>
                  <a:pt x="6986714" y="4952247"/>
                </a:cubicBezTo>
                <a:cubicBezTo>
                  <a:pt x="6977222" y="4952583"/>
                  <a:pt x="6974094" y="4963863"/>
                  <a:pt x="6980014" y="4970229"/>
                </a:cubicBezTo>
                <a:cubicBezTo>
                  <a:pt x="6981690" y="4972016"/>
                  <a:pt x="6984258" y="4973021"/>
                  <a:pt x="6986269" y="4974586"/>
                </a:cubicBezTo>
                <a:cubicBezTo>
                  <a:pt x="6965271" y="4979053"/>
                  <a:pt x="6944162" y="4984972"/>
                  <a:pt x="6923500" y="4990221"/>
                </a:cubicBezTo>
                <a:cubicBezTo>
                  <a:pt x="6910656" y="4993573"/>
                  <a:pt x="6908981" y="5014905"/>
                  <a:pt x="6923389" y="5017250"/>
                </a:cubicBezTo>
                <a:cubicBezTo>
                  <a:pt x="6933886" y="5018925"/>
                  <a:pt x="6968175" y="5017920"/>
                  <a:pt x="6993081" y="5010772"/>
                </a:cubicBezTo>
                <a:cubicBezTo>
                  <a:pt x="6981913" y="5025404"/>
                  <a:pt x="6970298" y="5039587"/>
                  <a:pt x="6957230" y="5051985"/>
                </a:cubicBezTo>
                <a:cubicBezTo>
                  <a:pt x="6949524" y="5046177"/>
                  <a:pt x="6940365" y="5046959"/>
                  <a:pt x="6927409" y="5046513"/>
                </a:cubicBezTo>
                <a:cubicBezTo>
                  <a:pt x="6898147" y="5045619"/>
                  <a:pt x="6869330" y="5044167"/>
                  <a:pt x="6840069" y="5044614"/>
                </a:cubicBezTo>
                <a:cubicBezTo>
                  <a:pt x="6827784" y="5044837"/>
                  <a:pt x="6826555" y="5061925"/>
                  <a:pt x="6837724" y="5065387"/>
                </a:cubicBezTo>
                <a:cubicBezTo>
                  <a:pt x="6863077" y="5073429"/>
                  <a:pt x="6888429" y="5078343"/>
                  <a:pt x="6914678" y="5081135"/>
                </a:cubicBezTo>
                <a:cubicBezTo>
                  <a:pt x="6911996" y="5082364"/>
                  <a:pt x="6909986" y="5084151"/>
                  <a:pt x="6907193" y="5085156"/>
                </a:cubicBezTo>
                <a:cubicBezTo>
                  <a:pt x="6895690" y="5089624"/>
                  <a:pt x="6883963" y="5093421"/>
                  <a:pt x="6872346" y="5097330"/>
                </a:cubicBezTo>
                <a:cubicBezTo>
                  <a:pt x="6852355" y="5096437"/>
                  <a:pt x="6832585" y="5095766"/>
                  <a:pt x="6812483" y="5092304"/>
                </a:cubicBezTo>
                <a:cubicBezTo>
                  <a:pt x="6794613" y="5089289"/>
                  <a:pt x="6771827" y="5087837"/>
                  <a:pt x="6755299" y="5080242"/>
                </a:cubicBezTo>
                <a:cubicBezTo>
                  <a:pt x="6749714" y="5077674"/>
                  <a:pt x="6745916" y="5084933"/>
                  <a:pt x="6749937" y="5088842"/>
                </a:cubicBezTo>
                <a:cubicBezTo>
                  <a:pt x="6763898" y="5102692"/>
                  <a:pt x="6785007" y="5113748"/>
                  <a:pt x="6807455" y="5121008"/>
                </a:cubicBezTo>
                <a:cubicBezTo>
                  <a:pt x="6805446" y="5121902"/>
                  <a:pt x="6804775" y="5123576"/>
                  <a:pt x="6803547" y="5125029"/>
                </a:cubicBezTo>
                <a:cubicBezTo>
                  <a:pt x="6799079" y="5126145"/>
                  <a:pt x="6794500" y="5126817"/>
                  <a:pt x="6790032" y="5127821"/>
                </a:cubicBezTo>
                <a:cubicBezTo>
                  <a:pt x="6781880" y="5127486"/>
                  <a:pt x="6773726" y="5127151"/>
                  <a:pt x="6766579" y="5126146"/>
                </a:cubicBezTo>
                <a:cubicBezTo>
                  <a:pt x="6736087" y="5121455"/>
                  <a:pt x="6701240" y="5116430"/>
                  <a:pt x="6671867" y="5107382"/>
                </a:cubicBezTo>
                <a:cubicBezTo>
                  <a:pt x="6666953" y="5105819"/>
                  <a:pt x="6663155" y="5112296"/>
                  <a:pt x="6667511" y="5115535"/>
                </a:cubicBezTo>
                <a:cubicBezTo>
                  <a:pt x="6684711" y="5128044"/>
                  <a:pt x="6702357" y="5136309"/>
                  <a:pt x="6721233" y="5142340"/>
                </a:cubicBezTo>
                <a:cubicBezTo>
                  <a:pt x="6586202" y="5168922"/>
                  <a:pt x="6447709" y="5180426"/>
                  <a:pt x="6308992" y="5183106"/>
                </a:cubicBezTo>
                <a:cubicBezTo>
                  <a:pt x="6369305" y="5168476"/>
                  <a:pt x="6424142" y="5143458"/>
                  <a:pt x="6484119" y="5115312"/>
                </a:cubicBezTo>
                <a:cubicBezTo>
                  <a:pt x="6530582" y="5093422"/>
                  <a:pt x="6590334" y="5095990"/>
                  <a:pt x="6627973" y="5059691"/>
                </a:cubicBezTo>
                <a:cubicBezTo>
                  <a:pt x="6634227" y="5053660"/>
                  <a:pt x="6626410" y="5043161"/>
                  <a:pt x="6618704" y="5046066"/>
                </a:cubicBezTo>
                <a:cubicBezTo>
                  <a:pt x="6546999" y="5073093"/>
                  <a:pt x="6481773" y="5109615"/>
                  <a:pt x="6407948" y="5132289"/>
                </a:cubicBezTo>
                <a:cubicBezTo>
                  <a:pt x="6344287" y="5151722"/>
                  <a:pt x="6282522" y="5166353"/>
                  <a:pt x="6216403" y="5176405"/>
                </a:cubicBezTo>
                <a:cubicBezTo>
                  <a:pt x="6211489" y="5177186"/>
                  <a:pt x="6209367" y="5180426"/>
                  <a:pt x="6208473" y="5184000"/>
                </a:cubicBezTo>
                <a:cubicBezTo>
                  <a:pt x="6164133" y="5183776"/>
                  <a:pt x="6119905" y="5183106"/>
                  <a:pt x="6076011" y="5181878"/>
                </a:cubicBezTo>
                <a:cubicBezTo>
                  <a:pt x="6074895" y="5181878"/>
                  <a:pt x="6074224" y="5182547"/>
                  <a:pt x="6073331" y="5182994"/>
                </a:cubicBezTo>
                <a:cubicBezTo>
                  <a:pt x="6055572" y="5177186"/>
                  <a:pt x="6037591" y="5174395"/>
                  <a:pt x="6019609" y="5177857"/>
                </a:cubicBezTo>
                <a:cubicBezTo>
                  <a:pt x="6016260" y="5178528"/>
                  <a:pt x="6015365" y="5183777"/>
                  <a:pt x="6018603" y="5185228"/>
                </a:cubicBezTo>
                <a:cubicBezTo>
                  <a:pt x="6063056" y="5205109"/>
                  <a:pt x="6104827" y="5224319"/>
                  <a:pt x="6148497" y="5246992"/>
                </a:cubicBezTo>
                <a:cubicBezTo>
                  <a:pt x="6188370" y="5267766"/>
                  <a:pt x="6227349" y="5294682"/>
                  <a:pt x="6268450" y="5311994"/>
                </a:cubicBezTo>
                <a:cubicBezTo>
                  <a:pt x="6273588" y="5314117"/>
                  <a:pt x="6279284" y="5308756"/>
                  <a:pt x="6277050" y="5303506"/>
                </a:cubicBezTo>
                <a:cubicBezTo>
                  <a:pt x="6257951" y="5260283"/>
                  <a:pt x="6200767" y="5244759"/>
                  <a:pt x="6161341" y="5225771"/>
                </a:cubicBezTo>
                <a:cubicBezTo>
                  <a:pt x="6148386" y="5219517"/>
                  <a:pt x="6134760" y="5211922"/>
                  <a:pt x="6120798" y="5204438"/>
                </a:cubicBezTo>
                <a:cubicBezTo>
                  <a:pt x="6131073" y="5205332"/>
                  <a:pt x="6141572" y="5205109"/>
                  <a:pt x="6151848" y="5205443"/>
                </a:cubicBezTo>
                <a:cubicBezTo>
                  <a:pt x="6151624" y="5208348"/>
                  <a:pt x="6153411" y="5211475"/>
                  <a:pt x="6157097" y="5211810"/>
                </a:cubicBezTo>
                <a:cubicBezTo>
                  <a:pt x="6279619" y="5220745"/>
                  <a:pt x="6349759" y="5349857"/>
                  <a:pt x="6457985" y="5388947"/>
                </a:cubicBezTo>
                <a:cubicBezTo>
                  <a:pt x="6466808" y="5392075"/>
                  <a:pt x="6471387" y="5380571"/>
                  <a:pt x="6464910" y="5375211"/>
                </a:cubicBezTo>
                <a:cubicBezTo>
                  <a:pt x="6410182" y="5329976"/>
                  <a:pt x="6350317" y="5281168"/>
                  <a:pt x="6289112" y="5244981"/>
                </a:cubicBezTo>
                <a:cubicBezTo>
                  <a:pt x="6266774" y="5231803"/>
                  <a:pt x="6241868" y="5215160"/>
                  <a:pt x="6215845" y="5205556"/>
                </a:cubicBezTo>
                <a:cubicBezTo>
                  <a:pt x="6274705" y="5203322"/>
                  <a:pt x="6333787" y="5197626"/>
                  <a:pt x="6392201" y="5197850"/>
                </a:cubicBezTo>
                <a:cubicBezTo>
                  <a:pt x="6503331" y="5198408"/>
                  <a:pt x="6609210" y="5195392"/>
                  <a:pt x="6718329" y="5172273"/>
                </a:cubicBezTo>
                <a:cubicBezTo>
                  <a:pt x="6743459" y="5166911"/>
                  <a:pt x="6768701" y="5162332"/>
                  <a:pt x="6793942" y="5157418"/>
                </a:cubicBezTo>
                <a:cubicBezTo>
                  <a:pt x="6805892" y="5158535"/>
                  <a:pt x="6817061" y="5156972"/>
                  <a:pt x="6825885" y="5151163"/>
                </a:cubicBezTo>
                <a:cubicBezTo>
                  <a:pt x="6891558" y="5138655"/>
                  <a:pt x="6957342" y="5126593"/>
                  <a:pt x="7023014" y="5114083"/>
                </a:cubicBezTo>
                <a:cubicBezTo>
                  <a:pt x="7067466" y="5105595"/>
                  <a:pt x="7105328" y="5092639"/>
                  <a:pt x="7145982" y="5072200"/>
                </a:cubicBezTo>
                <a:cubicBezTo>
                  <a:pt x="7215675" y="5037242"/>
                  <a:pt x="7288832" y="5035120"/>
                  <a:pt x="7363103" y="5046177"/>
                </a:cubicBezTo>
                <a:cubicBezTo>
                  <a:pt x="7326692" y="5101463"/>
                  <a:pt x="7300335" y="5155408"/>
                  <a:pt x="7238124" y="5191595"/>
                </a:cubicBezTo>
                <a:cubicBezTo>
                  <a:pt x="7220143" y="5202093"/>
                  <a:pt x="7231088" y="5228563"/>
                  <a:pt x="7251191" y="5221415"/>
                </a:cubicBezTo>
                <a:cubicBezTo>
                  <a:pt x="7259568" y="5218400"/>
                  <a:pt x="7266829" y="5214714"/>
                  <a:pt x="7274089" y="5210917"/>
                </a:cubicBezTo>
                <a:cubicBezTo>
                  <a:pt x="7277551" y="5212592"/>
                  <a:pt x="7281348" y="5213040"/>
                  <a:pt x="7284811" y="5209688"/>
                </a:cubicBezTo>
                <a:cubicBezTo>
                  <a:pt x="7355398" y="5139883"/>
                  <a:pt x="7499698" y="5107271"/>
                  <a:pt x="7595750" y="5116093"/>
                </a:cubicBezTo>
                <a:cubicBezTo>
                  <a:pt x="7630708" y="5119333"/>
                  <a:pt x="7667788" y="5120002"/>
                  <a:pt x="7702412" y="5125252"/>
                </a:cubicBezTo>
                <a:cubicBezTo>
                  <a:pt x="7701630" y="5125140"/>
                  <a:pt x="7653939" y="5174284"/>
                  <a:pt x="7649918" y="5178193"/>
                </a:cubicBezTo>
                <a:cubicBezTo>
                  <a:pt x="7645339" y="5182660"/>
                  <a:pt x="7642435" y="5191818"/>
                  <a:pt x="7640314" y="5199860"/>
                </a:cubicBezTo>
                <a:cubicBezTo>
                  <a:pt x="7639085" y="5202987"/>
                  <a:pt x="7637633" y="5206114"/>
                  <a:pt x="7636851" y="5209800"/>
                </a:cubicBezTo>
                <a:cubicBezTo>
                  <a:pt x="7636738" y="5210581"/>
                  <a:pt x="7637185" y="5211140"/>
                  <a:pt x="7637185" y="5211811"/>
                </a:cubicBezTo>
                <a:cubicBezTo>
                  <a:pt x="7635287" y="5218288"/>
                  <a:pt x="7639308" y="5222644"/>
                  <a:pt x="7644446" y="5224542"/>
                </a:cubicBezTo>
                <a:cubicBezTo>
                  <a:pt x="7650365" y="5228005"/>
                  <a:pt x="7658295" y="5228563"/>
                  <a:pt x="7663432" y="5223538"/>
                </a:cubicBezTo>
                <a:cubicBezTo>
                  <a:pt x="7693142" y="5194834"/>
                  <a:pt x="7763058" y="5211140"/>
                  <a:pt x="7799692" y="5217394"/>
                </a:cubicBezTo>
                <a:cubicBezTo>
                  <a:pt x="7832751" y="5222756"/>
                  <a:pt x="7859669" y="5221751"/>
                  <a:pt x="7889154" y="5217841"/>
                </a:cubicBezTo>
                <a:cubicBezTo>
                  <a:pt x="7885356" y="5224319"/>
                  <a:pt x="7879884" y="5229569"/>
                  <a:pt x="7874746" y="5234930"/>
                </a:cubicBezTo>
                <a:cubicBezTo>
                  <a:pt x="7872736" y="5233812"/>
                  <a:pt x="7870614" y="5233031"/>
                  <a:pt x="7868269" y="5233366"/>
                </a:cubicBezTo>
                <a:cubicBezTo>
                  <a:pt x="7840346" y="5237498"/>
                  <a:pt x="7819460" y="5263298"/>
                  <a:pt x="7791427" y="5272010"/>
                </a:cubicBezTo>
                <a:cubicBezTo>
                  <a:pt x="7766632" y="5279828"/>
                  <a:pt x="7741056" y="5285525"/>
                  <a:pt x="7715926" y="5275807"/>
                </a:cubicBezTo>
                <a:cubicBezTo>
                  <a:pt x="7703864" y="5271117"/>
                  <a:pt x="7693811" y="5286306"/>
                  <a:pt x="7701518" y="5296022"/>
                </a:cubicBezTo>
                <a:cubicBezTo>
                  <a:pt x="7720394" y="5319700"/>
                  <a:pt x="7754681" y="5317802"/>
                  <a:pt x="7782268" y="5312776"/>
                </a:cubicBezTo>
                <a:cubicBezTo>
                  <a:pt x="7768196" y="5325509"/>
                  <a:pt x="7753677" y="5337459"/>
                  <a:pt x="7736923" y="5345612"/>
                </a:cubicBezTo>
                <a:cubicBezTo>
                  <a:pt x="7731227" y="5346618"/>
                  <a:pt x="7725419" y="5347512"/>
                  <a:pt x="7719834" y="5347735"/>
                </a:cubicBezTo>
                <a:cubicBezTo>
                  <a:pt x="7705651" y="5348516"/>
                  <a:pt x="7690797" y="5345725"/>
                  <a:pt x="7676054" y="5343603"/>
                </a:cubicBezTo>
                <a:cubicBezTo>
                  <a:pt x="7671251" y="5342709"/>
                  <a:pt x="7666448" y="5341927"/>
                  <a:pt x="7661757" y="5340810"/>
                </a:cubicBezTo>
                <a:cubicBezTo>
                  <a:pt x="7627023" y="5332098"/>
                  <a:pt x="7592399" y="5322158"/>
                  <a:pt x="7556771" y="5318473"/>
                </a:cubicBezTo>
                <a:cubicBezTo>
                  <a:pt x="7543814" y="5317131"/>
                  <a:pt x="7538677" y="5335784"/>
                  <a:pt x="7552191" y="5338800"/>
                </a:cubicBezTo>
                <a:cubicBezTo>
                  <a:pt x="7591505" y="5347623"/>
                  <a:pt x="7629926" y="5358904"/>
                  <a:pt x="7668906" y="5368732"/>
                </a:cubicBezTo>
                <a:cubicBezTo>
                  <a:pt x="7700848" y="5376774"/>
                  <a:pt x="7733238" y="5387496"/>
                  <a:pt x="7765850" y="5379678"/>
                </a:cubicBezTo>
                <a:cubicBezTo>
                  <a:pt x="7769760" y="5378785"/>
                  <a:pt x="7771211" y="5376104"/>
                  <a:pt x="7771546" y="5373199"/>
                </a:cubicBezTo>
                <a:cubicBezTo>
                  <a:pt x="7780034" y="5375433"/>
                  <a:pt x="7785508" y="5378784"/>
                  <a:pt x="7789528" y="5382581"/>
                </a:cubicBezTo>
                <a:cubicBezTo>
                  <a:pt x="7777131" y="5384926"/>
                  <a:pt x="7764846" y="5387608"/>
                  <a:pt x="7751778" y="5386155"/>
                </a:cubicBezTo>
                <a:cubicBezTo>
                  <a:pt x="7738040" y="5384592"/>
                  <a:pt x="7725531" y="5383252"/>
                  <a:pt x="7711681" y="5384926"/>
                </a:cubicBezTo>
                <a:cubicBezTo>
                  <a:pt x="7703193" y="5385933"/>
                  <a:pt x="7704980" y="5396766"/>
                  <a:pt x="7711012" y="5399557"/>
                </a:cubicBezTo>
                <a:cubicBezTo>
                  <a:pt x="7731785" y="5409275"/>
                  <a:pt x="7764287" y="5416311"/>
                  <a:pt x="7791092" y="5412402"/>
                </a:cubicBezTo>
                <a:cubicBezTo>
                  <a:pt x="7790087" y="5414189"/>
                  <a:pt x="7789640" y="5415865"/>
                  <a:pt x="7788411" y="5417763"/>
                </a:cubicBezTo>
                <a:cubicBezTo>
                  <a:pt x="7776238" y="5418545"/>
                  <a:pt x="7763729" y="5421337"/>
                  <a:pt x="7751442" y="5422342"/>
                </a:cubicBezTo>
                <a:cubicBezTo>
                  <a:pt x="7725977" y="5424464"/>
                  <a:pt x="7702300" y="5420444"/>
                  <a:pt x="7677282" y="5416088"/>
                </a:cubicBezTo>
                <a:cubicBezTo>
                  <a:pt x="7670245" y="5414858"/>
                  <a:pt x="7668124" y="5423571"/>
                  <a:pt x="7672367" y="5427703"/>
                </a:cubicBezTo>
                <a:cubicBezTo>
                  <a:pt x="7686441" y="5441217"/>
                  <a:pt x="7703193" y="5446579"/>
                  <a:pt x="7721287" y="5448254"/>
                </a:cubicBezTo>
                <a:cubicBezTo>
                  <a:pt x="7716149" y="5448589"/>
                  <a:pt x="7710900" y="5448812"/>
                  <a:pt x="7705986" y="5449147"/>
                </a:cubicBezTo>
                <a:cubicBezTo>
                  <a:pt x="7669129" y="5451828"/>
                  <a:pt x="7638191" y="5451493"/>
                  <a:pt x="7601446" y="5445126"/>
                </a:cubicBezTo>
                <a:cubicBezTo>
                  <a:pt x="7596197" y="5444233"/>
                  <a:pt x="7592399" y="5450599"/>
                  <a:pt x="7596532" y="5454397"/>
                </a:cubicBezTo>
                <a:cubicBezTo>
                  <a:pt x="7620321" y="5476399"/>
                  <a:pt x="7653268" y="5476176"/>
                  <a:pt x="7683983" y="5476623"/>
                </a:cubicBezTo>
                <a:cubicBezTo>
                  <a:pt x="7693029" y="5476734"/>
                  <a:pt x="7702077" y="5476064"/>
                  <a:pt x="7711123" y="5475394"/>
                </a:cubicBezTo>
                <a:cubicBezTo>
                  <a:pt x="7704311" y="5478186"/>
                  <a:pt x="7697721" y="5480644"/>
                  <a:pt x="7691355" y="5482318"/>
                </a:cubicBezTo>
                <a:cubicBezTo>
                  <a:pt x="7649472" y="5493264"/>
                  <a:pt x="7605690" y="5501528"/>
                  <a:pt x="7562243" y="5502199"/>
                </a:cubicBezTo>
                <a:cubicBezTo>
                  <a:pt x="7479148" y="5503540"/>
                  <a:pt x="7402976" y="5509123"/>
                  <a:pt x="7341771" y="5442557"/>
                </a:cubicBezTo>
                <a:cubicBezTo>
                  <a:pt x="7341435" y="5440770"/>
                  <a:pt x="7340208" y="5439207"/>
                  <a:pt x="7339761" y="5437420"/>
                </a:cubicBezTo>
                <a:cubicBezTo>
                  <a:pt x="7382425" y="5467799"/>
                  <a:pt x="7446199" y="5487121"/>
                  <a:pt x="7486407" y="5479080"/>
                </a:cubicBezTo>
                <a:cubicBezTo>
                  <a:pt x="7492773" y="5477851"/>
                  <a:pt x="7494337" y="5469475"/>
                  <a:pt x="7488194" y="5466570"/>
                </a:cubicBezTo>
                <a:cubicBezTo>
                  <a:pt x="7458038" y="5452721"/>
                  <a:pt x="7423750" y="5451939"/>
                  <a:pt x="7392701" y="5440325"/>
                </a:cubicBezTo>
                <a:cubicBezTo>
                  <a:pt x="7368242" y="5431166"/>
                  <a:pt x="7345904" y="5418545"/>
                  <a:pt x="7322896" y="5407041"/>
                </a:cubicBezTo>
                <a:cubicBezTo>
                  <a:pt x="7320215" y="5403914"/>
                  <a:pt x="7318094" y="5400451"/>
                  <a:pt x="7315189" y="5397548"/>
                </a:cubicBezTo>
                <a:cubicBezTo>
                  <a:pt x="7323678" y="5401234"/>
                  <a:pt x="7331831" y="5405366"/>
                  <a:pt x="7340542" y="5408716"/>
                </a:cubicBezTo>
                <a:cubicBezTo>
                  <a:pt x="7371033" y="5420555"/>
                  <a:pt x="7400742" y="5435744"/>
                  <a:pt x="7433690" y="5438872"/>
                </a:cubicBezTo>
                <a:cubicBezTo>
                  <a:pt x="7440503" y="5439542"/>
                  <a:pt x="7442625" y="5431501"/>
                  <a:pt x="7438158" y="5427368"/>
                </a:cubicBezTo>
                <a:cubicBezTo>
                  <a:pt x="7413140" y="5404249"/>
                  <a:pt x="7380638" y="5398217"/>
                  <a:pt x="7349030" y="5387608"/>
                </a:cubicBezTo>
                <a:cubicBezTo>
                  <a:pt x="7314407" y="5375880"/>
                  <a:pt x="7282465" y="5362030"/>
                  <a:pt x="7250857" y="5343602"/>
                </a:cubicBezTo>
                <a:cubicBezTo>
                  <a:pt x="7246837" y="5341257"/>
                  <a:pt x="7242927" y="5342597"/>
                  <a:pt x="7240471" y="5345165"/>
                </a:cubicBezTo>
                <a:cubicBezTo>
                  <a:pt x="7224387" y="5336789"/>
                  <a:pt x="7207970" y="5328971"/>
                  <a:pt x="7191215" y="5321600"/>
                </a:cubicBezTo>
                <a:cubicBezTo>
                  <a:pt x="7179824" y="5316573"/>
                  <a:pt x="7174016" y="5334220"/>
                  <a:pt x="7184738" y="5339357"/>
                </a:cubicBezTo>
                <a:cubicBezTo>
                  <a:pt x="7213106" y="5353207"/>
                  <a:pt x="7242592" y="5366833"/>
                  <a:pt x="7268057" y="5385709"/>
                </a:cubicBezTo>
                <a:cubicBezTo>
                  <a:pt x="7282688" y="5396542"/>
                  <a:pt x="7296649" y="5408381"/>
                  <a:pt x="7307818" y="5422900"/>
                </a:cubicBezTo>
                <a:cubicBezTo>
                  <a:pt x="7313961" y="5430831"/>
                  <a:pt x="7319322" y="5438202"/>
                  <a:pt x="7325688" y="5445015"/>
                </a:cubicBezTo>
                <a:cubicBezTo>
                  <a:pt x="7326470" y="5446131"/>
                  <a:pt x="7327363" y="5447471"/>
                  <a:pt x="7328145" y="5448478"/>
                </a:cubicBezTo>
                <a:cubicBezTo>
                  <a:pt x="7355955" y="5483324"/>
                  <a:pt x="7386670" y="5514597"/>
                  <a:pt x="7422298" y="5541736"/>
                </a:cubicBezTo>
                <a:cubicBezTo>
                  <a:pt x="7454799" y="5566420"/>
                  <a:pt x="7465521" y="5582838"/>
                  <a:pt x="7463623" y="5594006"/>
                </a:cubicBezTo>
                <a:cubicBezTo>
                  <a:pt x="7447428" y="5585964"/>
                  <a:pt x="7428329" y="5582615"/>
                  <a:pt x="7411017" y="5577477"/>
                </a:cubicBezTo>
                <a:cubicBezTo>
                  <a:pt x="7381309" y="5568765"/>
                  <a:pt x="7352381" y="5557372"/>
                  <a:pt x="7321444" y="5554023"/>
                </a:cubicBezTo>
                <a:cubicBezTo>
                  <a:pt x="7316641" y="5553464"/>
                  <a:pt x="7314072" y="5559719"/>
                  <a:pt x="7317981" y="5562622"/>
                </a:cubicBezTo>
                <a:cubicBezTo>
                  <a:pt x="7343782" y="5582614"/>
                  <a:pt x="7374942" y="5590879"/>
                  <a:pt x="7405545" y="5601154"/>
                </a:cubicBezTo>
                <a:cubicBezTo>
                  <a:pt x="7415820" y="5604617"/>
                  <a:pt x="7426207" y="5608861"/>
                  <a:pt x="7436706" y="5612435"/>
                </a:cubicBezTo>
                <a:cubicBezTo>
                  <a:pt x="7425091" y="5615004"/>
                  <a:pt x="7410795" y="5616344"/>
                  <a:pt x="7395939" y="5617014"/>
                </a:cubicBezTo>
                <a:cubicBezTo>
                  <a:pt x="7370698" y="5607520"/>
                  <a:pt x="7341659" y="5607074"/>
                  <a:pt x="7315748" y="5599145"/>
                </a:cubicBezTo>
                <a:cubicBezTo>
                  <a:pt x="7281348" y="5588758"/>
                  <a:pt x="7250410" y="5568542"/>
                  <a:pt x="7216345" y="5559495"/>
                </a:cubicBezTo>
                <a:cubicBezTo>
                  <a:pt x="7208863" y="5557485"/>
                  <a:pt x="7204842" y="5566420"/>
                  <a:pt x="7209310" y="5571781"/>
                </a:cubicBezTo>
                <a:cubicBezTo>
                  <a:pt x="7231870" y="5598251"/>
                  <a:pt x="7273530" y="5610649"/>
                  <a:pt x="7306477" y="5619583"/>
                </a:cubicBezTo>
                <a:cubicBezTo>
                  <a:pt x="7294751" y="5620365"/>
                  <a:pt x="7283247" y="5621147"/>
                  <a:pt x="7271966" y="5621928"/>
                </a:cubicBezTo>
                <a:cubicBezTo>
                  <a:pt x="7235557" y="5610872"/>
                  <a:pt x="7201380" y="5597246"/>
                  <a:pt x="7164857" y="5581051"/>
                </a:cubicBezTo>
                <a:cubicBezTo>
                  <a:pt x="7128559" y="5564967"/>
                  <a:pt x="7094271" y="5547099"/>
                  <a:pt x="7054062" y="5546203"/>
                </a:cubicBezTo>
                <a:cubicBezTo>
                  <a:pt x="7048591" y="5546093"/>
                  <a:pt x="7046357" y="5554245"/>
                  <a:pt x="7051382" y="5556703"/>
                </a:cubicBezTo>
                <a:cubicBezTo>
                  <a:pt x="7101977" y="5581386"/>
                  <a:pt x="7160278" y="5595459"/>
                  <a:pt x="7213553" y="5613440"/>
                </a:cubicBezTo>
                <a:cubicBezTo>
                  <a:pt x="7223381" y="5616679"/>
                  <a:pt x="7232987" y="5620253"/>
                  <a:pt x="7242592" y="5623715"/>
                </a:cubicBezTo>
                <a:cubicBezTo>
                  <a:pt x="7179265" y="5626843"/>
                  <a:pt x="7121299" y="5624944"/>
                  <a:pt x="7055291" y="5598362"/>
                </a:cubicBezTo>
                <a:cubicBezTo>
                  <a:pt x="7032730" y="5589316"/>
                  <a:pt x="7002464" y="5569436"/>
                  <a:pt x="6976105" y="5564633"/>
                </a:cubicBezTo>
                <a:cubicBezTo>
                  <a:pt x="6921824" y="5493040"/>
                  <a:pt x="6842750" y="5419326"/>
                  <a:pt x="6755633" y="5395873"/>
                </a:cubicBezTo>
                <a:cubicBezTo>
                  <a:pt x="6746697" y="5393414"/>
                  <a:pt x="6741561" y="5404584"/>
                  <a:pt x="6747368" y="5410838"/>
                </a:cubicBezTo>
                <a:cubicBezTo>
                  <a:pt x="6845318" y="5516384"/>
                  <a:pt x="7015084" y="5573233"/>
                  <a:pt x="6993528" y="5752156"/>
                </a:cubicBezTo>
                <a:cubicBezTo>
                  <a:pt x="6989843" y="5782759"/>
                  <a:pt x="6984482" y="5812579"/>
                  <a:pt x="6977668" y="5842624"/>
                </a:cubicBezTo>
                <a:cubicBezTo>
                  <a:pt x="6977446" y="5843740"/>
                  <a:pt x="6976999" y="5843741"/>
                  <a:pt x="6976776" y="5844635"/>
                </a:cubicBezTo>
                <a:cubicBezTo>
                  <a:pt x="6965607" y="5825312"/>
                  <a:pt x="6948853" y="5806884"/>
                  <a:pt x="6937573" y="5791359"/>
                </a:cubicBezTo>
                <a:cubicBezTo>
                  <a:pt x="6918809" y="5765671"/>
                  <a:pt x="6897812" y="5729931"/>
                  <a:pt x="6868214" y="5715858"/>
                </a:cubicBezTo>
                <a:cubicBezTo>
                  <a:pt x="6865198" y="5714406"/>
                  <a:pt x="6860396" y="5716304"/>
                  <a:pt x="6861625" y="5720437"/>
                </a:cubicBezTo>
                <a:cubicBezTo>
                  <a:pt x="6872794" y="5757852"/>
                  <a:pt x="6910208" y="5795045"/>
                  <a:pt x="6930871" y="5825090"/>
                </a:cubicBezTo>
                <a:cubicBezTo>
                  <a:pt x="6931652" y="5826205"/>
                  <a:pt x="6932435" y="5827546"/>
                  <a:pt x="6933104" y="5828662"/>
                </a:cubicBezTo>
                <a:cubicBezTo>
                  <a:pt x="6877931" y="5800741"/>
                  <a:pt x="6831692" y="5766341"/>
                  <a:pt x="6790591" y="5717981"/>
                </a:cubicBezTo>
                <a:cubicBezTo>
                  <a:pt x="6784336" y="5710609"/>
                  <a:pt x="6771157" y="5712730"/>
                  <a:pt x="6769928" y="5723341"/>
                </a:cubicBezTo>
                <a:cubicBezTo>
                  <a:pt x="6768701" y="5734397"/>
                  <a:pt x="6765014" y="5748583"/>
                  <a:pt x="6761217" y="5762767"/>
                </a:cubicBezTo>
                <a:cubicBezTo>
                  <a:pt x="6749825" y="5751934"/>
                  <a:pt x="6736646" y="5741994"/>
                  <a:pt x="6727375" y="5730936"/>
                </a:cubicBezTo>
                <a:cubicBezTo>
                  <a:pt x="6708389" y="5708710"/>
                  <a:pt x="6690629" y="5686038"/>
                  <a:pt x="6670749" y="5664705"/>
                </a:cubicBezTo>
                <a:cubicBezTo>
                  <a:pt x="6667176" y="5660796"/>
                  <a:pt x="6659916" y="5663812"/>
                  <a:pt x="6662150" y="5669396"/>
                </a:cubicBezTo>
                <a:cubicBezTo>
                  <a:pt x="6672090" y="5694302"/>
                  <a:pt x="6686497" y="5715522"/>
                  <a:pt x="6702580" y="5736073"/>
                </a:cubicBezTo>
                <a:cubicBezTo>
                  <a:pt x="6702135" y="5735851"/>
                  <a:pt x="6701576" y="5735628"/>
                  <a:pt x="6701018" y="5735404"/>
                </a:cubicBezTo>
                <a:cubicBezTo>
                  <a:pt x="6693981" y="5726916"/>
                  <a:pt x="6686274" y="5719208"/>
                  <a:pt x="6678233" y="5711055"/>
                </a:cubicBezTo>
                <a:cubicBezTo>
                  <a:pt x="6657123" y="5689946"/>
                  <a:pt x="6638808" y="5666828"/>
                  <a:pt x="6622500" y="5641808"/>
                </a:cubicBezTo>
                <a:cubicBezTo>
                  <a:pt x="6604295" y="5614111"/>
                  <a:pt x="6585644" y="5582279"/>
                  <a:pt x="6557946" y="5563293"/>
                </a:cubicBezTo>
                <a:cubicBezTo>
                  <a:pt x="6550686" y="5558267"/>
                  <a:pt x="6538177" y="5566196"/>
                  <a:pt x="6543537" y="5575020"/>
                </a:cubicBezTo>
                <a:cubicBezTo>
                  <a:pt x="6566099" y="5612212"/>
                  <a:pt x="6595361" y="5651303"/>
                  <a:pt x="6624512" y="5683581"/>
                </a:cubicBezTo>
                <a:cubicBezTo>
                  <a:pt x="6639031" y="5699664"/>
                  <a:pt x="6655225" y="5716752"/>
                  <a:pt x="6672648" y="5731717"/>
                </a:cubicBezTo>
                <a:cubicBezTo>
                  <a:pt x="6655113" y="5721219"/>
                  <a:pt x="6637914" y="5710050"/>
                  <a:pt x="6622836" y="5696090"/>
                </a:cubicBezTo>
                <a:cubicBezTo>
                  <a:pt x="6598711" y="5673974"/>
                  <a:pt x="6574251" y="5653536"/>
                  <a:pt x="6548787" y="5633544"/>
                </a:cubicBezTo>
                <a:cubicBezTo>
                  <a:pt x="6505340" y="5529675"/>
                  <a:pt x="6436093" y="5441887"/>
                  <a:pt x="6343505" y="5417763"/>
                </a:cubicBezTo>
                <a:cubicBezTo>
                  <a:pt x="6330325" y="5414301"/>
                  <a:pt x="6320496" y="5431948"/>
                  <a:pt x="6330660" y="5441217"/>
                </a:cubicBezTo>
                <a:cubicBezTo>
                  <a:pt x="6419453" y="5521521"/>
                  <a:pt x="6486129" y="5580716"/>
                  <a:pt x="6530134" y="5697876"/>
                </a:cubicBezTo>
                <a:cubicBezTo>
                  <a:pt x="6536388" y="5714406"/>
                  <a:pt x="6573469" y="5861834"/>
                  <a:pt x="6570901" y="5923375"/>
                </a:cubicBezTo>
                <a:cubicBezTo>
                  <a:pt x="6518631" y="5792812"/>
                  <a:pt x="6411187" y="5683580"/>
                  <a:pt x="6292575" y="5610648"/>
                </a:cubicBezTo>
                <a:cubicBezTo>
                  <a:pt x="6285427" y="5606181"/>
                  <a:pt x="6274928" y="5615674"/>
                  <a:pt x="6281964" y="5622152"/>
                </a:cubicBezTo>
                <a:cubicBezTo>
                  <a:pt x="6384830" y="5717869"/>
                  <a:pt x="6502435" y="5810011"/>
                  <a:pt x="6550574" y="5947053"/>
                </a:cubicBezTo>
                <a:cubicBezTo>
                  <a:pt x="6544877" y="5944372"/>
                  <a:pt x="6539851" y="5940798"/>
                  <a:pt x="6534491" y="5937558"/>
                </a:cubicBezTo>
                <a:cubicBezTo>
                  <a:pt x="6534715" y="5936778"/>
                  <a:pt x="6535161" y="5935884"/>
                  <a:pt x="6535048" y="5935101"/>
                </a:cubicBezTo>
                <a:cubicBezTo>
                  <a:pt x="6534490" y="5907514"/>
                  <a:pt x="6508914" y="5880374"/>
                  <a:pt x="6493166" y="5858930"/>
                </a:cubicBezTo>
                <a:cubicBezTo>
                  <a:pt x="6474850" y="5833912"/>
                  <a:pt x="6457426" y="5807555"/>
                  <a:pt x="6435759" y="5785440"/>
                </a:cubicBezTo>
                <a:cubicBezTo>
                  <a:pt x="6428164" y="5777733"/>
                  <a:pt x="6416325" y="5786221"/>
                  <a:pt x="6420569" y="5795938"/>
                </a:cubicBezTo>
                <a:cubicBezTo>
                  <a:pt x="6433077" y="5824642"/>
                  <a:pt x="6453963" y="5848878"/>
                  <a:pt x="6471722" y="5874455"/>
                </a:cubicBezTo>
                <a:cubicBezTo>
                  <a:pt x="6478422" y="5884060"/>
                  <a:pt x="6484678" y="5895341"/>
                  <a:pt x="6491380" y="5906398"/>
                </a:cubicBezTo>
                <a:cubicBezTo>
                  <a:pt x="6471275" y="5888528"/>
                  <a:pt x="6452512" y="5868871"/>
                  <a:pt x="6432855" y="5850108"/>
                </a:cubicBezTo>
                <a:cubicBezTo>
                  <a:pt x="6428275" y="5832125"/>
                  <a:pt x="6413980" y="5812579"/>
                  <a:pt x="6406050" y="5801300"/>
                </a:cubicBezTo>
                <a:cubicBezTo>
                  <a:pt x="6385052" y="5771368"/>
                  <a:pt x="6360145" y="5744338"/>
                  <a:pt x="6339148" y="5714517"/>
                </a:cubicBezTo>
                <a:cubicBezTo>
                  <a:pt x="6332894" y="5705694"/>
                  <a:pt x="6318263" y="5715523"/>
                  <a:pt x="6323401" y="5724793"/>
                </a:cubicBezTo>
                <a:cubicBezTo>
                  <a:pt x="6339149" y="5753051"/>
                  <a:pt x="6358694" y="5777399"/>
                  <a:pt x="6376787" y="5804092"/>
                </a:cubicBezTo>
                <a:cubicBezTo>
                  <a:pt x="6383154" y="5813361"/>
                  <a:pt x="6389072" y="5823078"/>
                  <a:pt x="6394434" y="5833018"/>
                </a:cubicBezTo>
                <a:cubicBezTo>
                  <a:pt x="6393428" y="5834247"/>
                  <a:pt x="6392536" y="5835476"/>
                  <a:pt x="6391976" y="5836816"/>
                </a:cubicBezTo>
                <a:cubicBezTo>
                  <a:pt x="6389967" y="5842065"/>
                  <a:pt x="6386058" y="5844187"/>
                  <a:pt x="6381255" y="5844970"/>
                </a:cubicBezTo>
                <a:cubicBezTo>
                  <a:pt x="6365953" y="5813920"/>
                  <a:pt x="6327422" y="5790466"/>
                  <a:pt x="6306200" y="5765223"/>
                </a:cubicBezTo>
                <a:cubicBezTo>
                  <a:pt x="6274816" y="5727809"/>
                  <a:pt x="6252032" y="5686372"/>
                  <a:pt x="6226902" y="5644824"/>
                </a:cubicBezTo>
                <a:cubicBezTo>
                  <a:pt x="6222770" y="5638012"/>
                  <a:pt x="6210596" y="5643484"/>
                  <a:pt x="6212606" y="5650967"/>
                </a:cubicBezTo>
                <a:cubicBezTo>
                  <a:pt x="6224892" y="5698212"/>
                  <a:pt x="6253819" y="5744562"/>
                  <a:pt x="6285874" y="5781307"/>
                </a:cubicBezTo>
                <a:cubicBezTo>
                  <a:pt x="6292909" y="5789349"/>
                  <a:pt x="6300169" y="5796944"/>
                  <a:pt x="6307541" y="5804650"/>
                </a:cubicBezTo>
                <a:cubicBezTo>
                  <a:pt x="6288330" y="5788791"/>
                  <a:pt x="6268562" y="5770920"/>
                  <a:pt x="6251585" y="5754837"/>
                </a:cubicBezTo>
                <a:cubicBezTo>
                  <a:pt x="6251808" y="5753385"/>
                  <a:pt x="6251696" y="5751822"/>
                  <a:pt x="6251249" y="5750370"/>
                </a:cubicBezTo>
                <a:cubicBezTo>
                  <a:pt x="6239076" y="5718539"/>
                  <a:pt x="6208250" y="5693298"/>
                  <a:pt x="6188706" y="5665375"/>
                </a:cubicBezTo>
                <a:cubicBezTo>
                  <a:pt x="6163239" y="5628965"/>
                  <a:pt x="6139004" y="5590992"/>
                  <a:pt x="6115773" y="5553129"/>
                </a:cubicBezTo>
                <a:cubicBezTo>
                  <a:pt x="6114208" y="5550560"/>
                  <a:pt x="6109071" y="5551342"/>
                  <a:pt x="6110188" y="5554805"/>
                </a:cubicBezTo>
                <a:cubicBezTo>
                  <a:pt x="6122474" y="5595793"/>
                  <a:pt x="6137664" y="5633991"/>
                  <a:pt x="6161341" y="5669955"/>
                </a:cubicBezTo>
                <a:cubicBezTo>
                  <a:pt x="6162124" y="5671072"/>
                  <a:pt x="6162904" y="5672523"/>
                  <a:pt x="6163687" y="5673641"/>
                </a:cubicBezTo>
                <a:cubicBezTo>
                  <a:pt x="6111528" y="5626507"/>
                  <a:pt x="6061827" y="5578482"/>
                  <a:pt x="6018716" y="5521410"/>
                </a:cubicBezTo>
                <a:cubicBezTo>
                  <a:pt x="5997830" y="5486451"/>
                  <a:pt x="5973483" y="5452275"/>
                  <a:pt x="5941539" y="5417987"/>
                </a:cubicBezTo>
                <a:cubicBezTo>
                  <a:pt x="5932157" y="5407934"/>
                  <a:pt x="5911943" y="5418210"/>
                  <a:pt x="5919760" y="5431389"/>
                </a:cubicBezTo>
                <a:cubicBezTo>
                  <a:pt x="5949134" y="5481202"/>
                  <a:pt x="5989789" y="5522973"/>
                  <a:pt x="6019052" y="5572786"/>
                </a:cubicBezTo>
                <a:cubicBezTo>
                  <a:pt x="6049766" y="5625056"/>
                  <a:pt x="6068305" y="5679559"/>
                  <a:pt x="6087292" y="5736073"/>
                </a:cubicBezTo>
                <a:cubicBezTo>
                  <a:pt x="6074448" y="5733840"/>
                  <a:pt x="6061380" y="5732388"/>
                  <a:pt x="6048202" y="5732499"/>
                </a:cubicBezTo>
                <a:cubicBezTo>
                  <a:pt x="6035804" y="5731605"/>
                  <a:pt x="6031561" y="5748806"/>
                  <a:pt x="6039601" y="5756290"/>
                </a:cubicBezTo>
                <a:cubicBezTo>
                  <a:pt x="6077352" y="5791024"/>
                  <a:pt x="6211489" y="5905839"/>
                  <a:pt x="6093211" y="5881267"/>
                </a:cubicBezTo>
                <a:cubicBezTo>
                  <a:pt x="6080032" y="5878475"/>
                  <a:pt x="6071321" y="5894335"/>
                  <a:pt x="6078468" y="5904723"/>
                </a:cubicBezTo>
                <a:cubicBezTo>
                  <a:pt x="6113316" y="5956433"/>
                  <a:pt x="6143583" y="6003455"/>
                  <a:pt x="6154082" y="6062538"/>
                </a:cubicBezTo>
                <a:cubicBezTo>
                  <a:pt x="6144811" y="6058740"/>
                  <a:pt x="6135876" y="6055054"/>
                  <a:pt x="6126830" y="6051257"/>
                </a:cubicBezTo>
                <a:cubicBezTo>
                  <a:pt x="6110411" y="6040088"/>
                  <a:pt x="6094886" y="6027802"/>
                  <a:pt x="6080591" y="6013953"/>
                </a:cubicBezTo>
                <a:cubicBezTo>
                  <a:pt x="6057360" y="5991504"/>
                  <a:pt x="6037927" y="5960120"/>
                  <a:pt x="6009557" y="5944037"/>
                </a:cubicBezTo>
                <a:cubicBezTo>
                  <a:pt x="6006653" y="5942361"/>
                  <a:pt x="6003415" y="5945488"/>
                  <a:pt x="6004309" y="5948505"/>
                </a:cubicBezTo>
                <a:cubicBezTo>
                  <a:pt x="6011680" y="5973857"/>
                  <a:pt x="6033235" y="5998540"/>
                  <a:pt x="6055684" y="6019873"/>
                </a:cubicBezTo>
                <a:cubicBezTo>
                  <a:pt x="6044852" y="6014735"/>
                  <a:pt x="6034129" y="6009263"/>
                  <a:pt x="6023741" y="6003678"/>
                </a:cubicBezTo>
                <a:cubicBezTo>
                  <a:pt x="6024189" y="6002673"/>
                  <a:pt x="6025194" y="6001891"/>
                  <a:pt x="6024858" y="6000663"/>
                </a:cubicBezTo>
                <a:cubicBezTo>
                  <a:pt x="6016929" y="5973187"/>
                  <a:pt x="5985433" y="5953194"/>
                  <a:pt x="5966334" y="5932756"/>
                </a:cubicBezTo>
                <a:cubicBezTo>
                  <a:pt x="5941762" y="5906285"/>
                  <a:pt x="5922441" y="5876800"/>
                  <a:pt x="5903118" y="5846533"/>
                </a:cubicBezTo>
                <a:cubicBezTo>
                  <a:pt x="5900327" y="5842178"/>
                  <a:pt x="5892173" y="5843629"/>
                  <a:pt x="5892732" y="5849437"/>
                </a:cubicBezTo>
                <a:cubicBezTo>
                  <a:pt x="5896082" y="5884730"/>
                  <a:pt x="5915628" y="5911424"/>
                  <a:pt x="5938636" y="5937447"/>
                </a:cubicBezTo>
                <a:cubicBezTo>
                  <a:pt x="5946342" y="5946159"/>
                  <a:pt x="5955277" y="5956881"/>
                  <a:pt x="5964771" y="5967492"/>
                </a:cubicBezTo>
                <a:cubicBezTo>
                  <a:pt x="5926238" y="5940127"/>
                  <a:pt x="5890832" y="5906398"/>
                  <a:pt x="5859337" y="5860270"/>
                </a:cubicBezTo>
                <a:cubicBezTo>
                  <a:pt x="5850291" y="5847203"/>
                  <a:pt x="5826390" y="5854239"/>
                  <a:pt x="5828846" y="5870993"/>
                </a:cubicBezTo>
                <a:cubicBezTo>
                  <a:pt x="5832421" y="5895452"/>
                  <a:pt x="5824379" y="5916673"/>
                  <a:pt x="5816337" y="5938229"/>
                </a:cubicBezTo>
                <a:cubicBezTo>
                  <a:pt x="5788192" y="5911424"/>
                  <a:pt x="5756807" y="5886517"/>
                  <a:pt x="5735587" y="5855133"/>
                </a:cubicBezTo>
                <a:cubicBezTo>
                  <a:pt x="5708781" y="5815595"/>
                  <a:pt x="5697502" y="5770475"/>
                  <a:pt x="5675051" y="5730043"/>
                </a:cubicBezTo>
                <a:cubicBezTo>
                  <a:pt x="5679184" y="5709492"/>
                  <a:pt x="5677398" y="5688048"/>
                  <a:pt x="5663100" y="5664146"/>
                </a:cubicBezTo>
                <a:cubicBezTo>
                  <a:pt x="5655842" y="5651973"/>
                  <a:pt x="5640093" y="5663924"/>
                  <a:pt x="5643333" y="5675427"/>
                </a:cubicBezTo>
                <a:cubicBezTo>
                  <a:pt x="5646459" y="5686597"/>
                  <a:pt x="5647577" y="5697207"/>
                  <a:pt x="5647800" y="5707705"/>
                </a:cubicBezTo>
                <a:cubicBezTo>
                  <a:pt x="5645567" y="5709604"/>
                  <a:pt x="5644002" y="5712172"/>
                  <a:pt x="5644896" y="5715635"/>
                </a:cubicBezTo>
                <a:cubicBezTo>
                  <a:pt x="5645567" y="5718315"/>
                  <a:pt x="5646348" y="5721219"/>
                  <a:pt x="5647130" y="5723900"/>
                </a:cubicBezTo>
                <a:cubicBezTo>
                  <a:pt x="5643333" y="5759417"/>
                  <a:pt x="5625574" y="5791694"/>
                  <a:pt x="5605135" y="5823078"/>
                </a:cubicBezTo>
                <a:cubicBezTo>
                  <a:pt x="5602455" y="5827212"/>
                  <a:pt x="5567050" y="5753720"/>
                  <a:pt x="5564034" y="5740765"/>
                </a:cubicBezTo>
                <a:cubicBezTo>
                  <a:pt x="5551861" y="5690282"/>
                  <a:pt x="5548621" y="5638234"/>
                  <a:pt x="5542032" y="5586636"/>
                </a:cubicBezTo>
                <a:cubicBezTo>
                  <a:pt x="5549514" y="5613329"/>
                  <a:pt x="5559120" y="5639017"/>
                  <a:pt x="5576766" y="5659232"/>
                </a:cubicBezTo>
                <a:cubicBezTo>
                  <a:pt x="5579671" y="5662583"/>
                  <a:pt x="5587153" y="5661465"/>
                  <a:pt x="5586036" y="5655882"/>
                </a:cubicBezTo>
                <a:cubicBezTo>
                  <a:pt x="5574980" y="5599926"/>
                  <a:pt x="5558561" y="5538721"/>
                  <a:pt x="5537787" y="5485445"/>
                </a:cubicBezTo>
                <a:cubicBezTo>
                  <a:pt x="5519581" y="5438872"/>
                  <a:pt x="5505510" y="5384368"/>
                  <a:pt x="5481608" y="5338688"/>
                </a:cubicBezTo>
                <a:cubicBezTo>
                  <a:pt x="5528294" y="5410503"/>
                  <a:pt x="5571851" y="5489355"/>
                  <a:pt x="5627696" y="5554581"/>
                </a:cubicBezTo>
                <a:cubicBezTo>
                  <a:pt x="5632387" y="5560053"/>
                  <a:pt x="5642885" y="5554581"/>
                  <a:pt x="5640317" y="5547657"/>
                </a:cubicBezTo>
                <a:cubicBezTo>
                  <a:pt x="5607256" y="5457635"/>
                  <a:pt x="5544377" y="5374539"/>
                  <a:pt x="5490431" y="5295800"/>
                </a:cubicBezTo>
                <a:cubicBezTo>
                  <a:pt x="5453239" y="5241519"/>
                  <a:pt x="5415713" y="5187239"/>
                  <a:pt x="5376063" y="5134745"/>
                </a:cubicBezTo>
                <a:cubicBezTo>
                  <a:pt x="5386003" y="5144574"/>
                  <a:pt x="5396166" y="5154068"/>
                  <a:pt x="5405772" y="5164343"/>
                </a:cubicBezTo>
                <a:cubicBezTo>
                  <a:pt x="5481274" y="5244870"/>
                  <a:pt x="5541138" y="5334891"/>
                  <a:pt x="5612394" y="5418210"/>
                </a:cubicBezTo>
                <a:cubicBezTo>
                  <a:pt x="5617198" y="5423794"/>
                  <a:pt x="5626691" y="5419215"/>
                  <a:pt x="5624010" y="5411844"/>
                </a:cubicBezTo>
                <a:cubicBezTo>
                  <a:pt x="5586036" y="5308978"/>
                  <a:pt x="5503053" y="5216725"/>
                  <a:pt x="5427439" y="5138654"/>
                </a:cubicBezTo>
                <a:cubicBezTo>
                  <a:pt x="5400634" y="5110956"/>
                  <a:pt x="5372824" y="5082587"/>
                  <a:pt x="5343897" y="5055224"/>
                </a:cubicBezTo>
                <a:cubicBezTo>
                  <a:pt x="5376845" y="5076221"/>
                  <a:pt x="5408675" y="5098782"/>
                  <a:pt x="5438050" y="5124806"/>
                </a:cubicBezTo>
                <a:cubicBezTo>
                  <a:pt x="5515338" y="5193047"/>
                  <a:pt x="5570958" y="5275696"/>
                  <a:pt x="5642104" y="5348516"/>
                </a:cubicBezTo>
                <a:cubicBezTo>
                  <a:pt x="5646795" y="5353320"/>
                  <a:pt x="5655507" y="5347065"/>
                  <a:pt x="5652937" y="5341033"/>
                </a:cubicBezTo>
                <a:cubicBezTo>
                  <a:pt x="5602455" y="5222868"/>
                  <a:pt x="5481720" y="5111291"/>
                  <a:pt x="5375058" y="5043608"/>
                </a:cubicBezTo>
                <a:cubicBezTo>
                  <a:pt x="5323123" y="5010661"/>
                  <a:pt x="5265380" y="4967772"/>
                  <a:pt x="5205292" y="4937392"/>
                </a:cubicBezTo>
                <a:cubicBezTo>
                  <a:pt x="5181056" y="4916172"/>
                  <a:pt x="5144981" y="4904668"/>
                  <a:pt x="5116724" y="4894504"/>
                </a:cubicBezTo>
                <a:cubicBezTo>
                  <a:pt x="5087350" y="4884006"/>
                  <a:pt x="5060209" y="4871497"/>
                  <a:pt x="5029719" y="4869152"/>
                </a:cubicBezTo>
                <a:cubicBezTo>
                  <a:pt x="5002579" y="4856530"/>
                  <a:pt x="4974210" y="4844914"/>
                  <a:pt x="4943384" y="4835198"/>
                </a:cubicBezTo>
                <a:cubicBezTo>
                  <a:pt x="4872573" y="4812861"/>
                  <a:pt x="4807907" y="4788959"/>
                  <a:pt x="4742569" y="4754448"/>
                </a:cubicBezTo>
                <a:cubicBezTo>
                  <a:pt x="4708282" y="4736354"/>
                  <a:pt x="4667068" y="4708991"/>
                  <a:pt x="4626191" y="4706981"/>
                </a:cubicBezTo>
                <a:cubicBezTo>
                  <a:pt x="4612453" y="4692126"/>
                  <a:pt x="4582409" y="4702736"/>
                  <a:pt x="4591120" y="4724740"/>
                </a:cubicBezTo>
                <a:cubicBezTo>
                  <a:pt x="4593912" y="4731775"/>
                  <a:pt x="4597375" y="4738030"/>
                  <a:pt x="4600502" y="4744731"/>
                </a:cubicBezTo>
                <a:cubicBezTo>
                  <a:pt x="4610777" y="4787396"/>
                  <a:pt x="4638700" y="4822801"/>
                  <a:pt x="4660702" y="4860887"/>
                </a:cubicBezTo>
                <a:cubicBezTo>
                  <a:pt x="4682704" y="4898973"/>
                  <a:pt x="4703254" y="4959618"/>
                  <a:pt x="4746367" y="4976931"/>
                </a:cubicBezTo>
                <a:cubicBezTo>
                  <a:pt x="4752175" y="4979276"/>
                  <a:pt x="4756307" y="4973021"/>
                  <a:pt x="4755748" y="4967995"/>
                </a:cubicBezTo>
                <a:cubicBezTo>
                  <a:pt x="4751504" y="4933595"/>
                  <a:pt x="4723918" y="4897409"/>
                  <a:pt x="4701915" y="4865801"/>
                </a:cubicBezTo>
                <a:cubicBezTo>
                  <a:pt x="4715094" y="4874736"/>
                  <a:pt x="4729390" y="4882330"/>
                  <a:pt x="4744245" y="4889367"/>
                </a:cubicBezTo>
                <a:cubicBezTo>
                  <a:pt x="4744244" y="4891265"/>
                  <a:pt x="4743909" y="4893164"/>
                  <a:pt x="4744580" y="4894951"/>
                </a:cubicBezTo>
                <a:cubicBezTo>
                  <a:pt x="4749494" y="4908354"/>
                  <a:pt x="4758205" y="4919970"/>
                  <a:pt x="4765577" y="4932144"/>
                </a:cubicBezTo>
                <a:cubicBezTo>
                  <a:pt x="4775629" y="4948785"/>
                  <a:pt x="4783001" y="4968554"/>
                  <a:pt x="4798971" y="4980393"/>
                </a:cubicBezTo>
                <a:cubicBezTo>
                  <a:pt x="4804667" y="4984525"/>
                  <a:pt x="4813938" y="4982516"/>
                  <a:pt x="4816284" y="4975479"/>
                </a:cubicBezTo>
                <a:cubicBezTo>
                  <a:pt x="4823096" y="4954704"/>
                  <a:pt x="4812933" y="4930022"/>
                  <a:pt x="4797966" y="4909582"/>
                </a:cubicBezTo>
                <a:cubicBezTo>
                  <a:pt x="4811480" y="4913380"/>
                  <a:pt x="4825330" y="4916619"/>
                  <a:pt x="4839961" y="4919077"/>
                </a:cubicBezTo>
                <a:cubicBezTo>
                  <a:pt x="4851465" y="4932815"/>
                  <a:pt x="4862633" y="4946440"/>
                  <a:pt x="4871904" y="4962188"/>
                </a:cubicBezTo>
                <a:cubicBezTo>
                  <a:pt x="4878941" y="4974250"/>
                  <a:pt x="4886758" y="4986312"/>
                  <a:pt x="4898598" y="4994131"/>
                </a:cubicBezTo>
                <a:cubicBezTo>
                  <a:pt x="4903288" y="4997258"/>
                  <a:pt x="4911329" y="4995694"/>
                  <a:pt x="4912893" y="4989551"/>
                </a:cubicBezTo>
                <a:cubicBezTo>
                  <a:pt x="4917472" y="4971569"/>
                  <a:pt x="4910883" y="4947669"/>
                  <a:pt x="4898262" y="4927787"/>
                </a:cubicBezTo>
                <a:cubicBezTo>
                  <a:pt x="4910436" y="4929463"/>
                  <a:pt x="4922498" y="4931361"/>
                  <a:pt x="4934450" y="4933373"/>
                </a:cubicBezTo>
                <a:cubicBezTo>
                  <a:pt x="4937801" y="4939404"/>
                  <a:pt x="4941485" y="4945211"/>
                  <a:pt x="4945059" y="4950908"/>
                </a:cubicBezTo>
                <a:cubicBezTo>
                  <a:pt x="4956675" y="4970007"/>
                  <a:pt x="4962817" y="4985642"/>
                  <a:pt x="4980576" y="4999268"/>
                </a:cubicBezTo>
                <a:cubicBezTo>
                  <a:pt x="4986831" y="5003960"/>
                  <a:pt x="4993978" y="4998263"/>
                  <a:pt x="4994985" y="4992009"/>
                </a:cubicBezTo>
                <a:cubicBezTo>
                  <a:pt x="4997328" y="4977824"/>
                  <a:pt x="4992750" y="4959730"/>
                  <a:pt x="4984039" y="4943760"/>
                </a:cubicBezTo>
                <a:cubicBezTo>
                  <a:pt x="5037425" y="4957498"/>
                  <a:pt x="5086679" y="4981062"/>
                  <a:pt x="5125099" y="5031323"/>
                </a:cubicBezTo>
                <a:cubicBezTo>
                  <a:pt x="5168100" y="5087836"/>
                  <a:pt x="5201607" y="5152057"/>
                  <a:pt x="5244383" y="5208572"/>
                </a:cubicBezTo>
                <a:cubicBezTo>
                  <a:pt x="5212217" y="5214267"/>
                  <a:pt x="5182061" y="5228563"/>
                  <a:pt x="5149002" y="5236158"/>
                </a:cubicBezTo>
                <a:cubicBezTo>
                  <a:pt x="5099524" y="5247440"/>
                  <a:pt x="5052838" y="5254810"/>
                  <a:pt x="5002691" y="5256039"/>
                </a:cubicBezTo>
                <a:cubicBezTo>
                  <a:pt x="4995654" y="5253805"/>
                  <a:pt x="4989065" y="5250790"/>
                  <a:pt x="4981917" y="5248780"/>
                </a:cubicBezTo>
                <a:cubicBezTo>
                  <a:pt x="4963153" y="5243306"/>
                  <a:pt x="4946287" y="5236828"/>
                  <a:pt x="4930205" y="5229792"/>
                </a:cubicBezTo>
                <a:cubicBezTo>
                  <a:pt x="4920488" y="5216949"/>
                  <a:pt x="4908873" y="5206338"/>
                  <a:pt x="4896364" y="5201424"/>
                </a:cubicBezTo>
                <a:cubicBezTo>
                  <a:pt x="4891673" y="5199524"/>
                  <a:pt x="4885753" y="5201424"/>
                  <a:pt x="4882738" y="5205332"/>
                </a:cubicBezTo>
                <a:cubicBezTo>
                  <a:pt x="4836722" y="5177075"/>
                  <a:pt x="4798412" y="5141112"/>
                  <a:pt x="4754186" y="5099229"/>
                </a:cubicBezTo>
                <a:cubicBezTo>
                  <a:pt x="4742793" y="5088507"/>
                  <a:pt x="4726151" y="5104255"/>
                  <a:pt x="4734081" y="5116875"/>
                </a:cubicBezTo>
                <a:cubicBezTo>
                  <a:pt x="4777192" y="5185341"/>
                  <a:pt x="4834377" y="5224542"/>
                  <a:pt x="4900050" y="5254699"/>
                </a:cubicBezTo>
                <a:cubicBezTo>
                  <a:pt x="4910549" y="5275696"/>
                  <a:pt x="4923392" y="5296247"/>
                  <a:pt x="4939922" y="5307080"/>
                </a:cubicBezTo>
                <a:cubicBezTo>
                  <a:pt x="4948634" y="5312777"/>
                  <a:pt x="4958127" y="5305628"/>
                  <a:pt x="4957345" y="5295911"/>
                </a:cubicBezTo>
                <a:cubicBezTo>
                  <a:pt x="4956898" y="5290103"/>
                  <a:pt x="4955447" y="5283625"/>
                  <a:pt x="4953660" y="5277148"/>
                </a:cubicBezTo>
                <a:cubicBezTo>
                  <a:pt x="4969632" y="5283180"/>
                  <a:pt x="4985825" y="5289210"/>
                  <a:pt x="5002467" y="5295017"/>
                </a:cubicBezTo>
                <a:cubicBezTo>
                  <a:pt x="5005705" y="5296135"/>
                  <a:pt x="5009057" y="5297476"/>
                  <a:pt x="5012295" y="5298703"/>
                </a:cubicBezTo>
                <a:cubicBezTo>
                  <a:pt x="5018103" y="5320595"/>
                  <a:pt x="5024023" y="5344943"/>
                  <a:pt x="5041669" y="5359014"/>
                </a:cubicBezTo>
                <a:cubicBezTo>
                  <a:pt x="5046024" y="5362477"/>
                  <a:pt x="5053508" y="5358457"/>
                  <a:pt x="5053396" y="5352984"/>
                </a:cubicBezTo>
                <a:cubicBezTo>
                  <a:pt x="5052839" y="5337906"/>
                  <a:pt x="5047142" y="5322717"/>
                  <a:pt x="5039436" y="5308867"/>
                </a:cubicBezTo>
                <a:cubicBezTo>
                  <a:pt x="5049598" y="5312888"/>
                  <a:pt x="5059540" y="5317579"/>
                  <a:pt x="5069703" y="5321934"/>
                </a:cubicBezTo>
                <a:cubicBezTo>
                  <a:pt x="5074618" y="5333885"/>
                  <a:pt x="5081989" y="5344831"/>
                  <a:pt x="5088132" y="5356111"/>
                </a:cubicBezTo>
                <a:cubicBezTo>
                  <a:pt x="5097067" y="5372530"/>
                  <a:pt x="5103657" y="5391181"/>
                  <a:pt x="5119293" y="5402573"/>
                </a:cubicBezTo>
                <a:cubicBezTo>
                  <a:pt x="5125213" y="5406930"/>
                  <a:pt x="5133812" y="5404025"/>
                  <a:pt x="5136269" y="5397213"/>
                </a:cubicBezTo>
                <a:cubicBezTo>
                  <a:pt x="5140625" y="5385262"/>
                  <a:pt x="5138726" y="5368843"/>
                  <a:pt x="5132694" y="5352872"/>
                </a:cubicBezTo>
                <a:cubicBezTo>
                  <a:pt x="5139173" y="5356447"/>
                  <a:pt x="5145428" y="5360468"/>
                  <a:pt x="5151793" y="5364265"/>
                </a:cubicBezTo>
                <a:cubicBezTo>
                  <a:pt x="5158272" y="5383586"/>
                  <a:pt x="5164638" y="5402685"/>
                  <a:pt x="5171673" y="5421895"/>
                </a:cubicBezTo>
                <a:cubicBezTo>
                  <a:pt x="5178934" y="5441441"/>
                  <a:pt x="5183960" y="5462885"/>
                  <a:pt x="5199373" y="5477739"/>
                </a:cubicBezTo>
                <a:cubicBezTo>
                  <a:pt x="5204957" y="5483100"/>
                  <a:pt x="5215679" y="5481984"/>
                  <a:pt x="5217802" y="5473607"/>
                </a:cubicBezTo>
                <a:cubicBezTo>
                  <a:pt x="5224279" y="5447472"/>
                  <a:pt x="5214450" y="5419662"/>
                  <a:pt x="5198703" y="5395873"/>
                </a:cubicBezTo>
                <a:cubicBezTo>
                  <a:pt x="5210876" y="5405365"/>
                  <a:pt x="5222269" y="5415641"/>
                  <a:pt x="5233214" y="5426587"/>
                </a:cubicBezTo>
                <a:cubicBezTo>
                  <a:pt x="5233326" y="5427367"/>
                  <a:pt x="5232879" y="5428038"/>
                  <a:pt x="5233214" y="5428932"/>
                </a:cubicBezTo>
                <a:cubicBezTo>
                  <a:pt x="5243155" y="5453614"/>
                  <a:pt x="5245946" y="5490919"/>
                  <a:pt x="5269736" y="5506443"/>
                </a:cubicBezTo>
                <a:cubicBezTo>
                  <a:pt x="5275544" y="5510241"/>
                  <a:pt x="5283920" y="5506331"/>
                  <a:pt x="5284143" y="5499183"/>
                </a:cubicBezTo>
                <a:cubicBezTo>
                  <a:pt x="5284256" y="5496614"/>
                  <a:pt x="5283362" y="5493823"/>
                  <a:pt x="5283139" y="5491142"/>
                </a:cubicBezTo>
                <a:cubicBezTo>
                  <a:pt x="5298775" y="5515713"/>
                  <a:pt x="5313853" y="5540508"/>
                  <a:pt x="5331723" y="5563069"/>
                </a:cubicBezTo>
                <a:cubicBezTo>
                  <a:pt x="5295424" y="5573009"/>
                  <a:pt x="5260132" y="5592332"/>
                  <a:pt x="5224056" y="5592554"/>
                </a:cubicBezTo>
                <a:cubicBezTo>
                  <a:pt x="5205180" y="5592666"/>
                  <a:pt x="5186418" y="5591661"/>
                  <a:pt x="5167653" y="5590656"/>
                </a:cubicBezTo>
                <a:cubicBezTo>
                  <a:pt x="5106560" y="5576471"/>
                  <a:pt x="5040664" y="5575020"/>
                  <a:pt x="4994090" y="5540508"/>
                </a:cubicBezTo>
                <a:cubicBezTo>
                  <a:pt x="4953771" y="5510687"/>
                  <a:pt x="4920936" y="5474165"/>
                  <a:pt x="4883519" y="5441217"/>
                </a:cubicBezTo>
                <a:cubicBezTo>
                  <a:pt x="4874584" y="5433399"/>
                  <a:pt x="4862745" y="5445238"/>
                  <a:pt x="4868665" y="5454732"/>
                </a:cubicBezTo>
                <a:cubicBezTo>
                  <a:pt x="4922276" y="5540173"/>
                  <a:pt x="5003137" y="5603612"/>
                  <a:pt x="5105890" y="5608749"/>
                </a:cubicBezTo>
                <a:cubicBezTo>
                  <a:pt x="5110693" y="5608973"/>
                  <a:pt x="5115048" y="5610202"/>
                  <a:pt x="5119740" y="5610648"/>
                </a:cubicBezTo>
                <a:cubicBezTo>
                  <a:pt x="5127893" y="5630082"/>
                  <a:pt x="5141518" y="5647505"/>
                  <a:pt x="5150342" y="5666828"/>
                </a:cubicBezTo>
                <a:cubicBezTo>
                  <a:pt x="5156038" y="5679336"/>
                  <a:pt x="5161735" y="5688271"/>
                  <a:pt x="5171897" y="5697207"/>
                </a:cubicBezTo>
                <a:cubicBezTo>
                  <a:pt x="5176700" y="5701451"/>
                  <a:pt x="5184295" y="5698993"/>
                  <a:pt x="5184742" y="5692180"/>
                </a:cubicBezTo>
                <a:cubicBezTo>
                  <a:pt x="5185858" y="5670290"/>
                  <a:pt x="5173686" y="5636225"/>
                  <a:pt x="5154251" y="5615450"/>
                </a:cubicBezTo>
                <a:cubicBezTo>
                  <a:pt x="5165642" y="5617796"/>
                  <a:pt x="5176365" y="5621482"/>
                  <a:pt x="5187198" y="5625056"/>
                </a:cubicBezTo>
                <a:cubicBezTo>
                  <a:pt x="5203281" y="5655435"/>
                  <a:pt x="5215232" y="5692293"/>
                  <a:pt x="5240028" y="5716082"/>
                </a:cubicBezTo>
                <a:cubicBezTo>
                  <a:pt x="5244606" y="5720437"/>
                  <a:pt x="5253765" y="5719096"/>
                  <a:pt x="5255106" y="5712173"/>
                </a:cubicBezTo>
                <a:cubicBezTo>
                  <a:pt x="5259460" y="5689277"/>
                  <a:pt x="5250527" y="5665487"/>
                  <a:pt x="5236230" y="5645271"/>
                </a:cubicBezTo>
                <a:cubicBezTo>
                  <a:pt x="5255999" y="5655435"/>
                  <a:pt x="5274539" y="5667609"/>
                  <a:pt x="5292520" y="5680900"/>
                </a:cubicBezTo>
                <a:cubicBezTo>
                  <a:pt x="5291180" y="5683580"/>
                  <a:pt x="5290287" y="5686484"/>
                  <a:pt x="5291180" y="5689277"/>
                </a:cubicBezTo>
                <a:cubicBezTo>
                  <a:pt x="5298775" y="5713736"/>
                  <a:pt x="5308939" y="5746237"/>
                  <a:pt x="5324910" y="5766229"/>
                </a:cubicBezTo>
                <a:cubicBezTo>
                  <a:pt x="5329936" y="5772484"/>
                  <a:pt x="5340994" y="5768575"/>
                  <a:pt x="5342556" y="5761315"/>
                </a:cubicBezTo>
                <a:cubicBezTo>
                  <a:pt x="5345461" y="5747913"/>
                  <a:pt x="5342780" y="5732723"/>
                  <a:pt x="5337195" y="5718538"/>
                </a:cubicBezTo>
                <a:cubicBezTo>
                  <a:pt x="5379526" y="5758077"/>
                  <a:pt x="5417277" y="5804426"/>
                  <a:pt x="5452235" y="5851113"/>
                </a:cubicBezTo>
                <a:cubicBezTo>
                  <a:pt x="5398400" y="5845863"/>
                  <a:pt x="5344120" y="5845416"/>
                  <a:pt x="5289952" y="5841730"/>
                </a:cubicBezTo>
                <a:cubicBezTo>
                  <a:pt x="5243266" y="5814926"/>
                  <a:pt x="5195129" y="5791248"/>
                  <a:pt x="5140513" y="5786668"/>
                </a:cubicBezTo>
                <a:cubicBezTo>
                  <a:pt x="5134035" y="5786110"/>
                  <a:pt x="5130350" y="5794933"/>
                  <a:pt x="5134928" y="5799289"/>
                </a:cubicBezTo>
                <a:cubicBezTo>
                  <a:pt x="5162851" y="5825982"/>
                  <a:pt x="5182284" y="5828886"/>
                  <a:pt x="5220482" y="5841061"/>
                </a:cubicBezTo>
                <a:cubicBezTo>
                  <a:pt x="5266833" y="5855914"/>
                  <a:pt x="5304918" y="5882385"/>
                  <a:pt x="5344790" y="5908855"/>
                </a:cubicBezTo>
                <a:cubicBezTo>
                  <a:pt x="5400858" y="5946047"/>
                  <a:pt x="5463626" y="5976650"/>
                  <a:pt x="5508526" y="6028026"/>
                </a:cubicBezTo>
                <a:cubicBezTo>
                  <a:pt x="5528629" y="6051146"/>
                  <a:pt x="5548620" y="6074265"/>
                  <a:pt x="5568837" y="6097048"/>
                </a:cubicBezTo>
                <a:cubicBezTo>
                  <a:pt x="5532650" y="6096379"/>
                  <a:pt x="5496350" y="6095597"/>
                  <a:pt x="5460163" y="6094145"/>
                </a:cubicBezTo>
                <a:cubicBezTo>
                  <a:pt x="5442853" y="6084875"/>
                  <a:pt x="5424424" y="6078285"/>
                  <a:pt x="5404097" y="6076834"/>
                </a:cubicBezTo>
                <a:cubicBezTo>
                  <a:pt x="5396390" y="6076275"/>
                  <a:pt x="5393264" y="6087333"/>
                  <a:pt x="5398625" y="6091912"/>
                </a:cubicBezTo>
                <a:cubicBezTo>
                  <a:pt x="5429337" y="6118270"/>
                  <a:pt x="5467089" y="6132566"/>
                  <a:pt x="5498362" y="6158031"/>
                </a:cubicBezTo>
                <a:cubicBezTo>
                  <a:pt x="5524051" y="6179028"/>
                  <a:pt x="5547728" y="6201813"/>
                  <a:pt x="5569841" y="6226384"/>
                </a:cubicBezTo>
                <a:cubicBezTo>
                  <a:pt x="5591733" y="6250620"/>
                  <a:pt x="5612507" y="6275862"/>
                  <a:pt x="5633392" y="6300992"/>
                </a:cubicBezTo>
                <a:cubicBezTo>
                  <a:pt x="5626468" y="6300433"/>
                  <a:pt x="5619542" y="6299762"/>
                  <a:pt x="5612842" y="6298200"/>
                </a:cubicBezTo>
                <a:cubicBezTo>
                  <a:pt x="5591845" y="6293508"/>
                  <a:pt x="5571629" y="6285355"/>
                  <a:pt x="5550520" y="6281223"/>
                </a:cubicBezTo>
                <a:cubicBezTo>
                  <a:pt x="5540692" y="6279324"/>
                  <a:pt x="5538345" y="6292615"/>
                  <a:pt x="5546053" y="6296860"/>
                </a:cubicBezTo>
                <a:cubicBezTo>
                  <a:pt x="5570958" y="6310708"/>
                  <a:pt x="5618873" y="6327462"/>
                  <a:pt x="5653944" y="6324894"/>
                </a:cubicBezTo>
                <a:cubicBezTo>
                  <a:pt x="5655060" y="6326233"/>
                  <a:pt x="5656176" y="6327574"/>
                  <a:pt x="5657294" y="6328802"/>
                </a:cubicBezTo>
                <a:cubicBezTo>
                  <a:pt x="5582239" y="6341757"/>
                  <a:pt x="5483730" y="6344438"/>
                  <a:pt x="5423307" y="6310038"/>
                </a:cubicBezTo>
                <a:cubicBezTo>
                  <a:pt x="5424983" y="6289376"/>
                  <a:pt x="5422637" y="6269049"/>
                  <a:pt x="5414037" y="6251290"/>
                </a:cubicBezTo>
                <a:cubicBezTo>
                  <a:pt x="5407894" y="6238558"/>
                  <a:pt x="5387902" y="6247492"/>
                  <a:pt x="5391588" y="6260673"/>
                </a:cubicBezTo>
                <a:cubicBezTo>
                  <a:pt x="5392705" y="6264804"/>
                  <a:pt x="5394046" y="6283791"/>
                  <a:pt x="5393710" y="6304901"/>
                </a:cubicBezTo>
                <a:cubicBezTo>
                  <a:pt x="5383099" y="6285020"/>
                  <a:pt x="5363331" y="6269719"/>
                  <a:pt x="5340993" y="6267485"/>
                </a:cubicBezTo>
                <a:cubicBezTo>
                  <a:pt x="5334403" y="6266816"/>
                  <a:pt x="5328931" y="6275414"/>
                  <a:pt x="5332728" y="6280999"/>
                </a:cubicBezTo>
                <a:cubicBezTo>
                  <a:pt x="5346132" y="6300656"/>
                  <a:pt x="5366569" y="6321430"/>
                  <a:pt x="5388237" y="6331371"/>
                </a:cubicBezTo>
                <a:cubicBezTo>
                  <a:pt x="5389465" y="6331929"/>
                  <a:pt x="5390695" y="6331818"/>
                  <a:pt x="5391923" y="6331706"/>
                </a:cubicBezTo>
                <a:cubicBezTo>
                  <a:pt x="5390917" y="6340306"/>
                  <a:pt x="5389242" y="6347676"/>
                  <a:pt x="5387232" y="6354267"/>
                </a:cubicBezTo>
                <a:cubicBezTo>
                  <a:pt x="5377962" y="6344438"/>
                  <a:pt x="5366681" y="6336172"/>
                  <a:pt x="5356629" y="6327796"/>
                </a:cubicBezTo>
                <a:cubicBezTo>
                  <a:pt x="5348923" y="6321319"/>
                  <a:pt x="5338535" y="6331148"/>
                  <a:pt x="5342221" y="6339523"/>
                </a:cubicBezTo>
                <a:cubicBezTo>
                  <a:pt x="5346131" y="6348571"/>
                  <a:pt x="5351939" y="6357505"/>
                  <a:pt x="5358975" y="6365100"/>
                </a:cubicBezTo>
                <a:cubicBezTo>
                  <a:pt x="5318098" y="6346114"/>
                  <a:pt x="5277889" y="6323664"/>
                  <a:pt x="5243155" y="6295183"/>
                </a:cubicBezTo>
                <a:cubicBezTo>
                  <a:pt x="5196581" y="6256986"/>
                  <a:pt x="5145763" y="6220465"/>
                  <a:pt x="5129121" y="6160488"/>
                </a:cubicBezTo>
                <a:cubicBezTo>
                  <a:pt x="5124206" y="6142841"/>
                  <a:pt x="5120298" y="6129327"/>
                  <a:pt x="5110469" y="6115589"/>
                </a:cubicBezTo>
                <a:cubicBezTo>
                  <a:pt x="5120521" y="6066558"/>
                  <a:pt x="5139620" y="6011050"/>
                  <a:pt x="5103097" y="5970060"/>
                </a:cubicBezTo>
                <a:cubicBezTo>
                  <a:pt x="5098966" y="5965481"/>
                  <a:pt x="5091706" y="5969502"/>
                  <a:pt x="5092599" y="5975309"/>
                </a:cubicBezTo>
                <a:cubicBezTo>
                  <a:pt x="5101311" y="6031154"/>
                  <a:pt x="5093046" y="6078509"/>
                  <a:pt x="5082771" y="6133571"/>
                </a:cubicBezTo>
                <a:cubicBezTo>
                  <a:pt x="5077857" y="6159930"/>
                  <a:pt x="5073947" y="6191314"/>
                  <a:pt x="5060544" y="6214880"/>
                </a:cubicBezTo>
                <a:cubicBezTo>
                  <a:pt x="5047142" y="6238446"/>
                  <a:pt x="5013747" y="6196005"/>
                  <a:pt x="5002467" y="6185506"/>
                </a:cubicBezTo>
                <a:cubicBezTo>
                  <a:pt x="4956116" y="6142171"/>
                  <a:pt x="4910883" y="6096714"/>
                  <a:pt x="4887429" y="6036515"/>
                </a:cubicBezTo>
                <a:cubicBezTo>
                  <a:pt x="4870453" y="5992622"/>
                  <a:pt x="4846775" y="5935436"/>
                  <a:pt x="4858389" y="5888080"/>
                </a:cubicBezTo>
                <a:cubicBezTo>
                  <a:pt x="4859729" y="5882721"/>
                  <a:pt x="4856379" y="5879258"/>
                  <a:pt x="4852247" y="5878251"/>
                </a:cubicBezTo>
                <a:cubicBezTo>
                  <a:pt x="4874249" y="5824978"/>
                  <a:pt x="4880281" y="5768686"/>
                  <a:pt x="4847556" y="5739760"/>
                </a:cubicBezTo>
                <a:cubicBezTo>
                  <a:pt x="4843312" y="5735962"/>
                  <a:pt x="4834823" y="5738642"/>
                  <a:pt x="4835493" y="5745121"/>
                </a:cubicBezTo>
                <a:cubicBezTo>
                  <a:pt x="4843424" y="5814590"/>
                  <a:pt x="4824883" y="5927507"/>
                  <a:pt x="4758205" y="5970618"/>
                </a:cubicBezTo>
                <a:cubicBezTo>
                  <a:pt x="4740671" y="5922482"/>
                  <a:pt x="4708169" y="5881492"/>
                  <a:pt x="4689406" y="5833467"/>
                </a:cubicBezTo>
                <a:cubicBezTo>
                  <a:pt x="4663829" y="5767794"/>
                  <a:pt x="4661037" y="5697765"/>
                  <a:pt x="4642385" y="5631086"/>
                </a:cubicBezTo>
                <a:cubicBezTo>
                  <a:pt x="4661931" y="5594342"/>
                  <a:pt x="4692980" y="5565861"/>
                  <a:pt x="4710069" y="5527553"/>
                </a:cubicBezTo>
                <a:cubicBezTo>
                  <a:pt x="4734304" y="5473494"/>
                  <a:pt x="4721907" y="5395426"/>
                  <a:pt x="4695884" y="5344496"/>
                </a:cubicBezTo>
                <a:cubicBezTo>
                  <a:pt x="4686166" y="5325508"/>
                  <a:pt x="4654224" y="5338576"/>
                  <a:pt x="4661260" y="5359014"/>
                </a:cubicBezTo>
                <a:cubicBezTo>
                  <a:pt x="4675220" y="5399669"/>
                  <a:pt x="4687171" y="5449371"/>
                  <a:pt x="4677455" y="5492482"/>
                </a:cubicBezTo>
                <a:cubicBezTo>
                  <a:pt x="4665394" y="5545646"/>
                  <a:pt x="4622058" y="5573232"/>
                  <a:pt x="4602959" y="5620924"/>
                </a:cubicBezTo>
                <a:cubicBezTo>
                  <a:pt x="4575149" y="5690728"/>
                  <a:pt x="4569787" y="5627736"/>
                  <a:pt x="4554486" y="5587418"/>
                </a:cubicBezTo>
                <a:cubicBezTo>
                  <a:pt x="4544323" y="5560500"/>
                  <a:pt x="4534718" y="5533360"/>
                  <a:pt x="4525782" y="5505996"/>
                </a:cubicBezTo>
                <a:cubicBezTo>
                  <a:pt x="4532373" y="5515378"/>
                  <a:pt x="4539521" y="5524090"/>
                  <a:pt x="4547338" y="5531461"/>
                </a:cubicBezTo>
                <a:cubicBezTo>
                  <a:pt x="4552812" y="5536599"/>
                  <a:pt x="4562081" y="5531685"/>
                  <a:pt x="4561523" y="5524425"/>
                </a:cubicBezTo>
                <a:cubicBezTo>
                  <a:pt x="4559065" y="5494157"/>
                  <a:pt x="4538850" y="5468469"/>
                  <a:pt x="4521651" y="5444457"/>
                </a:cubicBezTo>
                <a:cubicBezTo>
                  <a:pt x="4513497" y="5433064"/>
                  <a:pt x="4506684" y="5421560"/>
                  <a:pt x="4500542" y="5409945"/>
                </a:cubicBezTo>
                <a:cubicBezTo>
                  <a:pt x="4494957" y="5379007"/>
                  <a:pt x="4492165" y="5348181"/>
                  <a:pt x="4492947" y="5317468"/>
                </a:cubicBezTo>
                <a:cubicBezTo>
                  <a:pt x="4514390" y="5378561"/>
                  <a:pt x="4551919" y="5436750"/>
                  <a:pt x="4584418" y="5471149"/>
                </a:cubicBezTo>
                <a:cubicBezTo>
                  <a:pt x="4589444" y="5476510"/>
                  <a:pt x="4600613" y="5473495"/>
                  <a:pt x="4598715" y="5465008"/>
                </a:cubicBezTo>
                <a:cubicBezTo>
                  <a:pt x="4586429" y="5408157"/>
                  <a:pt x="4544657" y="5362366"/>
                  <a:pt x="4524889" y="5307751"/>
                </a:cubicBezTo>
                <a:cubicBezTo>
                  <a:pt x="4509030" y="5263969"/>
                  <a:pt x="4510370" y="5228117"/>
                  <a:pt x="4514390" y="5188133"/>
                </a:cubicBezTo>
                <a:cubicBezTo>
                  <a:pt x="4524889" y="5244758"/>
                  <a:pt x="4548121" y="5300268"/>
                  <a:pt x="4575372" y="5336901"/>
                </a:cubicBezTo>
                <a:cubicBezTo>
                  <a:pt x="4580286" y="5343491"/>
                  <a:pt x="4591679" y="5340251"/>
                  <a:pt x="4590897" y="5331429"/>
                </a:cubicBezTo>
                <a:cubicBezTo>
                  <a:pt x="4587657" y="5295576"/>
                  <a:pt x="4569900" y="5263523"/>
                  <a:pt x="4556273" y="5230574"/>
                </a:cubicBezTo>
                <a:cubicBezTo>
                  <a:pt x="4533489" y="5174953"/>
                  <a:pt x="4529021" y="5130613"/>
                  <a:pt x="4535389" y="5077674"/>
                </a:cubicBezTo>
                <a:cubicBezTo>
                  <a:pt x="4537622" y="5068961"/>
                  <a:pt x="4539743" y="5060362"/>
                  <a:pt x="4541977" y="5051649"/>
                </a:cubicBezTo>
                <a:cubicBezTo>
                  <a:pt x="4547338" y="5116987"/>
                  <a:pt x="4566548" y="5180985"/>
                  <a:pt x="4608990" y="5220076"/>
                </a:cubicBezTo>
                <a:cubicBezTo>
                  <a:pt x="4614686" y="5225325"/>
                  <a:pt x="4623063" y="5220968"/>
                  <a:pt x="4621946" y="5213262"/>
                </a:cubicBezTo>
                <a:cubicBezTo>
                  <a:pt x="4614686" y="5160099"/>
                  <a:pt x="4580398" y="5113413"/>
                  <a:pt x="4570794" y="5059357"/>
                </a:cubicBezTo>
                <a:cubicBezTo>
                  <a:pt x="4566215" y="5033445"/>
                  <a:pt x="4564204" y="5007421"/>
                  <a:pt x="4563533" y="4981398"/>
                </a:cubicBezTo>
                <a:cubicBezTo>
                  <a:pt x="4572692" y="5019372"/>
                  <a:pt x="4587546" y="5056899"/>
                  <a:pt x="4617031" y="5078901"/>
                </a:cubicBezTo>
                <a:cubicBezTo>
                  <a:pt x="4624068" y="5084151"/>
                  <a:pt x="4631440" y="5076444"/>
                  <a:pt x="4629205" y="5069185"/>
                </a:cubicBezTo>
                <a:cubicBezTo>
                  <a:pt x="4612230" y="5013676"/>
                  <a:pt x="4582073" y="4965203"/>
                  <a:pt x="4570905" y="4906679"/>
                </a:cubicBezTo>
                <a:cubicBezTo>
                  <a:pt x="4570793" y="4905897"/>
                  <a:pt x="4570569" y="4905115"/>
                  <a:pt x="4570458" y="4904333"/>
                </a:cubicBezTo>
                <a:cubicBezTo>
                  <a:pt x="4572356" y="4887357"/>
                  <a:pt x="4573809" y="4870380"/>
                  <a:pt x="4574256" y="4853291"/>
                </a:cubicBezTo>
                <a:cubicBezTo>
                  <a:pt x="4586318" y="4883670"/>
                  <a:pt x="4597599" y="4913603"/>
                  <a:pt x="4622281" y="4936834"/>
                </a:cubicBezTo>
                <a:cubicBezTo>
                  <a:pt x="4626078" y="4940408"/>
                  <a:pt x="4630994" y="4935271"/>
                  <a:pt x="4629653" y="4931139"/>
                </a:cubicBezTo>
                <a:cubicBezTo>
                  <a:pt x="4616026" y="4891601"/>
                  <a:pt x="4603517" y="4849606"/>
                  <a:pt x="4586987" y="4811297"/>
                </a:cubicBezTo>
                <a:cubicBezTo>
                  <a:pt x="4579840" y="4794767"/>
                  <a:pt x="4573809" y="4777344"/>
                  <a:pt x="4567442" y="4760033"/>
                </a:cubicBezTo>
                <a:cubicBezTo>
                  <a:pt x="4566660" y="4755900"/>
                  <a:pt x="4566326" y="4751768"/>
                  <a:pt x="4565432" y="4747636"/>
                </a:cubicBezTo>
                <a:cubicBezTo>
                  <a:pt x="4550912" y="4679282"/>
                  <a:pt x="4489038" y="4658285"/>
                  <a:pt x="4428279" y="4638181"/>
                </a:cubicBezTo>
                <a:cubicBezTo>
                  <a:pt x="4328542" y="4605121"/>
                  <a:pt x="4228917" y="4554526"/>
                  <a:pt x="4138114" y="4501698"/>
                </a:cubicBezTo>
                <a:cubicBezTo>
                  <a:pt x="4030447" y="4439153"/>
                  <a:pt x="3935177" y="4360637"/>
                  <a:pt x="3829408" y="4295858"/>
                </a:cubicBezTo>
                <a:cubicBezTo>
                  <a:pt x="3727773" y="4233536"/>
                  <a:pt x="3625354" y="4175682"/>
                  <a:pt x="3536116" y="4095489"/>
                </a:cubicBezTo>
                <a:cubicBezTo>
                  <a:pt x="3535445" y="4094819"/>
                  <a:pt x="3534663" y="4095154"/>
                  <a:pt x="3533994" y="4094707"/>
                </a:cubicBezTo>
                <a:cubicBezTo>
                  <a:pt x="3529749" y="4085214"/>
                  <a:pt x="3513666" y="4085325"/>
                  <a:pt x="3514001" y="4097834"/>
                </a:cubicBezTo>
                <a:cubicBezTo>
                  <a:pt x="3514113" y="4100292"/>
                  <a:pt x="3514448" y="4102749"/>
                  <a:pt x="3514559" y="4105206"/>
                </a:cubicBezTo>
                <a:cubicBezTo>
                  <a:pt x="3516459" y="4147312"/>
                  <a:pt x="3522266" y="4186850"/>
                  <a:pt x="3529526" y="4226163"/>
                </a:cubicBezTo>
                <a:cubicBezTo>
                  <a:pt x="3527515" y="4227392"/>
                  <a:pt x="3525728" y="4229179"/>
                  <a:pt x="3525506" y="4231637"/>
                </a:cubicBezTo>
                <a:cubicBezTo>
                  <a:pt x="3519921" y="4276648"/>
                  <a:pt x="3535334" y="4321657"/>
                  <a:pt x="3556666" y="4364545"/>
                </a:cubicBezTo>
                <a:cubicBezTo>
                  <a:pt x="3561803" y="4393137"/>
                  <a:pt x="3566718" y="4421842"/>
                  <a:pt x="3570851" y="4450992"/>
                </a:cubicBezTo>
                <a:cubicBezTo>
                  <a:pt x="3550635" y="4513760"/>
                  <a:pt x="3551081" y="4584905"/>
                  <a:pt x="3543711" y="4649908"/>
                </a:cubicBezTo>
                <a:cubicBezTo>
                  <a:pt x="3536674" y="4711671"/>
                  <a:pt x="3523607" y="4775222"/>
                  <a:pt x="3536228" y="4836873"/>
                </a:cubicBezTo>
                <a:cubicBezTo>
                  <a:pt x="3538684" y="4849160"/>
                  <a:pt x="3555773" y="4843463"/>
                  <a:pt x="3556107" y="4832853"/>
                </a:cubicBezTo>
                <a:cubicBezTo>
                  <a:pt x="3559123" y="4754672"/>
                  <a:pt x="3564931" y="4679059"/>
                  <a:pt x="3575653" y="4601548"/>
                </a:cubicBezTo>
                <a:cubicBezTo>
                  <a:pt x="3578110" y="4583565"/>
                  <a:pt x="3581572" y="4565361"/>
                  <a:pt x="3584365" y="4547044"/>
                </a:cubicBezTo>
                <a:cubicBezTo>
                  <a:pt x="3587380" y="4568377"/>
                  <a:pt x="3590507" y="4589597"/>
                  <a:pt x="3594081" y="4610706"/>
                </a:cubicBezTo>
                <a:cubicBezTo>
                  <a:pt x="3589614" y="4644547"/>
                  <a:pt x="3591067" y="4679729"/>
                  <a:pt x="3588609" y="4713458"/>
                </a:cubicBezTo>
                <a:cubicBezTo>
                  <a:pt x="3585593" y="4755230"/>
                  <a:pt x="3574424" y="4797559"/>
                  <a:pt x="3575988" y="4839331"/>
                </a:cubicBezTo>
                <a:cubicBezTo>
                  <a:pt x="3576211" y="4844914"/>
                  <a:pt x="3583248" y="4844580"/>
                  <a:pt x="3585482" y="4840783"/>
                </a:cubicBezTo>
                <a:cubicBezTo>
                  <a:pt x="3600783" y="4814313"/>
                  <a:pt x="3607819" y="4782482"/>
                  <a:pt x="3612286" y="4751209"/>
                </a:cubicBezTo>
                <a:cubicBezTo>
                  <a:pt x="3614745" y="4765170"/>
                  <a:pt x="3617537" y="4779131"/>
                  <a:pt x="3620328" y="4793093"/>
                </a:cubicBezTo>
                <a:cubicBezTo>
                  <a:pt x="3610835" y="4819227"/>
                  <a:pt x="3617090" y="4852064"/>
                  <a:pt x="3615302" y="4879427"/>
                </a:cubicBezTo>
                <a:lnTo>
                  <a:pt x="3611126" y="4918915"/>
                </a:lnTo>
                <a:lnTo>
                  <a:pt x="3635139" y="4943379"/>
                </a:lnTo>
                <a:lnTo>
                  <a:pt x="3638604" y="4932102"/>
                </a:lnTo>
                <a:cubicBezTo>
                  <a:pt x="3640824" y="4918238"/>
                  <a:pt x="3641661" y="4903942"/>
                  <a:pt x="3642330" y="4890372"/>
                </a:cubicBezTo>
                <a:lnTo>
                  <a:pt x="3665487" y="4974297"/>
                </a:lnTo>
                <a:lnTo>
                  <a:pt x="3699529" y="5008977"/>
                </a:lnTo>
                <a:lnTo>
                  <a:pt x="3656403" y="4852622"/>
                </a:lnTo>
                <a:cubicBezTo>
                  <a:pt x="3641214" y="4790747"/>
                  <a:pt x="3630045" y="4728872"/>
                  <a:pt x="3620663" y="4666549"/>
                </a:cubicBezTo>
                <a:cubicBezTo>
                  <a:pt x="3620664" y="4666327"/>
                  <a:pt x="3620663" y="4665768"/>
                  <a:pt x="3620663" y="4665768"/>
                </a:cubicBezTo>
                <a:cubicBezTo>
                  <a:pt x="3623344" y="4671687"/>
                  <a:pt x="3625913" y="4677942"/>
                  <a:pt x="3628705" y="4683415"/>
                </a:cubicBezTo>
                <a:cubicBezTo>
                  <a:pt x="3647357" y="4719936"/>
                  <a:pt x="3665897" y="4769638"/>
                  <a:pt x="3703090" y="4790635"/>
                </a:cubicBezTo>
                <a:cubicBezTo>
                  <a:pt x="3708562" y="4793762"/>
                  <a:pt x="3717274" y="4789966"/>
                  <a:pt x="3716715" y="4782929"/>
                </a:cubicBezTo>
                <a:cubicBezTo>
                  <a:pt x="3712695" y="4739705"/>
                  <a:pt x="3674163" y="4707539"/>
                  <a:pt x="3654058" y="4670458"/>
                </a:cubicBezTo>
                <a:cubicBezTo>
                  <a:pt x="3634848" y="4635054"/>
                  <a:pt x="3627476" y="4589820"/>
                  <a:pt x="3609384" y="4553074"/>
                </a:cubicBezTo>
                <a:cubicBezTo>
                  <a:pt x="3603240" y="4508176"/>
                  <a:pt x="3595534" y="4463613"/>
                  <a:pt x="3586599" y="4419272"/>
                </a:cubicBezTo>
                <a:cubicBezTo>
                  <a:pt x="3596986" y="4436808"/>
                  <a:pt x="3607261" y="4453784"/>
                  <a:pt x="3616532" y="4469979"/>
                </a:cubicBezTo>
                <a:cubicBezTo>
                  <a:pt x="3658973" y="4544810"/>
                  <a:pt x="3719619" y="4602553"/>
                  <a:pt x="3782723" y="4660295"/>
                </a:cubicBezTo>
                <a:cubicBezTo>
                  <a:pt x="3787637" y="4664762"/>
                  <a:pt x="3798471" y="4661412"/>
                  <a:pt x="3795790" y="4653482"/>
                </a:cubicBezTo>
                <a:cubicBezTo>
                  <a:pt x="3771108" y="4581778"/>
                  <a:pt x="3687899" y="4544363"/>
                  <a:pt x="3649703" y="4478244"/>
                </a:cubicBezTo>
                <a:cubicBezTo>
                  <a:pt x="3612286" y="4413353"/>
                  <a:pt x="3584477" y="4348686"/>
                  <a:pt x="3559012" y="4280445"/>
                </a:cubicBezTo>
                <a:cubicBezTo>
                  <a:pt x="3551641" y="4240908"/>
                  <a:pt x="3545051" y="4201146"/>
                  <a:pt x="3540806" y="4161050"/>
                </a:cubicBezTo>
                <a:cubicBezTo>
                  <a:pt x="3571521" y="4247943"/>
                  <a:pt x="3583136" y="4346787"/>
                  <a:pt x="3658973" y="4405423"/>
                </a:cubicBezTo>
                <a:cubicBezTo>
                  <a:pt x="3717384" y="4450545"/>
                  <a:pt x="3803496" y="4482711"/>
                  <a:pt x="3872409" y="4506836"/>
                </a:cubicBezTo>
                <a:cubicBezTo>
                  <a:pt x="3888715" y="4512533"/>
                  <a:pt x="3905244" y="4518005"/>
                  <a:pt x="3921663" y="4523589"/>
                </a:cubicBezTo>
                <a:cubicBezTo>
                  <a:pt x="3922109" y="4524035"/>
                  <a:pt x="3921997" y="4524929"/>
                  <a:pt x="3922668" y="4525153"/>
                </a:cubicBezTo>
                <a:cubicBezTo>
                  <a:pt x="3926242" y="4526046"/>
                  <a:pt x="3930038" y="4526828"/>
                  <a:pt x="3933725" y="4527721"/>
                </a:cubicBezTo>
                <a:cubicBezTo>
                  <a:pt x="3937075" y="4528839"/>
                  <a:pt x="3940315" y="4530178"/>
                  <a:pt x="3943776" y="4531296"/>
                </a:cubicBezTo>
                <a:cubicBezTo>
                  <a:pt x="3949361" y="4536321"/>
                  <a:pt x="3955839" y="4540676"/>
                  <a:pt x="3961535" y="4546708"/>
                </a:cubicBezTo>
                <a:cubicBezTo>
                  <a:pt x="3971587" y="4557095"/>
                  <a:pt x="3980968" y="4568041"/>
                  <a:pt x="3988005" y="4580773"/>
                </a:cubicBezTo>
                <a:cubicBezTo>
                  <a:pt x="3999509" y="4601771"/>
                  <a:pt x="4004647" y="4624890"/>
                  <a:pt x="4015034" y="4646334"/>
                </a:cubicBezTo>
                <a:cubicBezTo>
                  <a:pt x="4019948" y="4656498"/>
                  <a:pt x="4034021" y="4649686"/>
                  <a:pt x="4034244" y="4640303"/>
                </a:cubicBezTo>
                <a:cubicBezTo>
                  <a:pt x="4034914" y="4610594"/>
                  <a:pt x="4021064" y="4579991"/>
                  <a:pt x="4004534" y="4555086"/>
                </a:cubicBezTo>
                <a:cubicBezTo>
                  <a:pt x="4012129" y="4558435"/>
                  <a:pt x="4019836" y="4561340"/>
                  <a:pt x="4027208" y="4565025"/>
                </a:cubicBezTo>
                <a:cubicBezTo>
                  <a:pt x="4034245" y="4571056"/>
                  <a:pt x="4040722" y="4577870"/>
                  <a:pt x="4046082" y="4586358"/>
                </a:cubicBezTo>
                <a:cubicBezTo>
                  <a:pt x="4074898" y="4632373"/>
                  <a:pt x="4073670" y="4685313"/>
                  <a:pt x="4094109" y="4733898"/>
                </a:cubicBezTo>
                <a:cubicBezTo>
                  <a:pt x="4096119" y="4738700"/>
                  <a:pt x="4104049" y="4738588"/>
                  <a:pt x="4105612" y="4733340"/>
                </a:cubicBezTo>
                <a:cubicBezTo>
                  <a:pt x="4112426" y="4709773"/>
                  <a:pt x="4112313" y="4681405"/>
                  <a:pt x="4107399" y="4653371"/>
                </a:cubicBezTo>
                <a:cubicBezTo>
                  <a:pt x="4109410" y="4657950"/>
                  <a:pt x="4111644" y="4662528"/>
                  <a:pt x="4112873" y="4666996"/>
                </a:cubicBezTo>
                <a:cubicBezTo>
                  <a:pt x="4121472" y="4697040"/>
                  <a:pt x="4121361" y="4723845"/>
                  <a:pt x="4123371" y="4754672"/>
                </a:cubicBezTo>
                <a:cubicBezTo>
                  <a:pt x="4124264" y="4769191"/>
                  <a:pt x="4142693" y="4770307"/>
                  <a:pt x="4147495" y="4757576"/>
                </a:cubicBezTo>
                <a:cubicBezTo>
                  <a:pt x="4158218" y="4729542"/>
                  <a:pt x="4153639" y="4694472"/>
                  <a:pt x="4144927" y="4665544"/>
                </a:cubicBezTo>
                <a:cubicBezTo>
                  <a:pt x="4145039" y="4665768"/>
                  <a:pt x="4145262" y="4665991"/>
                  <a:pt x="4145262" y="4665991"/>
                </a:cubicBezTo>
                <a:cubicBezTo>
                  <a:pt x="4151963" y="4676602"/>
                  <a:pt x="4157995" y="4688218"/>
                  <a:pt x="4164361" y="4699275"/>
                </a:cubicBezTo>
                <a:cubicBezTo>
                  <a:pt x="4167599" y="4712454"/>
                  <a:pt x="4170279" y="4725967"/>
                  <a:pt x="4171397" y="4740599"/>
                </a:cubicBezTo>
                <a:cubicBezTo>
                  <a:pt x="4173966" y="4775556"/>
                  <a:pt x="4166147" y="4815430"/>
                  <a:pt x="4174860" y="4849160"/>
                </a:cubicBezTo>
                <a:cubicBezTo>
                  <a:pt x="4176423" y="4855191"/>
                  <a:pt x="4185358" y="4858318"/>
                  <a:pt x="4188932" y="4852064"/>
                </a:cubicBezTo>
                <a:cubicBezTo>
                  <a:pt x="4201663" y="4829613"/>
                  <a:pt x="4203786" y="4799794"/>
                  <a:pt x="4201999" y="4770195"/>
                </a:cubicBezTo>
                <a:cubicBezTo>
                  <a:pt x="4212721" y="4792311"/>
                  <a:pt x="4222774" y="4814983"/>
                  <a:pt x="4232825" y="4837544"/>
                </a:cubicBezTo>
                <a:cubicBezTo>
                  <a:pt x="4232267" y="4838102"/>
                  <a:pt x="4231374" y="4837991"/>
                  <a:pt x="4231038" y="4838773"/>
                </a:cubicBezTo>
                <a:cubicBezTo>
                  <a:pt x="4222550" y="4862004"/>
                  <a:pt x="4220316" y="4885123"/>
                  <a:pt x="4208366" y="4907237"/>
                </a:cubicBezTo>
                <a:cubicBezTo>
                  <a:pt x="4203116" y="4917065"/>
                  <a:pt x="4212609" y="4933372"/>
                  <a:pt x="4224449" y="4925778"/>
                </a:cubicBezTo>
                <a:cubicBezTo>
                  <a:pt x="4239973" y="4915950"/>
                  <a:pt x="4249243" y="4897855"/>
                  <a:pt x="4251589" y="4879203"/>
                </a:cubicBezTo>
                <a:cubicBezTo>
                  <a:pt x="4264321" y="4908242"/>
                  <a:pt x="4276831" y="4937281"/>
                  <a:pt x="4289340" y="4965315"/>
                </a:cubicBezTo>
                <a:cubicBezTo>
                  <a:pt x="4234165" y="4975368"/>
                  <a:pt x="4168940" y="5000386"/>
                  <a:pt x="4112648" y="4990891"/>
                </a:cubicBezTo>
                <a:cubicBezTo>
                  <a:pt x="3979852" y="4921198"/>
                  <a:pt x="3928253" y="4845810"/>
                  <a:pt x="3862579" y="4708544"/>
                </a:cubicBezTo>
                <a:cubicBezTo>
                  <a:pt x="3858447" y="4699833"/>
                  <a:pt x="3846720" y="4703518"/>
                  <a:pt x="3846832" y="4712676"/>
                </a:cubicBezTo>
                <a:cubicBezTo>
                  <a:pt x="3847389" y="4777567"/>
                  <a:pt x="3876875" y="4841230"/>
                  <a:pt x="3919316" y="4893164"/>
                </a:cubicBezTo>
                <a:cubicBezTo>
                  <a:pt x="3923003" y="4902212"/>
                  <a:pt x="3926800" y="4911146"/>
                  <a:pt x="3929592" y="4920529"/>
                </a:cubicBezTo>
                <a:cubicBezTo>
                  <a:pt x="3936740" y="4944764"/>
                  <a:pt x="3937522" y="4977712"/>
                  <a:pt x="3956398" y="4996365"/>
                </a:cubicBezTo>
                <a:cubicBezTo>
                  <a:pt x="3961646" y="5001613"/>
                  <a:pt x="3969242" y="4999604"/>
                  <a:pt x="3972146" y="4993125"/>
                </a:cubicBezTo>
                <a:cubicBezTo>
                  <a:pt x="3977953" y="4980057"/>
                  <a:pt x="3976501" y="4963193"/>
                  <a:pt x="3972257" y="4946440"/>
                </a:cubicBezTo>
                <a:cubicBezTo>
                  <a:pt x="3978623" y="4951690"/>
                  <a:pt x="3984990" y="4957050"/>
                  <a:pt x="3991467" y="4961741"/>
                </a:cubicBezTo>
                <a:cubicBezTo>
                  <a:pt x="4003195" y="4980840"/>
                  <a:pt x="4014474" y="5000385"/>
                  <a:pt x="4022740" y="5021383"/>
                </a:cubicBezTo>
                <a:cubicBezTo>
                  <a:pt x="4028884" y="5037242"/>
                  <a:pt x="4032793" y="5052544"/>
                  <a:pt x="4043626" y="5065834"/>
                </a:cubicBezTo>
                <a:cubicBezTo>
                  <a:pt x="4048316" y="5071530"/>
                  <a:pt x="4056022" y="5067398"/>
                  <a:pt x="4057251" y="5061255"/>
                </a:cubicBezTo>
                <a:cubicBezTo>
                  <a:pt x="4061496" y="5039923"/>
                  <a:pt x="4052673" y="5014793"/>
                  <a:pt x="4040834" y="4991338"/>
                </a:cubicBezTo>
                <a:cubicBezTo>
                  <a:pt x="4047870" y="4994912"/>
                  <a:pt x="4055242" y="4998375"/>
                  <a:pt x="4062501" y="5001837"/>
                </a:cubicBezTo>
                <a:cubicBezTo>
                  <a:pt x="4073781" y="5025851"/>
                  <a:pt x="4090199" y="5047628"/>
                  <a:pt x="4099806" y="5072647"/>
                </a:cubicBezTo>
                <a:cubicBezTo>
                  <a:pt x="4110639" y="5100904"/>
                  <a:pt x="4112537" y="5137761"/>
                  <a:pt x="4131636" y="5161550"/>
                </a:cubicBezTo>
                <a:cubicBezTo>
                  <a:pt x="4136550" y="5167693"/>
                  <a:pt x="4144815" y="5166131"/>
                  <a:pt x="4147384" y="5158758"/>
                </a:cubicBezTo>
                <a:cubicBezTo>
                  <a:pt x="4159000" y="5126146"/>
                  <a:pt x="4140013" y="5080912"/>
                  <a:pt x="4125940" y="5051202"/>
                </a:cubicBezTo>
                <a:cubicBezTo>
                  <a:pt x="4122031" y="5042939"/>
                  <a:pt x="4117787" y="5034673"/>
                  <a:pt x="4113319" y="5026408"/>
                </a:cubicBezTo>
                <a:cubicBezTo>
                  <a:pt x="4127280" y="5033110"/>
                  <a:pt x="4140683" y="5040258"/>
                  <a:pt x="4153750" y="5047628"/>
                </a:cubicBezTo>
                <a:cubicBezTo>
                  <a:pt x="4160451" y="5061255"/>
                  <a:pt x="4167265" y="5074882"/>
                  <a:pt x="4172179" y="5089065"/>
                </a:cubicBezTo>
                <a:cubicBezTo>
                  <a:pt x="4179661" y="5110844"/>
                  <a:pt x="4181895" y="5135304"/>
                  <a:pt x="4193734" y="5155296"/>
                </a:cubicBezTo>
                <a:cubicBezTo>
                  <a:pt x="4197085" y="5160992"/>
                  <a:pt x="4205573" y="5160992"/>
                  <a:pt x="4208031" y="5154403"/>
                </a:cubicBezTo>
                <a:cubicBezTo>
                  <a:pt x="4216295" y="5132064"/>
                  <a:pt x="4211716" y="5104590"/>
                  <a:pt x="4200436" y="5079795"/>
                </a:cubicBezTo>
                <a:cubicBezTo>
                  <a:pt x="4206020" y="5084597"/>
                  <a:pt x="4211605" y="5089400"/>
                  <a:pt x="4216519" y="5094873"/>
                </a:cubicBezTo>
                <a:cubicBezTo>
                  <a:pt x="4221880" y="5100792"/>
                  <a:pt x="4226795" y="5106935"/>
                  <a:pt x="4231820" y="5113078"/>
                </a:cubicBezTo>
                <a:cubicBezTo>
                  <a:pt x="4238632" y="5135862"/>
                  <a:pt x="4238521" y="5171156"/>
                  <a:pt x="4260859" y="5182437"/>
                </a:cubicBezTo>
                <a:cubicBezTo>
                  <a:pt x="4265773" y="5184894"/>
                  <a:pt x="4272586" y="5182995"/>
                  <a:pt x="4272921" y="5176629"/>
                </a:cubicBezTo>
                <a:cubicBezTo>
                  <a:pt x="4273144" y="5172497"/>
                  <a:pt x="4272363" y="5167805"/>
                  <a:pt x="4271916" y="5163337"/>
                </a:cubicBezTo>
                <a:cubicBezTo>
                  <a:pt x="4283196" y="5177299"/>
                  <a:pt x="4294701" y="5190925"/>
                  <a:pt x="4307879" y="5203099"/>
                </a:cubicBezTo>
                <a:cubicBezTo>
                  <a:pt x="4243883" y="5226107"/>
                  <a:pt x="4181784" y="5245652"/>
                  <a:pt x="4114771" y="5246657"/>
                </a:cubicBezTo>
                <a:cubicBezTo>
                  <a:pt x="4057922" y="5231021"/>
                  <a:pt x="4001408" y="5217060"/>
                  <a:pt x="3956621" y="5173278"/>
                </a:cubicBezTo>
                <a:cubicBezTo>
                  <a:pt x="3888044" y="5106265"/>
                  <a:pt x="3859787" y="5023170"/>
                  <a:pt x="3810645" y="4944429"/>
                </a:cubicBezTo>
                <a:cubicBezTo>
                  <a:pt x="3803049" y="4932366"/>
                  <a:pt x="3786185" y="4941861"/>
                  <a:pt x="3789201" y="4954593"/>
                </a:cubicBezTo>
                <a:cubicBezTo>
                  <a:pt x="3799029" y="4995694"/>
                  <a:pt x="3816565" y="5040034"/>
                  <a:pt x="3840018" y="5082141"/>
                </a:cubicBezTo>
                <a:cubicBezTo>
                  <a:pt x="3843035" y="5091076"/>
                  <a:pt x="3846385" y="5100011"/>
                  <a:pt x="3849847" y="5109169"/>
                </a:cubicBezTo>
                <a:cubicBezTo>
                  <a:pt x="3857442" y="5129329"/>
                  <a:pt x="3862943" y="5150885"/>
                  <a:pt x="3869951" y="5171644"/>
                </a:cubicBezTo>
                <a:lnTo>
                  <a:pt x="3877331" y="5190116"/>
                </a:lnTo>
                <a:lnTo>
                  <a:pt x="3913863" y="5227333"/>
                </a:lnTo>
                <a:lnTo>
                  <a:pt x="3916749" y="5224431"/>
                </a:lnTo>
                <a:cubicBezTo>
                  <a:pt x="3919205" y="5210359"/>
                  <a:pt x="3917196" y="5196510"/>
                  <a:pt x="3913733" y="5182772"/>
                </a:cubicBezTo>
                <a:cubicBezTo>
                  <a:pt x="3923226" y="5192489"/>
                  <a:pt x="3933166" y="5201870"/>
                  <a:pt x="3943553" y="5210246"/>
                </a:cubicBezTo>
                <a:cubicBezTo>
                  <a:pt x="3950255" y="5221751"/>
                  <a:pt x="3957290" y="5233030"/>
                  <a:pt x="3962987" y="5245429"/>
                </a:cubicBezTo>
                <a:cubicBezTo>
                  <a:pt x="3969521" y="5259669"/>
                  <a:pt x="3975077" y="5275389"/>
                  <a:pt x="3982058" y="5290146"/>
                </a:cubicBezTo>
                <a:lnTo>
                  <a:pt x="3990778" y="5305692"/>
                </a:lnTo>
                <a:lnTo>
                  <a:pt x="4013720" y="5329065"/>
                </a:lnTo>
                <a:lnTo>
                  <a:pt x="4016109" y="5329055"/>
                </a:lnTo>
                <a:cubicBezTo>
                  <a:pt x="4017910" y="5327575"/>
                  <a:pt x="4019111" y="5325062"/>
                  <a:pt x="4018944" y="5322828"/>
                </a:cubicBezTo>
                <a:cubicBezTo>
                  <a:pt x="4016486" y="5295353"/>
                  <a:pt x="4001408" y="5265979"/>
                  <a:pt x="3987112" y="5239732"/>
                </a:cubicBezTo>
                <a:cubicBezTo>
                  <a:pt x="3992361" y="5242636"/>
                  <a:pt x="3997275" y="5246099"/>
                  <a:pt x="4002525" y="5248555"/>
                </a:cubicBezTo>
                <a:cubicBezTo>
                  <a:pt x="4021176" y="5264751"/>
                  <a:pt x="4039828" y="5281057"/>
                  <a:pt x="4055017" y="5300714"/>
                </a:cubicBezTo>
                <a:cubicBezTo>
                  <a:pt x="4079702" y="5332769"/>
                  <a:pt x="4092211" y="5378114"/>
                  <a:pt x="4123482" y="5403914"/>
                </a:cubicBezTo>
                <a:cubicBezTo>
                  <a:pt x="4127504" y="5407264"/>
                  <a:pt x="4134875" y="5403131"/>
                  <a:pt x="4133535" y="5397882"/>
                </a:cubicBezTo>
                <a:cubicBezTo>
                  <a:pt x="4123260" y="5356334"/>
                  <a:pt x="4093327" y="5307638"/>
                  <a:pt x="4063618" y="5276589"/>
                </a:cubicBezTo>
                <a:cubicBezTo>
                  <a:pt x="4061385" y="5274244"/>
                  <a:pt x="4059039" y="5271676"/>
                  <a:pt x="4056805" y="5269218"/>
                </a:cubicBezTo>
                <a:cubicBezTo>
                  <a:pt x="4074005" y="5274467"/>
                  <a:pt x="4091316" y="5279493"/>
                  <a:pt x="4108628" y="5284743"/>
                </a:cubicBezTo>
                <a:cubicBezTo>
                  <a:pt x="4132530" y="5309649"/>
                  <a:pt x="4148724" y="5339469"/>
                  <a:pt x="4161011" y="5373535"/>
                </a:cubicBezTo>
                <a:cubicBezTo>
                  <a:pt x="4173631" y="5408604"/>
                  <a:pt x="4179997" y="5472043"/>
                  <a:pt x="4213727" y="5493153"/>
                </a:cubicBezTo>
                <a:cubicBezTo>
                  <a:pt x="4217635" y="5495609"/>
                  <a:pt x="4223554" y="5494157"/>
                  <a:pt x="4224114" y="5488908"/>
                </a:cubicBezTo>
                <a:cubicBezTo>
                  <a:pt x="4226795" y="5465119"/>
                  <a:pt x="4214732" y="5442781"/>
                  <a:pt x="4207360" y="5420667"/>
                </a:cubicBezTo>
                <a:cubicBezTo>
                  <a:pt x="4197420" y="5390735"/>
                  <a:pt x="4188373" y="5359908"/>
                  <a:pt x="4174078" y="5331652"/>
                </a:cubicBezTo>
                <a:cubicBezTo>
                  <a:pt x="4168605" y="5320818"/>
                  <a:pt x="4162574" y="5310543"/>
                  <a:pt x="4155984" y="5300714"/>
                </a:cubicBezTo>
                <a:cubicBezTo>
                  <a:pt x="4160339" y="5302389"/>
                  <a:pt x="4164584" y="5304399"/>
                  <a:pt x="4168939" y="5306186"/>
                </a:cubicBezTo>
                <a:cubicBezTo>
                  <a:pt x="4194070" y="5330758"/>
                  <a:pt x="4215849" y="5356000"/>
                  <a:pt x="4234277" y="5389282"/>
                </a:cubicBezTo>
                <a:cubicBezTo>
                  <a:pt x="4259854" y="5435633"/>
                  <a:pt x="4258625" y="5492818"/>
                  <a:pt x="4284760" y="5537604"/>
                </a:cubicBezTo>
                <a:cubicBezTo>
                  <a:pt x="4287664" y="5542629"/>
                  <a:pt x="4294812" y="5540061"/>
                  <a:pt x="4295147" y="5534700"/>
                </a:cubicBezTo>
                <a:cubicBezTo>
                  <a:pt x="4297717" y="5491142"/>
                  <a:pt x="4286547" y="5444010"/>
                  <a:pt x="4268453" y="5401456"/>
                </a:cubicBezTo>
                <a:cubicBezTo>
                  <a:pt x="4275043" y="5412625"/>
                  <a:pt x="4282749" y="5423459"/>
                  <a:pt x="4287106" y="5433064"/>
                </a:cubicBezTo>
                <a:cubicBezTo>
                  <a:pt x="4298944" y="5458641"/>
                  <a:pt x="4305423" y="5486005"/>
                  <a:pt x="4308885" y="5513592"/>
                </a:cubicBezTo>
                <a:cubicBezTo>
                  <a:pt x="4309444" y="5517947"/>
                  <a:pt x="4313351" y="5519958"/>
                  <a:pt x="4317149" y="5518058"/>
                </a:cubicBezTo>
                <a:cubicBezTo>
                  <a:pt x="4330441" y="5511581"/>
                  <a:pt x="4333902" y="5498067"/>
                  <a:pt x="4333232" y="5483324"/>
                </a:cubicBezTo>
                <a:cubicBezTo>
                  <a:pt x="4345853" y="5509794"/>
                  <a:pt x="4358027" y="5536375"/>
                  <a:pt x="4371765" y="5562399"/>
                </a:cubicBezTo>
                <a:cubicBezTo>
                  <a:pt x="4361825" y="5563182"/>
                  <a:pt x="4352220" y="5564633"/>
                  <a:pt x="4335802" y="5567871"/>
                </a:cubicBezTo>
                <a:cubicBezTo>
                  <a:pt x="4308494" y="5573177"/>
                  <a:pt x="4282582" y="5574322"/>
                  <a:pt x="4256908" y="5573540"/>
                </a:cubicBezTo>
                <a:lnTo>
                  <a:pt x="4253432" y="5573275"/>
                </a:lnTo>
                <a:lnTo>
                  <a:pt x="4283445" y="5603852"/>
                </a:lnTo>
                <a:lnTo>
                  <a:pt x="4323390" y="5604268"/>
                </a:lnTo>
                <a:cubicBezTo>
                  <a:pt x="4348450" y="5603360"/>
                  <a:pt x="4374277" y="5601825"/>
                  <a:pt x="4401697" y="5601266"/>
                </a:cubicBezTo>
                <a:cubicBezTo>
                  <a:pt x="4414877" y="5600932"/>
                  <a:pt x="4429173" y="5587418"/>
                  <a:pt x="4420796" y="5573456"/>
                </a:cubicBezTo>
                <a:cubicBezTo>
                  <a:pt x="4352779" y="5459869"/>
                  <a:pt x="4319719" y="5335450"/>
                  <a:pt x="4194628" y="5276478"/>
                </a:cubicBezTo>
                <a:cubicBezTo>
                  <a:pt x="4248127" y="5266761"/>
                  <a:pt x="4302742" y="5243306"/>
                  <a:pt x="4345741" y="5227223"/>
                </a:cubicBezTo>
                <a:cubicBezTo>
                  <a:pt x="4359591" y="5221974"/>
                  <a:pt x="4364170" y="5204327"/>
                  <a:pt x="4350544" y="5195503"/>
                </a:cubicBezTo>
                <a:cubicBezTo>
                  <a:pt x="4301290" y="5163450"/>
                  <a:pt x="4284202" y="5108611"/>
                  <a:pt x="4241313" y="5071866"/>
                </a:cubicBezTo>
                <a:cubicBezTo>
                  <a:pt x="4219535" y="5053214"/>
                  <a:pt x="4195744" y="5038135"/>
                  <a:pt x="4171173" y="5024063"/>
                </a:cubicBezTo>
                <a:cubicBezTo>
                  <a:pt x="4222103" y="5017920"/>
                  <a:pt x="4276607" y="4999045"/>
                  <a:pt x="4314916" y="4995694"/>
                </a:cubicBezTo>
                <a:cubicBezTo>
                  <a:pt x="4325415" y="4994800"/>
                  <a:pt x="4332228" y="4982627"/>
                  <a:pt x="4327983" y="4973134"/>
                </a:cubicBezTo>
                <a:cubicBezTo>
                  <a:pt x="4284426" y="4875407"/>
                  <a:pt x="4246004" y="4749310"/>
                  <a:pt x="4178768" y="4653036"/>
                </a:cubicBezTo>
                <a:cubicBezTo>
                  <a:pt x="4171397" y="4635612"/>
                  <a:pt x="4160787" y="4620199"/>
                  <a:pt x="4145820" y="4611152"/>
                </a:cubicBezTo>
                <a:cubicBezTo>
                  <a:pt x="4117787" y="4579880"/>
                  <a:pt x="4085285" y="4553633"/>
                  <a:pt x="4046418" y="4535539"/>
                </a:cubicBezTo>
                <a:cubicBezTo>
                  <a:pt x="4026314" y="4526158"/>
                  <a:pt x="4005652" y="4517892"/>
                  <a:pt x="3984766" y="4509963"/>
                </a:cubicBezTo>
                <a:cubicBezTo>
                  <a:pt x="3983761" y="4509516"/>
                  <a:pt x="3982756" y="4509182"/>
                  <a:pt x="3981751" y="4508846"/>
                </a:cubicBezTo>
                <a:cubicBezTo>
                  <a:pt x="3886927" y="4472883"/>
                  <a:pt x="3786855" y="4446972"/>
                  <a:pt x="3699514" y="4395036"/>
                </a:cubicBezTo>
                <a:cubicBezTo>
                  <a:pt x="3631274" y="4354493"/>
                  <a:pt x="3594975" y="4250959"/>
                  <a:pt x="3572415" y="4166858"/>
                </a:cubicBezTo>
                <a:cubicBezTo>
                  <a:pt x="3687006" y="4262686"/>
                  <a:pt x="3829297" y="4329252"/>
                  <a:pt x="3948915" y="4416704"/>
                </a:cubicBezTo>
                <a:cubicBezTo>
                  <a:pt x="4087072" y="4517669"/>
                  <a:pt x="4255610" y="4614839"/>
                  <a:pt x="4417222" y="4672804"/>
                </a:cubicBezTo>
                <a:cubicBezTo>
                  <a:pt x="4492723" y="4699833"/>
                  <a:pt x="4526899" y="4749423"/>
                  <a:pt x="4537845" y="4810068"/>
                </a:cubicBezTo>
                <a:cubicBezTo>
                  <a:pt x="4537510" y="4827046"/>
                  <a:pt x="4539297" y="4844134"/>
                  <a:pt x="4541754" y="4861110"/>
                </a:cubicBezTo>
                <a:cubicBezTo>
                  <a:pt x="4540750" y="4993237"/>
                  <a:pt x="4464242" y="5158535"/>
                  <a:pt x="4450728" y="5269217"/>
                </a:cubicBezTo>
                <a:cubicBezTo>
                  <a:pt x="4439002" y="5365493"/>
                  <a:pt x="4461227" y="5452610"/>
                  <a:pt x="4493728" y="5543189"/>
                </a:cubicBezTo>
                <a:cubicBezTo>
                  <a:pt x="4512045" y="5594230"/>
                  <a:pt x="4523326" y="5673417"/>
                  <a:pt x="4560294" y="5713401"/>
                </a:cubicBezTo>
                <a:cubicBezTo>
                  <a:pt x="4566884" y="5720548"/>
                  <a:pt x="4577159" y="5719879"/>
                  <a:pt x="4585089" y="5715969"/>
                </a:cubicBezTo>
                <a:cubicBezTo>
                  <a:pt x="4603629" y="5706812"/>
                  <a:pt x="4612899" y="5694414"/>
                  <a:pt x="4620159" y="5680007"/>
                </a:cubicBezTo>
                <a:cubicBezTo>
                  <a:pt x="4620159" y="5791137"/>
                  <a:pt x="4687396" y="5909078"/>
                  <a:pt x="4741117" y="5996642"/>
                </a:cubicBezTo>
                <a:cubicBezTo>
                  <a:pt x="4744802" y="6002672"/>
                  <a:pt x="4751728" y="6004125"/>
                  <a:pt x="4757870" y="6001109"/>
                </a:cubicBezTo>
                <a:cubicBezTo>
                  <a:pt x="4780765" y="5990163"/>
                  <a:pt x="4807459" y="5960455"/>
                  <a:pt x="4829016" y="5924379"/>
                </a:cubicBezTo>
                <a:cubicBezTo>
                  <a:pt x="4824659" y="5974416"/>
                  <a:pt x="4850460" y="6034839"/>
                  <a:pt x="4869781" y="6072925"/>
                </a:cubicBezTo>
                <a:cubicBezTo>
                  <a:pt x="4909878" y="6151776"/>
                  <a:pt x="4981134" y="6198350"/>
                  <a:pt x="5044797" y="6256427"/>
                </a:cubicBezTo>
                <a:cubicBezTo>
                  <a:pt x="5049376" y="6260561"/>
                  <a:pt x="5057641" y="6261119"/>
                  <a:pt x="5061885" y="6255869"/>
                </a:cubicBezTo>
                <a:cubicBezTo>
                  <a:pt x="5086791" y="6224932"/>
                  <a:pt x="5095950" y="6188746"/>
                  <a:pt x="5103321" y="6151107"/>
                </a:cubicBezTo>
                <a:cubicBezTo>
                  <a:pt x="5129011" y="6273964"/>
                  <a:pt x="5268619" y="6358175"/>
                  <a:pt x="5377850" y="6402851"/>
                </a:cubicBezTo>
                <a:cubicBezTo>
                  <a:pt x="5382988" y="6404974"/>
                  <a:pt x="5389801" y="6402962"/>
                  <a:pt x="5392928" y="6398271"/>
                </a:cubicBezTo>
                <a:cubicBezTo>
                  <a:pt x="5404655" y="6380289"/>
                  <a:pt x="5414148" y="6357952"/>
                  <a:pt x="5419399" y="6334721"/>
                </a:cubicBezTo>
                <a:cubicBezTo>
                  <a:pt x="5445980" y="6361414"/>
                  <a:pt x="5479151" y="6367334"/>
                  <a:pt x="5519024" y="6365213"/>
                </a:cubicBezTo>
                <a:cubicBezTo>
                  <a:pt x="5576207" y="6362197"/>
                  <a:pt x="5633392" y="6369344"/>
                  <a:pt x="5689794" y="6356836"/>
                </a:cubicBezTo>
                <a:cubicBezTo>
                  <a:pt x="5701187" y="6354266"/>
                  <a:pt x="5708893" y="6340417"/>
                  <a:pt x="5700070" y="6330365"/>
                </a:cubicBezTo>
                <a:cubicBezTo>
                  <a:pt x="5650369" y="6274187"/>
                  <a:pt x="5602119" y="6214880"/>
                  <a:pt x="5546834" y="6164061"/>
                </a:cubicBezTo>
                <a:cubicBezTo>
                  <a:pt x="5535330" y="6153452"/>
                  <a:pt x="5523379" y="6142394"/>
                  <a:pt x="5511094" y="6131784"/>
                </a:cubicBezTo>
                <a:cubicBezTo>
                  <a:pt x="5542590" y="6136140"/>
                  <a:pt x="5574198" y="6134688"/>
                  <a:pt x="5612172" y="6135582"/>
                </a:cubicBezTo>
                <a:cubicBezTo>
                  <a:pt x="5630042" y="6136028"/>
                  <a:pt x="5631717" y="6113021"/>
                  <a:pt x="5622001" y="6103192"/>
                </a:cubicBezTo>
                <a:cubicBezTo>
                  <a:pt x="5534660" y="6014847"/>
                  <a:pt x="5467313" y="5944148"/>
                  <a:pt x="5357858" y="5882496"/>
                </a:cubicBezTo>
                <a:cubicBezTo>
                  <a:pt x="5354619" y="5880710"/>
                  <a:pt x="5351492" y="5878811"/>
                  <a:pt x="5348364" y="5877024"/>
                </a:cubicBezTo>
                <a:cubicBezTo>
                  <a:pt x="5392481" y="5884954"/>
                  <a:pt x="5439279" y="5883390"/>
                  <a:pt x="5484847" y="5890315"/>
                </a:cubicBezTo>
                <a:cubicBezTo>
                  <a:pt x="5502495" y="5892994"/>
                  <a:pt x="5512769" y="5875348"/>
                  <a:pt x="5501489" y="5861388"/>
                </a:cubicBezTo>
                <a:cubicBezTo>
                  <a:pt x="5429337" y="5771813"/>
                  <a:pt x="5337642" y="5679559"/>
                  <a:pt x="5238798" y="5618689"/>
                </a:cubicBezTo>
                <a:cubicBezTo>
                  <a:pt x="5237683" y="5618020"/>
                  <a:pt x="5236454" y="5617573"/>
                  <a:pt x="5235225" y="5616903"/>
                </a:cubicBezTo>
                <a:cubicBezTo>
                  <a:pt x="5272752" y="5610872"/>
                  <a:pt x="5310167" y="5597915"/>
                  <a:pt x="5360092" y="5588646"/>
                </a:cubicBezTo>
                <a:cubicBezTo>
                  <a:pt x="5372378" y="5586412"/>
                  <a:pt x="5380307" y="5571445"/>
                  <a:pt x="5369139" y="5561952"/>
                </a:cubicBezTo>
                <a:cubicBezTo>
                  <a:pt x="5322119" y="5521968"/>
                  <a:pt x="5303801" y="5451605"/>
                  <a:pt x="5258232" y="5406929"/>
                </a:cubicBezTo>
                <a:cubicBezTo>
                  <a:pt x="5220147" y="5369514"/>
                  <a:pt x="5178822" y="5335783"/>
                  <a:pt x="5131354" y="5310878"/>
                </a:cubicBezTo>
                <a:cubicBezTo>
                  <a:pt x="5113485" y="5301496"/>
                  <a:pt x="5095392" y="5293455"/>
                  <a:pt x="5077186" y="5285524"/>
                </a:cubicBezTo>
                <a:cubicBezTo>
                  <a:pt x="5102540" y="5283402"/>
                  <a:pt x="5127893" y="5278824"/>
                  <a:pt x="5154920" y="5272456"/>
                </a:cubicBezTo>
                <a:cubicBezTo>
                  <a:pt x="5188874" y="5264527"/>
                  <a:pt x="5245612" y="5240402"/>
                  <a:pt x="5277555" y="5239621"/>
                </a:cubicBezTo>
                <a:cubicBezTo>
                  <a:pt x="5289617" y="5239286"/>
                  <a:pt x="5295871" y="5221415"/>
                  <a:pt x="5287717" y="5213151"/>
                </a:cubicBezTo>
                <a:cubicBezTo>
                  <a:pt x="5230646" y="5155855"/>
                  <a:pt x="5209536" y="5067063"/>
                  <a:pt x="5153804" y="5006751"/>
                </a:cubicBezTo>
                <a:cubicBezTo>
                  <a:pt x="5105891" y="4954928"/>
                  <a:pt x="5052391" y="4917401"/>
                  <a:pt x="4985044" y="4896515"/>
                </a:cubicBezTo>
                <a:cubicBezTo>
                  <a:pt x="4852805" y="4855525"/>
                  <a:pt x="4711074" y="4873396"/>
                  <a:pt x="4639927" y="4734233"/>
                </a:cubicBezTo>
                <a:cubicBezTo>
                  <a:pt x="4693539" y="4747636"/>
                  <a:pt x="4749382" y="4794321"/>
                  <a:pt x="4796290" y="4815317"/>
                </a:cubicBezTo>
                <a:cubicBezTo>
                  <a:pt x="4851689" y="4840113"/>
                  <a:pt x="4912892" y="4851170"/>
                  <a:pt x="4969854" y="4871162"/>
                </a:cubicBezTo>
                <a:cubicBezTo>
                  <a:pt x="5131578" y="4927787"/>
                  <a:pt x="5248404" y="5047406"/>
                  <a:pt x="5353390" y="5177969"/>
                </a:cubicBezTo>
                <a:cubicBezTo>
                  <a:pt x="5443076" y="5289434"/>
                  <a:pt x="5481273" y="5430607"/>
                  <a:pt x="5500595" y="5570888"/>
                </a:cubicBezTo>
                <a:cubicBezTo>
                  <a:pt x="5514333" y="5670848"/>
                  <a:pt x="5522040" y="5783206"/>
                  <a:pt x="5593966" y="5860494"/>
                </a:cubicBezTo>
                <a:cubicBezTo>
                  <a:pt x="5601561" y="5868647"/>
                  <a:pt x="5614405" y="5864626"/>
                  <a:pt x="5617755" y="5854686"/>
                </a:cubicBezTo>
                <a:cubicBezTo>
                  <a:pt x="5627920" y="5824754"/>
                  <a:pt x="5646125" y="5798285"/>
                  <a:pt x="5659751" y="5771926"/>
                </a:cubicBezTo>
                <a:cubicBezTo>
                  <a:pt x="5668016" y="5800518"/>
                  <a:pt x="5678067" y="5828775"/>
                  <a:pt x="5693704" y="5852118"/>
                </a:cubicBezTo>
                <a:cubicBezTo>
                  <a:pt x="5726540" y="5901037"/>
                  <a:pt x="5770769" y="5935884"/>
                  <a:pt x="5809971" y="5979442"/>
                </a:cubicBezTo>
                <a:cubicBezTo>
                  <a:pt x="5820023" y="5990610"/>
                  <a:pt x="5835659" y="5986367"/>
                  <a:pt x="5839569" y="5972071"/>
                </a:cubicBezTo>
                <a:cubicBezTo>
                  <a:pt x="5846381" y="5947500"/>
                  <a:pt x="5853976" y="5931975"/>
                  <a:pt x="5858779" y="5916003"/>
                </a:cubicBezTo>
                <a:cubicBezTo>
                  <a:pt x="5941986" y="6016969"/>
                  <a:pt x="6046191" y="6057177"/>
                  <a:pt x="6169829" y="6108888"/>
                </a:cubicBezTo>
                <a:cubicBezTo>
                  <a:pt x="6183456" y="6114585"/>
                  <a:pt x="6194512" y="6101963"/>
                  <a:pt x="6193842" y="6089231"/>
                </a:cubicBezTo>
                <a:cubicBezTo>
                  <a:pt x="6189934" y="6022554"/>
                  <a:pt x="6161788" y="5968720"/>
                  <a:pt x="6124037" y="5917121"/>
                </a:cubicBezTo>
                <a:cubicBezTo>
                  <a:pt x="6134202" y="5919354"/>
                  <a:pt x="6144253" y="5922146"/>
                  <a:pt x="6154082" y="5925720"/>
                </a:cubicBezTo>
                <a:cubicBezTo>
                  <a:pt x="6163464" y="5928400"/>
                  <a:pt x="6171616" y="5920359"/>
                  <a:pt x="6170052" y="5910977"/>
                </a:cubicBezTo>
                <a:cubicBezTo>
                  <a:pt x="6156540" y="5833131"/>
                  <a:pt x="6137775" y="5809341"/>
                  <a:pt x="6094329" y="5769915"/>
                </a:cubicBezTo>
                <a:cubicBezTo>
                  <a:pt x="6098573" y="5771032"/>
                  <a:pt x="6102817" y="5771926"/>
                  <a:pt x="6106949" y="5773153"/>
                </a:cubicBezTo>
                <a:cubicBezTo>
                  <a:pt x="6117113" y="5775834"/>
                  <a:pt x="6130180" y="5764778"/>
                  <a:pt x="6125377" y="5753832"/>
                </a:cubicBezTo>
                <a:cubicBezTo>
                  <a:pt x="6103152" y="5703126"/>
                  <a:pt x="6084722" y="5656217"/>
                  <a:pt x="6064619" y="5611542"/>
                </a:cubicBezTo>
                <a:cubicBezTo>
                  <a:pt x="6096227" y="5647393"/>
                  <a:pt x="6132526" y="5679559"/>
                  <a:pt x="6168154" y="5712061"/>
                </a:cubicBezTo>
                <a:cubicBezTo>
                  <a:pt x="6238294" y="5776058"/>
                  <a:pt x="6301286" y="5841619"/>
                  <a:pt x="6385164" y="5887969"/>
                </a:cubicBezTo>
                <a:cubicBezTo>
                  <a:pt x="6392647" y="5892102"/>
                  <a:pt x="6400018" y="5886964"/>
                  <a:pt x="6402476" y="5879816"/>
                </a:cubicBezTo>
                <a:cubicBezTo>
                  <a:pt x="6405267" y="5871774"/>
                  <a:pt x="6560626" y="5976090"/>
                  <a:pt x="6573693" y="5983798"/>
                </a:cubicBezTo>
                <a:cubicBezTo>
                  <a:pt x="6580394" y="5987707"/>
                  <a:pt x="6590110" y="5984244"/>
                  <a:pt x="6591898" y="5976427"/>
                </a:cubicBezTo>
                <a:cubicBezTo>
                  <a:pt x="6610774" y="5893889"/>
                  <a:pt x="6599269" y="5775276"/>
                  <a:pt x="6561296" y="5667944"/>
                </a:cubicBezTo>
                <a:cubicBezTo>
                  <a:pt x="6589329" y="5698212"/>
                  <a:pt x="6617363" y="5727585"/>
                  <a:pt x="6651763" y="5752380"/>
                </a:cubicBezTo>
                <a:cubicBezTo>
                  <a:pt x="6683817" y="5775500"/>
                  <a:pt x="6722573" y="5789460"/>
                  <a:pt x="6755857" y="5810905"/>
                </a:cubicBezTo>
                <a:cubicBezTo>
                  <a:pt x="6764234" y="5816266"/>
                  <a:pt x="6775289" y="5813027"/>
                  <a:pt x="6777188" y="5802416"/>
                </a:cubicBezTo>
                <a:cubicBezTo>
                  <a:pt x="6777524" y="5800630"/>
                  <a:pt x="6777970" y="5799065"/>
                  <a:pt x="6778306" y="5797390"/>
                </a:cubicBezTo>
                <a:cubicBezTo>
                  <a:pt x="6780428" y="5795046"/>
                  <a:pt x="6781544" y="5792030"/>
                  <a:pt x="6780317" y="5788902"/>
                </a:cubicBezTo>
                <a:cubicBezTo>
                  <a:pt x="6782884" y="5775611"/>
                  <a:pt x="6785676" y="5762656"/>
                  <a:pt x="6788357" y="5749811"/>
                </a:cubicBezTo>
                <a:cubicBezTo>
                  <a:pt x="6844983" y="5806884"/>
                  <a:pt x="6913225" y="5832907"/>
                  <a:pt x="6973425" y="5885513"/>
                </a:cubicBezTo>
                <a:cubicBezTo>
                  <a:pt x="6979791" y="5891096"/>
                  <a:pt x="6992523" y="5890650"/>
                  <a:pt x="6994422" y="5880374"/>
                </a:cubicBezTo>
                <a:cubicBezTo>
                  <a:pt x="7012961" y="5780190"/>
                  <a:pt x="7048925" y="5670960"/>
                  <a:pt x="6985599" y="5579152"/>
                </a:cubicBezTo>
                <a:cubicBezTo>
                  <a:pt x="7026252" y="5597580"/>
                  <a:pt x="7062328" y="5623604"/>
                  <a:pt x="7108566" y="5631868"/>
                </a:cubicBezTo>
                <a:cubicBezTo>
                  <a:pt x="7157821" y="5640692"/>
                  <a:pt x="7199593" y="5645160"/>
                  <a:pt x="7249851" y="5643484"/>
                </a:cubicBezTo>
                <a:cubicBezTo>
                  <a:pt x="7269286" y="5642815"/>
                  <a:pt x="7289725" y="5643373"/>
                  <a:pt x="7310387" y="5643931"/>
                </a:cubicBezTo>
                <a:cubicBezTo>
                  <a:pt x="7315859" y="5644936"/>
                  <a:pt x="7321220" y="5646164"/>
                  <a:pt x="7326805" y="5646723"/>
                </a:cubicBezTo>
                <a:cubicBezTo>
                  <a:pt x="7328481" y="5646835"/>
                  <a:pt x="7328703" y="5645383"/>
                  <a:pt x="7329597" y="5644490"/>
                </a:cubicBezTo>
                <a:cubicBezTo>
                  <a:pt x="7379856" y="5645718"/>
                  <a:pt x="7431121" y="5645495"/>
                  <a:pt x="7476020" y="5628295"/>
                </a:cubicBezTo>
                <a:cubicBezTo>
                  <a:pt x="7492103" y="5622153"/>
                  <a:pt x="7507182" y="5598809"/>
                  <a:pt x="7493444" y="5582503"/>
                </a:cubicBezTo>
                <a:cubicBezTo>
                  <a:pt x="7461948" y="5544976"/>
                  <a:pt x="7416378" y="5523085"/>
                  <a:pt x="7381309" y="5488797"/>
                </a:cubicBezTo>
                <a:cubicBezTo>
                  <a:pt x="7380751" y="5488350"/>
                  <a:pt x="7380303" y="5487679"/>
                  <a:pt x="7379856" y="5487233"/>
                </a:cubicBezTo>
                <a:cubicBezTo>
                  <a:pt x="7444301" y="5528111"/>
                  <a:pt x="7522929" y="5538722"/>
                  <a:pt x="7616412" y="5525319"/>
                </a:cubicBezTo>
                <a:cubicBezTo>
                  <a:pt x="7691913" y="5514485"/>
                  <a:pt x="7851181" y="5486563"/>
                  <a:pt x="7831859" y="5380348"/>
                </a:cubicBezTo>
                <a:cubicBezTo>
                  <a:pt x="7831077" y="5375991"/>
                  <a:pt x="7827725" y="5372864"/>
                  <a:pt x="7823369" y="5372194"/>
                </a:cubicBezTo>
                <a:cubicBezTo>
                  <a:pt x="7807957" y="5369849"/>
                  <a:pt x="7793884" y="5365047"/>
                  <a:pt x="7779923" y="5360690"/>
                </a:cubicBezTo>
                <a:cubicBezTo>
                  <a:pt x="7781487" y="5359239"/>
                  <a:pt x="7782268" y="5357674"/>
                  <a:pt x="7781933" y="5355776"/>
                </a:cubicBezTo>
                <a:cubicBezTo>
                  <a:pt x="7818344" y="5338018"/>
                  <a:pt x="7851292" y="5310989"/>
                  <a:pt x="7883123" y="5289434"/>
                </a:cubicBezTo>
                <a:cubicBezTo>
                  <a:pt x="7922325" y="5262851"/>
                  <a:pt x="7946115" y="5235489"/>
                  <a:pt x="7953598" y="5188132"/>
                </a:cubicBezTo>
                <a:cubicBezTo>
                  <a:pt x="7956279" y="5171267"/>
                  <a:pt x="7939078" y="5157418"/>
                  <a:pt x="7923219" y="5160098"/>
                </a:cubicBezTo>
                <a:cubicBezTo>
                  <a:pt x="7895632" y="5164678"/>
                  <a:pt x="7868938" y="5176293"/>
                  <a:pt x="7840346" y="5172497"/>
                </a:cubicBezTo>
                <a:cubicBezTo>
                  <a:pt x="7822364" y="5170151"/>
                  <a:pt x="7804383" y="5167024"/>
                  <a:pt x="7786178" y="5166242"/>
                </a:cubicBezTo>
                <a:cubicBezTo>
                  <a:pt x="7768196" y="5165460"/>
                  <a:pt x="7750215" y="5164232"/>
                  <a:pt x="7732121" y="5163450"/>
                </a:cubicBezTo>
                <a:cubicBezTo>
                  <a:pt x="7744965" y="5145691"/>
                  <a:pt x="7750996" y="5125364"/>
                  <a:pt x="7742172" y="5102356"/>
                </a:cubicBezTo>
                <a:cubicBezTo>
                  <a:pt x="7731340" y="5074322"/>
                  <a:pt x="7642212" y="5079684"/>
                  <a:pt x="7618757" y="5079907"/>
                </a:cubicBezTo>
                <a:cubicBezTo>
                  <a:pt x="7546943" y="5080689"/>
                  <a:pt x="7440056" y="5089624"/>
                  <a:pt x="7357743" y="5126146"/>
                </a:cubicBezTo>
                <a:cubicBezTo>
                  <a:pt x="7375166" y="5099117"/>
                  <a:pt x="7391025" y="5069855"/>
                  <a:pt x="7410459" y="5041710"/>
                </a:cubicBezTo>
                <a:cubicBezTo>
                  <a:pt x="7416938" y="5032328"/>
                  <a:pt x="7411353" y="5015687"/>
                  <a:pt x="7399515" y="5013676"/>
                </a:cubicBezTo>
                <a:cubicBezTo>
                  <a:pt x="7304132" y="4997481"/>
                  <a:pt x="7221259" y="4995024"/>
                  <a:pt x="7133249" y="5040258"/>
                </a:cubicBezTo>
                <a:cubicBezTo>
                  <a:pt x="7082209" y="5066505"/>
                  <a:pt x="7027593" y="5078009"/>
                  <a:pt x="6972307" y="5088060"/>
                </a:cubicBezTo>
                <a:cubicBezTo>
                  <a:pt x="6978339" y="5083034"/>
                  <a:pt x="6983923" y="5077674"/>
                  <a:pt x="6988837" y="5071866"/>
                </a:cubicBezTo>
                <a:cubicBezTo>
                  <a:pt x="7018546" y="5036572"/>
                  <a:pt x="7040549" y="4994577"/>
                  <a:pt x="7076177" y="4964421"/>
                </a:cubicBezTo>
                <a:cubicBezTo>
                  <a:pt x="7104547" y="4940408"/>
                  <a:pt x="7128001" y="4919635"/>
                  <a:pt x="7146206" y="4887244"/>
                </a:cubicBezTo>
                <a:cubicBezTo>
                  <a:pt x="7150339" y="4879874"/>
                  <a:pt x="7146875" y="4867699"/>
                  <a:pt x="7138611" y="4864684"/>
                </a:cubicBezTo>
                <a:cubicBezTo>
                  <a:pt x="7092261" y="4847931"/>
                  <a:pt x="7051271" y="4843575"/>
                  <a:pt x="7001570" y="4846143"/>
                </a:cubicBezTo>
                <a:cubicBezTo>
                  <a:pt x="6921824" y="4850276"/>
                  <a:pt x="6962256" y="4869822"/>
                  <a:pt x="6944944" y="4841118"/>
                </a:cubicBezTo>
                <a:cubicBezTo>
                  <a:pt x="6932323" y="4820232"/>
                  <a:pt x="6895578" y="4817998"/>
                  <a:pt x="6874357" y="4817217"/>
                </a:cubicBezTo>
                <a:cubicBezTo>
                  <a:pt x="6823651" y="4815318"/>
                  <a:pt x="6753065" y="4812637"/>
                  <a:pt x="6693087" y="4824477"/>
                </a:cubicBezTo>
                <a:cubicBezTo>
                  <a:pt x="6724360" y="4789518"/>
                  <a:pt x="6750048" y="4750204"/>
                  <a:pt x="6781768" y="4715358"/>
                </a:cubicBezTo>
                <a:cubicBezTo>
                  <a:pt x="6789586" y="4706757"/>
                  <a:pt x="6787576" y="4691568"/>
                  <a:pt x="6776630" y="4686319"/>
                </a:cubicBezTo>
                <a:cubicBezTo>
                  <a:pt x="6707942" y="4653370"/>
                  <a:pt x="6627080" y="4669007"/>
                  <a:pt x="6552472" y="4663086"/>
                </a:cubicBezTo>
                <a:cubicBezTo>
                  <a:pt x="6498304" y="4658843"/>
                  <a:pt x="6455862" y="4686207"/>
                  <a:pt x="6406161" y="4694918"/>
                </a:cubicBezTo>
                <a:cubicBezTo>
                  <a:pt x="6401471" y="4616848"/>
                  <a:pt x="6297154" y="4664651"/>
                  <a:pt x="6250245" y="4693466"/>
                </a:cubicBezTo>
                <a:cubicBezTo>
                  <a:pt x="6176307" y="4738923"/>
                  <a:pt x="6112980" y="4798899"/>
                  <a:pt x="6048535" y="4856419"/>
                </a:cubicBezTo>
                <a:cubicBezTo>
                  <a:pt x="5952708" y="4942084"/>
                  <a:pt x="5827617" y="4960848"/>
                  <a:pt x="5709339" y="4920863"/>
                </a:cubicBezTo>
                <a:cubicBezTo>
                  <a:pt x="5760270" y="4892383"/>
                  <a:pt x="5810194" y="4876969"/>
                  <a:pt x="5870841" y="4868816"/>
                </a:cubicBezTo>
                <a:cubicBezTo>
                  <a:pt x="5904236" y="4864349"/>
                  <a:pt x="5930148" y="4858877"/>
                  <a:pt x="5951703" y="4832294"/>
                </a:cubicBezTo>
                <a:cubicBezTo>
                  <a:pt x="6010339" y="4832072"/>
                  <a:pt x="6060599" y="4804820"/>
                  <a:pt x="6110076" y="4771536"/>
                </a:cubicBezTo>
                <a:cubicBezTo>
                  <a:pt x="6170611" y="4730659"/>
                  <a:pt x="6282411" y="4685313"/>
                  <a:pt x="6310780" y="4614503"/>
                </a:cubicBezTo>
                <a:cubicBezTo>
                  <a:pt x="6314131" y="4606015"/>
                  <a:pt x="6310556" y="4592388"/>
                  <a:pt x="6305753" y="4585687"/>
                </a:cubicBezTo>
                <a:cubicBezTo>
                  <a:pt x="6296260" y="4572508"/>
                  <a:pt x="6369305" y="4544699"/>
                  <a:pt x="6380473" y="4534982"/>
                </a:cubicBezTo>
                <a:cubicBezTo>
                  <a:pt x="6429615" y="4492205"/>
                  <a:pt x="6476412" y="4419943"/>
                  <a:pt x="6502324" y="4360748"/>
                </a:cubicBezTo>
                <a:cubicBezTo>
                  <a:pt x="6506122" y="4352036"/>
                  <a:pt x="6498750" y="4342208"/>
                  <a:pt x="6489927" y="4341426"/>
                </a:cubicBezTo>
                <a:cubicBezTo>
                  <a:pt x="6446815" y="4337406"/>
                  <a:pt x="6407501" y="4338633"/>
                  <a:pt x="6366624" y="4345335"/>
                </a:cubicBezTo>
                <a:cubicBezTo>
                  <a:pt x="6366958" y="4344665"/>
                  <a:pt x="6367294" y="4344106"/>
                  <a:pt x="6367517" y="4343437"/>
                </a:cubicBezTo>
                <a:cubicBezTo>
                  <a:pt x="6372208" y="4333049"/>
                  <a:pt x="6363384" y="4323779"/>
                  <a:pt x="6353891" y="4321768"/>
                </a:cubicBezTo>
                <a:cubicBezTo>
                  <a:pt x="6289559" y="4308143"/>
                  <a:pt x="6223328" y="4335172"/>
                  <a:pt x="6174521" y="4378953"/>
                </a:cubicBezTo>
                <a:cubicBezTo>
                  <a:pt x="6176419" y="4364656"/>
                  <a:pt x="6177647" y="4349802"/>
                  <a:pt x="6179435" y="4332937"/>
                </a:cubicBezTo>
                <a:cubicBezTo>
                  <a:pt x="6180328" y="4325008"/>
                  <a:pt x="6170834" y="4319311"/>
                  <a:pt x="6163910" y="4321210"/>
                </a:cubicBezTo>
                <a:cubicBezTo>
                  <a:pt x="6155758" y="4323556"/>
                  <a:pt x="6147269" y="4325678"/>
                  <a:pt x="6138668" y="4327800"/>
                </a:cubicBezTo>
                <a:cubicBezTo>
                  <a:pt x="6135988" y="4326348"/>
                  <a:pt x="6132862" y="4325566"/>
                  <a:pt x="6129175" y="4327131"/>
                </a:cubicBezTo>
                <a:cubicBezTo>
                  <a:pt x="6126606" y="4328247"/>
                  <a:pt x="6124037" y="4330369"/>
                  <a:pt x="6121469" y="4331821"/>
                </a:cubicBezTo>
                <a:cubicBezTo>
                  <a:pt x="6065401" y="4344776"/>
                  <a:pt x="6003749" y="4357844"/>
                  <a:pt x="5961085" y="4393472"/>
                </a:cubicBezTo>
                <a:cubicBezTo>
                  <a:pt x="5930259" y="4419160"/>
                  <a:pt x="5907364" y="4450210"/>
                  <a:pt x="5885473" y="4482154"/>
                </a:cubicBezTo>
                <a:cubicBezTo>
                  <a:pt x="5887371" y="4457470"/>
                  <a:pt x="5881899" y="4437254"/>
                  <a:pt x="5861906" y="4433345"/>
                </a:cubicBezTo>
                <a:cubicBezTo>
                  <a:pt x="5796903" y="4420947"/>
                  <a:pt x="5703978" y="4525934"/>
                  <a:pt x="5669020" y="4571615"/>
                </a:cubicBezTo>
                <a:cubicBezTo>
                  <a:pt x="5622559" y="4632150"/>
                  <a:pt x="5631046" y="4718149"/>
                  <a:pt x="5578777" y="4774329"/>
                </a:cubicBezTo>
                <a:cubicBezTo>
                  <a:pt x="5454468" y="4908019"/>
                  <a:pt x="5305141" y="4880879"/>
                  <a:pt x="5155368" y="4832405"/>
                </a:cubicBezTo>
                <a:cubicBezTo>
                  <a:pt x="5081542" y="4808505"/>
                  <a:pt x="5010955" y="4777902"/>
                  <a:pt x="4939140" y="4748864"/>
                </a:cubicBezTo>
                <a:cubicBezTo>
                  <a:pt x="4932997" y="4746407"/>
                  <a:pt x="4926519" y="4744395"/>
                  <a:pt x="4920264" y="4742163"/>
                </a:cubicBezTo>
                <a:cubicBezTo>
                  <a:pt x="4996995" y="4758358"/>
                  <a:pt x="5073836" y="4773993"/>
                  <a:pt x="5151458" y="4786390"/>
                </a:cubicBezTo>
                <a:cubicBezTo>
                  <a:pt x="5251754" y="4802474"/>
                  <a:pt x="5353725" y="4813195"/>
                  <a:pt x="5449442" y="4773769"/>
                </a:cubicBezTo>
                <a:cubicBezTo>
                  <a:pt x="5478482" y="4761820"/>
                  <a:pt x="5579112" y="4725632"/>
                  <a:pt x="5568277" y="4676378"/>
                </a:cubicBezTo>
                <a:cubicBezTo>
                  <a:pt x="5565039" y="4661635"/>
                  <a:pt x="5553648" y="4642425"/>
                  <a:pt x="5536893" y="4639409"/>
                </a:cubicBezTo>
                <a:cubicBezTo>
                  <a:pt x="5507073" y="4633936"/>
                  <a:pt x="5478704" y="4624108"/>
                  <a:pt x="5450448" y="4613274"/>
                </a:cubicBezTo>
                <a:cubicBezTo>
                  <a:pt x="5592849" y="4591383"/>
                  <a:pt x="5719726" y="4487960"/>
                  <a:pt x="5795004" y="4369459"/>
                </a:cubicBezTo>
                <a:cubicBezTo>
                  <a:pt x="5800142" y="4361418"/>
                  <a:pt x="5798468" y="4347569"/>
                  <a:pt x="5787745" y="4344665"/>
                </a:cubicBezTo>
                <a:cubicBezTo>
                  <a:pt x="5785176" y="4343994"/>
                  <a:pt x="5782943" y="4343437"/>
                  <a:pt x="5780373" y="4342878"/>
                </a:cubicBezTo>
                <a:cubicBezTo>
                  <a:pt x="5852636" y="4283572"/>
                  <a:pt x="5907028" y="4159821"/>
                  <a:pt x="5919425" y="4103977"/>
                </a:cubicBezTo>
                <a:cubicBezTo>
                  <a:pt x="5921995" y="4092362"/>
                  <a:pt x="5906470" y="4082087"/>
                  <a:pt x="5896529" y="4087894"/>
                </a:cubicBezTo>
                <a:cubicBezTo>
                  <a:pt x="5889492" y="4092027"/>
                  <a:pt x="5882234" y="4094038"/>
                  <a:pt x="5874862" y="4095600"/>
                </a:cubicBezTo>
                <a:cubicBezTo>
                  <a:pt x="5940646" y="4040874"/>
                  <a:pt x="5968456" y="3943370"/>
                  <a:pt x="5895077" y="3876581"/>
                </a:cubicBezTo>
                <a:cubicBezTo>
                  <a:pt x="5884132" y="3866529"/>
                  <a:pt x="5868608" y="3874012"/>
                  <a:pt x="5864810" y="3886856"/>
                </a:cubicBezTo>
                <a:cubicBezTo>
                  <a:pt x="5825048" y="4023674"/>
                  <a:pt x="5697055" y="3998879"/>
                  <a:pt x="5598323" y="4053494"/>
                </a:cubicBezTo>
                <a:cubicBezTo>
                  <a:pt x="5561242" y="4074045"/>
                  <a:pt x="5533543" y="4105653"/>
                  <a:pt x="5509865" y="4140499"/>
                </a:cubicBezTo>
                <a:cubicBezTo>
                  <a:pt x="5509642" y="4123746"/>
                  <a:pt x="5505510" y="4106211"/>
                  <a:pt x="5501154" y="4095601"/>
                </a:cubicBezTo>
                <a:cubicBezTo>
                  <a:pt x="5498250" y="4088564"/>
                  <a:pt x="5491772" y="4084320"/>
                  <a:pt x="5484065" y="4086443"/>
                </a:cubicBezTo>
                <a:cubicBezTo>
                  <a:pt x="5473679" y="4089346"/>
                  <a:pt x="5462622" y="4095489"/>
                  <a:pt x="5451788" y="4102526"/>
                </a:cubicBezTo>
                <a:cubicBezTo>
                  <a:pt x="5441847" y="4104424"/>
                  <a:pt x="5430678" y="4109450"/>
                  <a:pt x="5418169" y="4118497"/>
                </a:cubicBezTo>
                <a:cubicBezTo>
                  <a:pt x="5357970" y="4162613"/>
                  <a:pt x="5299892" y="4220468"/>
                  <a:pt x="5258567" y="4283125"/>
                </a:cubicBezTo>
                <a:cubicBezTo>
                  <a:pt x="5259908" y="4261681"/>
                  <a:pt x="5242037" y="4214436"/>
                  <a:pt x="5239916" y="4202262"/>
                </a:cubicBezTo>
                <a:cubicBezTo>
                  <a:pt x="5238128" y="4192211"/>
                  <a:pt x="5230422" y="4186068"/>
                  <a:pt x="5220035" y="4188638"/>
                </a:cubicBezTo>
                <a:cubicBezTo>
                  <a:pt x="5099523" y="4218234"/>
                  <a:pt x="5048594" y="4376160"/>
                  <a:pt x="4945058" y="4441163"/>
                </a:cubicBezTo>
                <a:cubicBezTo>
                  <a:pt x="4813937" y="4523478"/>
                  <a:pt x="4656010" y="4609924"/>
                  <a:pt x="4496968" y="4573960"/>
                </a:cubicBezTo>
                <a:cubicBezTo>
                  <a:pt x="4431742" y="4531743"/>
                  <a:pt x="4356464" y="4516665"/>
                  <a:pt x="4289675" y="4479919"/>
                </a:cubicBezTo>
                <a:cubicBezTo>
                  <a:pt x="4231596" y="4447977"/>
                  <a:pt x="4174524" y="4414470"/>
                  <a:pt x="4116223" y="4383086"/>
                </a:cubicBezTo>
                <a:cubicBezTo>
                  <a:pt x="4037930" y="4340979"/>
                  <a:pt x="3964663" y="4297421"/>
                  <a:pt x="3892735" y="4250065"/>
                </a:cubicBezTo>
                <a:cubicBezTo>
                  <a:pt x="3919876" y="4257549"/>
                  <a:pt x="3947127" y="4264026"/>
                  <a:pt x="3972481" y="4271733"/>
                </a:cubicBezTo>
                <a:cubicBezTo>
                  <a:pt x="4092434" y="4308032"/>
                  <a:pt x="4209705" y="4342432"/>
                  <a:pt x="4322064" y="4398722"/>
                </a:cubicBezTo>
                <a:cubicBezTo>
                  <a:pt x="4467705" y="4471766"/>
                  <a:pt x="4649756" y="4519680"/>
                  <a:pt x="4811593" y="4468080"/>
                </a:cubicBezTo>
                <a:cubicBezTo>
                  <a:pt x="4829685" y="4462272"/>
                  <a:pt x="4832031" y="4438259"/>
                  <a:pt x="4813603" y="4431000"/>
                </a:cubicBezTo>
                <a:cubicBezTo>
                  <a:pt x="4750611" y="4406093"/>
                  <a:pt x="4723023" y="4343437"/>
                  <a:pt x="4685720" y="4291389"/>
                </a:cubicBezTo>
                <a:cubicBezTo>
                  <a:pt x="4808912" y="4330034"/>
                  <a:pt x="4931880" y="4345782"/>
                  <a:pt x="5050381" y="4263691"/>
                </a:cubicBezTo>
                <a:cubicBezTo>
                  <a:pt x="5066464" y="4252523"/>
                  <a:pt x="5061216" y="4230519"/>
                  <a:pt x="5041781" y="4227839"/>
                </a:cubicBezTo>
                <a:cubicBezTo>
                  <a:pt x="4991522" y="4220915"/>
                  <a:pt x="4952542" y="4189530"/>
                  <a:pt x="4915797" y="4155800"/>
                </a:cubicBezTo>
                <a:cubicBezTo>
                  <a:pt x="4973986" y="4171660"/>
                  <a:pt x="5044462" y="4172666"/>
                  <a:pt x="5087014" y="4171101"/>
                </a:cubicBezTo>
                <a:cubicBezTo>
                  <a:pt x="5158941" y="4168309"/>
                  <a:pt x="5250527" y="4153455"/>
                  <a:pt x="5259461" y="4067121"/>
                </a:cubicBezTo>
                <a:cubicBezTo>
                  <a:pt x="5260354" y="4058856"/>
                  <a:pt x="5253430" y="4050703"/>
                  <a:pt x="5245836" y="4048469"/>
                </a:cubicBezTo>
                <a:cubicBezTo>
                  <a:pt x="5210988" y="4038529"/>
                  <a:pt x="5180832" y="4021105"/>
                  <a:pt x="5152018" y="4001001"/>
                </a:cubicBezTo>
                <a:cubicBezTo>
                  <a:pt x="5259349" y="4016749"/>
                  <a:pt x="5367016" y="4007255"/>
                  <a:pt x="5460388" y="3943482"/>
                </a:cubicBezTo>
                <a:cubicBezTo>
                  <a:pt x="5473903" y="3934323"/>
                  <a:pt x="5473902" y="3914332"/>
                  <a:pt x="5457149" y="3908300"/>
                </a:cubicBezTo>
                <a:cubicBezTo>
                  <a:pt x="5431796" y="3899254"/>
                  <a:pt x="5410462" y="3885516"/>
                  <a:pt x="5389912" y="3870549"/>
                </a:cubicBezTo>
                <a:cubicBezTo>
                  <a:pt x="5430902" y="3878032"/>
                  <a:pt x="5471445" y="3876804"/>
                  <a:pt x="5502940" y="3855137"/>
                </a:cubicBezTo>
                <a:cubicBezTo>
                  <a:pt x="5589164" y="3795830"/>
                  <a:pt x="5612730" y="3690061"/>
                  <a:pt x="5601115" y="3590324"/>
                </a:cubicBezTo>
                <a:cubicBezTo>
                  <a:pt x="5599552" y="3576810"/>
                  <a:pt x="5584696" y="3567428"/>
                  <a:pt x="5572299" y="3575805"/>
                </a:cubicBezTo>
                <a:cubicBezTo>
                  <a:pt x="5511429" y="3617242"/>
                  <a:pt x="5457038" y="3644270"/>
                  <a:pt x="5385333" y="3662809"/>
                </a:cubicBezTo>
                <a:cubicBezTo>
                  <a:pt x="5367798" y="3667278"/>
                  <a:pt x="5352832" y="3674091"/>
                  <a:pt x="5338647" y="3682355"/>
                </a:cubicBezTo>
                <a:cubicBezTo>
                  <a:pt x="5342892" y="3644941"/>
                  <a:pt x="5342221" y="3598254"/>
                  <a:pt x="5305476" y="3603392"/>
                </a:cubicBezTo>
                <a:cubicBezTo>
                  <a:pt x="5236342" y="3612997"/>
                  <a:pt x="5169775" y="3656332"/>
                  <a:pt x="5108571" y="3700449"/>
                </a:cubicBezTo>
                <a:cubicBezTo>
                  <a:pt x="5114713" y="3686600"/>
                  <a:pt x="5119628" y="3671746"/>
                  <a:pt x="5121080" y="3653093"/>
                </a:cubicBezTo>
                <a:cubicBezTo>
                  <a:pt x="5122085" y="3639914"/>
                  <a:pt x="5108571" y="3632543"/>
                  <a:pt x="5097178" y="3634665"/>
                </a:cubicBezTo>
                <a:cubicBezTo>
                  <a:pt x="5016316" y="3649184"/>
                  <a:pt x="4920711" y="3658790"/>
                  <a:pt x="4863527" y="3716421"/>
                </a:cubicBezTo>
                <a:cubicBezTo>
                  <a:pt x="4861404" y="3681685"/>
                  <a:pt x="4855150" y="3648848"/>
                  <a:pt x="4846886" y="3624277"/>
                </a:cubicBezTo>
                <a:cubicBezTo>
                  <a:pt x="4842865" y="3612439"/>
                  <a:pt x="4825440" y="3609534"/>
                  <a:pt x="4816730" y="3617242"/>
                </a:cubicBezTo>
                <a:cubicBezTo>
                  <a:pt x="4738884" y="3686264"/>
                  <a:pt x="4638811" y="3720999"/>
                  <a:pt x="4560630" y="3789911"/>
                </a:cubicBezTo>
                <a:cubicBezTo>
                  <a:pt x="4540079" y="3808004"/>
                  <a:pt x="4524107" y="3829113"/>
                  <a:pt x="4509476" y="3851227"/>
                </a:cubicBezTo>
                <a:cubicBezTo>
                  <a:pt x="4510035" y="3848435"/>
                  <a:pt x="4510705" y="3845308"/>
                  <a:pt x="4511263" y="3842739"/>
                </a:cubicBezTo>
                <a:cubicBezTo>
                  <a:pt x="4517630" y="3806887"/>
                  <a:pt x="4516848" y="3770365"/>
                  <a:pt x="4499647" y="3737530"/>
                </a:cubicBezTo>
                <a:cubicBezTo>
                  <a:pt x="4495068" y="3728706"/>
                  <a:pt x="4482337" y="3724574"/>
                  <a:pt x="4473736" y="3730046"/>
                </a:cubicBezTo>
                <a:cubicBezTo>
                  <a:pt x="4460334" y="3738534"/>
                  <a:pt x="4435761" y="3743560"/>
                  <a:pt x="4420460" y="3754618"/>
                </a:cubicBezTo>
                <a:cubicBezTo>
                  <a:pt x="4341386" y="3773046"/>
                  <a:pt x="4242542" y="3906625"/>
                  <a:pt x="4215179" y="3948284"/>
                </a:cubicBezTo>
                <a:cubicBezTo>
                  <a:pt x="4190384" y="3986035"/>
                  <a:pt x="4170615" y="4037634"/>
                  <a:pt x="4137778" y="4069019"/>
                </a:cubicBezTo>
                <a:cubicBezTo>
                  <a:pt x="4087184" y="4117268"/>
                  <a:pt x="4003083" y="4123857"/>
                  <a:pt x="3935959" y="4125199"/>
                </a:cubicBezTo>
                <a:cubicBezTo>
                  <a:pt x="3775798" y="4128213"/>
                  <a:pt x="3623456" y="4077172"/>
                  <a:pt x="3492557" y="3985588"/>
                </a:cubicBezTo>
                <a:cubicBezTo>
                  <a:pt x="3412142" y="3929186"/>
                  <a:pt x="3337645" y="3864965"/>
                  <a:pt x="3262144" y="3802197"/>
                </a:cubicBezTo>
                <a:cubicBezTo>
                  <a:pt x="3186979" y="3739874"/>
                  <a:pt x="3109244" y="3681015"/>
                  <a:pt x="3036870" y="3615231"/>
                </a:cubicBezTo>
                <a:cubicBezTo>
                  <a:pt x="3001801" y="3583288"/>
                  <a:pt x="2962040" y="3554137"/>
                  <a:pt x="2928868" y="3520184"/>
                </a:cubicBezTo>
                <a:cubicBezTo>
                  <a:pt x="2917476" y="3508568"/>
                  <a:pt x="2905525" y="3495501"/>
                  <a:pt x="2893016" y="3482768"/>
                </a:cubicBezTo>
                <a:cubicBezTo>
                  <a:pt x="2983818" y="3498517"/>
                  <a:pt x="3080652" y="3493045"/>
                  <a:pt x="3158164" y="3548442"/>
                </a:cubicBezTo>
                <a:cubicBezTo>
                  <a:pt x="3262592" y="3622937"/>
                  <a:pt x="3339434" y="3733285"/>
                  <a:pt x="3452685" y="3795942"/>
                </a:cubicBezTo>
                <a:cubicBezTo>
                  <a:pt x="3659754" y="3910645"/>
                  <a:pt x="3894634" y="3901376"/>
                  <a:pt x="4106394" y="3803871"/>
                </a:cubicBezTo>
                <a:cubicBezTo>
                  <a:pt x="4121695" y="3796835"/>
                  <a:pt x="4116000" y="3773045"/>
                  <a:pt x="4101257" y="3769583"/>
                </a:cubicBezTo>
                <a:cubicBezTo>
                  <a:pt x="4051110" y="3757745"/>
                  <a:pt x="3994930" y="3711059"/>
                  <a:pt x="3950143" y="3660130"/>
                </a:cubicBezTo>
                <a:cubicBezTo>
                  <a:pt x="3974714" y="3672191"/>
                  <a:pt x="3998727" y="3682579"/>
                  <a:pt x="4019836" y="3690174"/>
                </a:cubicBezTo>
                <a:cubicBezTo>
                  <a:pt x="4159557" y="3740545"/>
                  <a:pt x="4308550" y="3699109"/>
                  <a:pt x="4452851" y="3708155"/>
                </a:cubicBezTo>
                <a:cubicBezTo>
                  <a:pt x="4471614" y="3709384"/>
                  <a:pt x="4485687" y="3687047"/>
                  <a:pt x="4469268" y="3673197"/>
                </a:cubicBezTo>
                <a:cubicBezTo>
                  <a:pt x="4424482" y="3635670"/>
                  <a:pt x="4379584" y="3593340"/>
                  <a:pt x="4332674" y="3553579"/>
                </a:cubicBezTo>
                <a:cubicBezTo>
                  <a:pt x="4360931" y="3562738"/>
                  <a:pt x="4389077" y="3570780"/>
                  <a:pt x="4416440" y="3576028"/>
                </a:cubicBezTo>
                <a:cubicBezTo>
                  <a:pt x="4519305" y="3595796"/>
                  <a:pt x="4622839" y="3573794"/>
                  <a:pt x="4725592" y="3593005"/>
                </a:cubicBezTo>
                <a:cubicBezTo>
                  <a:pt x="4744021" y="3596467"/>
                  <a:pt x="4755860" y="3570332"/>
                  <a:pt x="4737879" y="3561398"/>
                </a:cubicBezTo>
                <a:cubicBezTo>
                  <a:pt x="4667739" y="3526438"/>
                  <a:pt x="4617031" y="3466574"/>
                  <a:pt x="4560964" y="3413076"/>
                </a:cubicBezTo>
                <a:cubicBezTo>
                  <a:pt x="4587881" y="3424579"/>
                  <a:pt x="4614797" y="3436083"/>
                  <a:pt x="4642162" y="3447587"/>
                </a:cubicBezTo>
                <a:cubicBezTo>
                  <a:pt x="4746143" y="3491369"/>
                  <a:pt x="4848561" y="3522195"/>
                  <a:pt x="4961142" y="3496506"/>
                </a:cubicBezTo>
                <a:cubicBezTo>
                  <a:pt x="4968403" y="3494832"/>
                  <a:pt x="4974880" y="3485115"/>
                  <a:pt x="4973428" y="3477854"/>
                </a:cubicBezTo>
                <a:cubicBezTo>
                  <a:pt x="4969408" y="3456523"/>
                  <a:pt x="4960919" y="3438317"/>
                  <a:pt x="4950868" y="3421340"/>
                </a:cubicBezTo>
                <a:cubicBezTo>
                  <a:pt x="4997664" y="3452055"/>
                  <a:pt x="5048816" y="3474392"/>
                  <a:pt x="5105666" y="3478636"/>
                </a:cubicBezTo>
                <a:cubicBezTo>
                  <a:pt x="5111587" y="3479083"/>
                  <a:pt x="5115942" y="3477743"/>
                  <a:pt x="5121192" y="3477409"/>
                </a:cubicBezTo>
                <a:cubicBezTo>
                  <a:pt x="5141631" y="3479307"/>
                  <a:pt x="5162851" y="3478413"/>
                  <a:pt x="5180721" y="3478078"/>
                </a:cubicBezTo>
                <a:cubicBezTo>
                  <a:pt x="5195241" y="3477743"/>
                  <a:pt x="5202947" y="3466351"/>
                  <a:pt x="5198479" y="3452725"/>
                </a:cubicBezTo>
                <a:cubicBezTo>
                  <a:pt x="5195017" y="3442115"/>
                  <a:pt x="5189991" y="3432621"/>
                  <a:pt x="5183848" y="3423910"/>
                </a:cubicBezTo>
                <a:cubicBezTo>
                  <a:pt x="5184295" y="3420336"/>
                  <a:pt x="5185747" y="3417208"/>
                  <a:pt x="5185747" y="3413299"/>
                </a:cubicBezTo>
                <a:cubicBezTo>
                  <a:pt x="5235560" y="3431280"/>
                  <a:pt x="5286377" y="3440104"/>
                  <a:pt x="5338424" y="3420447"/>
                </a:cubicBezTo>
                <a:cubicBezTo>
                  <a:pt x="5351156" y="3415644"/>
                  <a:pt x="5357523" y="3399338"/>
                  <a:pt x="5349146" y="3387723"/>
                </a:cubicBezTo>
                <a:cubicBezTo>
                  <a:pt x="5336302" y="3369964"/>
                  <a:pt x="5322676" y="3353210"/>
                  <a:pt x="5309943" y="3335899"/>
                </a:cubicBezTo>
                <a:cubicBezTo>
                  <a:pt x="5425653" y="3372756"/>
                  <a:pt x="5545159" y="3382697"/>
                  <a:pt x="5666899" y="3359465"/>
                </a:cubicBezTo>
                <a:cubicBezTo>
                  <a:pt x="5685104" y="3356003"/>
                  <a:pt x="5690800" y="3326965"/>
                  <a:pt x="5673153" y="3318588"/>
                </a:cubicBezTo>
                <a:cubicBezTo>
                  <a:pt x="5592738" y="3280502"/>
                  <a:pt x="5541585" y="3206229"/>
                  <a:pt x="5465191" y="3164794"/>
                </a:cubicBezTo>
                <a:cubicBezTo>
                  <a:pt x="5440284" y="3151280"/>
                  <a:pt x="5416383" y="3145025"/>
                  <a:pt x="5392258" y="3141563"/>
                </a:cubicBezTo>
                <a:cubicBezTo>
                  <a:pt x="5410016" y="3127936"/>
                  <a:pt x="5426323" y="3111965"/>
                  <a:pt x="5439837" y="3090744"/>
                </a:cubicBezTo>
                <a:cubicBezTo>
                  <a:pt x="5447543" y="3078793"/>
                  <a:pt x="5440731" y="3061034"/>
                  <a:pt x="5426770" y="3057684"/>
                </a:cubicBezTo>
                <a:cubicBezTo>
                  <a:pt x="5365118" y="3042942"/>
                  <a:pt x="5303801" y="2989109"/>
                  <a:pt x="5238241" y="2989778"/>
                </a:cubicBezTo>
                <a:cubicBezTo>
                  <a:pt x="5190326" y="2990225"/>
                  <a:pt x="5147215" y="3006308"/>
                  <a:pt x="5102762" y="3019152"/>
                </a:cubicBezTo>
                <a:cubicBezTo>
                  <a:pt x="5109799" y="3000612"/>
                  <a:pt x="5112256" y="2979950"/>
                  <a:pt x="5112926" y="2956496"/>
                </a:cubicBezTo>
                <a:cubicBezTo>
                  <a:pt x="5119404" y="2949459"/>
                  <a:pt x="5118400" y="2938737"/>
                  <a:pt x="5112926" y="2931031"/>
                </a:cubicBezTo>
                <a:cubicBezTo>
                  <a:pt x="5112033" y="2918187"/>
                  <a:pt x="5097067" y="2916622"/>
                  <a:pt x="5088802" y="2923882"/>
                </a:cubicBezTo>
                <a:cubicBezTo>
                  <a:pt x="5039100" y="2940077"/>
                  <a:pt x="4987724" y="2931589"/>
                  <a:pt x="4938023" y="2944768"/>
                </a:cubicBezTo>
                <a:cubicBezTo>
                  <a:pt x="4884525" y="2959064"/>
                  <a:pt x="4833930" y="3001729"/>
                  <a:pt x="4776187" y="2999271"/>
                </a:cubicBezTo>
                <a:cubicBezTo>
                  <a:pt x="4788473" y="2973806"/>
                  <a:pt x="4793387" y="2948566"/>
                  <a:pt x="4794616" y="2916846"/>
                </a:cubicBezTo>
                <a:cubicBezTo>
                  <a:pt x="4794950" y="2907240"/>
                  <a:pt x="4789367" y="2894509"/>
                  <a:pt x="4777862" y="2894397"/>
                </a:cubicBezTo>
                <a:cubicBezTo>
                  <a:pt x="4687842" y="2893391"/>
                  <a:pt x="4607538" y="2895960"/>
                  <a:pt x="4530921" y="2948230"/>
                </a:cubicBezTo>
                <a:cubicBezTo>
                  <a:pt x="4472061" y="2988327"/>
                  <a:pt x="4434199" y="3103142"/>
                  <a:pt x="4356464" y="3107721"/>
                </a:cubicBezTo>
                <a:cubicBezTo>
                  <a:pt x="4439113" y="3038810"/>
                  <a:pt x="4632445" y="2865581"/>
                  <a:pt x="4502552" y="2819901"/>
                </a:cubicBezTo>
                <a:cubicBezTo>
                  <a:pt x="4329659" y="2759032"/>
                  <a:pt x="4181115" y="2884010"/>
                  <a:pt x="4044185" y="3002510"/>
                </a:cubicBezTo>
                <a:cubicBezTo>
                  <a:pt x="4058034" y="2950241"/>
                  <a:pt x="4059038" y="2891717"/>
                  <a:pt x="4050216" y="2829172"/>
                </a:cubicBezTo>
                <a:cubicBezTo>
                  <a:pt x="4048317" y="2815657"/>
                  <a:pt x="4035361" y="2809513"/>
                  <a:pt x="4023075" y="2813200"/>
                </a:cubicBezTo>
                <a:cubicBezTo>
                  <a:pt x="3917642" y="2845031"/>
                  <a:pt x="3794115" y="2880771"/>
                  <a:pt x="3714593" y="2960404"/>
                </a:cubicBezTo>
                <a:cubicBezTo>
                  <a:pt x="3718725" y="2923882"/>
                  <a:pt x="3718278" y="2888812"/>
                  <a:pt x="3712359" y="2858880"/>
                </a:cubicBezTo>
                <a:cubicBezTo>
                  <a:pt x="3710014" y="2847153"/>
                  <a:pt x="3697058" y="2838887"/>
                  <a:pt x="3685442" y="2842015"/>
                </a:cubicBezTo>
                <a:cubicBezTo>
                  <a:pt x="3643671" y="2853184"/>
                  <a:pt x="3493451" y="2935610"/>
                  <a:pt x="3464189" y="2913608"/>
                </a:cubicBezTo>
                <a:cubicBezTo>
                  <a:pt x="3458157" y="2909027"/>
                  <a:pt x="3448328" y="2909140"/>
                  <a:pt x="3441852" y="2912713"/>
                </a:cubicBezTo>
                <a:cubicBezTo>
                  <a:pt x="3361771" y="2956272"/>
                  <a:pt x="3294982" y="3006866"/>
                  <a:pt x="3238914" y="3079464"/>
                </a:cubicBezTo>
                <a:cubicBezTo>
                  <a:pt x="3169780" y="3168926"/>
                  <a:pt x="3122200" y="3277598"/>
                  <a:pt x="3017102" y="3334224"/>
                </a:cubicBezTo>
                <a:cubicBezTo>
                  <a:pt x="2789594" y="3456969"/>
                  <a:pt x="2527015" y="3224211"/>
                  <a:pt x="2353117" y="3097223"/>
                </a:cubicBezTo>
                <a:cubicBezTo>
                  <a:pt x="2188377" y="2976934"/>
                  <a:pt x="2017383" y="2860220"/>
                  <a:pt x="1836337" y="2765062"/>
                </a:cubicBezTo>
                <a:cubicBezTo>
                  <a:pt x="1791884" y="2741720"/>
                  <a:pt x="1739950" y="2713797"/>
                  <a:pt x="1686451" y="2696598"/>
                </a:cubicBezTo>
                <a:cubicBezTo>
                  <a:pt x="1793113" y="2688890"/>
                  <a:pt x="1901339" y="2664208"/>
                  <a:pt x="2000964" y="2711341"/>
                </a:cubicBezTo>
                <a:cubicBezTo>
                  <a:pt x="2138229" y="2776231"/>
                  <a:pt x="2218979" y="2903555"/>
                  <a:pt x="2336141" y="2994134"/>
                </a:cubicBezTo>
                <a:cubicBezTo>
                  <a:pt x="2430517" y="3067178"/>
                  <a:pt x="2552256" y="3133297"/>
                  <a:pt x="2676119" y="3104258"/>
                </a:cubicBezTo>
                <a:cubicBezTo>
                  <a:pt x="2804224" y="3074326"/>
                  <a:pt x="2914907" y="2993576"/>
                  <a:pt x="3046029" y="2976040"/>
                </a:cubicBezTo>
                <a:cubicBezTo>
                  <a:pt x="3064793" y="2973471"/>
                  <a:pt x="3072275" y="2950911"/>
                  <a:pt x="3058203" y="2937955"/>
                </a:cubicBezTo>
                <a:cubicBezTo>
                  <a:pt x="2995099" y="2879989"/>
                  <a:pt x="2936575" y="2809626"/>
                  <a:pt x="2864871" y="2762046"/>
                </a:cubicBezTo>
                <a:cubicBezTo>
                  <a:pt x="2845325" y="2749091"/>
                  <a:pt x="2824663" y="2738480"/>
                  <a:pt x="2803554" y="2728652"/>
                </a:cubicBezTo>
                <a:cubicBezTo>
                  <a:pt x="2838959" y="2728317"/>
                  <a:pt x="2872912" y="2726195"/>
                  <a:pt x="2903291" y="2722509"/>
                </a:cubicBezTo>
                <a:cubicBezTo>
                  <a:pt x="3037764" y="2706537"/>
                  <a:pt x="3155930" y="2641423"/>
                  <a:pt x="3284706" y="2604567"/>
                </a:cubicBezTo>
                <a:cubicBezTo>
                  <a:pt x="3300454" y="2600099"/>
                  <a:pt x="3313634" y="2578767"/>
                  <a:pt x="3298891" y="2564693"/>
                </a:cubicBezTo>
                <a:cubicBezTo>
                  <a:pt x="3272533" y="2539788"/>
                  <a:pt x="3240143" y="2512647"/>
                  <a:pt x="3204179" y="2485731"/>
                </a:cubicBezTo>
                <a:cubicBezTo>
                  <a:pt x="3251647" y="2500138"/>
                  <a:pt x="3299785" y="2512089"/>
                  <a:pt x="3344460" y="2519349"/>
                </a:cubicBezTo>
                <a:cubicBezTo>
                  <a:pt x="3429007" y="2532975"/>
                  <a:pt x="3500041" y="2524821"/>
                  <a:pt x="3573084" y="2478805"/>
                </a:cubicBezTo>
                <a:cubicBezTo>
                  <a:pt x="3584812" y="2471435"/>
                  <a:pt x="3586375" y="2449544"/>
                  <a:pt x="3573866" y="2441949"/>
                </a:cubicBezTo>
                <a:cubicBezTo>
                  <a:pt x="3525059" y="2412240"/>
                  <a:pt x="3484963" y="2371138"/>
                  <a:pt x="3444196" y="2330931"/>
                </a:cubicBezTo>
                <a:cubicBezTo>
                  <a:pt x="3447659" y="2331489"/>
                  <a:pt x="3451233" y="2332495"/>
                  <a:pt x="3454583" y="2332942"/>
                </a:cubicBezTo>
                <a:cubicBezTo>
                  <a:pt x="3561804" y="2347014"/>
                  <a:pt x="3667014" y="2310715"/>
                  <a:pt x="3773675" y="2332048"/>
                </a:cubicBezTo>
                <a:cubicBezTo>
                  <a:pt x="3795344" y="2336403"/>
                  <a:pt x="3810198" y="2304126"/>
                  <a:pt x="3788307" y="2294297"/>
                </a:cubicBezTo>
                <a:cubicBezTo>
                  <a:pt x="3741845" y="2273524"/>
                  <a:pt x="3714034" y="2232645"/>
                  <a:pt x="3684103" y="2193667"/>
                </a:cubicBezTo>
                <a:cubicBezTo>
                  <a:pt x="3783839" y="2229853"/>
                  <a:pt x="3890501" y="2249064"/>
                  <a:pt x="3999509" y="2263584"/>
                </a:cubicBezTo>
                <a:cubicBezTo>
                  <a:pt x="4019725" y="2266263"/>
                  <a:pt x="4037930" y="2242921"/>
                  <a:pt x="4020618" y="2226391"/>
                </a:cubicBezTo>
                <a:cubicBezTo>
                  <a:pt x="3975496" y="2183056"/>
                  <a:pt x="3949361" y="2123638"/>
                  <a:pt x="3912951" y="2074719"/>
                </a:cubicBezTo>
                <a:cubicBezTo>
                  <a:pt x="4009003" y="2126430"/>
                  <a:pt x="4117451" y="2155581"/>
                  <a:pt x="4225007" y="2168760"/>
                </a:cubicBezTo>
                <a:cubicBezTo>
                  <a:pt x="4238968" y="2170435"/>
                  <a:pt x="4253933" y="2156697"/>
                  <a:pt x="4247233" y="2142066"/>
                </a:cubicBezTo>
                <a:cubicBezTo>
                  <a:pt x="4228581" y="2101411"/>
                  <a:pt x="4204457" y="2049701"/>
                  <a:pt x="4172402" y="2006477"/>
                </a:cubicBezTo>
                <a:cubicBezTo>
                  <a:pt x="4194070" y="2012843"/>
                  <a:pt x="4215626" y="2019098"/>
                  <a:pt x="4235506" y="2026693"/>
                </a:cubicBezTo>
                <a:cubicBezTo>
                  <a:pt x="4281521" y="2044116"/>
                  <a:pt x="4328096" y="2062433"/>
                  <a:pt x="4376456" y="2072485"/>
                </a:cubicBezTo>
                <a:cubicBezTo>
                  <a:pt x="4480103" y="2094152"/>
                  <a:pt x="4566996" y="2083095"/>
                  <a:pt x="4642385" y="2006030"/>
                </a:cubicBezTo>
                <a:cubicBezTo>
                  <a:pt x="4651656" y="1996538"/>
                  <a:pt x="4647858" y="1976880"/>
                  <a:pt x="4635014" y="1972413"/>
                </a:cubicBezTo>
                <a:cubicBezTo>
                  <a:pt x="4531814" y="1936673"/>
                  <a:pt x="4491941" y="1809236"/>
                  <a:pt x="4396895" y="1755403"/>
                </a:cubicBezTo>
                <a:cubicBezTo>
                  <a:pt x="4359591" y="1734294"/>
                  <a:pt x="4320165" y="1718211"/>
                  <a:pt x="4279398" y="1707154"/>
                </a:cubicBezTo>
                <a:cubicBezTo>
                  <a:pt x="4305870" y="1685374"/>
                  <a:pt x="4327537" y="1658011"/>
                  <a:pt x="4340381" y="1629530"/>
                </a:cubicBezTo>
                <a:cubicBezTo>
                  <a:pt x="4345071" y="1619144"/>
                  <a:pt x="4340716" y="1605852"/>
                  <a:pt x="4330441" y="1600827"/>
                </a:cubicBezTo>
                <a:cubicBezTo>
                  <a:pt x="4328319" y="1599040"/>
                  <a:pt x="4326867" y="1598035"/>
                  <a:pt x="4325415" y="1597141"/>
                </a:cubicBezTo>
                <a:cubicBezTo>
                  <a:pt x="4322511" y="1595242"/>
                  <a:pt x="4319495" y="1594908"/>
                  <a:pt x="4316479" y="1595130"/>
                </a:cubicBezTo>
                <a:cubicBezTo>
                  <a:pt x="4308103" y="1592450"/>
                  <a:pt x="4299950" y="1589435"/>
                  <a:pt x="4292132" y="1585860"/>
                </a:cubicBezTo>
                <a:cubicBezTo>
                  <a:pt x="4271470" y="1576478"/>
                  <a:pt x="4252706" y="1567209"/>
                  <a:pt x="4230369" y="1566650"/>
                </a:cubicBezTo>
                <a:cubicBezTo>
                  <a:pt x="4217636" y="1566316"/>
                  <a:pt x="4203786" y="1563522"/>
                  <a:pt x="4190048" y="1561624"/>
                </a:cubicBezTo>
                <a:cubicBezTo>
                  <a:pt x="4143028" y="1547552"/>
                  <a:pt x="4095338" y="1536270"/>
                  <a:pt x="4052895" y="1542525"/>
                </a:cubicBezTo>
                <a:cubicBezTo>
                  <a:pt x="4072776" y="1515386"/>
                  <a:pt x="4089529" y="1485565"/>
                  <a:pt x="4103491" y="1457642"/>
                </a:cubicBezTo>
                <a:cubicBezTo>
                  <a:pt x="4111197" y="1442230"/>
                  <a:pt x="4096231" y="1426817"/>
                  <a:pt x="4081042" y="1427934"/>
                </a:cubicBezTo>
                <a:cubicBezTo>
                  <a:pt x="3987112" y="1434858"/>
                  <a:pt x="3899883" y="1401576"/>
                  <a:pt x="3805507" y="1418775"/>
                </a:cubicBezTo>
                <a:cubicBezTo>
                  <a:pt x="3768538" y="1425476"/>
                  <a:pt x="3733357" y="1441001"/>
                  <a:pt x="3699850" y="1459430"/>
                </a:cubicBezTo>
                <a:cubicBezTo>
                  <a:pt x="3743073" y="1410510"/>
                  <a:pt x="3778367" y="1354442"/>
                  <a:pt x="3803721" y="1297929"/>
                </a:cubicBezTo>
                <a:cubicBezTo>
                  <a:pt x="3808411" y="1287430"/>
                  <a:pt x="3803049" y="1273581"/>
                  <a:pt x="3790876" y="1271571"/>
                </a:cubicBezTo>
                <a:cubicBezTo>
                  <a:pt x="3770548" y="1268219"/>
                  <a:pt x="3601229" y="1259284"/>
                  <a:pt x="3599889" y="1255152"/>
                </a:cubicBezTo>
                <a:cubicBezTo>
                  <a:pt x="3596427" y="1244541"/>
                  <a:pt x="3585370" y="1238287"/>
                  <a:pt x="3574424" y="1241414"/>
                </a:cubicBezTo>
                <a:cubicBezTo>
                  <a:pt x="3492335" y="1265652"/>
                  <a:pt x="3397063" y="1281511"/>
                  <a:pt x="3337312" y="1331547"/>
                </a:cubicBezTo>
                <a:cubicBezTo>
                  <a:pt x="3340215" y="1300945"/>
                  <a:pt x="3342449" y="1270566"/>
                  <a:pt x="3345241" y="1241527"/>
                </a:cubicBezTo>
                <a:cubicBezTo>
                  <a:pt x="3346358" y="1229687"/>
                  <a:pt x="3337311" y="1215615"/>
                  <a:pt x="3323573" y="1218183"/>
                </a:cubicBezTo>
                <a:cubicBezTo>
                  <a:pt x="3234446" y="1235160"/>
                  <a:pt x="3157158" y="1254929"/>
                  <a:pt x="3115276" y="1326744"/>
                </a:cubicBezTo>
                <a:cubicBezTo>
                  <a:pt x="3111031" y="1311554"/>
                  <a:pt x="3106564" y="1296477"/>
                  <a:pt x="3101091" y="1281622"/>
                </a:cubicBezTo>
                <a:cubicBezTo>
                  <a:pt x="3095395" y="1265874"/>
                  <a:pt x="3075962" y="1263194"/>
                  <a:pt x="3066580" y="1277267"/>
                </a:cubicBezTo>
                <a:cubicBezTo>
                  <a:pt x="3029500" y="1332440"/>
                  <a:pt x="2995434" y="1390742"/>
                  <a:pt x="2969411" y="1452058"/>
                </a:cubicBezTo>
                <a:cubicBezTo>
                  <a:pt x="2963603" y="1383928"/>
                  <a:pt x="2949307" y="1314906"/>
                  <a:pt x="2931772" y="1246888"/>
                </a:cubicBezTo>
                <a:cubicBezTo>
                  <a:pt x="2926858" y="1227901"/>
                  <a:pt x="2902956" y="1232926"/>
                  <a:pt x="2895027" y="1245435"/>
                </a:cubicBezTo>
                <a:cubicBezTo>
                  <a:pt x="2888213" y="1256046"/>
                  <a:pt x="2882183" y="1264534"/>
                  <a:pt x="2876375" y="1272911"/>
                </a:cubicBezTo>
                <a:cubicBezTo>
                  <a:pt x="2873806" y="1269448"/>
                  <a:pt x="2871684" y="1265763"/>
                  <a:pt x="2869003" y="1262412"/>
                </a:cubicBezTo>
                <a:cubicBezTo>
                  <a:pt x="2860515" y="1251132"/>
                  <a:pt x="2847112" y="1251355"/>
                  <a:pt x="2837172" y="1260178"/>
                </a:cubicBezTo>
                <a:cubicBezTo>
                  <a:pt x="2794396" y="1298487"/>
                  <a:pt x="2749944" y="1343498"/>
                  <a:pt x="2728389" y="1397219"/>
                </a:cubicBezTo>
                <a:cubicBezTo>
                  <a:pt x="2724591" y="1396773"/>
                  <a:pt x="2720682" y="1398560"/>
                  <a:pt x="2719118" y="1403474"/>
                </a:cubicBezTo>
                <a:cubicBezTo>
                  <a:pt x="2714986" y="1399231"/>
                  <a:pt x="2711188" y="1393869"/>
                  <a:pt x="2707168" y="1388173"/>
                </a:cubicBezTo>
                <a:cubicBezTo>
                  <a:pt x="2698121" y="1375440"/>
                  <a:pt x="2679580" y="1379908"/>
                  <a:pt x="2673326" y="1392641"/>
                </a:cubicBezTo>
                <a:cubicBezTo>
                  <a:pt x="2646744" y="1446697"/>
                  <a:pt x="2607207" y="1502877"/>
                  <a:pt x="2588332" y="1561513"/>
                </a:cubicBezTo>
                <a:cubicBezTo>
                  <a:pt x="2561415" y="1476630"/>
                  <a:pt x="2518974" y="1396326"/>
                  <a:pt x="2457433" y="1341264"/>
                </a:cubicBezTo>
                <a:cubicBezTo>
                  <a:pt x="2448163" y="1332999"/>
                  <a:pt x="2434984" y="1340259"/>
                  <a:pt x="2430405" y="1349528"/>
                </a:cubicBezTo>
                <a:cubicBezTo>
                  <a:pt x="2411529" y="1387838"/>
                  <a:pt x="2402707" y="1427152"/>
                  <a:pt x="2395335" y="1467806"/>
                </a:cubicBezTo>
                <a:cubicBezTo>
                  <a:pt x="2391314" y="1460769"/>
                  <a:pt x="2387293" y="1453845"/>
                  <a:pt x="2383272" y="1446697"/>
                </a:cubicBezTo>
                <a:cubicBezTo>
                  <a:pt x="2377018" y="1435640"/>
                  <a:pt x="2358812" y="1436087"/>
                  <a:pt x="2351665" y="1445692"/>
                </a:cubicBezTo>
                <a:cubicBezTo>
                  <a:pt x="2313021" y="1497292"/>
                  <a:pt x="2295598" y="1545318"/>
                  <a:pt x="2295598" y="1601720"/>
                </a:cubicBezTo>
                <a:cubicBezTo>
                  <a:pt x="2285769" y="1591221"/>
                  <a:pt x="2275941" y="1580499"/>
                  <a:pt x="2265888" y="1570112"/>
                </a:cubicBezTo>
                <a:cubicBezTo>
                  <a:pt x="2255501" y="1559390"/>
                  <a:pt x="2234504" y="1564082"/>
                  <a:pt x="2231488" y="1579383"/>
                </a:cubicBezTo>
                <a:cubicBezTo>
                  <a:pt x="2220990" y="1632322"/>
                  <a:pt x="2204460" y="1685821"/>
                  <a:pt x="2194296" y="1739767"/>
                </a:cubicBezTo>
                <a:cubicBezTo>
                  <a:pt x="2169278" y="1677110"/>
                  <a:pt x="2131751" y="1615681"/>
                  <a:pt x="2067196" y="1602056"/>
                </a:cubicBezTo>
                <a:cubicBezTo>
                  <a:pt x="2058373" y="1600156"/>
                  <a:pt x="2047204" y="1605630"/>
                  <a:pt x="2043965" y="1614341"/>
                </a:cubicBezTo>
                <a:cubicBezTo>
                  <a:pt x="2010570" y="1704473"/>
                  <a:pt x="1964219" y="1786898"/>
                  <a:pt x="1950034" y="1882950"/>
                </a:cubicBezTo>
                <a:cubicBezTo>
                  <a:pt x="1937079" y="1971073"/>
                  <a:pt x="1957631" y="2063550"/>
                  <a:pt x="1957742" y="2152118"/>
                </a:cubicBezTo>
                <a:cubicBezTo>
                  <a:pt x="1957853" y="2301445"/>
                  <a:pt x="1914072" y="2421399"/>
                  <a:pt x="1791438" y="2512647"/>
                </a:cubicBezTo>
                <a:cubicBezTo>
                  <a:pt x="1719623" y="2566034"/>
                  <a:pt x="1637308" y="2603338"/>
                  <a:pt x="1545837" y="2598648"/>
                </a:cubicBezTo>
                <a:cubicBezTo>
                  <a:pt x="1496080" y="2596078"/>
                  <a:pt x="1448640" y="2586278"/>
                  <a:pt x="1401647" y="2574160"/>
                </a:cubicBezTo>
                <a:close/>
                <a:moveTo>
                  <a:pt x="785303" y="2040057"/>
                </a:moveTo>
                <a:lnTo>
                  <a:pt x="822380" y="2077830"/>
                </a:lnTo>
                <a:lnTo>
                  <a:pt x="841198" y="2076728"/>
                </a:lnTo>
                <a:cubicBezTo>
                  <a:pt x="933451" y="2079968"/>
                  <a:pt x="1029056" y="2110347"/>
                  <a:pt x="1120194" y="2102863"/>
                </a:cubicBezTo>
                <a:cubicBezTo>
                  <a:pt x="1136388" y="2101523"/>
                  <a:pt x="1139739" y="2081419"/>
                  <a:pt x="1124550" y="2075165"/>
                </a:cubicBezTo>
                <a:cubicBezTo>
                  <a:pt x="1058416" y="2047941"/>
                  <a:pt x="978572" y="2032056"/>
                  <a:pt x="897125" y="2030163"/>
                </a:cubicBezTo>
                <a:cubicBezTo>
                  <a:pt x="869976" y="2029532"/>
                  <a:pt x="842649" y="2030454"/>
                  <a:pt x="815593" y="2033031"/>
                </a:cubicBezTo>
                <a:close/>
                <a:moveTo>
                  <a:pt x="627092" y="1878877"/>
                </a:moveTo>
                <a:lnTo>
                  <a:pt x="650512" y="1902737"/>
                </a:lnTo>
                <a:lnTo>
                  <a:pt x="681371" y="1864187"/>
                </a:lnTo>
                <a:cubicBezTo>
                  <a:pt x="693433" y="1852572"/>
                  <a:pt x="705608" y="1845089"/>
                  <a:pt x="703708" y="1827107"/>
                </a:cubicBezTo>
                <a:cubicBezTo>
                  <a:pt x="702928" y="1820071"/>
                  <a:pt x="698460" y="1815379"/>
                  <a:pt x="691312" y="1814932"/>
                </a:cubicBezTo>
                <a:cubicBezTo>
                  <a:pt x="671431" y="1813592"/>
                  <a:pt x="659815" y="1831909"/>
                  <a:pt x="647753" y="1845758"/>
                </a:cubicBezTo>
                <a:close/>
                <a:moveTo>
                  <a:pt x="366246" y="1613135"/>
                </a:moveTo>
                <a:lnTo>
                  <a:pt x="406995" y="1654649"/>
                </a:lnTo>
                <a:lnTo>
                  <a:pt x="410277" y="1627687"/>
                </a:lnTo>
                <a:cubicBezTo>
                  <a:pt x="411617" y="1612693"/>
                  <a:pt x="411868" y="1597698"/>
                  <a:pt x="409187" y="1582955"/>
                </a:cubicBezTo>
                <a:cubicBezTo>
                  <a:pt x="408015" y="1576590"/>
                  <a:pt x="402460" y="1571676"/>
                  <a:pt x="396316" y="1570000"/>
                </a:cubicBezTo>
                <a:cubicBezTo>
                  <a:pt x="390173" y="1568324"/>
                  <a:pt x="383443" y="1569888"/>
                  <a:pt x="379926" y="1576478"/>
                </a:cubicBezTo>
                <a:close/>
                <a:moveTo>
                  <a:pt x="288278" y="1533703"/>
                </a:moveTo>
                <a:lnTo>
                  <a:pt x="339724" y="1586115"/>
                </a:lnTo>
                <a:lnTo>
                  <a:pt x="340137" y="1582580"/>
                </a:lnTo>
                <a:cubicBezTo>
                  <a:pt x="339830" y="1573658"/>
                  <a:pt x="338769" y="1564639"/>
                  <a:pt x="338713" y="1555481"/>
                </a:cubicBezTo>
                <a:cubicBezTo>
                  <a:pt x="338602" y="1531022"/>
                  <a:pt x="341952" y="1507679"/>
                  <a:pt x="346197" y="1483554"/>
                </a:cubicBezTo>
                <a:cubicBezTo>
                  <a:pt x="349631" y="1464539"/>
                  <a:pt x="328376" y="1451493"/>
                  <a:pt x="313528" y="1456901"/>
                </a:cubicBezTo>
                <a:cubicBezTo>
                  <a:pt x="308579" y="1458704"/>
                  <a:pt x="304342" y="1462558"/>
                  <a:pt x="301968" y="1468924"/>
                </a:cubicBezTo>
                <a:cubicBezTo>
                  <a:pt x="298422" y="1478696"/>
                  <a:pt x="294729" y="1491038"/>
                  <a:pt x="291860" y="1504477"/>
                </a:cubicBezTo>
                <a:close/>
                <a:moveTo>
                  <a:pt x="58581" y="1299696"/>
                </a:moveTo>
                <a:lnTo>
                  <a:pt x="97048" y="1338884"/>
                </a:lnTo>
                <a:lnTo>
                  <a:pt x="91436" y="1242196"/>
                </a:lnTo>
                <a:cubicBezTo>
                  <a:pt x="91324" y="1231810"/>
                  <a:pt x="77139" y="1227789"/>
                  <a:pt x="73119" y="1238287"/>
                </a:cubicBezTo>
                <a:close/>
                <a:moveTo>
                  <a:pt x="0" y="1240016"/>
                </a:moveTo>
                <a:lnTo>
                  <a:pt x="31900" y="1272515"/>
                </a:lnTo>
                <a:lnTo>
                  <a:pt x="42405" y="1244821"/>
                </a:lnTo>
                <a:cubicBezTo>
                  <a:pt x="60471" y="1200565"/>
                  <a:pt x="79039" y="1156476"/>
                  <a:pt x="96238" y="1111856"/>
                </a:cubicBezTo>
                <a:cubicBezTo>
                  <a:pt x="136222" y="1172056"/>
                  <a:pt x="151747" y="1244319"/>
                  <a:pt x="206475" y="1296700"/>
                </a:cubicBezTo>
                <a:cubicBezTo>
                  <a:pt x="219318" y="1308987"/>
                  <a:pt x="240762" y="1294467"/>
                  <a:pt x="238194" y="1278384"/>
                </a:cubicBezTo>
                <a:cubicBezTo>
                  <a:pt x="224010" y="1188810"/>
                  <a:pt x="181568" y="1089966"/>
                  <a:pt x="222222" y="1001286"/>
                </a:cubicBezTo>
                <a:cubicBezTo>
                  <a:pt x="256845" y="925785"/>
                  <a:pt x="306770" y="861899"/>
                  <a:pt x="363172" y="802035"/>
                </a:cubicBezTo>
                <a:cubicBezTo>
                  <a:pt x="438897" y="887364"/>
                  <a:pt x="498204" y="978724"/>
                  <a:pt x="515403" y="1095104"/>
                </a:cubicBezTo>
                <a:cubicBezTo>
                  <a:pt x="526236" y="1168260"/>
                  <a:pt x="532491" y="1241080"/>
                  <a:pt x="582527" y="1298823"/>
                </a:cubicBezTo>
                <a:cubicBezTo>
                  <a:pt x="590569" y="1308093"/>
                  <a:pt x="607211" y="1299158"/>
                  <a:pt x="603637" y="1287319"/>
                </a:cubicBezTo>
                <a:cubicBezTo>
                  <a:pt x="596823" y="1264758"/>
                  <a:pt x="591239" y="1241638"/>
                  <a:pt x="586101" y="1218407"/>
                </a:cubicBezTo>
                <a:cubicBezTo>
                  <a:pt x="599393" y="1210142"/>
                  <a:pt x="613019" y="1185459"/>
                  <a:pt x="615922" y="1179540"/>
                </a:cubicBezTo>
                <a:cubicBezTo>
                  <a:pt x="627091" y="1157537"/>
                  <a:pt x="648088" y="1127605"/>
                  <a:pt x="641611" y="1101916"/>
                </a:cubicBezTo>
                <a:cubicBezTo>
                  <a:pt x="639488" y="1093652"/>
                  <a:pt x="631223" y="1090301"/>
                  <a:pt x="623629" y="1093428"/>
                </a:cubicBezTo>
                <a:cubicBezTo>
                  <a:pt x="600621" y="1103034"/>
                  <a:pt x="592244" y="1136428"/>
                  <a:pt x="582863" y="1157091"/>
                </a:cubicBezTo>
                <a:cubicBezTo>
                  <a:pt x="581076" y="1160999"/>
                  <a:pt x="578507" y="1165802"/>
                  <a:pt x="575938" y="1170940"/>
                </a:cubicBezTo>
                <a:cubicBezTo>
                  <a:pt x="569349" y="1137992"/>
                  <a:pt x="562870" y="1105044"/>
                  <a:pt x="554941" y="1072655"/>
                </a:cubicBezTo>
                <a:cubicBezTo>
                  <a:pt x="582751" y="1064948"/>
                  <a:pt x="601291" y="1021166"/>
                  <a:pt x="615029" y="998941"/>
                </a:cubicBezTo>
                <a:cubicBezTo>
                  <a:pt x="631112" y="972917"/>
                  <a:pt x="655125" y="944884"/>
                  <a:pt x="648200" y="912718"/>
                </a:cubicBezTo>
                <a:cubicBezTo>
                  <a:pt x="647195" y="908138"/>
                  <a:pt x="641945" y="904005"/>
                  <a:pt x="637144" y="905681"/>
                </a:cubicBezTo>
                <a:cubicBezTo>
                  <a:pt x="605089" y="916403"/>
                  <a:pt x="592244" y="950803"/>
                  <a:pt x="576273" y="978166"/>
                </a:cubicBezTo>
                <a:cubicBezTo>
                  <a:pt x="567338" y="993580"/>
                  <a:pt x="552372" y="1013013"/>
                  <a:pt x="544219" y="1032781"/>
                </a:cubicBezTo>
                <a:cubicBezTo>
                  <a:pt x="543102" y="1028873"/>
                  <a:pt x="542320" y="1024852"/>
                  <a:pt x="540979" y="1020943"/>
                </a:cubicBezTo>
                <a:cubicBezTo>
                  <a:pt x="544219" y="1018932"/>
                  <a:pt x="546340" y="1014911"/>
                  <a:pt x="544777" y="1010779"/>
                </a:cubicBezTo>
                <a:cubicBezTo>
                  <a:pt x="525902" y="962307"/>
                  <a:pt x="571918" y="899538"/>
                  <a:pt x="601179" y="863798"/>
                </a:cubicBezTo>
                <a:cubicBezTo>
                  <a:pt x="623741" y="836210"/>
                  <a:pt x="673665" y="801699"/>
                  <a:pt x="673442" y="763949"/>
                </a:cubicBezTo>
                <a:cubicBezTo>
                  <a:pt x="673442" y="757248"/>
                  <a:pt x="666405" y="753450"/>
                  <a:pt x="660598" y="753674"/>
                </a:cubicBezTo>
                <a:cubicBezTo>
                  <a:pt x="613242" y="754790"/>
                  <a:pt x="555946" y="847715"/>
                  <a:pt x="535172" y="884684"/>
                </a:cubicBezTo>
                <a:cubicBezTo>
                  <a:pt x="532604" y="889151"/>
                  <a:pt x="530370" y="893842"/>
                  <a:pt x="528024" y="898422"/>
                </a:cubicBezTo>
                <a:cubicBezTo>
                  <a:pt x="530370" y="884906"/>
                  <a:pt x="533944" y="871839"/>
                  <a:pt x="537852" y="859107"/>
                </a:cubicBezTo>
                <a:cubicBezTo>
                  <a:pt x="562647" y="805273"/>
                  <a:pt x="594143" y="773889"/>
                  <a:pt x="642392" y="740159"/>
                </a:cubicBezTo>
                <a:cubicBezTo>
                  <a:pt x="668974" y="721619"/>
                  <a:pt x="719680" y="699282"/>
                  <a:pt x="725041" y="664211"/>
                </a:cubicBezTo>
                <a:cubicBezTo>
                  <a:pt x="726047" y="657510"/>
                  <a:pt x="719457" y="653713"/>
                  <a:pt x="713761" y="654160"/>
                </a:cubicBezTo>
                <a:cubicBezTo>
                  <a:pt x="692317" y="655835"/>
                  <a:pt x="674111" y="674933"/>
                  <a:pt x="657135" y="686773"/>
                </a:cubicBezTo>
                <a:cubicBezTo>
                  <a:pt x="643732" y="696154"/>
                  <a:pt x="630442" y="705872"/>
                  <a:pt x="617151" y="715365"/>
                </a:cubicBezTo>
                <a:cubicBezTo>
                  <a:pt x="653785" y="668456"/>
                  <a:pt x="697008" y="624227"/>
                  <a:pt x="740008" y="579105"/>
                </a:cubicBezTo>
                <a:cubicBezTo>
                  <a:pt x="795181" y="661196"/>
                  <a:pt x="805903" y="765624"/>
                  <a:pt x="870682" y="841572"/>
                </a:cubicBezTo>
                <a:cubicBezTo>
                  <a:pt x="878612" y="863240"/>
                  <a:pt x="885091" y="887587"/>
                  <a:pt x="888999" y="908473"/>
                </a:cubicBezTo>
                <a:cubicBezTo>
                  <a:pt x="889335" y="910149"/>
                  <a:pt x="889781" y="911600"/>
                  <a:pt x="890116" y="913164"/>
                </a:cubicBezTo>
                <a:cubicBezTo>
                  <a:pt x="891345" y="936171"/>
                  <a:pt x="894137" y="959180"/>
                  <a:pt x="894919" y="982299"/>
                </a:cubicBezTo>
                <a:cubicBezTo>
                  <a:pt x="895366" y="996036"/>
                  <a:pt x="894360" y="1008323"/>
                  <a:pt x="892686" y="1020161"/>
                </a:cubicBezTo>
                <a:cubicBezTo>
                  <a:pt x="892573" y="1020608"/>
                  <a:pt x="892462" y="1020943"/>
                  <a:pt x="892350" y="1021390"/>
                </a:cubicBezTo>
                <a:cubicBezTo>
                  <a:pt x="884867" y="1038813"/>
                  <a:pt x="872693" y="1053444"/>
                  <a:pt x="867890" y="1071649"/>
                </a:cubicBezTo>
                <a:cubicBezTo>
                  <a:pt x="866997" y="1075000"/>
                  <a:pt x="867668" y="1077903"/>
                  <a:pt x="868784" y="1080584"/>
                </a:cubicBezTo>
                <a:cubicBezTo>
                  <a:pt x="779211" y="1193278"/>
                  <a:pt x="698125" y="1312672"/>
                  <a:pt x="634575" y="1441225"/>
                </a:cubicBezTo>
                <a:cubicBezTo>
                  <a:pt x="634351" y="1438767"/>
                  <a:pt x="634128" y="1436087"/>
                  <a:pt x="633904" y="1433964"/>
                </a:cubicBezTo>
                <a:cubicBezTo>
                  <a:pt x="631894" y="1411962"/>
                  <a:pt x="632117" y="1371419"/>
                  <a:pt x="610115" y="1359134"/>
                </a:cubicBezTo>
                <a:cubicBezTo>
                  <a:pt x="606318" y="1357012"/>
                  <a:pt x="602408" y="1358017"/>
                  <a:pt x="600397" y="1361926"/>
                </a:cubicBezTo>
                <a:cubicBezTo>
                  <a:pt x="594702" y="1373542"/>
                  <a:pt x="597829" y="1385715"/>
                  <a:pt x="599057" y="1398337"/>
                </a:cubicBezTo>
                <a:cubicBezTo>
                  <a:pt x="601291" y="1421009"/>
                  <a:pt x="601962" y="1443906"/>
                  <a:pt x="600286" y="1466801"/>
                </a:cubicBezTo>
                <a:cubicBezTo>
                  <a:pt x="598946" y="1485565"/>
                  <a:pt x="591462" y="1510694"/>
                  <a:pt x="593696" y="1531469"/>
                </a:cubicBezTo>
                <a:cubicBezTo>
                  <a:pt x="578284" y="1568996"/>
                  <a:pt x="563764" y="1607081"/>
                  <a:pt x="551814" y="1646284"/>
                </a:cubicBezTo>
                <a:lnTo>
                  <a:pt x="522645" y="1772469"/>
                </a:lnTo>
                <a:lnTo>
                  <a:pt x="557102" y="1807573"/>
                </a:lnTo>
                <a:lnTo>
                  <a:pt x="560636" y="1786117"/>
                </a:lnTo>
                <a:cubicBezTo>
                  <a:pt x="625416" y="1505780"/>
                  <a:pt x="770722" y="1253812"/>
                  <a:pt x="954896" y="1034681"/>
                </a:cubicBezTo>
                <a:cubicBezTo>
                  <a:pt x="1037098" y="936842"/>
                  <a:pt x="1108801" y="831856"/>
                  <a:pt x="1189552" y="733458"/>
                </a:cubicBezTo>
                <a:cubicBezTo>
                  <a:pt x="1286608" y="615068"/>
                  <a:pt x="1420411" y="569500"/>
                  <a:pt x="1544608" y="489084"/>
                </a:cubicBezTo>
                <a:cubicBezTo>
                  <a:pt x="1661210" y="413472"/>
                  <a:pt x="1760724" y="312059"/>
                  <a:pt x="1881012" y="242701"/>
                </a:cubicBezTo>
                <a:cubicBezTo>
                  <a:pt x="1950816" y="202494"/>
                  <a:pt x="2024643" y="165302"/>
                  <a:pt x="2076354" y="101639"/>
                </a:cubicBezTo>
                <a:cubicBezTo>
                  <a:pt x="2067308" y="188533"/>
                  <a:pt x="2011575" y="261465"/>
                  <a:pt x="1922113" y="283914"/>
                </a:cubicBezTo>
                <a:cubicBezTo>
                  <a:pt x="1896090" y="290392"/>
                  <a:pt x="1903796" y="326914"/>
                  <a:pt x="1926134" y="332052"/>
                </a:cubicBezTo>
                <a:cubicBezTo>
                  <a:pt x="1957071" y="339088"/>
                  <a:pt x="1983654" y="340540"/>
                  <a:pt x="2011575" y="336742"/>
                </a:cubicBezTo>
                <a:cubicBezTo>
                  <a:pt x="1974272" y="500366"/>
                  <a:pt x="1762623" y="564251"/>
                  <a:pt x="1613966" y="579999"/>
                </a:cubicBezTo>
                <a:cubicBezTo>
                  <a:pt x="1583587" y="583238"/>
                  <a:pt x="1584033" y="626237"/>
                  <a:pt x="1614971" y="627466"/>
                </a:cubicBezTo>
                <a:cubicBezTo>
                  <a:pt x="1664673" y="629477"/>
                  <a:pt x="1720293" y="621211"/>
                  <a:pt x="1775020" y="604459"/>
                </a:cubicBezTo>
                <a:cubicBezTo>
                  <a:pt x="1808750" y="616297"/>
                  <a:pt x="1841809" y="626461"/>
                  <a:pt x="1874199" y="642320"/>
                </a:cubicBezTo>
                <a:cubicBezTo>
                  <a:pt x="1806963" y="686437"/>
                  <a:pt x="1745088" y="741612"/>
                  <a:pt x="1671597" y="772772"/>
                </a:cubicBezTo>
                <a:cubicBezTo>
                  <a:pt x="1665900" y="775230"/>
                  <a:pt x="1660205" y="777017"/>
                  <a:pt x="1654509" y="779139"/>
                </a:cubicBezTo>
                <a:cubicBezTo>
                  <a:pt x="1667353" y="755572"/>
                  <a:pt x="1675729" y="729549"/>
                  <a:pt x="1663333" y="709333"/>
                </a:cubicBezTo>
                <a:cubicBezTo>
                  <a:pt x="1661210" y="705759"/>
                  <a:pt x="1655402" y="703749"/>
                  <a:pt x="1651604" y="705648"/>
                </a:cubicBezTo>
                <a:cubicBezTo>
                  <a:pt x="1623125" y="719497"/>
                  <a:pt x="1618433" y="757582"/>
                  <a:pt x="1603132" y="783606"/>
                </a:cubicBezTo>
                <a:cubicBezTo>
                  <a:pt x="1600116" y="788743"/>
                  <a:pt x="1596878" y="793882"/>
                  <a:pt x="1593639" y="799019"/>
                </a:cubicBezTo>
                <a:cubicBezTo>
                  <a:pt x="1561920" y="807284"/>
                  <a:pt x="1530423" y="813092"/>
                  <a:pt x="1498592" y="816331"/>
                </a:cubicBezTo>
                <a:cubicBezTo>
                  <a:pt x="1527407" y="795444"/>
                  <a:pt x="1550974" y="764283"/>
                  <a:pt x="1563594" y="735804"/>
                </a:cubicBezTo>
                <a:cubicBezTo>
                  <a:pt x="1567504" y="726980"/>
                  <a:pt x="1567728" y="718268"/>
                  <a:pt x="1560802" y="710786"/>
                </a:cubicBezTo>
                <a:cubicBezTo>
                  <a:pt x="1556223" y="705759"/>
                  <a:pt x="1552872" y="704978"/>
                  <a:pt x="1546060" y="704419"/>
                </a:cubicBezTo>
                <a:cubicBezTo>
                  <a:pt x="1539023" y="703860"/>
                  <a:pt x="1531764" y="708552"/>
                  <a:pt x="1528301" y="714360"/>
                </a:cubicBezTo>
                <a:cubicBezTo>
                  <a:pt x="1500715" y="759593"/>
                  <a:pt x="1471563" y="791201"/>
                  <a:pt x="1420858" y="809741"/>
                </a:cubicBezTo>
                <a:cubicBezTo>
                  <a:pt x="1415497" y="811752"/>
                  <a:pt x="1413486" y="815884"/>
                  <a:pt x="1412928" y="820351"/>
                </a:cubicBezTo>
                <a:cubicBezTo>
                  <a:pt x="1383666" y="820351"/>
                  <a:pt x="1353845" y="819234"/>
                  <a:pt x="1323242" y="817447"/>
                </a:cubicBezTo>
                <a:cubicBezTo>
                  <a:pt x="1312632" y="816889"/>
                  <a:pt x="1308276" y="832078"/>
                  <a:pt x="1318775" y="835988"/>
                </a:cubicBezTo>
                <a:cubicBezTo>
                  <a:pt x="1381879" y="859777"/>
                  <a:pt x="1451013" y="863128"/>
                  <a:pt x="1519032" y="855645"/>
                </a:cubicBezTo>
                <a:cubicBezTo>
                  <a:pt x="1520372" y="857879"/>
                  <a:pt x="1522493" y="859888"/>
                  <a:pt x="1525733" y="861006"/>
                </a:cubicBezTo>
                <a:cubicBezTo>
                  <a:pt x="1585485" y="881668"/>
                  <a:pt x="1646690" y="901995"/>
                  <a:pt x="1708454" y="917073"/>
                </a:cubicBezTo>
                <a:cubicBezTo>
                  <a:pt x="1675506" y="989447"/>
                  <a:pt x="1609498" y="1058359"/>
                  <a:pt x="1532210" y="1082706"/>
                </a:cubicBezTo>
                <a:cubicBezTo>
                  <a:pt x="1547400" y="1071426"/>
                  <a:pt x="1561473" y="1058693"/>
                  <a:pt x="1572865" y="1044174"/>
                </a:cubicBezTo>
                <a:cubicBezTo>
                  <a:pt x="1594086" y="1017258"/>
                  <a:pt x="1627926" y="967444"/>
                  <a:pt x="1604026" y="934496"/>
                </a:cubicBezTo>
                <a:cubicBezTo>
                  <a:pt x="1601121" y="930475"/>
                  <a:pt x="1594086" y="930029"/>
                  <a:pt x="1590623" y="933491"/>
                </a:cubicBezTo>
                <a:cubicBezTo>
                  <a:pt x="1569402" y="954600"/>
                  <a:pt x="1569515" y="989112"/>
                  <a:pt x="1550974" y="1013683"/>
                </a:cubicBezTo>
                <a:cubicBezTo>
                  <a:pt x="1525620" y="1047301"/>
                  <a:pt x="1493678" y="1070755"/>
                  <a:pt x="1457603" y="1091306"/>
                </a:cubicBezTo>
                <a:cubicBezTo>
                  <a:pt x="1457380" y="1091306"/>
                  <a:pt x="1457044" y="1091306"/>
                  <a:pt x="1457044" y="1091306"/>
                </a:cubicBezTo>
                <a:cubicBezTo>
                  <a:pt x="1455258" y="1091083"/>
                  <a:pt x="1453471" y="1090972"/>
                  <a:pt x="1451683" y="1090747"/>
                </a:cubicBezTo>
                <a:cubicBezTo>
                  <a:pt x="1459725" y="1083377"/>
                  <a:pt x="1467208" y="1075447"/>
                  <a:pt x="1473686" y="1067070"/>
                </a:cubicBezTo>
                <a:cubicBezTo>
                  <a:pt x="1493231" y="1041605"/>
                  <a:pt x="1513893" y="1003855"/>
                  <a:pt x="1499709" y="971689"/>
                </a:cubicBezTo>
                <a:cubicBezTo>
                  <a:pt x="1497028" y="965546"/>
                  <a:pt x="1487312" y="965099"/>
                  <a:pt x="1483068" y="969678"/>
                </a:cubicBezTo>
                <a:cubicBezTo>
                  <a:pt x="1464528" y="990006"/>
                  <a:pt x="1457491" y="1019491"/>
                  <a:pt x="1439621" y="1041270"/>
                </a:cubicBezTo>
                <a:cubicBezTo>
                  <a:pt x="1424208" y="1060033"/>
                  <a:pt x="1406338" y="1073436"/>
                  <a:pt x="1386681" y="1084940"/>
                </a:cubicBezTo>
                <a:cubicBezTo>
                  <a:pt x="1366130" y="1084493"/>
                  <a:pt x="1346026" y="1086616"/>
                  <a:pt x="1326035" y="1094322"/>
                </a:cubicBezTo>
                <a:cubicBezTo>
                  <a:pt x="1318551" y="1094322"/>
                  <a:pt x="1311180" y="1094210"/>
                  <a:pt x="1303809" y="1094099"/>
                </a:cubicBezTo>
                <a:cubicBezTo>
                  <a:pt x="1332736" y="1079803"/>
                  <a:pt x="1358871" y="1056572"/>
                  <a:pt x="1379980" y="1035686"/>
                </a:cubicBezTo>
                <a:cubicBezTo>
                  <a:pt x="1402876" y="1013013"/>
                  <a:pt x="1460619" y="960967"/>
                  <a:pt x="1440850" y="923216"/>
                </a:cubicBezTo>
                <a:cubicBezTo>
                  <a:pt x="1438616" y="918860"/>
                  <a:pt x="1431580" y="916292"/>
                  <a:pt x="1427112" y="918301"/>
                </a:cubicBezTo>
                <a:cubicBezTo>
                  <a:pt x="1413710" y="924445"/>
                  <a:pt x="1404216" y="940081"/>
                  <a:pt x="1395728" y="951697"/>
                </a:cubicBezTo>
                <a:cubicBezTo>
                  <a:pt x="1380985" y="971800"/>
                  <a:pt x="1364790" y="991793"/>
                  <a:pt x="1346697" y="1008992"/>
                </a:cubicBezTo>
                <a:cubicBezTo>
                  <a:pt x="1325588" y="1029096"/>
                  <a:pt x="1303026" y="1047859"/>
                  <a:pt x="1277786" y="1061820"/>
                </a:cubicBezTo>
                <a:cubicBezTo>
                  <a:pt x="1261256" y="1056572"/>
                  <a:pt x="1241710" y="1062491"/>
                  <a:pt x="1224845" y="1072766"/>
                </a:cubicBezTo>
                <a:cubicBezTo>
                  <a:pt x="1233110" y="1066288"/>
                  <a:pt x="1241486" y="1059922"/>
                  <a:pt x="1249081" y="1051880"/>
                </a:cubicBezTo>
                <a:cubicBezTo>
                  <a:pt x="1275328" y="1024182"/>
                  <a:pt x="1307605" y="982187"/>
                  <a:pt x="1294315" y="942203"/>
                </a:cubicBezTo>
                <a:cubicBezTo>
                  <a:pt x="1291969" y="935278"/>
                  <a:pt x="1281694" y="933156"/>
                  <a:pt x="1277115" y="939187"/>
                </a:cubicBezTo>
                <a:cubicBezTo>
                  <a:pt x="1264159" y="956611"/>
                  <a:pt x="1260027" y="978055"/>
                  <a:pt x="1248411" y="996372"/>
                </a:cubicBezTo>
                <a:cubicBezTo>
                  <a:pt x="1234898" y="1017927"/>
                  <a:pt x="1219261" y="1038366"/>
                  <a:pt x="1199716" y="1054896"/>
                </a:cubicBezTo>
                <a:cubicBezTo>
                  <a:pt x="1176038" y="1074889"/>
                  <a:pt x="1150461" y="1094322"/>
                  <a:pt x="1121757" y="1106384"/>
                </a:cubicBezTo>
                <a:cubicBezTo>
                  <a:pt x="1120529" y="1106942"/>
                  <a:pt x="1120082" y="1107948"/>
                  <a:pt x="1119523" y="1108842"/>
                </a:cubicBezTo>
                <a:cubicBezTo>
                  <a:pt x="1072614" y="1118558"/>
                  <a:pt x="1028721" y="1137545"/>
                  <a:pt x="992758" y="1173174"/>
                </a:cubicBezTo>
                <a:cubicBezTo>
                  <a:pt x="984270" y="1181662"/>
                  <a:pt x="996443" y="1194505"/>
                  <a:pt x="1006048" y="1188586"/>
                </a:cubicBezTo>
                <a:cubicBezTo>
                  <a:pt x="1196700" y="1069974"/>
                  <a:pt x="1389920" y="1184230"/>
                  <a:pt x="1570742" y="1255934"/>
                </a:cubicBezTo>
                <a:cubicBezTo>
                  <a:pt x="1535561" y="1299828"/>
                  <a:pt x="1491891" y="1326521"/>
                  <a:pt x="1443195" y="1342940"/>
                </a:cubicBezTo>
                <a:cubicBezTo>
                  <a:pt x="1452130" y="1326968"/>
                  <a:pt x="1454587" y="1308874"/>
                  <a:pt x="1441408" y="1293126"/>
                </a:cubicBezTo>
                <a:cubicBezTo>
                  <a:pt x="1436494" y="1287207"/>
                  <a:pt x="1426777" y="1288101"/>
                  <a:pt x="1421640" y="1293015"/>
                </a:cubicBezTo>
                <a:cubicBezTo>
                  <a:pt x="1404775" y="1309209"/>
                  <a:pt x="1406561" y="1336350"/>
                  <a:pt x="1392823" y="1356229"/>
                </a:cubicBezTo>
                <a:cubicBezTo>
                  <a:pt x="1372720" y="1360139"/>
                  <a:pt x="1352169" y="1362931"/>
                  <a:pt x="1331061" y="1364718"/>
                </a:cubicBezTo>
                <a:cubicBezTo>
                  <a:pt x="1351053" y="1345285"/>
                  <a:pt x="1367917" y="1322836"/>
                  <a:pt x="1378081" y="1297371"/>
                </a:cubicBezTo>
                <a:cubicBezTo>
                  <a:pt x="1379868" y="1292903"/>
                  <a:pt x="1379645" y="1288770"/>
                  <a:pt x="1378639" y="1284973"/>
                </a:cubicBezTo>
                <a:lnTo>
                  <a:pt x="1378639" y="1284862"/>
                </a:lnTo>
                <a:cubicBezTo>
                  <a:pt x="1377746" y="1281399"/>
                  <a:pt x="1376182" y="1278384"/>
                  <a:pt x="1373725" y="1275703"/>
                </a:cubicBezTo>
                <a:cubicBezTo>
                  <a:pt x="1373278" y="1275256"/>
                  <a:pt x="1373278" y="1274363"/>
                  <a:pt x="1372831" y="1273916"/>
                </a:cubicBezTo>
                <a:cubicBezTo>
                  <a:pt x="1372831" y="1274140"/>
                  <a:pt x="1372944" y="1274474"/>
                  <a:pt x="1373055" y="1274698"/>
                </a:cubicBezTo>
                <a:cubicBezTo>
                  <a:pt x="1362556" y="1264199"/>
                  <a:pt x="1342565" y="1261631"/>
                  <a:pt x="1334635" y="1277379"/>
                </a:cubicBezTo>
                <a:cubicBezTo>
                  <a:pt x="1311626" y="1322947"/>
                  <a:pt x="1274323" y="1353549"/>
                  <a:pt x="1233222" y="1382477"/>
                </a:cubicBezTo>
                <a:cubicBezTo>
                  <a:pt x="1232551" y="1382923"/>
                  <a:pt x="1232217" y="1383594"/>
                  <a:pt x="1231658" y="1384041"/>
                </a:cubicBezTo>
                <a:cubicBezTo>
                  <a:pt x="1215128" y="1378567"/>
                  <a:pt x="1198711" y="1373542"/>
                  <a:pt x="1182068" y="1369409"/>
                </a:cubicBezTo>
                <a:cubicBezTo>
                  <a:pt x="1203066" y="1360921"/>
                  <a:pt x="1223169" y="1347741"/>
                  <a:pt x="1237243" y="1333111"/>
                </a:cubicBezTo>
                <a:cubicBezTo>
                  <a:pt x="1258798" y="1310773"/>
                  <a:pt x="1289401" y="1272353"/>
                  <a:pt x="1267398" y="1241080"/>
                </a:cubicBezTo>
                <a:cubicBezTo>
                  <a:pt x="1262708" y="1234490"/>
                  <a:pt x="1254108" y="1235272"/>
                  <a:pt x="1248970" y="1240410"/>
                </a:cubicBezTo>
                <a:cubicBezTo>
                  <a:pt x="1239030" y="1250349"/>
                  <a:pt x="1234674" y="1264534"/>
                  <a:pt x="1227972" y="1276708"/>
                </a:cubicBezTo>
                <a:cubicBezTo>
                  <a:pt x="1220601" y="1289999"/>
                  <a:pt x="1210214" y="1301615"/>
                  <a:pt x="1198375" y="1311220"/>
                </a:cubicBezTo>
                <a:cubicBezTo>
                  <a:pt x="1178271" y="1327526"/>
                  <a:pt x="1154929" y="1338584"/>
                  <a:pt x="1134825" y="1354331"/>
                </a:cubicBezTo>
                <a:cubicBezTo>
                  <a:pt x="1132926" y="1355783"/>
                  <a:pt x="1132256" y="1357794"/>
                  <a:pt x="1131474" y="1359804"/>
                </a:cubicBezTo>
                <a:cubicBezTo>
                  <a:pt x="1119076" y="1358016"/>
                  <a:pt x="1106567" y="1356565"/>
                  <a:pt x="1094171" y="1356007"/>
                </a:cubicBezTo>
                <a:cubicBezTo>
                  <a:pt x="1096069" y="1354331"/>
                  <a:pt x="1098303" y="1352991"/>
                  <a:pt x="1099979" y="1351204"/>
                </a:cubicBezTo>
                <a:cubicBezTo>
                  <a:pt x="1120416" y="1329871"/>
                  <a:pt x="1146217" y="1298376"/>
                  <a:pt x="1129687" y="1267997"/>
                </a:cubicBezTo>
                <a:cubicBezTo>
                  <a:pt x="1126560" y="1262300"/>
                  <a:pt x="1118183" y="1261518"/>
                  <a:pt x="1113269" y="1264869"/>
                </a:cubicBezTo>
                <a:cubicBezTo>
                  <a:pt x="1096069" y="1276596"/>
                  <a:pt x="1091602" y="1296700"/>
                  <a:pt x="1078981" y="1312448"/>
                </a:cubicBezTo>
                <a:cubicBezTo>
                  <a:pt x="1059435" y="1336685"/>
                  <a:pt x="1033859" y="1350981"/>
                  <a:pt x="1005154" y="1361703"/>
                </a:cubicBezTo>
                <a:cubicBezTo>
                  <a:pt x="1002251" y="1362819"/>
                  <a:pt x="1000353" y="1364718"/>
                  <a:pt x="999235" y="1366952"/>
                </a:cubicBezTo>
                <a:cubicBezTo>
                  <a:pt x="988402" y="1370079"/>
                  <a:pt x="977680" y="1374212"/>
                  <a:pt x="967069" y="1378791"/>
                </a:cubicBezTo>
                <a:cubicBezTo>
                  <a:pt x="964500" y="1378680"/>
                  <a:pt x="961708" y="1378903"/>
                  <a:pt x="958916" y="1379908"/>
                </a:cubicBezTo>
                <a:cubicBezTo>
                  <a:pt x="952215" y="1382141"/>
                  <a:pt x="946519" y="1384935"/>
                  <a:pt x="940375" y="1387502"/>
                </a:cubicBezTo>
                <a:cubicBezTo>
                  <a:pt x="946743" y="1378456"/>
                  <a:pt x="952438" y="1369186"/>
                  <a:pt x="957465" y="1361144"/>
                </a:cubicBezTo>
                <a:cubicBezTo>
                  <a:pt x="968298" y="1343721"/>
                  <a:pt x="978015" y="1325739"/>
                  <a:pt x="986504" y="1307087"/>
                </a:cubicBezTo>
                <a:cubicBezTo>
                  <a:pt x="988513" y="1302732"/>
                  <a:pt x="990747" y="1295807"/>
                  <a:pt x="989518" y="1291004"/>
                </a:cubicBezTo>
                <a:cubicBezTo>
                  <a:pt x="989295" y="1290223"/>
                  <a:pt x="988848" y="1288547"/>
                  <a:pt x="988402" y="1286649"/>
                </a:cubicBezTo>
                <a:cubicBezTo>
                  <a:pt x="985833" y="1276596"/>
                  <a:pt x="975893" y="1273693"/>
                  <a:pt x="967627" y="1279054"/>
                </a:cubicBezTo>
                <a:cubicBezTo>
                  <a:pt x="948417" y="1291450"/>
                  <a:pt x="939706" y="1327973"/>
                  <a:pt x="927532" y="1347183"/>
                </a:cubicBezTo>
                <a:cubicBezTo>
                  <a:pt x="914799" y="1367287"/>
                  <a:pt x="900168" y="1390854"/>
                  <a:pt x="881182" y="1407272"/>
                </a:cubicBezTo>
                <a:cubicBezTo>
                  <a:pt x="869231" y="1406601"/>
                  <a:pt x="859179" y="1412856"/>
                  <a:pt x="847563" y="1420897"/>
                </a:cubicBezTo>
                <a:cubicBezTo>
                  <a:pt x="832039" y="1431731"/>
                  <a:pt x="841309" y="1457755"/>
                  <a:pt x="860854" y="1452394"/>
                </a:cubicBezTo>
                <a:cubicBezTo>
                  <a:pt x="870013" y="1449825"/>
                  <a:pt x="877719" y="1447702"/>
                  <a:pt x="884085" y="1444017"/>
                </a:cubicBezTo>
                <a:cubicBezTo>
                  <a:pt x="913124" y="1446251"/>
                  <a:pt x="941381" y="1430950"/>
                  <a:pt x="968074" y="1418664"/>
                </a:cubicBezTo>
                <a:cubicBezTo>
                  <a:pt x="1067588" y="1399677"/>
                  <a:pt x="1174139" y="1395432"/>
                  <a:pt x="1267733" y="1438098"/>
                </a:cubicBezTo>
                <a:cubicBezTo>
                  <a:pt x="1324695" y="1464009"/>
                  <a:pt x="1378639" y="1494947"/>
                  <a:pt x="1435823" y="1519965"/>
                </a:cubicBezTo>
                <a:cubicBezTo>
                  <a:pt x="1342676" y="1591780"/>
                  <a:pt x="1245954" y="1632100"/>
                  <a:pt x="1137393" y="1655666"/>
                </a:cubicBezTo>
                <a:cubicBezTo>
                  <a:pt x="1141303" y="1650975"/>
                  <a:pt x="1145434" y="1646284"/>
                  <a:pt x="1148786" y="1641481"/>
                </a:cubicBezTo>
                <a:cubicBezTo>
                  <a:pt x="1167102" y="1614787"/>
                  <a:pt x="1195024" y="1575473"/>
                  <a:pt x="1174809" y="1543307"/>
                </a:cubicBezTo>
                <a:cubicBezTo>
                  <a:pt x="1170342" y="1536271"/>
                  <a:pt x="1161630" y="1536159"/>
                  <a:pt x="1155710" y="1541185"/>
                </a:cubicBezTo>
                <a:cubicBezTo>
                  <a:pt x="1134825" y="1559279"/>
                  <a:pt x="1132145" y="1590774"/>
                  <a:pt x="1115949" y="1612889"/>
                </a:cubicBezTo>
                <a:cubicBezTo>
                  <a:pt x="1100425" y="1634222"/>
                  <a:pt x="1083002" y="1651421"/>
                  <a:pt x="1064350" y="1668509"/>
                </a:cubicBezTo>
                <a:cubicBezTo>
                  <a:pt x="1051170" y="1670409"/>
                  <a:pt x="1038103" y="1672418"/>
                  <a:pt x="1024589" y="1674094"/>
                </a:cubicBezTo>
                <a:cubicBezTo>
                  <a:pt x="1024031" y="1674206"/>
                  <a:pt x="1023807" y="1674541"/>
                  <a:pt x="1023248" y="1674652"/>
                </a:cubicBezTo>
                <a:cubicBezTo>
                  <a:pt x="1052845" y="1641146"/>
                  <a:pt x="1071051" y="1601274"/>
                  <a:pt x="1056643" y="1566985"/>
                </a:cubicBezTo>
                <a:cubicBezTo>
                  <a:pt x="1053963" y="1560619"/>
                  <a:pt x="1044357" y="1555481"/>
                  <a:pt x="1038996" y="1562518"/>
                </a:cubicBezTo>
                <a:cubicBezTo>
                  <a:pt x="1019228" y="1588207"/>
                  <a:pt x="1009175" y="1619702"/>
                  <a:pt x="987955" y="1644385"/>
                </a:cubicBezTo>
                <a:cubicBezTo>
                  <a:pt x="971648" y="1663372"/>
                  <a:pt x="953555" y="1678115"/>
                  <a:pt x="934456" y="1692076"/>
                </a:cubicBezTo>
                <a:cubicBezTo>
                  <a:pt x="908656" y="1697772"/>
                  <a:pt x="882410" y="1705925"/>
                  <a:pt x="857168" y="1716535"/>
                </a:cubicBezTo>
                <a:cubicBezTo>
                  <a:pt x="893467" y="1681018"/>
                  <a:pt x="921725" y="1640588"/>
                  <a:pt x="908656" y="1600604"/>
                </a:cubicBezTo>
                <a:cubicBezTo>
                  <a:pt x="905864" y="1592003"/>
                  <a:pt x="894249" y="1590998"/>
                  <a:pt x="888776" y="1597364"/>
                </a:cubicBezTo>
                <a:cubicBezTo>
                  <a:pt x="874592" y="1613894"/>
                  <a:pt x="870124" y="1635562"/>
                  <a:pt x="857615" y="1653321"/>
                </a:cubicBezTo>
                <a:cubicBezTo>
                  <a:pt x="845888" y="1669849"/>
                  <a:pt x="832486" y="1684592"/>
                  <a:pt x="817743" y="1698442"/>
                </a:cubicBezTo>
                <a:cubicBezTo>
                  <a:pt x="808584" y="1707042"/>
                  <a:pt x="799202" y="1715531"/>
                  <a:pt x="789933" y="1724130"/>
                </a:cubicBezTo>
                <a:cubicBezTo>
                  <a:pt x="759218" y="1730720"/>
                  <a:pt x="724930" y="1769699"/>
                  <a:pt x="726828" y="1801418"/>
                </a:cubicBezTo>
                <a:cubicBezTo>
                  <a:pt x="726828" y="1802423"/>
                  <a:pt x="727610" y="1803205"/>
                  <a:pt x="727834" y="1804099"/>
                </a:cubicBezTo>
                <a:cubicBezTo>
                  <a:pt x="727722" y="1804210"/>
                  <a:pt x="727387" y="1804546"/>
                  <a:pt x="727387" y="1804546"/>
                </a:cubicBezTo>
                <a:cubicBezTo>
                  <a:pt x="722026" y="1810576"/>
                  <a:pt x="729397" y="1819735"/>
                  <a:pt x="736434" y="1815490"/>
                </a:cubicBezTo>
                <a:cubicBezTo>
                  <a:pt x="786359" y="1784665"/>
                  <a:pt x="844771" y="1760988"/>
                  <a:pt x="903966" y="1745686"/>
                </a:cubicBezTo>
                <a:cubicBezTo>
                  <a:pt x="905864" y="1746244"/>
                  <a:pt x="907651" y="1747250"/>
                  <a:pt x="909774" y="1746915"/>
                </a:cubicBezTo>
                <a:cubicBezTo>
                  <a:pt x="918597" y="1745575"/>
                  <a:pt x="928426" y="1742447"/>
                  <a:pt x="938588" y="1737980"/>
                </a:cubicBezTo>
                <a:cubicBezTo>
                  <a:pt x="952550" y="1735188"/>
                  <a:pt x="966623" y="1732172"/>
                  <a:pt x="980472" y="1730385"/>
                </a:cubicBezTo>
                <a:cubicBezTo>
                  <a:pt x="1094282" y="1716313"/>
                  <a:pt x="1183408" y="1774836"/>
                  <a:pt x="1272201" y="1834478"/>
                </a:cubicBezTo>
                <a:cubicBezTo>
                  <a:pt x="1260921" y="1836823"/>
                  <a:pt x="1249528" y="1839057"/>
                  <a:pt x="1238248" y="1841402"/>
                </a:cubicBezTo>
                <a:cubicBezTo>
                  <a:pt x="1207980" y="1839615"/>
                  <a:pt x="1200832" y="1878371"/>
                  <a:pt x="1229759" y="1887418"/>
                </a:cubicBezTo>
                <a:cubicBezTo>
                  <a:pt x="1301351" y="1909755"/>
                  <a:pt x="1339102" y="1966828"/>
                  <a:pt x="1384000" y="2019880"/>
                </a:cubicBezTo>
                <a:cubicBezTo>
                  <a:pt x="1252097" y="1985816"/>
                  <a:pt x="1116731" y="1943821"/>
                  <a:pt x="979802" y="1937454"/>
                </a:cubicBezTo>
                <a:cubicBezTo>
                  <a:pt x="923790" y="1934885"/>
                  <a:pt x="857364" y="1935556"/>
                  <a:pt x="795991" y="1949488"/>
                </a:cubicBezTo>
                <a:lnTo>
                  <a:pt x="723030" y="1976616"/>
                </a:lnTo>
                <a:lnTo>
                  <a:pt x="759646" y="2013918"/>
                </a:lnTo>
                <a:lnTo>
                  <a:pt x="851221" y="1991218"/>
                </a:lnTo>
                <a:cubicBezTo>
                  <a:pt x="915525" y="1980091"/>
                  <a:pt x="980919" y="1979170"/>
                  <a:pt x="1056531" y="1991288"/>
                </a:cubicBezTo>
                <a:cubicBezTo>
                  <a:pt x="1160959" y="2008041"/>
                  <a:pt x="1262149" y="2036968"/>
                  <a:pt x="1364789" y="2061539"/>
                </a:cubicBezTo>
                <a:cubicBezTo>
                  <a:pt x="1250617" y="2127463"/>
                  <a:pt x="1094164" y="2109265"/>
                  <a:pt x="954185" y="2098638"/>
                </a:cubicBezTo>
                <a:lnTo>
                  <a:pt x="838773" y="2094531"/>
                </a:lnTo>
                <a:lnTo>
                  <a:pt x="889979" y="2146698"/>
                </a:lnTo>
                <a:lnTo>
                  <a:pt x="1011522" y="2151896"/>
                </a:lnTo>
                <a:cubicBezTo>
                  <a:pt x="1155041" y="2157144"/>
                  <a:pt x="1340331" y="2165297"/>
                  <a:pt x="1451125" y="2056849"/>
                </a:cubicBezTo>
                <a:cubicBezTo>
                  <a:pt x="1460395" y="2047801"/>
                  <a:pt x="1459725" y="2031942"/>
                  <a:pt x="1450566" y="2023230"/>
                </a:cubicBezTo>
                <a:cubicBezTo>
                  <a:pt x="1397627" y="1972636"/>
                  <a:pt x="1364120" y="1918579"/>
                  <a:pt x="1312073" y="1879935"/>
                </a:cubicBezTo>
                <a:cubicBezTo>
                  <a:pt x="1322014" y="1876249"/>
                  <a:pt x="1332065" y="1871447"/>
                  <a:pt x="1342340" y="1864522"/>
                </a:cubicBezTo>
                <a:cubicBezTo>
                  <a:pt x="1353733" y="1856816"/>
                  <a:pt x="1357419" y="1835818"/>
                  <a:pt x="1344352" y="1827330"/>
                </a:cubicBezTo>
                <a:cubicBezTo>
                  <a:pt x="1283594" y="1787792"/>
                  <a:pt x="1226409" y="1747026"/>
                  <a:pt x="1164534" y="1718881"/>
                </a:cubicBezTo>
                <a:cubicBezTo>
                  <a:pt x="1289177" y="1692522"/>
                  <a:pt x="1425325" y="1595801"/>
                  <a:pt x="1499375" y="1531803"/>
                </a:cubicBezTo>
                <a:cubicBezTo>
                  <a:pt x="1513782" y="1519295"/>
                  <a:pt x="1506745" y="1496845"/>
                  <a:pt x="1490104" y="1490926"/>
                </a:cubicBezTo>
                <a:cubicBezTo>
                  <a:pt x="1431244" y="1469929"/>
                  <a:pt x="1369034" y="1439661"/>
                  <a:pt x="1305372" y="1412967"/>
                </a:cubicBezTo>
                <a:cubicBezTo>
                  <a:pt x="1424208" y="1443012"/>
                  <a:pt x="1568844" y="1354667"/>
                  <a:pt x="1629826" y="1258950"/>
                </a:cubicBezTo>
                <a:cubicBezTo>
                  <a:pt x="1638426" y="1245435"/>
                  <a:pt x="1632060" y="1228012"/>
                  <a:pt x="1617205" y="1222540"/>
                </a:cubicBezTo>
                <a:cubicBezTo>
                  <a:pt x="1548405" y="1197299"/>
                  <a:pt x="1487870" y="1167031"/>
                  <a:pt x="1425437" y="1143018"/>
                </a:cubicBezTo>
                <a:cubicBezTo>
                  <a:pt x="1480164" y="1146480"/>
                  <a:pt x="1536008" y="1141901"/>
                  <a:pt x="1579231" y="1116659"/>
                </a:cubicBezTo>
                <a:cubicBezTo>
                  <a:pt x="1662327" y="1068187"/>
                  <a:pt x="1732019" y="1004413"/>
                  <a:pt x="1761618" y="910595"/>
                </a:cubicBezTo>
                <a:cubicBezTo>
                  <a:pt x="1765973" y="896746"/>
                  <a:pt x="1758937" y="880774"/>
                  <a:pt x="1743189" y="878987"/>
                </a:cubicBezTo>
                <a:cubicBezTo>
                  <a:pt x="1695052" y="873403"/>
                  <a:pt x="1649483" y="855087"/>
                  <a:pt x="1602797" y="844476"/>
                </a:cubicBezTo>
                <a:cubicBezTo>
                  <a:pt x="1604695" y="843136"/>
                  <a:pt x="1606482" y="841684"/>
                  <a:pt x="1608382" y="840231"/>
                </a:cubicBezTo>
                <a:cubicBezTo>
                  <a:pt x="1624912" y="836323"/>
                  <a:pt x="1641329" y="832414"/>
                  <a:pt x="1657078" y="827611"/>
                </a:cubicBezTo>
                <a:cubicBezTo>
                  <a:pt x="1759942" y="796896"/>
                  <a:pt x="1838906" y="714136"/>
                  <a:pt x="1931606" y="663877"/>
                </a:cubicBezTo>
                <a:cubicBezTo>
                  <a:pt x="1947354" y="655389"/>
                  <a:pt x="1952492" y="632604"/>
                  <a:pt x="1935963" y="621436"/>
                </a:cubicBezTo>
                <a:cubicBezTo>
                  <a:pt x="1908822" y="603006"/>
                  <a:pt x="1880565" y="587036"/>
                  <a:pt x="1850968" y="575643"/>
                </a:cubicBezTo>
                <a:cubicBezTo>
                  <a:pt x="1964108" y="522256"/>
                  <a:pt x="2058595" y="430448"/>
                  <a:pt x="2066191" y="310272"/>
                </a:cubicBezTo>
                <a:cubicBezTo>
                  <a:pt x="2067308" y="291733"/>
                  <a:pt x="2053347" y="277213"/>
                  <a:pt x="2034471" y="282015"/>
                </a:cubicBezTo>
                <a:cubicBezTo>
                  <a:pt x="2098245" y="228628"/>
                  <a:pt x="2132645" y="144863"/>
                  <a:pt x="2127172" y="57188"/>
                </a:cubicBezTo>
                <a:cubicBezTo>
                  <a:pt x="2125944" y="38200"/>
                  <a:pt x="2103270" y="27925"/>
                  <a:pt x="2087970" y="38758"/>
                </a:cubicBezTo>
                <a:cubicBezTo>
                  <a:pt x="2011240" y="92928"/>
                  <a:pt x="1919768" y="26920"/>
                  <a:pt x="1837453" y="61656"/>
                </a:cubicBezTo>
                <a:cubicBezTo>
                  <a:pt x="1795347" y="79413"/>
                  <a:pt x="1763405" y="107894"/>
                  <a:pt x="1730233" y="136597"/>
                </a:cubicBezTo>
                <a:cubicBezTo>
                  <a:pt x="1726883" y="95385"/>
                  <a:pt x="1720628" y="55512"/>
                  <a:pt x="1706890" y="14969"/>
                </a:cubicBezTo>
                <a:cubicBezTo>
                  <a:pt x="1704210" y="6928"/>
                  <a:pt x="1697844" y="2236"/>
                  <a:pt x="1690584" y="631"/>
                </a:cubicBezTo>
                <a:cubicBezTo>
                  <a:pt x="1683325" y="-974"/>
                  <a:pt x="1675171" y="506"/>
                  <a:pt x="1668916" y="4805"/>
                </a:cubicBezTo>
                <a:cubicBezTo>
                  <a:pt x="1587496" y="60426"/>
                  <a:pt x="1540029" y="135704"/>
                  <a:pt x="1485748" y="213215"/>
                </a:cubicBezTo>
                <a:cubicBezTo>
                  <a:pt x="1472010" y="164631"/>
                  <a:pt x="1459837" y="120291"/>
                  <a:pt x="1423203" y="79079"/>
                </a:cubicBezTo>
                <a:cubicBezTo>
                  <a:pt x="1412928" y="67463"/>
                  <a:pt x="1396062" y="71707"/>
                  <a:pt x="1387909" y="82987"/>
                </a:cubicBezTo>
                <a:cubicBezTo>
                  <a:pt x="1337426" y="152793"/>
                  <a:pt x="1239699" y="186857"/>
                  <a:pt x="1213118" y="274756"/>
                </a:cubicBezTo>
                <a:cubicBezTo>
                  <a:pt x="1210660" y="282909"/>
                  <a:pt x="1209097" y="291286"/>
                  <a:pt x="1207086" y="299550"/>
                </a:cubicBezTo>
                <a:cubicBezTo>
                  <a:pt x="1199380" y="269842"/>
                  <a:pt x="1190110" y="240468"/>
                  <a:pt x="1176820" y="212098"/>
                </a:cubicBezTo>
                <a:cubicBezTo>
                  <a:pt x="1171458" y="200595"/>
                  <a:pt x="1157721" y="196574"/>
                  <a:pt x="1146552" y="201489"/>
                </a:cubicBezTo>
                <a:cubicBezTo>
                  <a:pt x="1042235" y="247280"/>
                  <a:pt x="957911" y="306475"/>
                  <a:pt x="906758" y="410791"/>
                </a:cubicBezTo>
                <a:cubicBezTo>
                  <a:pt x="842761" y="541243"/>
                  <a:pt x="909996" y="672030"/>
                  <a:pt x="891904" y="803486"/>
                </a:cubicBezTo>
                <a:cubicBezTo>
                  <a:pt x="831034" y="723518"/>
                  <a:pt x="821205" y="612612"/>
                  <a:pt x="757096" y="532532"/>
                </a:cubicBezTo>
                <a:cubicBezTo>
                  <a:pt x="750283" y="524044"/>
                  <a:pt x="735094" y="524602"/>
                  <a:pt x="727946" y="532196"/>
                </a:cubicBezTo>
                <a:cubicBezTo>
                  <a:pt x="649540" y="615851"/>
                  <a:pt x="494741" y="753339"/>
                  <a:pt x="478100" y="888704"/>
                </a:cubicBezTo>
                <a:cubicBezTo>
                  <a:pt x="448726" y="842354"/>
                  <a:pt x="414437" y="799354"/>
                  <a:pt x="376017" y="757806"/>
                </a:cubicBezTo>
                <a:cubicBezTo>
                  <a:pt x="368199" y="749429"/>
                  <a:pt x="354684" y="753339"/>
                  <a:pt x="347871" y="760263"/>
                </a:cubicBezTo>
                <a:cubicBezTo>
                  <a:pt x="276391" y="834089"/>
                  <a:pt x="211277" y="914727"/>
                  <a:pt x="176318" y="1012455"/>
                </a:cubicBezTo>
                <a:cubicBezTo>
                  <a:pt x="155432" y="1070868"/>
                  <a:pt x="166043" y="1132966"/>
                  <a:pt x="179670" y="1193725"/>
                </a:cubicBezTo>
                <a:cubicBezTo>
                  <a:pt x="156103" y="1147485"/>
                  <a:pt x="139127" y="1097114"/>
                  <a:pt x="104615" y="1056794"/>
                </a:cubicBezTo>
                <a:cubicBezTo>
                  <a:pt x="93447" y="1043727"/>
                  <a:pt x="75352" y="1053779"/>
                  <a:pt x="70550" y="1066623"/>
                </a:cubicBezTo>
                <a:cubicBezTo>
                  <a:pt x="51646" y="1117720"/>
                  <a:pt x="28744" y="1170165"/>
                  <a:pt x="6232" y="1223620"/>
                </a:cubicBezTo>
                <a:close/>
              </a:path>
            </a:pathLst>
          </a:custGeom>
          <a:solidFill>
            <a:schemeClr val="accent3">
              <a:lumMod val="10000"/>
              <a:alpha val="20000"/>
            </a:schemeClr>
          </a:solidFill>
          <a:ln w="9525"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FE9E034D-C1DD-48C0-BB6B-FDC6F8EBA558}"/>
              </a:ext>
            </a:extLst>
          </p:cNvPr>
          <p:cNvSpPr>
            <a:spLocks noGrp="1"/>
          </p:cNvSpPr>
          <p:nvPr>
            <p:ph type="title"/>
          </p:nvPr>
        </p:nvSpPr>
        <p:spPr>
          <a:xfrm>
            <a:off x="838199" y="1114421"/>
            <a:ext cx="10514011" cy="823913"/>
          </a:xfrm>
        </p:spPr>
        <p:txBody>
          <a:bodyPr>
            <a:normAutofit/>
          </a:bodyPr>
          <a:lstStyle>
            <a:lvl1pPr algn="ctr">
              <a:defRPr sz="3600" spc="150" baseline="0">
                <a:solidFill>
                  <a:schemeClr val="accent3"/>
                </a:solidFill>
              </a:defRPr>
            </a:lvl1pPr>
          </a:lstStyle>
          <a:p>
            <a:r>
              <a:rPr lang="en-US"/>
              <a:t>Click to edit Master title style</a:t>
            </a:r>
            <a:endParaRPr lang="en-US" dirty="0"/>
          </a:p>
        </p:txBody>
      </p:sp>
      <p:sp>
        <p:nvSpPr>
          <p:cNvPr id="18" name="Content Placeholder 14">
            <a:extLst>
              <a:ext uri="{FF2B5EF4-FFF2-40B4-BE49-F238E27FC236}">
                <a16:creationId xmlns:a16="http://schemas.microsoft.com/office/drawing/2014/main" id="{04C7AFD5-89D3-4177-BF5C-A0BF942B7702}"/>
              </a:ext>
            </a:extLst>
          </p:cNvPr>
          <p:cNvSpPr>
            <a:spLocks noGrp="1"/>
          </p:cNvSpPr>
          <p:nvPr>
            <p:ph sz="quarter" idx="18"/>
          </p:nvPr>
        </p:nvSpPr>
        <p:spPr>
          <a:xfrm>
            <a:off x="838199" y="3476625"/>
            <a:ext cx="3145517" cy="534584"/>
          </a:xfrm>
        </p:spPr>
        <p:txBody>
          <a:bodyPr anchor="ctr">
            <a:noAutofit/>
          </a:bodyPr>
          <a:lstStyle>
            <a:lvl1pPr marL="0" indent="0" algn="ctr">
              <a:buNone/>
              <a:defRPr sz="3600" spc="150" baseline="0">
                <a:solidFill>
                  <a:schemeClr val="accent3"/>
                </a:solidFill>
                <a:latin typeface="+mj-lt"/>
              </a:defRPr>
            </a:lvl1pPr>
          </a:lstStyle>
          <a:p>
            <a:pPr lvl="0"/>
            <a:r>
              <a:rPr lang="en-US"/>
              <a:t>Edit Master text styles</a:t>
            </a:r>
          </a:p>
        </p:txBody>
      </p:sp>
      <p:sp>
        <p:nvSpPr>
          <p:cNvPr id="15" name="Content Placeholder 14">
            <a:extLst>
              <a:ext uri="{FF2B5EF4-FFF2-40B4-BE49-F238E27FC236}">
                <a16:creationId xmlns:a16="http://schemas.microsoft.com/office/drawing/2014/main" id="{EDDC5831-05A2-450D-80B6-C0B23E4F3F80}"/>
              </a:ext>
            </a:extLst>
          </p:cNvPr>
          <p:cNvSpPr>
            <a:spLocks noGrp="1"/>
          </p:cNvSpPr>
          <p:nvPr>
            <p:ph sz="quarter" idx="15" hasCustomPrompt="1"/>
          </p:nvPr>
        </p:nvSpPr>
        <p:spPr>
          <a:xfrm>
            <a:off x="838199" y="3963584"/>
            <a:ext cx="3145517" cy="433792"/>
          </a:xfrm>
        </p:spPr>
        <p:txBody>
          <a:bodyPr anchor="b">
            <a:noAutofit/>
          </a:bodyPr>
          <a:lstStyle>
            <a:lvl1pPr marL="0" indent="0" algn="ctr">
              <a:buNone/>
              <a:defRPr sz="1800" spc="150" baseline="0">
                <a:solidFill>
                  <a:schemeClr val="accent3"/>
                </a:solidFill>
                <a:latin typeface="+mj-lt"/>
              </a:defRPr>
            </a:lvl1pPr>
          </a:lstStyle>
          <a:p>
            <a:pPr lvl="0"/>
            <a:r>
              <a:rPr lang="en-US" dirty="0"/>
              <a:t>Click to edit text</a:t>
            </a:r>
          </a:p>
        </p:txBody>
      </p:sp>
      <p:sp>
        <p:nvSpPr>
          <p:cNvPr id="4" name="Content Placeholder 3">
            <a:extLst>
              <a:ext uri="{FF2B5EF4-FFF2-40B4-BE49-F238E27FC236}">
                <a16:creationId xmlns:a16="http://schemas.microsoft.com/office/drawing/2014/main" id="{A91BC8B9-8F2B-4131-A090-0ACBEEE80BB7}"/>
              </a:ext>
            </a:extLst>
          </p:cNvPr>
          <p:cNvSpPr>
            <a:spLocks noGrp="1"/>
          </p:cNvSpPr>
          <p:nvPr>
            <p:ph sz="half" idx="2"/>
          </p:nvPr>
        </p:nvSpPr>
        <p:spPr>
          <a:xfrm>
            <a:off x="839789" y="4665666"/>
            <a:ext cx="3107878" cy="1139824"/>
          </a:xfrm>
        </p:spPr>
        <p:txBody>
          <a:bodyPr>
            <a:normAutofit/>
          </a:bodyPr>
          <a:lstStyle>
            <a:lvl1pPr marL="0" indent="0" algn="ctr">
              <a:lnSpc>
                <a:spcPts val="1600"/>
              </a:lnSpc>
              <a:buFontTx/>
              <a:buNone/>
              <a:defRPr sz="1200">
                <a:solidFill>
                  <a:schemeClr val="accent3"/>
                </a:solidFill>
              </a:defRPr>
            </a:lvl1pPr>
            <a:lvl2pPr>
              <a:defRPr sz="1200">
                <a:solidFill>
                  <a:schemeClr val="accent2">
                    <a:lumMod val="75000"/>
                  </a:schemeClr>
                </a:solidFill>
              </a:defRPr>
            </a:lvl2pPr>
            <a:lvl3pPr>
              <a:defRPr sz="1200">
                <a:solidFill>
                  <a:schemeClr val="accent2">
                    <a:lumMod val="75000"/>
                  </a:schemeClr>
                </a:solidFill>
              </a:defRPr>
            </a:lvl3pPr>
            <a:lvl4pPr>
              <a:defRPr sz="1200">
                <a:solidFill>
                  <a:schemeClr val="accent2">
                    <a:lumMod val="75000"/>
                  </a:schemeClr>
                </a:solidFill>
              </a:defRPr>
            </a:lvl4pPr>
            <a:lvl5pPr>
              <a:defRPr sz="1200">
                <a:solidFill>
                  <a:schemeClr val="accent2">
                    <a:lumMod val="75000"/>
                  </a:schemeClr>
                </a:solidFill>
              </a:defRPr>
            </a:lvl5pPr>
          </a:lstStyle>
          <a:p>
            <a:pPr lvl="0"/>
            <a:r>
              <a:rPr lang="en-US"/>
              <a:t>Edit Master text styles</a:t>
            </a:r>
          </a:p>
        </p:txBody>
      </p:sp>
      <p:sp>
        <p:nvSpPr>
          <p:cNvPr id="20" name="Content Placeholder 14">
            <a:extLst>
              <a:ext uri="{FF2B5EF4-FFF2-40B4-BE49-F238E27FC236}">
                <a16:creationId xmlns:a16="http://schemas.microsoft.com/office/drawing/2014/main" id="{A54A8FB3-5F63-4B0A-9A00-36A18D9B29C7}"/>
              </a:ext>
            </a:extLst>
          </p:cNvPr>
          <p:cNvSpPr>
            <a:spLocks noGrp="1"/>
          </p:cNvSpPr>
          <p:nvPr>
            <p:ph sz="quarter" idx="20"/>
          </p:nvPr>
        </p:nvSpPr>
        <p:spPr>
          <a:xfrm>
            <a:off x="4523242" y="3476625"/>
            <a:ext cx="3145517" cy="534584"/>
          </a:xfrm>
        </p:spPr>
        <p:txBody>
          <a:bodyPr anchor="ctr">
            <a:noAutofit/>
          </a:bodyPr>
          <a:lstStyle>
            <a:lvl1pPr marL="0" indent="0" algn="ctr">
              <a:buNone/>
              <a:defRPr sz="3600" spc="150" baseline="0">
                <a:solidFill>
                  <a:schemeClr val="accent3"/>
                </a:solidFill>
                <a:latin typeface="+mj-lt"/>
              </a:defRPr>
            </a:lvl1pPr>
          </a:lstStyle>
          <a:p>
            <a:pPr lvl="0"/>
            <a:r>
              <a:rPr lang="en-US"/>
              <a:t>Edit Master text styles</a:t>
            </a:r>
          </a:p>
        </p:txBody>
      </p:sp>
      <p:sp>
        <p:nvSpPr>
          <p:cNvPr id="17" name="Content Placeholder 14">
            <a:extLst>
              <a:ext uri="{FF2B5EF4-FFF2-40B4-BE49-F238E27FC236}">
                <a16:creationId xmlns:a16="http://schemas.microsoft.com/office/drawing/2014/main" id="{29C2C2C1-0172-4B4B-8C16-A2C93ADD8D8A}"/>
              </a:ext>
            </a:extLst>
          </p:cNvPr>
          <p:cNvSpPr>
            <a:spLocks noGrp="1"/>
          </p:cNvSpPr>
          <p:nvPr>
            <p:ph sz="quarter" idx="17" hasCustomPrompt="1"/>
          </p:nvPr>
        </p:nvSpPr>
        <p:spPr>
          <a:xfrm>
            <a:off x="4523242" y="3963584"/>
            <a:ext cx="3145517" cy="433792"/>
          </a:xfrm>
        </p:spPr>
        <p:txBody>
          <a:bodyPr anchor="b">
            <a:noAutofit/>
          </a:bodyPr>
          <a:lstStyle>
            <a:lvl1pPr marL="0" indent="0" algn="ctr">
              <a:buNone/>
              <a:defRPr sz="1800" spc="150" baseline="0">
                <a:solidFill>
                  <a:schemeClr val="accent3"/>
                </a:solidFill>
                <a:latin typeface="+mj-lt"/>
              </a:defRPr>
            </a:lvl1pPr>
          </a:lstStyle>
          <a:p>
            <a:pPr lvl="0"/>
            <a:r>
              <a:rPr lang="en-US" dirty="0"/>
              <a:t>Click to edit text</a:t>
            </a:r>
          </a:p>
        </p:txBody>
      </p:sp>
      <p:sp>
        <p:nvSpPr>
          <p:cNvPr id="6" name="Content Placeholder 5">
            <a:extLst>
              <a:ext uri="{FF2B5EF4-FFF2-40B4-BE49-F238E27FC236}">
                <a16:creationId xmlns:a16="http://schemas.microsoft.com/office/drawing/2014/main" id="{0596ED23-22F0-421E-849C-630BEABF8BD0}"/>
              </a:ext>
            </a:extLst>
          </p:cNvPr>
          <p:cNvSpPr>
            <a:spLocks noGrp="1"/>
          </p:cNvSpPr>
          <p:nvPr>
            <p:ph sz="quarter" idx="4"/>
          </p:nvPr>
        </p:nvSpPr>
        <p:spPr>
          <a:xfrm>
            <a:off x="4534408" y="4665666"/>
            <a:ext cx="3123184" cy="1139824"/>
          </a:xfrm>
        </p:spPr>
        <p:txBody>
          <a:bodyPr>
            <a:normAutofit/>
          </a:bodyPr>
          <a:lstStyle>
            <a:lvl1pPr marL="0" indent="0" algn="ctr">
              <a:lnSpc>
                <a:spcPts val="1600"/>
              </a:lnSpc>
              <a:buNone/>
              <a:defRPr sz="1200">
                <a:solidFill>
                  <a:schemeClr val="accent3"/>
                </a:solidFill>
              </a:defRPr>
            </a:lvl1pPr>
            <a:lvl2pPr>
              <a:defRPr sz="1200">
                <a:solidFill>
                  <a:schemeClr val="accent2">
                    <a:lumMod val="75000"/>
                  </a:schemeClr>
                </a:solidFill>
              </a:defRPr>
            </a:lvl2pPr>
            <a:lvl3pPr>
              <a:defRPr sz="1200">
                <a:solidFill>
                  <a:schemeClr val="accent2">
                    <a:lumMod val="75000"/>
                  </a:schemeClr>
                </a:solidFill>
              </a:defRPr>
            </a:lvl3pPr>
            <a:lvl4pPr>
              <a:defRPr sz="1200">
                <a:solidFill>
                  <a:schemeClr val="accent2">
                    <a:lumMod val="75000"/>
                  </a:schemeClr>
                </a:solidFill>
              </a:defRPr>
            </a:lvl4pPr>
            <a:lvl5pPr>
              <a:defRPr sz="1200">
                <a:solidFill>
                  <a:schemeClr val="accent2">
                    <a:lumMod val="75000"/>
                  </a:schemeClr>
                </a:solidFill>
              </a:defRPr>
            </a:lvl5pPr>
          </a:lstStyle>
          <a:p>
            <a:pPr lvl="0"/>
            <a:r>
              <a:rPr lang="en-US"/>
              <a:t>Edit Master text styles</a:t>
            </a:r>
          </a:p>
        </p:txBody>
      </p:sp>
      <p:sp>
        <p:nvSpPr>
          <p:cNvPr id="19" name="Content Placeholder 14">
            <a:extLst>
              <a:ext uri="{FF2B5EF4-FFF2-40B4-BE49-F238E27FC236}">
                <a16:creationId xmlns:a16="http://schemas.microsoft.com/office/drawing/2014/main" id="{CE3F1DA8-9532-4476-AA8C-B880092124D8}"/>
              </a:ext>
            </a:extLst>
          </p:cNvPr>
          <p:cNvSpPr>
            <a:spLocks noGrp="1"/>
          </p:cNvSpPr>
          <p:nvPr>
            <p:ph sz="quarter" idx="19"/>
          </p:nvPr>
        </p:nvSpPr>
        <p:spPr>
          <a:xfrm>
            <a:off x="8197452" y="3476625"/>
            <a:ext cx="3145517" cy="534584"/>
          </a:xfrm>
        </p:spPr>
        <p:txBody>
          <a:bodyPr anchor="ctr">
            <a:noAutofit/>
          </a:bodyPr>
          <a:lstStyle>
            <a:lvl1pPr marL="0" indent="0" algn="ctr">
              <a:buNone/>
              <a:defRPr sz="3600" spc="150" baseline="0">
                <a:solidFill>
                  <a:schemeClr val="accent3"/>
                </a:solidFill>
                <a:latin typeface="+mj-lt"/>
              </a:defRPr>
            </a:lvl1pPr>
          </a:lstStyle>
          <a:p>
            <a:pPr lvl="0"/>
            <a:r>
              <a:rPr lang="en-US"/>
              <a:t>Edit Master text styles</a:t>
            </a:r>
          </a:p>
        </p:txBody>
      </p:sp>
      <p:sp>
        <p:nvSpPr>
          <p:cNvPr id="16" name="Content Placeholder 14">
            <a:extLst>
              <a:ext uri="{FF2B5EF4-FFF2-40B4-BE49-F238E27FC236}">
                <a16:creationId xmlns:a16="http://schemas.microsoft.com/office/drawing/2014/main" id="{62BB1322-9443-457B-BD00-8D224075FBF1}"/>
              </a:ext>
            </a:extLst>
          </p:cNvPr>
          <p:cNvSpPr>
            <a:spLocks noGrp="1"/>
          </p:cNvSpPr>
          <p:nvPr>
            <p:ph sz="quarter" idx="16" hasCustomPrompt="1"/>
          </p:nvPr>
        </p:nvSpPr>
        <p:spPr>
          <a:xfrm>
            <a:off x="8197452" y="3963584"/>
            <a:ext cx="3145517" cy="433792"/>
          </a:xfrm>
        </p:spPr>
        <p:txBody>
          <a:bodyPr anchor="b">
            <a:noAutofit/>
          </a:bodyPr>
          <a:lstStyle>
            <a:lvl1pPr marL="0" indent="0" algn="ctr">
              <a:buNone/>
              <a:defRPr sz="1800" spc="150" baseline="0">
                <a:solidFill>
                  <a:schemeClr val="accent3"/>
                </a:solidFill>
                <a:latin typeface="+mj-lt"/>
              </a:defRPr>
            </a:lvl1pPr>
          </a:lstStyle>
          <a:p>
            <a:pPr lvl="0"/>
            <a:r>
              <a:rPr lang="en-US" dirty="0"/>
              <a:t>Click to edit text</a:t>
            </a:r>
          </a:p>
        </p:txBody>
      </p:sp>
      <p:sp>
        <p:nvSpPr>
          <p:cNvPr id="11" name="Content Placeholder 5">
            <a:extLst>
              <a:ext uri="{FF2B5EF4-FFF2-40B4-BE49-F238E27FC236}">
                <a16:creationId xmlns:a16="http://schemas.microsoft.com/office/drawing/2014/main" id="{5880D21F-6C09-4BE6-8A7A-5431EB560B27}"/>
              </a:ext>
            </a:extLst>
          </p:cNvPr>
          <p:cNvSpPr>
            <a:spLocks noGrp="1"/>
          </p:cNvSpPr>
          <p:nvPr>
            <p:ph sz="quarter" idx="14"/>
          </p:nvPr>
        </p:nvSpPr>
        <p:spPr>
          <a:xfrm>
            <a:off x="8218935" y="4665666"/>
            <a:ext cx="3123184" cy="1139824"/>
          </a:xfrm>
        </p:spPr>
        <p:txBody>
          <a:bodyPr>
            <a:normAutofit/>
          </a:bodyPr>
          <a:lstStyle>
            <a:lvl1pPr marL="0" indent="0" algn="ctr">
              <a:lnSpc>
                <a:spcPts val="1600"/>
              </a:lnSpc>
              <a:buNone/>
              <a:defRPr sz="1200">
                <a:solidFill>
                  <a:schemeClr val="accent3"/>
                </a:solidFill>
              </a:defRPr>
            </a:lvl1pPr>
            <a:lvl2pPr>
              <a:defRPr sz="1200">
                <a:solidFill>
                  <a:schemeClr val="accent2">
                    <a:lumMod val="75000"/>
                  </a:schemeClr>
                </a:solidFill>
              </a:defRPr>
            </a:lvl2pPr>
            <a:lvl3pPr>
              <a:defRPr sz="1200">
                <a:solidFill>
                  <a:schemeClr val="accent2">
                    <a:lumMod val="75000"/>
                  </a:schemeClr>
                </a:solidFill>
              </a:defRPr>
            </a:lvl3pPr>
            <a:lvl4pPr>
              <a:defRPr sz="1200">
                <a:solidFill>
                  <a:schemeClr val="accent2">
                    <a:lumMod val="75000"/>
                  </a:schemeClr>
                </a:solidFill>
              </a:defRPr>
            </a:lvl4pPr>
            <a:lvl5pPr>
              <a:defRPr sz="1200">
                <a:solidFill>
                  <a:schemeClr val="accent2">
                    <a:lumMod val="75000"/>
                  </a:schemeClr>
                </a:solidFill>
              </a:defRPr>
            </a:lvl5pPr>
          </a:lstStyle>
          <a:p>
            <a:pPr lvl="0"/>
            <a:r>
              <a:rPr lang="en-US"/>
              <a:t>Edit Master text styles</a:t>
            </a:r>
          </a:p>
        </p:txBody>
      </p:sp>
      <p:sp>
        <p:nvSpPr>
          <p:cNvPr id="7" name="Date Placeholder 6">
            <a:extLst>
              <a:ext uri="{FF2B5EF4-FFF2-40B4-BE49-F238E27FC236}">
                <a16:creationId xmlns:a16="http://schemas.microsoft.com/office/drawing/2014/main" id="{860A2F77-6CFB-4347-9224-EFAA0C0EF3DB}"/>
              </a:ext>
            </a:extLst>
          </p:cNvPr>
          <p:cNvSpPr>
            <a:spLocks noGrp="1"/>
          </p:cNvSpPr>
          <p:nvPr>
            <p:ph type="dt" sz="half" idx="10"/>
          </p:nvPr>
        </p:nvSpPr>
        <p:spPr/>
        <p:txBody>
          <a:bodyPr/>
          <a:lstStyle>
            <a:lvl1pPr>
              <a:defRPr>
                <a:solidFill>
                  <a:schemeClr val="accent2">
                    <a:lumMod val="40000"/>
                    <a:lumOff val="60000"/>
                  </a:schemeClr>
                </a:solidFill>
              </a:defRPr>
            </a:lvl1pPr>
          </a:lstStyle>
          <a:p>
            <a:r>
              <a:rPr lang="en-US" dirty="0"/>
              <a:t>20XX</a:t>
            </a:r>
          </a:p>
        </p:txBody>
      </p:sp>
      <p:sp>
        <p:nvSpPr>
          <p:cNvPr id="8" name="Footer Placeholder 7">
            <a:extLst>
              <a:ext uri="{FF2B5EF4-FFF2-40B4-BE49-F238E27FC236}">
                <a16:creationId xmlns:a16="http://schemas.microsoft.com/office/drawing/2014/main" id="{97C1F45E-8700-4861-AD21-BB7A09E1305A}"/>
              </a:ext>
            </a:extLst>
          </p:cNvPr>
          <p:cNvSpPr>
            <a:spLocks noGrp="1"/>
          </p:cNvSpPr>
          <p:nvPr>
            <p:ph type="ftr" sz="quarter" idx="11"/>
          </p:nvPr>
        </p:nvSpPr>
        <p:spPr/>
        <p:txBody>
          <a:bodyPr/>
          <a:lstStyle>
            <a:lvl1pPr>
              <a:defRPr>
                <a:solidFill>
                  <a:schemeClr val="accent2">
                    <a:lumMod val="40000"/>
                    <a:lumOff val="60000"/>
                  </a:schemeClr>
                </a:solidFill>
              </a:defRPr>
            </a:lvl1pPr>
          </a:lstStyle>
          <a:p>
            <a:r>
              <a:rPr lang="en-US" dirty="0"/>
              <a:t>Presentation title</a:t>
            </a:r>
          </a:p>
        </p:txBody>
      </p:sp>
      <p:sp>
        <p:nvSpPr>
          <p:cNvPr id="9" name="Slide Number Placeholder 8">
            <a:extLst>
              <a:ext uri="{FF2B5EF4-FFF2-40B4-BE49-F238E27FC236}">
                <a16:creationId xmlns:a16="http://schemas.microsoft.com/office/drawing/2014/main" id="{B7283171-31EE-44C7-A031-9F840EDEC10C}"/>
              </a:ext>
            </a:extLst>
          </p:cNvPr>
          <p:cNvSpPr>
            <a:spLocks noGrp="1"/>
          </p:cNvSpPr>
          <p:nvPr>
            <p:ph type="sldNum" sz="quarter" idx="12"/>
          </p:nvPr>
        </p:nvSpPr>
        <p:spPr/>
        <p:txBody>
          <a:bodyPr/>
          <a:lstStyle>
            <a:lvl1pPr>
              <a:defRPr>
                <a:solidFill>
                  <a:schemeClr val="accent2">
                    <a:lumMod val="40000"/>
                    <a:lumOff val="60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0452777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Action Plan timeline">
    <p:bg>
      <p:bgPr>
        <a:solidFill>
          <a:schemeClr val="accent2"/>
        </a:solidFill>
        <a:effectLst/>
      </p:bgPr>
    </p:bg>
    <p:spTree>
      <p:nvGrpSpPr>
        <p:cNvPr id="1" name=""/>
        <p:cNvGrpSpPr/>
        <p:nvPr/>
      </p:nvGrpSpPr>
      <p:grpSpPr>
        <a:xfrm>
          <a:off x="0" y="0"/>
          <a:ext cx="0" cy="0"/>
          <a:chOff x="0" y="0"/>
          <a:chExt cx="0" cy="0"/>
        </a:xfrm>
      </p:grpSpPr>
      <p:sp>
        <p:nvSpPr>
          <p:cNvPr id="98" name="Freeform: Shape 97">
            <a:extLst>
              <a:ext uri="{FF2B5EF4-FFF2-40B4-BE49-F238E27FC236}">
                <a16:creationId xmlns:a16="http://schemas.microsoft.com/office/drawing/2014/main" id="{9619C175-DB8B-45A4-87A5-65EF3BEEB0EE}"/>
              </a:ext>
              <a:ext uri="{C183D7F6-B498-43B3-948B-1728B52AA6E4}">
                <adec:decorative xmlns:adec="http://schemas.microsoft.com/office/drawing/2017/decorative" val="1"/>
              </a:ext>
            </a:extLst>
          </p:cNvPr>
          <p:cNvSpPr/>
          <p:nvPr userDrawn="1"/>
        </p:nvSpPr>
        <p:spPr>
          <a:xfrm rot="5400000">
            <a:off x="7396277" y="-1464229"/>
            <a:ext cx="3336462" cy="6254983"/>
          </a:xfrm>
          <a:custGeom>
            <a:avLst/>
            <a:gdLst>
              <a:gd name="connsiteX0" fmla="*/ 3144499 w 3336462"/>
              <a:gd name="connsiteY0" fmla="*/ 222124 h 6254983"/>
              <a:gd name="connsiteX1" fmla="*/ 3197528 w 3336462"/>
              <a:gd name="connsiteY1" fmla="*/ 191886 h 6254983"/>
              <a:gd name="connsiteX2" fmla="*/ 3242547 w 3336462"/>
              <a:gd name="connsiteY2" fmla="*/ 162889 h 6254983"/>
              <a:gd name="connsiteX3" fmla="*/ 3246046 w 3336462"/>
              <a:gd name="connsiteY3" fmla="*/ 170111 h 6254983"/>
              <a:gd name="connsiteX4" fmla="*/ 3190646 w 3336462"/>
              <a:gd name="connsiteY4" fmla="*/ 214563 h 6254983"/>
              <a:gd name="connsiteX5" fmla="*/ 3145626 w 3336462"/>
              <a:gd name="connsiteY5" fmla="*/ 231602 h 6254983"/>
              <a:gd name="connsiteX6" fmla="*/ 3144499 w 3336462"/>
              <a:gd name="connsiteY6" fmla="*/ 222124 h 6254983"/>
              <a:gd name="connsiteX7" fmla="*/ 3077367 w 3336462"/>
              <a:gd name="connsiteY7" fmla="*/ 51865 h 6254983"/>
              <a:gd name="connsiteX8" fmla="*/ 3124416 w 3336462"/>
              <a:gd name="connsiteY8" fmla="*/ 1655 h 6254983"/>
              <a:gd name="connsiteX9" fmla="*/ 3125693 w 3336462"/>
              <a:gd name="connsiteY9" fmla="*/ 0 h 6254983"/>
              <a:gd name="connsiteX10" fmla="*/ 3155985 w 3336462"/>
              <a:gd name="connsiteY10" fmla="*/ 0 h 6254983"/>
              <a:gd name="connsiteX11" fmla="*/ 3134401 w 3336462"/>
              <a:gd name="connsiteY11" fmla="*/ 21965 h 6254983"/>
              <a:gd name="connsiteX12" fmla="*/ 3083233 w 3336462"/>
              <a:gd name="connsiteY12" fmla="*/ 57846 h 6254983"/>
              <a:gd name="connsiteX13" fmla="*/ 3077367 w 3336462"/>
              <a:gd name="connsiteY13" fmla="*/ 51865 h 6254983"/>
              <a:gd name="connsiteX14" fmla="*/ 3054347 w 3336462"/>
              <a:gd name="connsiteY14" fmla="*/ 186400 h 6254983"/>
              <a:gd name="connsiteX15" fmla="*/ 3056040 w 3336462"/>
              <a:gd name="connsiteY15" fmla="*/ 179813 h 6254983"/>
              <a:gd name="connsiteX16" fmla="*/ 3107152 w 3336462"/>
              <a:gd name="connsiteY16" fmla="*/ 148221 h 6254983"/>
              <a:gd name="connsiteX17" fmla="*/ 3144272 w 3336462"/>
              <a:gd name="connsiteY17" fmla="*/ 124640 h 6254983"/>
              <a:gd name="connsiteX18" fmla="*/ 3153638 w 3336462"/>
              <a:gd name="connsiteY18" fmla="*/ 133554 h 6254983"/>
              <a:gd name="connsiteX19" fmla="*/ 3110311 w 3336462"/>
              <a:gd name="connsiteY19" fmla="*/ 170450 h 6254983"/>
              <a:gd name="connsiteX20" fmla="*/ 3060102 w 3336462"/>
              <a:gd name="connsiteY20" fmla="*/ 189855 h 6254983"/>
              <a:gd name="connsiteX21" fmla="*/ 3054347 w 3336462"/>
              <a:gd name="connsiteY21" fmla="*/ 186400 h 6254983"/>
              <a:gd name="connsiteX22" fmla="*/ 3049833 w 3336462"/>
              <a:gd name="connsiteY22" fmla="*/ 273686 h 6254983"/>
              <a:gd name="connsiteX23" fmla="*/ 3098012 w 3336462"/>
              <a:gd name="connsiteY23" fmla="*/ 217386 h 6254983"/>
              <a:gd name="connsiteX24" fmla="*/ 3163115 w 3336462"/>
              <a:gd name="connsiteY24" fmla="*/ 178234 h 6254983"/>
              <a:gd name="connsiteX25" fmla="*/ 3167403 w 3336462"/>
              <a:gd name="connsiteY25" fmla="*/ 186921 h 6254983"/>
              <a:gd name="connsiteX26" fmla="*/ 3098012 w 3336462"/>
              <a:gd name="connsiteY26" fmla="*/ 238822 h 6254983"/>
              <a:gd name="connsiteX27" fmla="*/ 3056039 w 3336462"/>
              <a:gd name="connsiteY27" fmla="*/ 277635 h 6254983"/>
              <a:gd name="connsiteX28" fmla="*/ 3049833 w 3336462"/>
              <a:gd name="connsiteY28" fmla="*/ 273686 h 6254983"/>
              <a:gd name="connsiteX29" fmla="*/ 2967596 w 3336462"/>
              <a:gd name="connsiteY29" fmla="*/ 360650 h 6254983"/>
              <a:gd name="connsiteX30" fmla="*/ 2969951 w 3336462"/>
              <a:gd name="connsiteY30" fmla="*/ 354473 h 6254983"/>
              <a:gd name="connsiteX31" fmla="*/ 3082102 w 3336462"/>
              <a:gd name="connsiteY31" fmla="*/ 293319 h 6254983"/>
              <a:gd name="connsiteX32" fmla="*/ 3164920 w 3336462"/>
              <a:gd name="connsiteY32" fmla="*/ 246383 h 6254983"/>
              <a:gd name="connsiteX33" fmla="*/ 3170675 w 3336462"/>
              <a:gd name="connsiteY33" fmla="*/ 254733 h 6254983"/>
              <a:gd name="connsiteX34" fmla="*/ 3072851 w 3336462"/>
              <a:gd name="connsiteY34" fmla="*/ 319833 h 6254983"/>
              <a:gd name="connsiteX35" fmla="*/ 2973450 w 3336462"/>
              <a:gd name="connsiteY35" fmla="*/ 363951 h 6254983"/>
              <a:gd name="connsiteX36" fmla="*/ 2967596 w 3336462"/>
              <a:gd name="connsiteY36" fmla="*/ 360650 h 6254983"/>
              <a:gd name="connsiteX37" fmla="*/ 2947314 w 3336462"/>
              <a:gd name="connsiteY37" fmla="*/ 163269 h 6254983"/>
              <a:gd name="connsiteX38" fmla="*/ 2947384 w 3336462"/>
              <a:gd name="connsiteY38" fmla="*/ 157359 h 6254983"/>
              <a:gd name="connsiteX39" fmla="*/ 2993193 w 3336462"/>
              <a:gd name="connsiteY39" fmla="*/ 120464 h 6254983"/>
              <a:gd name="connsiteX40" fmla="*/ 2998271 w 3336462"/>
              <a:gd name="connsiteY40" fmla="*/ 127458 h 6254983"/>
              <a:gd name="connsiteX41" fmla="*/ 2953252 w 3336462"/>
              <a:gd name="connsiteY41" fmla="*/ 164354 h 6254983"/>
              <a:gd name="connsiteX42" fmla="*/ 2947314 w 3336462"/>
              <a:gd name="connsiteY42" fmla="*/ 163269 h 6254983"/>
              <a:gd name="connsiteX43" fmla="*/ 2905808 w 3336462"/>
              <a:gd name="connsiteY43" fmla="*/ 446033 h 6254983"/>
              <a:gd name="connsiteX44" fmla="*/ 2906204 w 3336462"/>
              <a:gd name="connsiteY44" fmla="*/ 440562 h 6254983"/>
              <a:gd name="connsiteX45" fmla="*/ 2983942 w 3336462"/>
              <a:gd name="connsiteY45" fmla="*/ 395542 h 6254983"/>
              <a:gd name="connsiteX46" fmla="*/ 2987778 w 3336462"/>
              <a:gd name="connsiteY46" fmla="*/ 403779 h 6254983"/>
              <a:gd name="connsiteX47" fmla="*/ 2911507 w 3336462"/>
              <a:gd name="connsiteY47" fmla="*/ 447443 h 6254983"/>
              <a:gd name="connsiteX48" fmla="*/ 2905808 w 3336462"/>
              <a:gd name="connsiteY48" fmla="*/ 446033 h 6254983"/>
              <a:gd name="connsiteX49" fmla="*/ 2901014 w 3336462"/>
              <a:gd name="connsiteY49" fmla="*/ 85938 h 6254983"/>
              <a:gd name="connsiteX50" fmla="*/ 2916003 w 3336462"/>
              <a:gd name="connsiteY50" fmla="*/ 36086 h 6254983"/>
              <a:gd name="connsiteX51" fmla="*/ 2927068 w 3336462"/>
              <a:gd name="connsiteY51" fmla="*/ 0 h 6254983"/>
              <a:gd name="connsiteX52" fmla="*/ 2956341 w 3336462"/>
              <a:gd name="connsiteY52" fmla="*/ 0 h 6254983"/>
              <a:gd name="connsiteX53" fmla="*/ 2933736 w 3336462"/>
              <a:gd name="connsiteY53" fmla="*/ 69805 h 6254983"/>
              <a:gd name="connsiteX54" fmla="*/ 2973575 w 3336462"/>
              <a:gd name="connsiteY54" fmla="*/ 35247 h 6254983"/>
              <a:gd name="connsiteX55" fmla="*/ 2996565 w 3336462"/>
              <a:gd name="connsiteY55" fmla="*/ 0 h 6254983"/>
              <a:gd name="connsiteX56" fmla="*/ 3023519 w 3336462"/>
              <a:gd name="connsiteY56" fmla="*/ 0 h 6254983"/>
              <a:gd name="connsiteX57" fmla="*/ 3004818 w 3336462"/>
              <a:gd name="connsiteY57" fmla="*/ 30201 h 6254983"/>
              <a:gd name="connsiteX58" fmla="*/ 2916810 w 3336462"/>
              <a:gd name="connsiteY58" fmla="*/ 103993 h 6254983"/>
              <a:gd name="connsiteX59" fmla="*/ 2901014 w 3336462"/>
              <a:gd name="connsiteY59" fmla="*/ 85938 h 6254983"/>
              <a:gd name="connsiteX60" fmla="*/ 2846404 w 3336462"/>
              <a:gd name="connsiteY60" fmla="*/ 332711 h 6254983"/>
              <a:gd name="connsiteX61" fmla="*/ 2848998 w 3336462"/>
              <a:gd name="connsiteY61" fmla="*/ 327169 h 6254983"/>
              <a:gd name="connsiteX62" fmla="*/ 2924256 w 3336462"/>
              <a:gd name="connsiteY62" fmla="*/ 288919 h 6254983"/>
              <a:gd name="connsiteX63" fmla="*/ 2985747 w 3336462"/>
              <a:gd name="connsiteY63" fmla="*/ 248978 h 6254983"/>
              <a:gd name="connsiteX64" fmla="*/ 2991051 w 3336462"/>
              <a:gd name="connsiteY64" fmla="*/ 256312 h 6254983"/>
              <a:gd name="connsiteX65" fmla="*/ 2934073 w 3336462"/>
              <a:gd name="connsiteY65" fmla="*/ 303136 h 6254983"/>
              <a:gd name="connsiteX66" fmla="*/ 2850917 w 3336462"/>
              <a:gd name="connsiteY66" fmla="*/ 336647 h 6254983"/>
              <a:gd name="connsiteX67" fmla="*/ 2846404 w 3336462"/>
              <a:gd name="connsiteY67" fmla="*/ 332711 h 6254983"/>
              <a:gd name="connsiteX68" fmla="*/ 2846220 w 3336462"/>
              <a:gd name="connsiteY68" fmla="*/ 286704 h 6254983"/>
              <a:gd name="connsiteX69" fmla="*/ 2846968 w 3336462"/>
              <a:gd name="connsiteY69" fmla="*/ 278989 h 6254983"/>
              <a:gd name="connsiteX70" fmla="*/ 2891649 w 3336462"/>
              <a:gd name="connsiteY70" fmla="*/ 243109 h 6254983"/>
              <a:gd name="connsiteX71" fmla="*/ 2928657 w 3336462"/>
              <a:gd name="connsiteY71" fmla="*/ 223365 h 6254983"/>
              <a:gd name="connsiteX72" fmla="*/ 2934524 w 3336462"/>
              <a:gd name="connsiteY72" fmla="*/ 233632 h 6254983"/>
              <a:gd name="connsiteX73" fmla="*/ 2896386 w 3336462"/>
              <a:gd name="connsiteY73" fmla="*/ 262290 h 6254983"/>
              <a:gd name="connsiteX74" fmla="*/ 2853511 w 3336462"/>
              <a:gd name="connsiteY74" fmla="*/ 288580 h 6254983"/>
              <a:gd name="connsiteX75" fmla="*/ 2846220 w 3336462"/>
              <a:gd name="connsiteY75" fmla="*/ 286704 h 6254983"/>
              <a:gd name="connsiteX76" fmla="*/ 2845727 w 3336462"/>
              <a:gd name="connsiteY76" fmla="*/ 225960 h 6254983"/>
              <a:gd name="connsiteX77" fmla="*/ 2915004 w 3336462"/>
              <a:gd name="connsiteY77" fmla="*/ 177782 h 6254983"/>
              <a:gd name="connsiteX78" fmla="*/ 2919179 w 3336462"/>
              <a:gd name="connsiteY78" fmla="*/ 186696 h 6254983"/>
              <a:gd name="connsiteX79" fmla="*/ 2854979 w 3336462"/>
              <a:gd name="connsiteY79" fmla="*/ 236793 h 6254983"/>
              <a:gd name="connsiteX80" fmla="*/ 2845727 w 3336462"/>
              <a:gd name="connsiteY80" fmla="*/ 225960 h 6254983"/>
              <a:gd name="connsiteX81" fmla="*/ 2845616 w 3336462"/>
              <a:gd name="connsiteY81" fmla="*/ 47013 h 6254983"/>
              <a:gd name="connsiteX82" fmla="*/ 2863877 w 3336462"/>
              <a:gd name="connsiteY82" fmla="*/ 0 h 6254983"/>
              <a:gd name="connsiteX83" fmla="*/ 2890569 w 3336462"/>
              <a:gd name="connsiteY83" fmla="*/ 0 h 6254983"/>
              <a:gd name="connsiteX84" fmla="*/ 2882700 w 3336462"/>
              <a:gd name="connsiteY84" fmla="*/ 14282 h 6254983"/>
              <a:gd name="connsiteX85" fmla="*/ 2853289 w 3336462"/>
              <a:gd name="connsiteY85" fmla="*/ 51076 h 6254983"/>
              <a:gd name="connsiteX86" fmla="*/ 2845616 w 3336462"/>
              <a:gd name="connsiteY86" fmla="*/ 47013 h 6254983"/>
              <a:gd name="connsiteX87" fmla="*/ 2807746 w 3336462"/>
              <a:gd name="connsiteY87" fmla="*/ 120803 h 6254983"/>
              <a:gd name="connsiteX88" fmla="*/ 2808944 w 3336462"/>
              <a:gd name="connsiteY88" fmla="*/ 113468 h 6254983"/>
              <a:gd name="connsiteX89" fmla="*/ 2855092 w 3336462"/>
              <a:gd name="connsiteY89" fmla="*/ 67209 h 6254983"/>
              <a:gd name="connsiteX90" fmla="*/ 2861184 w 3336462"/>
              <a:gd name="connsiteY90" fmla="*/ 73189 h 6254983"/>
              <a:gd name="connsiteX91" fmla="*/ 2814925 w 3336462"/>
              <a:gd name="connsiteY91" fmla="*/ 123059 h 6254983"/>
              <a:gd name="connsiteX92" fmla="*/ 2807746 w 3336462"/>
              <a:gd name="connsiteY92" fmla="*/ 120803 h 6254983"/>
              <a:gd name="connsiteX93" fmla="*/ 2789961 w 3336462"/>
              <a:gd name="connsiteY93" fmla="*/ 464324 h 6254983"/>
              <a:gd name="connsiteX94" fmla="*/ 2792923 w 3336462"/>
              <a:gd name="connsiteY94" fmla="*/ 459064 h 6254983"/>
              <a:gd name="connsiteX95" fmla="*/ 2865133 w 3336462"/>
              <a:gd name="connsiteY95" fmla="*/ 422395 h 6254983"/>
              <a:gd name="connsiteX96" fmla="*/ 2919968 w 3336462"/>
              <a:gd name="connsiteY96" fmla="*/ 395656 h 6254983"/>
              <a:gd name="connsiteX97" fmla="*/ 2925271 w 3336462"/>
              <a:gd name="connsiteY97" fmla="*/ 404570 h 6254983"/>
              <a:gd name="connsiteX98" fmla="*/ 2862650 w 3336462"/>
              <a:gd name="connsiteY98" fmla="*/ 443607 h 6254983"/>
              <a:gd name="connsiteX99" fmla="*/ 2794614 w 3336462"/>
              <a:gd name="connsiteY99" fmla="*/ 467978 h 6254983"/>
              <a:gd name="connsiteX100" fmla="*/ 2789961 w 3336462"/>
              <a:gd name="connsiteY100" fmla="*/ 464324 h 6254983"/>
              <a:gd name="connsiteX101" fmla="*/ 2761444 w 3336462"/>
              <a:gd name="connsiteY101" fmla="*/ 81539 h 6254983"/>
              <a:gd name="connsiteX102" fmla="*/ 2802062 w 3336462"/>
              <a:gd name="connsiteY102" fmla="*/ 32909 h 6254983"/>
              <a:gd name="connsiteX103" fmla="*/ 2810298 w 3336462"/>
              <a:gd name="connsiteY103" fmla="*/ 38551 h 6254983"/>
              <a:gd name="connsiteX104" fmla="*/ 2773517 w 3336462"/>
              <a:gd name="connsiteY104" fmla="*/ 88987 h 6254983"/>
              <a:gd name="connsiteX105" fmla="*/ 2761444 w 3336462"/>
              <a:gd name="connsiteY105" fmla="*/ 81539 h 6254983"/>
              <a:gd name="connsiteX106" fmla="*/ 2751287 w 3336462"/>
              <a:gd name="connsiteY106" fmla="*/ 227315 h 6254983"/>
              <a:gd name="connsiteX107" fmla="*/ 2811425 w 3336462"/>
              <a:gd name="connsiteY107" fmla="*/ 168644 h 6254983"/>
              <a:gd name="connsiteX108" fmla="*/ 2817407 w 3336462"/>
              <a:gd name="connsiteY108" fmla="*/ 174171 h 6254983"/>
              <a:gd name="connsiteX109" fmla="*/ 2759299 w 3336462"/>
              <a:gd name="connsiteY109" fmla="*/ 234535 h 6254983"/>
              <a:gd name="connsiteX110" fmla="*/ 2751287 w 3336462"/>
              <a:gd name="connsiteY110" fmla="*/ 227315 h 6254983"/>
              <a:gd name="connsiteX111" fmla="*/ 2745534 w 3336462"/>
              <a:gd name="connsiteY111" fmla="*/ 127121 h 6254983"/>
              <a:gd name="connsiteX112" fmla="*/ 2774871 w 3336462"/>
              <a:gd name="connsiteY112" fmla="*/ 92259 h 6254983"/>
              <a:gd name="connsiteX113" fmla="*/ 2796871 w 3336462"/>
              <a:gd name="connsiteY113" fmla="*/ 73528 h 6254983"/>
              <a:gd name="connsiteX114" fmla="*/ 2804770 w 3336462"/>
              <a:gd name="connsiteY114" fmla="*/ 80523 h 6254983"/>
              <a:gd name="connsiteX115" fmla="*/ 2781414 w 3336462"/>
              <a:gd name="connsiteY115" fmla="*/ 112792 h 6254983"/>
              <a:gd name="connsiteX116" fmla="*/ 2752756 w 3336462"/>
              <a:gd name="connsiteY116" fmla="*/ 135586 h 6254983"/>
              <a:gd name="connsiteX117" fmla="*/ 2745534 w 3336462"/>
              <a:gd name="connsiteY117" fmla="*/ 127121 h 6254983"/>
              <a:gd name="connsiteX118" fmla="*/ 2733770 w 3336462"/>
              <a:gd name="connsiteY118" fmla="*/ 414569 h 6254983"/>
              <a:gd name="connsiteX119" fmla="*/ 2734025 w 3336462"/>
              <a:gd name="connsiteY119" fmla="*/ 407165 h 6254983"/>
              <a:gd name="connsiteX120" fmla="*/ 2795291 w 3336462"/>
              <a:gd name="connsiteY120" fmla="*/ 365191 h 6254983"/>
              <a:gd name="connsiteX121" fmla="*/ 2836360 w 3336462"/>
              <a:gd name="connsiteY121" fmla="*/ 344543 h 6254983"/>
              <a:gd name="connsiteX122" fmla="*/ 2841664 w 3336462"/>
              <a:gd name="connsiteY122" fmla="*/ 354134 h 6254983"/>
              <a:gd name="connsiteX123" fmla="*/ 2796984 w 3336462"/>
              <a:gd name="connsiteY123" fmla="*/ 384823 h 6254983"/>
              <a:gd name="connsiteX124" fmla="*/ 2741132 w 3336462"/>
              <a:gd name="connsiteY124" fmla="*/ 416980 h 6254983"/>
              <a:gd name="connsiteX125" fmla="*/ 2733770 w 3336462"/>
              <a:gd name="connsiteY125" fmla="*/ 414569 h 6254983"/>
              <a:gd name="connsiteX126" fmla="*/ 2723462 w 3336462"/>
              <a:gd name="connsiteY126" fmla="*/ 378294 h 6254983"/>
              <a:gd name="connsiteX127" fmla="*/ 2723645 w 3336462"/>
              <a:gd name="connsiteY127" fmla="*/ 372525 h 6254983"/>
              <a:gd name="connsiteX128" fmla="*/ 2764150 w 3336462"/>
              <a:gd name="connsiteY128" fmla="*/ 340593 h 6254983"/>
              <a:gd name="connsiteX129" fmla="*/ 2807476 w 3336462"/>
              <a:gd name="connsiteY129" fmla="*/ 318593 h 6254983"/>
              <a:gd name="connsiteX130" fmla="*/ 2810749 w 3336462"/>
              <a:gd name="connsiteY130" fmla="*/ 325813 h 6254983"/>
              <a:gd name="connsiteX131" fmla="*/ 2767875 w 3336462"/>
              <a:gd name="connsiteY131" fmla="*/ 355037 h 6254983"/>
              <a:gd name="connsiteX132" fmla="*/ 2729286 w 3336462"/>
              <a:gd name="connsiteY132" fmla="*/ 379408 h 6254983"/>
              <a:gd name="connsiteX133" fmla="*/ 2723462 w 3336462"/>
              <a:gd name="connsiteY133" fmla="*/ 378294 h 6254983"/>
              <a:gd name="connsiteX134" fmla="*/ 2710783 w 3336462"/>
              <a:gd name="connsiteY134" fmla="*/ 74431 h 6254983"/>
              <a:gd name="connsiteX135" fmla="*/ 2741359 w 3336462"/>
              <a:gd name="connsiteY135" fmla="*/ 21627 h 6254983"/>
              <a:gd name="connsiteX136" fmla="*/ 2755026 w 3336462"/>
              <a:gd name="connsiteY136" fmla="*/ 655 h 6254983"/>
              <a:gd name="connsiteX137" fmla="*/ 2755586 w 3336462"/>
              <a:gd name="connsiteY137" fmla="*/ 0 h 6254983"/>
              <a:gd name="connsiteX138" fmla="*/ 2778594 w 3336462"/>
              <a:gd name="connsiteY138" fmla="*/ 0 h 6254983"/>
              <a:gd name="connsiteX139" fmla="*/ 2774306 w 3336462"/>
              <a:gd name="connsiteY139" fmla="*/ 12657 h 6254983"/>
              <a:gd name="connsiteX140" fmla="*/ 2759073 w 3336462"/>
              <a:gd name="connsiteY140" fmla="*/ 33587 h 6254983"/>
              <a:gd name="connsiteX141" fmla="*/ 2716086 w 3336462"/>
              <a:gd name="connsiteY141" fmla="*/ 78494 h 6254983"/>
              <a:gd name="connsiteX142" fmla="*/ 2710783 w 3336462"/>
              <a:gd name="connsiteY142" fmla="*/ 74431 h 6254983"/>
              <a:gd name="connsiteX143" fmla="*/ 2706171 w 3336462"/>
              <a:gd name="connsiteY143" fmla="*/ 570937 h 6254983"/>
              <a:gd name="connsiteX144" fmla="*/ 2707059 w 3336462"/>
              <a:gd name="connsiteY144" fmla="*/ 565803 h 6254983"/>
              <a:gd name="connsiteX145" fmla="*/ 2816052 w 3336462"/>
              <a:gd name="connsiteY145" fmla="*/ 512435 h 6254983"/>
              <a:gd name="connsiteX146" fmla="*/ 2936328 w 3336462"/>
              <a:gd name="connsiteY146" fmla="*/ 450152 h 6254983"/>
              <a:gd name="connsiteX147" fmla="*/ 3153299 w 3336462"/>
              <a:gd name="connsiteY147" fmla="*/ 328862 h 6254983"/>
              <a:gd name="connsiteX148" fmla="*/ 3159052 w 3336462"/>
              <a:gd name="connsiteY148" fmla="*/ 337099 h 6254983"/>
              <a:gd name="connsiteX149" fmla="*/ 2711121 w 3336462"/>
              <a:gd name="connsiteY149" fmla="*/ 572686 h 6254983"/>
              <a:gd name="connsiteX150" fmla="*/ 2706171 w 3336462"/>
              <a:gd name="connsiteY150" fmla="*/ 570937 h 6254983"/>
              <a:gd name="connsiteX151" fmla="*/ 2696623 w 3336462"/>
              <a:gd name="connsiteY151" fmla="*/ 479277 h 6254983"/>
              <a:gd name="connsiteX152" fmla="*/ 2698147 w 3336462"/>
              <a:gd name="connsiteY152" fmla="*/ 474975 h 6254983"/>
              <a:gd name="connsiteX153" fmla="*/ 2866149 w 3336462"/>
              <a:gd name="connsiteY153" fmla="*/ 369930 h 6254983"/>
              <a:gd name="connsiteX154" fmla="*/ 2997596 w 3336462"/>
              <a:gd name="connsiteY154" fmla="*/ 286099 h 6254983"/>
              <a:gd name="connsiteX155" fmla="*/ 3000867 w 3336462"/>
              <a:gd name="connsiteY155" fmla="*/ 295575 h 6254983"/>
              <a:gd name="connsiteX156" fmla="*/ 2700854 w 3336462"/>
              <a:gd name="connsiteY156" fmla="*/ 480954 h 6254983"/>
              <a:gd name="connsiteX157" fmla="*/ 2696623 w 3336462"/>
              <a:gd name="connsiteY157" fmla="*/ 479277 h 6254983"/>
              <a:gd name="connsiteX158" fmla="*/ 2689797 w 3336462"/>
              <a:gd name="connsiteY158" fmla="*/ 202378 h 6254983"/>
              <a:gd name="connsiteX159" fmla="*/ 2714055 w 3336462"/>
              <a:gd name="connsiteY159" fmla="*/ 171688 h 6254983"/>
              <a:gd name="connsiteX160" fmla="*/ 2744294 w 3336462"/>
              <a:gd name="connsiteY160" fmla="*/ 145061 h 6254983"/>
              <a:gd name="connsiteX161" fmla="*/ 2753546 w 3336462"/>
              <a:gd name="connsiteY161" fmla="*/ 153184 h 6254983"/>
              <a:gd name="connsiteX162" fmla="*/ 2731431 w 3336462"/>
              <a:gd name="connsiteY162" fmla="*/ 181843 h 6254983"/>
              <a:gd name="connsiteX163" fmla="*/ 2698597 w 3336462"/>
              <a:gd name="connsiteY163" fmla="*/ 209260 h 6254983"/>
              <a:gd name="connsiteX164" fmla="*/ 2689797 w 3336462"/>
              <a:gd name="connsiteY164" fmla="*/ 202378 h 6254983"/>
              <a:gd name="connsiteX165" fmla="*/ 2669148 w 3336462"/>
              <a:gd name="connsiteY165" fmla="*/ 198205 h 6254983"/>
              <a:gd name="connsiteX166" fmla="*/ 2727932 w 3336462"/>
              <a:gd name="connsiteY166" fmla="*/ 116517 h 6254983"/>
              <a:gd name="connsiteX167" fmla="*/ 2736731 w 3336462"/>
              <a:gd name="connsiteY167" fmla="*/ 121481 h 6254983"/>
              <a:gd name="connsiteX168" fmla="*/ 2675918 w 3336462"/>
              <a:gd name="connsiteY168" fmla="*/ 202944 h 6254983"/>
              <a:gd name="connsiteX169" fmla="*/ 2669148 w 3336462"/>
              <a:gd name="connsiteY169" fmla="*/ 198205 h 6254983"/>
              <a:gd name="connsiteX170" fmla="*/ 2623452 w 3336462"/>
              <a:gd name="connsiteY170" fmla="*/ 212195 h 6254983"/>
              <a:gd name="connsiteX171" fmla="*/ 2647373 w 3336462"/>
              <a:gd name="connsiteY171" fmla="*/ 183764 h 6254983"/>
              <a:gd name="connsiteX172" fmla="*/ 2681107 w 3336462"/>
              <a:gd name="connsiteY172" fmla="*/ 150479 h 6254983"/>
              <a:gd name="connsiteX173" fmla="*/ 2690698 w 3336462"/>
              <a:gd name="connsiteY173" fmla="*/ 156797 h 6254983"/>
              <a:gd name="connsiteX174" fmla="*/ 2661588 w 3336462"/>
              <a:gd name="connsiteY174" fmla="*/ 196174 h 6254983"/>
              <a:gd name="connsiteX175" fmla="*/ 2631011 w 3336462"/>
              <a:gd name="connsiteY175" fmla="*/ 220657 h 6254983"/>
              <a:gd name="connsiteX176" fmla="*/ 2623452 w 3336462"/>
              <a:gd name="connsiteY176" fmla="*/ 212195 h 6254983"/>
              <a:gd name="connsiteX177" fmla="*/ 2597050 w 3336462"/>
              <a:gd name="connsiteY177" fmla="*/ 637420 h 6254983"/>
              <a:gd name="connsiteX178" fmla="*/ 2599082 w 3336462"/>
              <a:gd name="connsiteY178" fmla="*/ 632258 h 6254983"/>
              <a:gd name="connsiteX179" fmla="*/ 2762797 w 3336462"/>
              <a:gd name="connsiteY179" fmla="*/ 562869 h 6254983"/>
              <a:gd name="connsiteX180" fmla="*/ 2944452 w 3336462"/>
              <a:gd name="connsiteY180" fmla="*/ 484563 h 6254983"/>
              <a:gd name="connsiteX181" fmla="*/ 2947611 w 3336462"/>
              <a:gd name="connsiteY181" fmla="*/ 491221 h 6254983"/>
              <a:gd name="connsiteX182" fmla="*/ 2787055 w 3336462"/>
              <a:gd name="connsiteY182" fmla="*/ 568509 h 6254983"/>
              <a:gd name="connsiteX183" fmla="*/ 2601451 w 3336462"/>
              <a:gd name="connsiteY183" fmla="*/ 640042 h 6254983"/>
              <a:gd name="connsiteX184" fmla="*/ 2597050 w 3336462"/>
              <a:gd name="connsiteY184" fmla="*/ 637420 h 6254983"/>
              <a:gd name="connsiteX185" fmla="*/ 2591183 w 3336462"/>
              <a:gd name="connsiteY185" fmla="*/ 285083 h 6254983"/>
              <a:gd name="connsiteX186" fmla="*/ 2651435 w 3336462"/>
              <a:gd name="connsiteY186" fmla="*/ 228331 h 6254983"/>
              <a:gd name="connsiteX187" fmla="*/ 2656737 w 3336462"/>
              <a:gd name="connsiteY187" fmla="*/ 235665 h 6254983"/>
              <a:gd name="connsiteX188" fmla="*/ 2599645 w 3336462"/>
              <a:gd name="connsiteY188" fmla="*/ 289710 h 6254983"/>
              <a:gd name="connsiteX189" fmla="*/ 2591183 w 3336462"/>
              <a:gd name="connsiteY189" fmla="*/ 285083 h 6254983"/>
              <a:gd name="connsiteX190" fmla="*/ 2562864 w 3336462"/>
              <a:gd name="connsiteY190" fmla="*/ 364852 h 6254983"/>
              <a:gd name="connsiteX191" fmla="*/ 2629657 w 3336462"/>
              <a:gd name="connsiteY191" fmla="*/ 293545 h 6254983"/>
              <a:gd name="connsiteX192" fmla="*/ 2687540 w 3336462"/>
              <a:gd name="connsiteY192" fmla="*/ 240855 h 6254983"/>
              <a:gd name="connsiteX193" fmla="*/ 2694196 w 3336462"/>
              <a:gd name="connsiteY193" fmla="*/ 248075 h 6254983"/>
              <a:gd name="connsiteX194" fmla="*/ 2627289 w 3336462"/>
              <a:gd name="connsiteY194" fmla="*/ 323671 h 6254983"/>
              <a:gd name="connsiteX195" fmla="*/ 2567828 w 3336462"/>
              <a:gd name="connsiteY195" fmla="*/ 370946 h 6254983"/>
              <a:gd name="connsiteX196" fmla="*/ 2562864 w 3336462"/>
              <a:gd name="connsiteY196" fmla="*/ 364852 h 6254983"/>
              <a:gd name="connsiteX197" fmla="*/ 2540396 w 3336462"/>
              <a:gd name="connsiteY197" fmla="*/ 509768 h 6254983"/>
              <a:gd name="connsiteX198" fmla="*/ 2541539 w 3336462"/>
              <a:gd name="connsiteY198" fmla="*/ 505101 h 6254983"/>
              <a:gd name="connsiteX199" fmla="*/ 2609123 w 3336462"/>
              <a:gd name="connsiteY199" fmla="*/ 470688 h 6254983"/>
              <a:gd name="connsiteX200" fmla="*/ 2679191 w 3336462"/>
              <a:gd name="connsiteY200" fmla="*/ 435034 h 6254983"/>
              <a:gd name="connsiteX201" fmla="*/ 2684493 w 3336462"/>
              <a:gd name="connsiteY201" fmla="*/ 444061 h 6254983"/>
              <a:gd name="connsiteX202" fmla="*/ 2616007 w 3336462"/>
              <a:gd name="connsiteY202" fmla="*/ 484565 h 6254983"/>
              <a:gd name="connsiteX203" fmla="*/ 2544585 w 3336462"/>
              <a:gd name="connsiteY203" fmla="*/ 512320 h 6254983"/>
              <a:gd name="connsiteX204" fmla="*/ 2540396 w 3336462"/>
              <a:gd name="connsiteY204" fmla="*/ 509768 h 6254983"/>
              <a:gd name="connsiteX205" fmla="*/ 2522020 w 3336462"/>
              <a:gd name="connsiteY205" fmla="*/ 122384 h 6254983"/>
              <a:gd name="connsiteX206" fmla="*/ 2566023 w 3336462"/>
              <a:gd name="connsiteY206" fmla="*/ 68562 h 6254983"/>
              <a:gd name="connsiteX207" fmla="*/ 2602693 w 3336462"/>
              <a:gd name="connsiteY207" fmla="*/ 23319 h 6254983"/>
              <a:gd name="connsiteX208" fmla="*/ 2612396 w 3336462"/>
              <a:gd name="connsiteY208" fmla="*/ 29298 h 6254983"/>
              <a:gd name="connsiteX209" fmla="*/ 2530256 w 3336462"/>
              <a:gd name="connsiteY209" fmla="*/ 131635 h 6254983"/>
              <a:gd name="connsiteX210" fmla="*/ 2522020 w 3336462"/>
              <a:gd name="connsiteY210" fmla="*/ 122384 h 6254983"/>
              <a:gd name="connsiteX211" fmla="*/ 2448794 w 3336462"/>
              <a:gd name="connsiteY211" fmla="*/ 311935 h 6254983"/>
              <a:gd name="connsiteX212" fmla="*/ 2479597 w 3336462"/>
              <a:gd name="connsiteY212" fmla="*/ 277073 h 6254983"/>
              <a:gd name="connsiteX213" fmla="*/ 2488058 w 3336462"/>
              <a:gd name="connsiteY213" fmla="*/ 283953 h 6254983"/>
              <a:gd name="connsiteX214" fmla="*/ 2457256 w 3336462"/>
              <a:gd name="connsiteY214" fmla="*/ 321527 h 6254983"/>
              <a:gd name="connsiteX215" fmla="*/ 2448794 w 3336462"/>
              <a:gd name="connsiteY215" fmla="*/ 311935 h 6254983"/>
              <a:gd name="connsiteX216" fmla="*/ 2433335 w 3336462"/>
              <a:gd name="connsiteY216" fmla="*/ 400959 h 6254983"/>
              <a:gd name="connsiteX217" fmla="*/ 2474180 w 3336462"/>
              <a:gd name="connsiteY217" fmla="*/ 366546 h 6254983"/>
              <a:gd name="connsiteX218" fmla="*/ 2514121 w 3336462"/>
              <a:gd name="connsiteY218" fmla="*/ 337888 h 6254983"/>
              <a:gd name="connsiteX219" fmla="*/ 2521117 w 3336462"/>
              <a:gd name="connsiteY219" fmla="*/ 346462 h 6254983"/>
              <a:gd name="connsiteX220" fmla="*/ 2486591 w 3336462"/>
              <a:gd name="connsiteY220" fmla="*/ 379974 h 6254983"/>
              <a:gd name="connsiteX221" fmla="*/ 2441910 w 3336462"/>
              <a:gd name="connsiteY221" fmla="*/ 410098 h 6254983"/>
              <a:gd name="connsiteX222" fmla="*/ 2433335 w 3336462"/>
              <a:gd name="connsiteY222" fmla="*/ 400959 h 6254983"/>
              <a:gd name="connsiteX223" fmla="*/ 2416299 w 3336462"/>
              <a:gd name="connsiteY223" fmla="*/ 90424 h 6254983"/>
              <a:gd name="connsiteX224" fmla="*/ 2417878 w 3336462"/>
              <a:gd name="connsiteY224" fmla="*/ 82554 h 6254983"/>
              <a:gd name="connsiteX225" fmla="*/ 2462182 w 3336462"/>
              <a:gd name="connsiteY225" fmla="*/ 40473 h 6254983"/>
              <a:gd name="connsiteX226" fmla="*/ 2493990 w 3336462"/>
              <a:gd name="connsiteY226" fmla="*/ 0 h 6254983"/>
              <a:gd name="connsiteX227" fmla="*/ 2522099 w 3336462"/>
              <a:gd name="connsiteY227" fmla="*/ 0 h 6254983"/>
              <a:gd name="connsiteX228" fmla="*/ 2497422 w 3336462"/>
              <a:gd name="connsiteY228" fmla="*/ 28622 h 6254983"/>
              <a:gd name="connsiteX229" fmla="*/ 2423181 w 3336462"/>
              <a:gd name="connsiteY229" fmla="*/ 94063 h 6254983"/>
              <a:gd name="connsiteX230" fmla="*/ 2416299 w 3336462"/>
              <a:gd name="connsiteY230" fmla="*/ 90424 h 6254983"/>
              <a:gd name="connsiteX231" fmla="*/ 2403479 w 3336462"/>
              <a:gd name="connsiteY231" fmla="*/ 3134602 h 6254983"/>
              <a:gd name="connsiteX232" fmla="*/ 2410882 w 3336462"/>
              <a:gd name="connsiteY232" fmla="*/ 3126338 h 6254983"/>
              <a:gd name="connsiteX233" fmla="*/ 2588476 w 3336462"/>
              <a:gd name="connsiteY233" fmla="*/ 3146873 h 6254983"/>
              <a:gd name="connsiteX234" fmla="*/ 2584640 w 3336462"/>
              <a:gd name="connsiteY234" fmla="*/ 3164474 h 6254983"/>
              <a:gd name="connsiteX235" fmla="*/ 2496859 w 3336462"/>
              <a:gd name="connsiteY235" fmla="*/ 3152852 h 6254983"/>
              <a:gd name="connsiteX236" fmla="*/ 2410544 w 3336462"/>
              <a:gd name="connsiteY236" fmla="*/ 3143374 h 6254983"/>
              <a:gd name="connsiteX237" fmla="*/ 2403479 w 3336462"/>
              <a:gd name="connsiteY237" fmla="*/ 3134602 h 6254983"/>
              <a:gd name="connsiteX238" fmla="*/ 2403280 w 3336462"/>
              <a:gd name="connsiteY238" fmla="*/ 32558 h 6254983"/>
              <a:gd name="connsiteX239" fmla="*/ 2405015 w 3336462"/>
              <a:gd name="connsiteY239" fmla="*/ 25802 h 6254983"/>
              <a:gd name="connsiteX240" fmla="*/ 2428163 w 3336462"/>
              <a:gd name="connsiteY240" fmla="*/ 0 h 6254983"/>
              <a:gd name="connsiteX241" fmla="*/ 2455335 w 3336462"/>
              <a:gd name="connsiteY241" fmla="*/ 0 h 6254983"/>
              <a:gd name="connsiteX242" fmla="*/ 2449780 w 3336462"/>
              <a:gd name="connsiteY242" fmla="*/ 8398 h 6254983"/>
              <a:gd name="connsiteX243" fmla="*/ 2409753 w 3336462"/>
              <a:gd name="connsiteY243" fmla="*/ 35504 h 6254983"/>
              <a:gd name="connsiteX244" fmla="*/ 2403280 w 3336462"/>
              <a:gd name="connsiteY244" fmla="*/ 32558 h 6254983"/>
              <a:gd name="connsiteX245" fmla="*/ 2365075 w 3336462"/>
              <a:gd name="connsiteY245" fmla="*/ 407390 h 6254983"/>
              <a:gd name="connsiteX246" fmla="*/ 2391928 w 3336462"/>
              <a:gd name="connsiteY246" fmla="*/ 378956 h 6254983"/>
              <a:gd name="connsiteX247" fmla="*/ 2425552 w 3336462"/>
              <a:gd name="connsiteY247" fmla="*/ 347026 h 6254983"/>
              <a:gd name="connsiteX248" fmla="*/ 2433337 w 3336462"/>
              <a:gd name="connsiteY248" fmla="*/ 353909 h 6254983"/>
              <a:gd name="connsiteX249" fmla="*/ 2408062 w 3336462"/>
              <a:gd name="connsiteY249" fmla="*/ 385050 h 6254983"/>
              <a:gd name="connsiteX250" fmla="*/ 2373537 w 3336462"/>
              <a:gd name="connsiteY250" fmla="*/ 415061 h 6254983"/>
              <a:gd name="connsiteX251" fmla="*/ 2365075 w 3336462"/>
              <a:gd name="connsiteY251" fmla="*/ 407390 h 6254983"/>
              <a:gd name="connsiteX252" fmla="*/ 2361606 w 3336462"/>
              <a:gd name="connsiteY252" fmla="*/ 327607 h 6254983"/>
              <a:gd name="connsiteX253" fmla="*/ 2363158 w 3336462"/>
              <a:gd name="connsiteY253" fmla="*/ 318820 h 6254983"/>
              <a:gd name="connsiteX254" fmla="*/ 2404792 w 3336462"/>
              <a:gd name="connsiteY254" fmla="*/ 290274 h 6254983"/>
              <a:gd name="connsiteX255" fmla="*/ 2410095 w 3336462"/>
              <a:gd name="connsiteY255" fmla="*/ 297608 h 6254983"/>
              <a:gd name="connsiteX256" fmla="*/ 2369701 w 3336462"/>
              <a:gd name="connsiteY256" fmla="*/ 329199 h 6254983"/>
              <a:gd name="connsiteX257" fmla="*/ 2361606 w 3336462"/>
              <a:gd name="connsiteY257" fmla="*/ 327607 h 6254983"/>
              <a:gd name="connsiteX258" fmla="*/ 2344765 w 3336462"/>
              <a:gd name="connsiteY258" fmla="*/ 3209557 h 6254983"/>
              <a:gd name="connsiteX259" fmla="*/ 2353792 w 3336462"/>
              <a:gd name="connsiteY259" fmla="*/ 3201476 h 6254983"/>
              <a:gd name="connsiteX260" fmla="*/ 2532287 w 3336462"/>
              <a:gd name="connsiteY260" fmla="*/ 3229684 h 6254983"/>
              <a:gd name="connsiteX261" fmla="*/ 2525178 w 3336462"/>
              <a:gd name="connsiteY261" fmla="*/ 3251800 h 6254983"/>
              <a:gd name="connsiteX262" fmla="*/ 2350971 w 3336462"/>
              <a:gd name="connsiteY262" fmla="*/ 3219078 h 6254983"/>
              <a:gd name="connsiteX263" fmla="*/ 2344765 w 3336462"/>
              <a:gd name="connsiteY263" fmla="*/ 3209557 h 6254983"/>
              <a:gd name="connsiteX264" fmla="*/ 2336628 w 3336462"/>
              <a:gd name="connsiteY264" fmla="*/ 694653 h 6254983"/>
              <a:gd name="connsiteX265" fmla="*/ 2339914 w 3336462"/>
              <a:gd name="connsiteY265" fmla="*/ 686191 h 6254983"/>
              <a:gd name="connsiteX266" fmla="*/ 2507127 w 3336462"/>
              <a:gd name="connsiteY266" fmla="*/ 608112 h 6254983"/>
              <a:gd name="connsiteX267" fmla="*/ 2509835 w 3336462"/>
              <a:gd name="connsiteY267" fmla="*/ 618833 h 6254983"/>
              <a:gd name="connsiteX268" fmla="*/ 2344427 w 3336462"/>
              <a:gd name="connsiteY268" fmla="*/ 698037 h 6254983"/>
              <a:gd name="connsiteX269" fmla="*/ 2336628 w 3336462"/>
              <a:gd name="connsiteY269" fmla="*/ 694653 h 6254983"/>
              <a:gd name="connsiteX270" fmla="*/ 2328137 w 3336462"/>
              <a:gd name="connsiteY270" fmla="*/ 149377 h 6254983"/>
              <a:gd name="connsiteX271" fmla="*/ 2328518 w 3336462"/>
              <a:gd name="connsiteY271" fmla="*/ 138291 h 6254983"/>
              <a:gd name="connsiteX272" fmla="*/ 2353566 w 3336462"/>
              <a:gd name="connsiteY272" fmla="*/ 108053 h 6254983"/>
              <a:gd name="connsiteX273" fmla="*/ 2379405 w 3336462"/>
              <a:gd name="connsiteY273" fmla="*/ 76687 h 6254983"/>
              <a:gd name="connsiteX274" fmla="*/ 2390122 w 3336462"/>
              <a:gd name="connsiteY274" fmla="*/ 84021 h 6254983"/>
              <a:gd name="connsiteX275" fmla="*/ 2338673 w 3336462"/>
              <a:gd name="connsiteY275" fmla="*/ 151492 h 6254983"/>
              <a:gd name="connsiteX276" fmla="*/ 2328137 w 3336462"/>
              <a:gd name="connsiteY276" fmla="*/ 149377 h 6254983"/>
              <a:gd name="connsiteX277" fmla="*/ 2296474 w 3336462"/>
              <a:gd name="connsiteY277" fmla="*/ 120466 h 6254983"/>
              <a:gd name="connsiteX278" fmla="*/ 2336980 w 3336462"/>
              <a:gd name="connsiteY278" fmla="*/ 53444 h 6254983"/>
              <a:gd name="connsiteX279" fmla="*/ 2383240 w 3336462"/>
              <a:gd name="connsiteY279" fmla="*/ 4136 h 6254983"/>
              <a:gd name="connsiteX280" fmla="*/ 2392492 w 3336462"/>
              <a:gd name="connsiteY280" fmla="*/ 10455 h 6254983"/>
              <a:gd name="connsiteX281" fmla="*/ 2354694 w 3336462"/>
              <a:gd name="connsiteY281" fmla="*/ 67436 h 6254983"/>
              <a:gd name="connsiteX282" fmla="*/ 2307644 w 3336462"/>
              <a:gd name="connsiteY282" fmla="*/ 127234 h 6254983"/>
              <a:gd name="connsiteX283" fmla="*/ 2296474 w 3336462"/>
              <a:gd name="connsiteY283" fmla="*/ 120466 h 6254983"/>
              <a:gd name="connsiteX284" fmla="*/ 2243896 w 3336462"/>
              <a:gd name="connsiteY284" fmla="*/ 2446 h 6254983"/>
              <a:gd name="connsiteX285" fmla="*/ 2244835 w 3336462"/>
              <a:gd name="connsiteY285" fmla="*/ 0 h 6254983"/>
              <a:gd name="connsiteX286" fmla="*/ 2252468 w 3336462"/>
              <a:gd name="connsiteY286" fmla="*/ 0 h 6254983"/>
              <a:gd name="connsiteX287" fmla="*/ 2249199 w 3336462"/>
              <a:gd name="connsiteY287" fmla="*/ 4927 h 6254983"/>
              <a:gd name="connsiteX288" fmla="*/ 2243896 w 3336462"/>
              <a:gd name="connsiteY288" fmla="*/ 2446 h 6254983"/>
              <a:gd name="connsiteX289" fmla="*/ 2243501 w 3336462"/>
              <a:gd name="connsiteY289" fmla="*/ 2911885 h 6254983"/>
              <a:gd name="connsiteX290" fmla="*/ 2249537 w 3336462"/>
              <a:gd name="connsiteY290" fmla="*/ 2900686 h 6254983"/>
              <a:gd name="connsiteX291" fmla="*/ 2302567 w 3336462"/>
              <a:gd name="connsiteY291" fmla="*/ 2890870 h 6254983"/>
              <a:gd name="connsiteX292" fmla="*/ 2352776 w 3336462"/>
              <a:gd name="connsiteY292" fmla="*/ 2887374 h 6254983"/>
              <a:gd name="connsiteX293" fmla="*/ 2355371 w 3336462"/>
              <a:gd name="connsiteY293" fmla="*/ 2905764 h 6254983"/>
              <a:gd name="connsiteX294" fmla="*/ 2302906 w 3336462"/>
              <a:gd name="connsiteY294" fmla="*/ 2916369 h 6254983"/>
              <a:gd name="connsiteX295" fmla="*/ 2252696 w 3336462"/>
              <a:gd name="connsiteY295" fmla="*/ 2920882 h 6254983"/>
              <a:gd name="connsiteX296" fmla="*/ 2243501 w 3336462"/>
              <a:gd name="connsiteY296" fmla="*/ 2911885 h 6254983"/>
              <a:gd name="connsiteX297" fmla="*/ 2239834 w 3336462"/>
              <a:gd name="connsiteY297" fmla="*/ 408405 h 6254983"/>
              <a:gd name="connsiteX298" fmla="*/ 2273458 w 3336462"/>
              <a:gd name="connsiteY298" fmla="*/ 370382 h 6254983"/>
              <a:gd name="connsiteX299" fmla="*/ 2307080 w 3336462"/>
              <a:gd name="connsiteY299" fmla="*/ 336196 h 6254983"/>
              <a:gd name="connsiteX300" fmla="*/ 2316783 w 3336462"/>
              <a:gd name="connsiteY300" fmla="*/ 343867 h 6254983"/>
              <a:gd name="connsiteX301" fmla="*/ 2251680 w 3336462"/>
              <a:gd name="connsiteY301" fmla="*/ 417656 h 6254983"/>
              <a:gd name="connsiteX302" fmla="*/ 2239834 w 3336462"/>
              <a:gd name="connsiteY302" fmla="*/ 408405 h 6254983"/>
              <a:gd name="connsiteX303" fmla="*/ 2238142 w 3336462"/>
              <a:gd name="connsiteY303" fmla="*/ 692961 h 6254983"/>
              <a:gd name="connsiteX304" fmla="*/ 2314302 w 3336462"/>
              <a:gd name="connsiteY304" fmla="*/ 654486 h 6254983"/>
              <a:gd name="connsiteX305" fmla="*/ 2382788 w 3336462"/>
              <a:gd name="connsiteY305" fmla="*/ 621540 h 6254983"/>
              <a:gd name="connsiteX306" fmla="*/ 2387301 w 3336462"/>
              <a:gd name="connsiteY306" fmla="*/ 628874 h 6254983"/>
              <a:gd name="connsiteX307" fmla="*/ 2305500 w 3336462"/>
              <a:gd name="connsiteY307" fmla="*/ 675134 h 6254983"/>
              <a:gd name="connsiteX308" fmla="*/ 2238593 w 3336462"/>
              <a:gd name="connsiteY308" fmla="*/ 700295 h 6254983"/>
              <a:gd name="connsiteX309" fmla="*/ 2238142 w 3336462"/>
              <a:gd name="connsiteY309" fmla="*/ 692961 h 6254983"/>
              <a:gd name="connsiteX310" fmla="*/ 2234278 w 3336462"/>
              <a:gd name="connsiteY310" fmla="*/ 2684732 h 6254983"/>
              <a:gd name="connsiteX311" fmla="*/ 2239158 w 3336462"/>
              <a:gd name="connsiteY311" fmla="*/ 2676044 h 6254983"/>
              <a:gd name="connsiteX312" fmla="*/ 2312159 w 3336462"/>
              <a:gd name="connsiteY312" fmla="*/ 2663970 h 6254983"/>
              <a:gd name="connsiteX313" fmla="*/ 2315318 w 3336462"/>
              <a:gd name="connsiteY313" fmla="*/ 2682474 h 6254983"/>
              <a:gd name="connsiteX314" fmla="*/ 2240061 w 3336462"/>
              <a:gd name="connsiteY314" fmla="*/ 2692404 h 6254983"/>
              <a:gd name="connsiteX315" fmla="*/ 2234278 w 3336462"/>
              <a:gd name="connsiteY315" fmla="*/ 2684732 h 6254983"/>
              <a:gd name="connsiteX316" fmla="*/ 2232938 w 3336462"/>
              <a:gd name="connsiteY316" fmla="*/ 2731907 h 6254983"/>
              <a:gd name="connsiteX317" fmla="*/ 2239045 w 3336462"/>
              <a:gd name="connsiteY317" fmla="*/ 2722078 h 6254983"/>
              <a:gd name="connsiteX318" fmla="*/ 2298392 w 3336462"/>
              <a:gd name="connsiteY318" fmla="*/ 2714293 h 6254983"/>
              <a:gd name="connsiteX319" fmla="*/ 2299746 w 3336462"/>
              <a:gd name="connsiteY319" fmla="*/ 2732006 h 6254983"/>
              <a:gd name="connsiteX320" fmla="*/ 2240285 w 3336462"/>
              <a:gd name="connsiteY320" fmla="*/ 2740130 h 6254983"/>
              <a:gd name="connsiteX321" fmla="*/ 2232938 w 3336462"/>
              <a:gd name="connsiteY321" fmla="*/ 2731907 h 6254983"/>
              <a:gd name="connsiteX322" fmla="*/ 2231302 w 3336462"/>
              <a:gd name="connsiteY322" fmla="*/ 754071 h 6254983"/>
              <a:gd name="connsiteX323" fmla="*/ 2234418 w 3336462"/>
              <a:gd name="connsiteY323" fmla="*/ 746441 h 6254983"/>
              <a:gd name="connsiteX324" fmla="*/ 2276165 w 3336462"/>
              <a:gd name="connsiteY324" fmla="*/ 728389 h 6254983"/>
              <a:gd name="connsiteX325" fmla="*/ 2322086 w 3336462"/>
              <a:gd name="connsiteY325" fmla="*/ 718121 h 6254983"/>
              <a:gd name="connsiteX326" fmla="*/ 2324230 w 3336462"/>
              <a:gd name="connsiteY326" fmla="*/ 728050 h 6254983"/>
              <a:gd name="connsiteX327" fmla="*/ 2275150 w 3336462"/>
              <a:gd name="connsiteY327" fmla="*/ 748471 h 6254983"/>
              <a:gd name="connsiteX328" fmla="*/ 2237578 w 3336462"/>
              <a:gd name="connsiteY328" fmla="*/ 759078 h 6254983"/>
              <a:gd name="connsiteX329" fmla="*/ 2231302 w 3336462"/>
              <a:gd name="connsiteY329" fmla="*/ 754071 h 6254983"/>
              <a:gd name="connsiteX330" fmla="*/ 2225364 w 3336462"/>
              <a:gd name="connsiteY330" fmla="*/ 4583419 h 6254983"/>
              <a:gd name="connsiteX331" fmla="*/ 2231033 w 3336462"/>
              <a:gd name="connsiteY331" fmla="*/ 4575278 h 6254983"/>
              <a:gd name="connsiteX332" fmla="*/ 2295684 w 3336462"/>
              <a:gd name="connsiteY332" fmla="*/ 4566475 h 6254983"/>
              <a:gd name="connsiteX333" fmla="*/ 2296587 w 3336462"/>
              <a:gd name="connsiteY333" fmla="*/ 4585656 h 6254983"/>
              <a:gd name="connsiteX334" fmla="*/ 2231033 w 3336462"/>
              <a:gd name="connsiteY334" fmla="*/ 4590622 h 6254983"/>
              <a:gd name="connsiteX335" fmla="*/ 2225364 w 3336462"/>
              <a:gd name="connsiteY335" fmla="*/ 4583419 h 6254983"/>
              <a:gd name="connsiteX336" fmla="*/ 2223587 w 3336462"/>
              <a:gd name="connsiteY336" fmla="*/ 638690 h 6254983"/>
              <a:gd name="connsiteX337" fmla="*/ 2291511 w 3336462"/>
              <a:gd name="connsiteY337" fmla="*/ 591527 h 6254983"/>
              <a:gd name="connsiteX338" fmla="*/ 2296024 w 3336462"/>
              <a:gd name="connsiteY338" fmla="*/ 599877 h 6254983"/>
              <a:gd name="connsiteX339" fmla="*/ 2230808 w 3336462"/>
              <a:gd name="connsiteY339" fmla="*/ 646136 h 6254983"/>
              <a:gd name="connsiteX340" fmla="*/ 2223587 w 3336462"/>
              <a:gd name="connsiteY340" fmla="*/ 638690 h 6254983"/>
              <a:gd name="connsiteX341" fmla="*/ 2209935 w 3336462"/>
              <a:gd name="connsiteY341" fmla="*/ 343979 h 6254983"/>
              <a:gd name="connsiteX342" fmla="*/ 2292863 w 3336462"/>
              <a:gd name="connsiteY342" fmla="*/ 254958 h 6254983"/>
              <a:gd name="connsiteX343" fmla="*/ 2299182 w 3336462"/>
              <a:gd name="connsiteY343" fmla="*/ 263195 h 6254983"/>
              <a:gd name="connsiteX344" fmla="*/ 2220088 w 3336462"/>
              <a:gd name="connsiteY344" fmla="*/ 352556 h 6254983"/>
              <a:gd name="connsiteX345" fmla="*/ 2209935 w 3336462"/>
              <a:gd name="connsiteY345" fmla="*/ 343979 h 6254983"/>
              <a:gd name="connsiteX346" fmla="*/ 2188342 w 3336462"/>
              <a:gd name="connsiteY346" fmla="*/ 2644226 h 6254983"/>
              <a:gd name="connsiteX347" fmla="*/ 2193799 w 3336462"/>
              <a:gd name="connsiteY347" fmla="*/ 2630122 h 6254983"/>
              <a:gd name="connsiteX348" fmla="*/ 2276955 w 3336462"/>
              <a:gd name="connsiteY348" fmla="*/ 2612859 h 6254983"/>
              <a:gd name="connsiteX349" fmla="*/ 2278083 w 3336462"/>
              <a:gd name="connsiteY349" fmla="*/ 2632604 h 6254983"/>
              <a:gd name="connsiteX350" fmla="*/ 2235660 w 3336462"/>
              <a:gd name="connsiteY350" fmla="*/ 2643550 h 6254983"/>
              <a:gd name="connsiteX351" fmla="*/ 2201585 w 3336462"/>
              <a:gd name="connsiteY351" fmla="*/ 2651899 h 6254983"/>
              <a:gd name="connsiteX352" fmla="*/ 2188342 w 3336462"/>
              <a:gd name="connsiteY352" fmla="*/ 2644226 h 6254983"/>
              <a:gd name="connsiteX353" fmla="*/ 2178934 w 3336462"/>
              <a:gd name="connsiteY353" fmla="*/ 602993 h 6254983"/>
              <a:gd name="connsiteX354" fmla="*/ 2182855 w 3336462"/>
              <a:gd name="connsiteY354" fmla="*/ 595702 h 6254983"/>
              <a:gd name="connsiteX355" fmla="*/ 2356273 w 3336462"/>
              <a:gd name="connsiteY355" fmla="*/ 499346 h 6254983"/>
              <a:gd name="connsiteX356" fmla="*/ 2361011 w 3336462"/>
              <a:gd name="connsiteY356" fmla="*/ 507582 h 6254983"/>
              <a:gd name="connsiteX357" fmla="*/ 2186352 w 3336462"/>
              <a:gd name="connsiteY357" fmla="*/ 607324 h 6254983"/>
              <a:gd name="connsiteX358" fmla="*/ 2178934 w 3336462"/>
              <a:gd name="connsiteY358" fmla="*/ 602993 h 6254983"/>
              <a:gd name="connsiteX359" fmla="*/ 2169019 w 3336462"/>
              <a:gd name="connsiteY359" fmla="*/ 3520302 h 6254983"/>
              <a:gd name="connsiteX360" fmla="*/ 2178116 w 3336462"/>
              <a:gd name="connsiteY360" fmla="*/ 3514126 h 6254983"/>
              <a:gd name="connsiteX361" fmla="*/ 2239720 w 3336462"/>
              <a:gd name="connsiteY361" fmla="*/ 3532292 h 6254983"/>
              <a:gd name="connsiteX362" fmla="*/ 2293766 w 3336462"/>
              <a:gd name="connsiteY362" fmla="*/ 3555537 h 6254983"/>
              <a:gd name="connsiteX363" fmla="*/ 2289818 w 3336462"/>
              <a:gd name="connsiteY363" fmla="*/ 3567158 h 6254983"/>
              <a:gd name="connsiteX364" fmla="*/ 2234418 w 3336462"/>
              <a:gd name="connsiteY364" fmla="*/ 3553618 h 6254983"/>
              <a:gd name="connsiteX365" fmla="*/ 2174054 w 3336462"/>
              <a:gd name="connsiteY365" fmla="*/ 3531052 h 6254983"/>
              <a:gd name="connsiteX366" fmla="*/ 2169019 w 3336462"/>
              <a:gd name="connsiteY366" fmla="*/ 3520302 h 6254983"/>
              <a:gd name="connsiteX367" fmla="*/ 2159627 w 3336462"/>
              <a:gd name="connsiteY367" fmla="*/ 2700118 h 6254983"/>
              <a:gd name="connsiteX368" fmla="*/ 2165028 w 3336462"/>
              <a:gd name="connsiteY368" fmla="*/ 2690824 h 6254983"/>
              <a:gd name="connsiteX369" fmla="*/ 2211740 w 3336462"/>
              <a:gd name="connsiteY369" fmla="*/ 2683940 h 6254983"/>
              <a:gd name="connsiteX370" fmla="*/ 2214448 w 3336462"/>
              <a:gd name="connsiteY370" fmla="*/ 2700639 h 6254983"/>
              <a:gd name="connsiteX371" fmla="*/ 2168187 w 3336462"/>
              <a:gd name="connsiteY371" fmla="*/ 2707297 h 6254983"/>
              <a:gd name="connsiteX372" fmla="*/ 2159627 w 3336462"/>
              <a:gd name="connsiteY372" fmla="*/ 2700118 h 6254983"/>
              <a:gd name="connsiteX373" fmla="*/ 2148441 w 3336462"/>
              <a:gd name="connsiteY373" fmla="*/ 313178 h 6254983"/>
              <a:gd name="connsiteX374" fmla="*/ 2254389 w 3336462"/>
              <a:gd name="connsiteY374" fmla="*/ 182296 h 6254983"/>
              <a:gd name="connsiteX375" fmla="*/ 2265108 w 3336462"/>
              <a:gd name="connsiteY375" fmla="*/ 190983 h 6254983"/>
              <a:gd name="connsiteX376" fmla="*/ 2210724 w 3336462"/>
              <a:gd name="connsiteY376" fmla="*/ 255861 h 6254983"/>
              <a:gd name="connsiteX377" fmla="*/ 2160402 w 3336462"/>
              <a:gd name="connsiteY377" fmla="*/ 318820 h 6254983"/>
              <a:gd name="connsiteX378" fmla="*/ 2148441 w 3336462"/>
              <a:gd name="connsiteY378" fmla="*/ 313178 h 6254983"/>
              <a:gd name="connsiteX379" fmla="*/ 2142082 w 3336462"/>
              <a:gd name="connsiteY379" fmla="*/ 3224644 h 6254983"/>
              <a:gd name="connsiteX380" fmla="*/ 2149120 w 3336462"/>
              <a:gd name="connsiteY380" fmla="*/ 3215800 h 6254983"/>
              <a:gd name="connsiteX381" fmla="*/ 2229003 w 3336462"/>
              <a:gd name="connsiteY381" fmla="*/ 3220653 h 6254983"/>
              <a:gd name="connsiteX382" fmla="*/ 2226182 w 3336462"/>
              <a:gd name="connsiteY382" fmla="*/ 3240174 h 6254983"/>
              <a:gd name="connsiteX383" fmla="*/ 2150022 w 3336462"/>
              <a:gd name="connsiteY383" fmla="*/ 3233405 h 6254983"/>
              <a:gd name="connsiteX384" fmla="*/ 2142082 w 3336462"/>
              <a:gd name="connsiteY384" fmla="*/ 3224644 h 6254983"/>
              <a:gd name="connsiteX385" fmla="*/ 2082212 w 3336462"/>
              <a:gd name="connsiteY385" fmla="*/ 2975408 h 6254983"/>
              <a:gd name="connsiteX386" fmla="*/ 2088643 w 3336462"/>
              <a:gd name="connsiteY386" fmla="*/ 2967370 h 6254983"/>
              <a:gd name="connsiteX387" fmla="*/ 2312271 w 3336462"/>
              <a:gd name="connsiteY387" fmla="*/ 2940402 h 6254983"/>
              <a:gd name="connsiteX388" fmla="*/ 2421828 w 3336462"/>
              <a:gd name="connsiteY388" fmla="*/ 2922689 h 6254983"/>
              <a:gd name="connsiteX389" fmla="*/ 2426567 w 3336462"/>
              <a:gd name="connsiteY389" fmla="*/ 2942659 h 6254983"/>
              <a:gd name="connsiteX390" fmla="*/ 2088982 w 3336462"/>
              <a:gd name="connsiteY390" fmla="*/ 2982939 h 6254983"/>
              <a:gd name="connsiteX391" fmla="*/ 2082212 w 3336462"/>
              <a:gd name="connsiteY391" fmla="*/ 2975408 h 6254983"/>
              <a:gd name="connsiteX392" fmla="*/ 2061988 w 3336462"/>
              <a:gd name="connsiteY392" fmla="*/ 739953 h 6254983"/>
              <a:gd name="connsiteX393" fmla="*/ 2066077 w 3336462"/>
              <a:gd name="connsiteY393" fmla="*/ 732676 h 6254983"/>
              <a:gd name="connsiteX394" fmla="*/ 2191656 w 3336462"/>
              <a:gd name="connsiteY394" fmla="*/ 664301 h 6254983"/>
              <a:gd name="connsiteX395" fmla="*/ 2195267 w 3336462"/>
              <a:gd name="connsiteY395" fmla="*/ 671748 h 6254983"/>
              <a:gd name="connsiteX396" fmla="*/ 2068899 w 3336462"/>
              <a:gd name="connsiteY396" fmla="*/ 744184 h 6254983"/>
              <a:gd name="connsiteX397" fmla="*/ 2061988 w 3336462"/>
              <a:gd name="connsiteY397" fmla="*/ 739953 h 6254983"/>
              <a:gd name="connsiteX398" fmla="*/ 2055246 w 3336462"/>
              <a:gd name="connsiteY398" fmla="*/ 2674026 h 6254983"/>
              <a:gd name="connsiteX399" fmla="*/ 2062692 w 3336462"/>
              <a:gd name="connsiteY399" fmla="*/ 2663406 h 6254983"/>
              <a:gd name="connsiteX400" fmla="*/ 2117527 w 3336462"/>
              <a:gd name="connsiteY400" fmla="*/ 2654380 h 6254983"/>
              <a:gd name="connsiteX401" fmla="*/ 2167172 w 3336462"/>
              <a:gd name="connsiteY401" fmla="*/ 2644789 h 6254983"/>
              <a:gd name="connsiteX402" fmla="*/ 2171346 w 3336462"/>
              <a:gd name="connsiteY402" fmla="*/ 2664760 h 6254983"/>
              <a:gd name="connsiteX403" fmla="*/ 2116398 w 3336462"/>
              <a:gd name="connsiteY403" fmla="*/ 2678412 h 6254983"/>
              <a:gd name="connsiteX404" fmla="*/ 2064384 w 3336462"/>
              <a:gd name="connsiteY404" fmla="*/ 2683038 h 6254983"/>
              <a:gd name="connsiteX405" fmla="*/ 2055246 w 3336462"/>
              <a:gd name="connsiteY405" fmla="*/ 2674026 h 6254983"/>
              <a:gd name="connsiteX406" fmla="*/ 2043216 w 3336462"/>
              <a:gd name="connsiteY406" fmla="*/ 2520622 h 6254983"/>
              <a:gd name="connsiteX407" fmla="*/ 2047349 w 3336462"/>
              <a:gd name="connsiteY407" fmla="*/ 2507590 h 6254983"/>
              <a:gd name="connsiteX408" fmla="*/ 2088418 w 3336462"/>
              <a:gd name="connsiteY408" fmla="*/ 2493372 h 6254983"/>
              <a:gd name="connsiteX409" fmla="*/ 2095074 w 3336462"/>
              <a:gd name="connsiteY409" fmla="*/ 2508605 h 6254983"/>
              <a:gd name="connsiteX410" fmla="*/ 2054230 w 3336462"/>
              <a:gd name="connsiteY410" fmla="*/ 2527900 h 6254983"/>
              <a:gd name="connsiteX411" fmla="*/ 2043216 w 3336462"/>
              <a:gd name="connsiteY411" fmla="*/ 2520622 h 6254983"/>
              <a:gd name="connsiteX412" fmla="*/ 2023526 w 3336462"/>
              <a:gd name="connsiteY412" fmla="*/ 4727361 h 6254983"/>
              <a:gd name="connsiteX413" fmla="*/ 2028843 w 3336462"/>
              <a:gd name="connsiteY413" fmla="*/ 4719687 h 6254983"/>
              <a:gd name="connsiteX414" fmla="*/ 2076457 w 3336462"/>
              <a:gd name="connsiteY414" fmla="*/ 4715057 h 6254983"/>
              <a:gd name="connsiteX415" fmla="*/ 2130841 w 3336462"/>
              <a:gd name="connsiteY415" fmla="*/ 4723635 h 6254983"/>
              <a:gd name="connsiteX416" fmla="*/ 2128923 w 3336462"/>
              <a:gd name="connsiteY416" fmla="*/ 4738192 h 6254983"/>
              <a:gd name="connsiteX417" fmla="*/ 2074877 w 3336462"/>
              <a:gd name="connsiteY417" fmla="*/ 4740675 h 6254983"/>
              <a:gd name="connsiteX418" fmla="*/ 2028278 w 3336462"/>
              <a:gd name="connsiteY418" fmla="*/ 4735032 h 6254983"/>
              <a:gd name="connsiteX419" fmla="*/ 2023526 w 3336462"/>
              <a:gd name="connsiteY419" fmla="*/ 4727361 h 6254983"/>
              <a:gd name="connsiteX420" fmla="*/ 2023427 w 3336462"/>
              <a:gd name="connsiteY420" fmla="*/ 3401377 h 6254983"/>
              <a:gd name="connsiteX421" fmla="*/ 2034936 w 3336462"/>
              <a:gd name="connsiteY421" fmla="*/ 3392495 h 6254983"/>
              <a:gd name="connsiteX422" fmla="*/ 2102972 w 3336462"/>
              <a:gd name="connsiteY422" fmla="*/ 3412694 h 6254983"/>
              <a:gd name="connsiteX423" fmla="*/ 2097782 w 3336462"/>
              <a:gd name="connsiteY423" fmla="*/ 3431201 h 6254983"/>
              <a:gd name="connsiteX424" fmla="*/ 2030874 w 3336462"/>
              <a:gd name="connsiteY424" fmla="*/ 3415174 h 6254983"/>
              <a:gd name="connsiteX425" fmla="*/ 2023427 w 3336462"/>
              <a:gd name="connsiteY425" fmla="*/ 3401377 h 6254983"/>
              <a:gd name="connsiteX426" fmla="*/ 2012230 w 3336462"/>
              <a:gd name="connsiteY426" fmla="*/ 2642027 h 6254983"/>
              <a:gd name="connsiteX427" fmla="*/ 2015304 w 3336462"/>
              <a:gd name="connsiteY427" fmla="*/ 2631252 h 6254983"/>
              <a:gd name="connsiteX428" fmla="*/ 2078714 w 3336462"/>
              <a:gd name="connsiteY428" fmla="*/ 2614327 h 6254983"/>
              <a:gd name="connsiteX429" fmla="*/ 2081309 w 3336462"/>
              <a:gd name="connsiteY429" fmla="*/ 2637458 h 6254983"/>
              <a:gd name="connsiteX430" fmla="*/ 2022187 w 3336462"/>
              <a:gd name="connsiteY430" fmla="*/ 2648402 h 6254983"/>
              <a:gd name="connsiteX431" fmla="*/ 2012230 w 3336462"/>
              <a:gd name="connsiteY431" fmla="*/ 2642027 h 6254983"/>
              <a:gd name="connsiteX432" fmla="*/ 1992752 w 3336462"/>
              <a:gd name="connsiteY432" fmla="*/ 2886936 h 6254983"/>
              <a:gd name="connsiteX433" fmla="*/ 2000523 w 3336462"/>
              <a:gd name="connsiteY433" fmla="*/ 2876541 h 6254983"/>
              <a:gd name="connsiteX434" fmla="*/ 2143705 w 3336462"/>
              <a:gd name="connsiteY434" fmla="*/ 2858263 h 6254983"/>
              <a:gd name="connsiteX435" fmla="*/ 2145058 w 3336462"/>
              <a:gd name="connsiteY435" fmla="*/ 2875977 h 6254983"/>
              <a:gd name="connsiteX436" fmla="*/ 2001313 w 3336462"/>
              <a:gd name="connsiteY436" fmla="*/ 2895723 h 6254983"/>
              <a:gd name="connsiteX437" fmla="*/ 1992752 w 3336462"/>
              <a:gd name="connsiteY437" fmla="*/ 2886936 h 6254983"/>
              <a:gd name="connsiteX438" fmla="*/ 1975590 w 3336462"/>
              <a:gd name="connsiteY438" fmla="*/ 553616 h 6254983"/>
              <a:gd name="connsiteX439" fmla="*/ 2069237 w 3336462"/>
              <a:gd name="connsiteY439" fmla="*/ 351426 h 6254983"/>
              <a:gd name="connsiteX440" fmla="*/ 2173942 w 3336462"/>
              <a:gd name="connsiteY440" fmla="*/ 149575 h 6254983"/>
              <a:gd name="connsiteX441" fmla="*/ 2181389 w 3336462"/>
              <a:gd name="connsiteY441" fmla="*/ 153750 h 6254983"/>
              <a:gd name="connsiteX442" fmla="*/ 2077247 w 3336462"/>
              <a:gd name="connsiteY442" fmla="*/ 375797 h 6254983"/>
              <a:gd name="connsiteX443" fmla="*/ 1980215 w 3336462"/>
              <a:gd name="connsiteY443" fmla="*/ 555310 h 6254983"/>
              <a:gd name="connsiteX444" fmla="*/ 1975590 w 3336462"/>
              <a:gd name="connsiteY444" fmla="*/ 553616 h 6254983"/>
              <a:gd name="connsiteX445" fmla="*/ 1969524 w 3336462"/>
              <a:gd name="connsiteY445" fmla="*/ 3185488 h 6254983"/>
              <a:gd name="connsiteX446" fmla="*/ 1979538 w 3336462"/>
              <a:gd name="connsiteY446" fmla="*/ 3177095 h 6254983"/>
              <a:gd name="connsiteX447" fmla="*/ 2054456 w 3336462"/>
              <a:gd name="connsiteY447" fmla="*/ 3198536 h 6254983"/>
              <a:gd name="connsiteX448" fmla="*/ 2048363 w 3336462"/>
              <a:gd name="connsiteY448" fmla="*/ 3216477 h 6254983"/>
              <a:gd name="connsiteX449" fmla="*/ 1974911 w 3336462"/>
              <a:gd name="connsiteY449" fmla="*/ 3197857 h 6254983"/>
              <a:gd name="connsiteX450" fmla="*/ 1969524 w 3336462"/>
              <a:gd name="connsiteY450" fmla="*/ 3185488 h 6254983"/>
              <a:gd name="connsiteX451" fmla="*/ 1949383 w 3336462"/>
              <a:gd name="connsiteY451" fmla="*/ 3521766 h 6254983"/>
              <a:gd name="connsiteX452" fmla="*/ 1956069 w 3336462"/>
              <a:gd name="connsiteY452" fmla="*/ 3515927 h 6254983"/>
              <a:gd name="connsiteX453" fmla="*/ 1999846 w 3336462"/>
              <a:gd name="connsiteY453" fmla="*/ 3525631 h 6254983"/>
              <a:gd name="connsiteX454" fmla="*/ 2044187 w 3336462"/>
              <a:gd name="connsiteY454" fmla="*/ 3545490 h 6254983"/>
              <a:gd name="connsiteX455" fmla="*/ 2037756 w 3336462"/>
              <a:gd name="connsiteY455" fmla="*/ 3563202 h 6254983"/>
              <a:gd name="connsiteX456" fmla="*/ 1983937 w 3336462"/>
              <a:gd name="connsiteY456" fmla="*/ 3548085 h 6254983"/>
              <a:gd name="connsiteX457" fmla="*/ 1950992 w 3336462"/>
              <a:gd name="connsiteY457" fmla="*/ 3530482 h 6254983"/>
              <a:gd name="connsiteX458" fmla="*/ 1949383 w 3336462"/>
              <a:gd name="connsiteY458" fmla="*/ 3521766 h 6254983"/>
              <a:gd name="connsiteX459" fmla="*/ 1940611 w 3336462"/>
              <a:gd name="connsiteY459" fmla="*/ 631919 h 6254983"/>
              <a:gd name="connsiteX460" fmla="*/ 1997252 w 3336462"/>
              <a:gd name="connsiteY460" fmla="*/ 563770 h 6254983"/>
              <a:gd name="connsiteX461" fmla="*/ 2039789 w 3336462"/>
              <a:gd name="connsiteY461" fmla="*/ 515480 h 6254983"/>
              <a:gd name="connsiteX462" fmla="*/ 2048815 w 3336462"/>
              <a:gd name="connsiteY462" fmla="*/ 523378 h 6254983"/>
              <a:gd name="connsiteX463" fmla="*/ 2000072 w 3336462"/>
              <a:gd name="connsiteY463" fmla="*/ 590399 h 6254983"/>
              <a:gd name="connsiteX464" fmla="*/ 1948848 w 3336462"/>
              <a:gd name="connsiteY464" fmla="*/ 641170 h 6254983"/>
              <a:gd name="connsiteX465" fmla="*/ 1940611 w 3336462"/>
              <a:gd name="connsiteY465" fmla="*/ 631919 h 6254983"/>
              <a:gd name="connsiteX466" fmla="*/ 1930089 w 3336462"/>
              <a:gd name="connsiteY466" fmla="*/ 3021512 h 6254983"/>
              <a:gd name="connsiteX467" fmla="*/ 1939370 w 3336462"/>
              <a:gd name="connsiteY467" fmla="*/ 3012952 h 6254983"/>
              <a:gd name="connsiteX468" fmla="*/ 2306966 w 3336462"/>
              <a:gd name="connsiteY468" fmla="*/ 2990386 h 6254983"/>
              <a:gd name="connsiteX469" fmla="*/ 2308434 w 3336462"/>
              <a:gd name="connsiteY469" fmla="*/ 3012614 h 6254983"/>
              <a:gd name="connsiteX470" fmla="*/ 1937903 w 3336462"/>
              <a:gd name="connsiteY470" fmla="*/ 3030666 h 6254983"/>
              <a:gd name="connsiteX471" fmla="*/ 1930089 w 3336462"/>
              <a:gd name="connsiteY471" fmla="*/ 3021512 h 6254983"/>
              <a:gd name="connsiteX472" fmla="*/ 1908752 w 3336462"/>
              <a:gd name="connsiteY472" fmla="*/ 2952235 h 6254983"/>
              <a:gd name="connsiteX473" fmla="*/ 1915225 w 3336462"/>
              <a:gd name="connsiteY473" fmla="*/ 2944126 h 6254983"/>
              <a:gd name="connsiteX474" fmla="*/ 2204406 w 3336462"/>
              <a:gd name="connsiteY474" fmla="*/ 2911856 h 6254983"/>
              <a:gd name="connsiteX475" fmla="*/ 2208694 w 3336462"/>
              <a:gd name="connsiteY475" fmla="*/ 2931828 h 6254983"/>
              <a:gd name="connsiteX476" fmla="*/ 1915225 w 3336462"/>
              <a:gd name="connsiteY476" fmla="*/ 2959584 h 6254983"/>
              <a:gd name="connsiteX477" fmla="*/ 1908752 w 3336462"/>
              <a:gd name="connsiteY477" fmla="*/ 2952235 h 6254983"/>
              <a:gd name="connsiteX478" fmla="*/ 1889288 w 3336462"/>
              <a:gd name="connsiteY478" fmla="*/ 3365127 h 6254983"/>
              <a:gd name="connsiteX479" fmla="*/ 1900444 w 3336462"/>
              <a:gd name="connsiteY479" fmla="*/ 3357415 h 6254983"/>
              <a:gd name="connsiteX480" fmla="*/ 1959002 w 3336462"/>
              <a:gd name="connsiteY480" fmla="*/ 3374900 h 6254983"/>
              <a:gd name="connsiteX481" fmla="*/ 1954038 w 3336462"/>
              <a:gd name="connsiteY481" fmla="*/ 3391709 h 6254983"/>
              <a:gd name="connsiteX482" fmla="*/ 1895141 w 3336462"/>
              <a:gd name="connsiteY482" fmla="*/ 3377494 h 6254983"/>
              <a:gd name="connsiteX483" fmla="*/ 1889288 w 3336462"/>
              <a:gd name="connsiteY483" fmla="*/ 3365127 h 6254983"/>
              <a:gd name="connsiteX484" fmla="*/ 1886735 w 3336462"/>
              <a:gd name="connsiteY484" fmla="*/ 4606126 h 6254983"/>
              <a:gd name="connsiteX485" fmla="*/ 1894126 w 3336462"/>
              <a:gd name="connsiteY485" fmla="*/ 4596844 h 6254983"/>
              <a:gd name="connsiteX486" fmla="*/ 1950090 w 3336462"/>
              <a:gd name="connsiteY486" fmla="*/ 4601358 h 6254983"/>
              <a:gd name="connsiteX487" fmla="*/ 1949074 w 3336462"/>
              <a:gd name="connsiteY487" fmla="*/ 4616138 h 6254983"/>
              <a:gd name="connsiteX488" fmla="*/ 1893562 w 3336462"/>
              <a:gd name="connsiteY488" fmla="*/ 4615912 h 6254983"/>
              <a:gd name="connsiteX489" fmla="*/ 1886735 w 3336462"/>
              <a:gd name="connsiteY489" fmla="*/ 4606126 h 6254983"/>
              <a:gd name="connsiteX490" fmla="*/ 1840533 w 3336462"/>
              <a:gd name="connsiteY490" fmla="*/ 3474968 h 6254983"/>
              <a:gd name="connsiteX491" fmla="*/ 1845724 w 3336462"/>
              <a:gd name="connsiteY491" fmla="*/ 3494036 h 6254983"/>
              <a:gd name="connsiteX492" fmla="*/ 1859263 w 3336462"/>
              <a:gd name="connsiteY492" fmla="*/ 3490311 h 6254983"/>
              <a:gd name="connsiteX493" fmla="*/ 1852832 w 3336462"/>
              <a:gd name="connsiteY493" fmla="*/ 3487267 h 6254983"/>
              <a:gd name="connsiteX494" fmla="*/ 1840533 w 3336462"/>
              <a:gd name="connsiteY494" fmla="*/ 3474968 h 6254983"/>
              <a:gd name="connsiteX495" fmla="*/ 1818897 w 3336462"/>
              <a:gd name="connsiteY495" fmla="*/ 2923111 h 6254983"/>
              <a:gd name="connsiteX496" fmla="*/ 1826880 w 3336462"/>
              <a:gd name="connsiteY496" fmla="*/ 2911180 h 6254983"/>
              <a:gd name="connsiteX497" fmla="*/ 1943093 w 3336462"/>
              <a:gd name="connsiteY497" fmla="*/ 2894932 h 6254983"/>
              <a:gd name="connsiteX498" fmla="*/ 1946253 w 3336462"/>
              <a:gd name="connsiteY498" fmla="*/ 2914790 h 6254983"/>
              <a:gd name="connsiteX499" fmla="*/ 1829024 w 3336462"/>
              <a:gd name="connsiteY499" fmla="*/ 2932504 h 6254983"/>
              <a:gd name="connsiteX500" fmla="*/ 1818897 w 3336462"/>
              <a:gd name="connsiteY500" fmla="*/ 2923111 h 6254983"/>
              <a:gd name="connsiteX501" fmla="*/ 1817981 w 3336462"/>
              <a:gd name="connsiteY501" fmla="*/ 4378273 h 6254983"/>
              <a:gd name="connsiteX502" fmla="*/ 1822933 w 3336462"/>
              <a:gd name="connsiteY502" fmla="*/ 4369825 h 6254983"/>
              <a:gd name="connsiteX503" fmla="*/ 1902251 w 3336462"/>
              <a:gd name="connsiteY503" fmla="*/ 4367908 h 6254983"/>
              <a:gd name="connsiteX504" fmla="*/ 1903040 w 3336462"/>
              <a:gd name="connsiteY504" fmla="*/ 4382011 h 6254983"/>
              <a:gd name="connsiteX505" fmla="*/ 1824963 w 3336462"/>
              <a:gd name="connsiteY505" fmla="*/ 4385961 h 6254983"/>
              <a:gd name="connsiteX506" fmla="*/ 1817981 w 3336462"/>
              <a:gd name="connsiteY506" fmla="*/ 4378273 h 6254983"/>
              <a:gd name="connsiteX507" fmla="*/ 1813115 w 3336462"/>
              <a:gd name="connsiteY507" fmla="*/ 3276482 h 6254983"/>
              <a:gd name="connsiteX508" fmla="*/ 1821012 w 3336462"/>
              <a:gd name="connsiteY508" fmla="*/ 3269289 h 6254983"/>
              <a:gd name="connsiteX509" fmla="*/ 1873027 w 3336462"/>
              <a:gd name="connsiteY509" fmla="*/ 3278768 h 6254983"/>
              <a:gd name="connsiteX510" fmla="*/ 1913307 w 3336462"/>
              <a:gd name="connsiteY510" fmla="*/ 3293778 h 6254983"/>
              <a:gd name="connsiteX511" fmla="*/ 1907440 w 3336462"/>
              <a:gd name="connsiteY511" fmla="*/ 3311602 h 6254983"/>
              <a:gd name="connsiteX512" fmla="*/ 1857231 w 3336462"/>
              <a:gd name="connsiteY512" fmla="*/ 3301789 h 6254983"/>
              <a:gd name="connsiteX513" fmla="*/ 1816725 w 3336462"/>
              <a:gd name="connsiteY513" fmla="*/ 3286555 h 6254983"/>
              <a:gd name="connsiteX514" fmla="*/ 1813115 w 3336462"/>
              <a:gd name="connsiteY514" fmla="*/ 3276482 h 6254983"/>
              <a:gd name="connsiteX515" fmla="*/ 1805300 w 3336462"/>
              <a:gd name="connsiteY515" fmla="*/ 4510092 h 6254983"/>
              <a:gd name="connsiteX516" fmla="*/ 1809616 w 3336462"/>
              <a:gd name="connsiteY516" fmla="*/ 4497441 h 6254983"/>
              <a:gd name="connsiteX517" fmla="*/ 1866144 w 3336462"/>
              <a:gd name="connsiteY517" fmla="*/ 4496425 h 6254983"/>
              <a:gd name="connsiteX518" fmla="*/ 1863774 w 3336462"/>
              <a:gd name="connsiteY518" fmla="*/ 4512674 h 6254983"/>
              <a:gd name="connsiteX519" fmla="*/ 1816724 w 3336462"/>
              <a:gd name="connsiteY519" fmla="*/ 4518089 h 6254983"/>
              <a:gd name="connsiteX520" fmla="*/ 1805300 w 3336462"/>
              <a:gd name="connsiteY520" fmla="*/ 4510092 h 6254983"/>
              <a:gd name="connsiteX521" fmla="*/ 1800013 w 3336462"/>
              <a:gd name="connsiteY521" fmla="*/ 2876443 h 6254983"/>
              <a:gd name="connsiteX522" fmla="*/ 1805555 w 3336462"/>
              <a:gd name="connsiteY522" fmla="*/ 2866274 h 6254983"/>
              <a:gd name="connsiteX523" fmla="*/ 1853845 w 3336462"/>
              <a:gd name="connsiteY523" fmla="*/ 2856118 h 6254983"/>
              <a:gd name="connsiteX524" fmla="*/ 1920979 w 3336462"/>
              <a:gd name="connsiteY524" fmla="*/ 2849349 h 6254983"/>
              <a:gd name="connsiteX525" fmla="*/ 1925606 w 3336462"/>
              <a:gd name="connsiteY525" fmla="*/ 2868079 h 6254983"/>
              <a:gd name="connsiteX526" fmla="*/ 1860390 w 3336462"/>
              <a:gd name="connsiteY526" fmla="*/ 2880603 h 6254983"/>
              <a:gd name="connsiteX527" fmla="*/ 1808263 w 3336462"/>
              <a:gd name="connsiteY527" fmla="*/ 2884665 h 6254983"/>
              <a:gd name="connsiteX528" fmla="*/ 1800013 w 3336462"/>
              <a:gd name="connsiteY528" fmla="*/ 2876443 h 6254983"/>
              <a:gd name="connsiteX529" fmla="*/ 1785725 w 3336462"/>
              <a:gd name="connsiteY529" fmla="*/ 4998843 h 6254983"/>
              <a:gd name="connsiteX530" fmla="*/ 1793822 w 3336462"/>
              <a:gd name="connsiteY530" fmla="*/ 4994103 h 6254983"/>
              <a:gd name="connsiteX531" fmla="*/ 1935084 w 3336462"/>
              <a:gd name="connsiteY531" fmla="*/ 5038670 h 6254983"/>
              <a:gd name="connsiteX532" fmla="*/ 2059533 w 3336462"/>
              <a:gd name="connsiteY532" fmla="*/ 5087751 h 6254983"/>
              <a:gd name="connsiteX533" fmla="*/ 2051409 w 3336462"/>
              <a:gd name="connsiteY533" fmla="*/ 5106933 h 6254983"/>
              <a:gd name="connsiteX534" fmla="*/ 1914549 w 3336462"/>
              <a:gd name="connsiteY534" fmla="*/ 5054015 h 6254983"/>
              <a:gd name="connsiteX535" fmla="*/ 1788969 w 3336462"/>
              <a:gd name="connsiteY535" fmla="*/ 5007305 h 6254983"/>
              <a:gd name="connsiteX536" fmla="*/ 1785725 w 3336462"/>
              <a:gd name="connsiteY536" fmla="*/ 4998843 h 6254983"/>
              <a:gd name="connsiteX537" fmla="*/ 1702162 w 3336462"/>
              <a:gd name="connsiteY537" fmla="*/ 1909836 h 6254983"/>
              <a:gd name="connsiteX538" fmla="*/ 1704009 w 3336462"/>
              <a:gd name="connsiteY538" fmla="*/ 1899667 h 6254983"/>
              <a:gd name="connsiteX539" fmla="*/ 1768435 w 3336462"/>
              <a:gd name="connsiteY539" fmla="*/ 1871912 h 6254983"/>
              <a:gd name="connsiteX540" fmla="*/ 1776107 w 3336462"/>
              <a:gd name="connsiteY540" fmla="*/ 1890641 h 6254983"/>
              <a:gd name="connsiteX541" fmla="*/ 1711906 w 3336462"/>
              <a:gd name="connsiteY541" fmla="*/ 1915012 h 6254983"/>
              <a:gd name="connsiteX542" fmla="*/ 1702162 w 3336462"/>
              <a:gd name="connsiteY542" fmla="*/ 1909836 h 6254983"/>
              <a:gd name="connsiteX543" fmla="*/ 1696619 w 3336462"/>
              <a:gd name="connsiteY543" fmla="*/ 2604453 h 6254983"/>
              <a:gd name="connsiteX544" fmla="*/ 1697351 w 3336462"/>
              <a:gd name="connsiteY544" fmla="*/ 2591308 h 6254983"/>
              <a:gd name="connsiteX545" fmla="*/ 1748577 w 3336462"/>
              <a:gd name="connsiteY545" fmla="*/ 2559830 h 6254983"/>
              <a:gd name="connsiteX546" fmla="*/ 1798448 w 3336462"/>
              <a:gd name="connsiteY546" fmla="*/ 2539858 h 6254983"/>
              <a:gd name="connsiteX547" fmla="*/ 1807136 w 3336462"/>
              <a:gd name="connsiteY547" fmla="*/ 2556783 h 6254983"/>
              <a:gd name="connsiteX548" fmla="*/ 1755346 w 3336462"/>
              <a:gd name="connsiteY548" fmla="*/ 2586570 h 6254983"/>
              <a:gd name="connsiteX549" fmla="*/ 1709764 w 3336462"/>
              <a:gd name="connsiteY549" fmla="*/ 2609136 h 6254983"/>
              <a:gd name="connsiteX550" fmla="*/ 1696619 w 3336462"/>
              <a:gd name="connsiteY550" fmla="*/ 2604453 h 6254983"/>
              <a:gd name="connsiteX551" fmla="*/ 1680963 w 3336462"/>
              <a:gd name="connsiteY551" fmla="*/ 2979046 h 6254983"/>
              <a:gd name="connsiteX552" fmla="*/ 1687987 w 3336462"/>
              <a:gd name="connsiteY552" fmla="*/ 2969174 h 6254983"/>
              <a:gd name="connsiteX553" fmla="*/ 1816838 w 3336462"/>
              <a:gd name="connsiteY553" fmla="*/ 2956537 h 6254983"/>
              <a:gd name="connsiteX554" fmla="*/ 1817176 w 3336462"/>
              <a:gd name="connsiteY554" fmla="*/ 2974364 h 6254983"/>
              <a:gd name="connsiteX555" fmla="*/ 1690695 w 3336462"/>
              <a:gd name="connsiteY555" fmla="*/ 2986550 h 6254983"/>
              <a:gd name="connsiteX556" fmla="*/ 1680963 w 3336462"/>
              <a:gd name="connsiteY556" fmla="*/ 2979046 h 6254983"/>
              <a:gd name="connsiteX557" fmla="*/ 1667029 w 3336462"/>
              <a:gd name="connsiteY557" fmla="*/ 3080807 h 6254983"/>
              <a:gd name="connsiteX558" fmla="*/ 1675690 w 3336462"/>
              <a:gd name="connsiteY558" fmla="*/ 3071950 h 6254983"/>
              <a:gd name="connsiteX559" fmla="*/ 1937452 w 3336462"/>
              <a:gd name="connsiteY559" fmla="*/ 3086618 h 6254983"/>
              <a:gd name="connsiteX560" fmla="*/ 1934068 w 3336462"/>
              <a:gd name="connsiteY560" fmla="*/ 3107718 h 6254983"/>
              <a:gd name="connsiteX561" fmla="*/ 1795626 w 3336462"/>
              <a:gd name="connsiteY561" fmla="*/ 3100498 h 6254983"/>
              <a:gd name="connsiteX562" fmla="*/ 1674109 w 3336462"/>
              <a:gd name="connsiteY562" fmla="*/ 3090341 h 6254983"/>
              <a:gd name="connsiteX563" fmla="*/ 1667029 w 3336462"/>
              <a:gd name="connsiteY563" fmla="*/ 3080807 h 6254983"/>
              <a:gd name="connsiteX564" fmla="*/ 1647623 w 3336462"/>
              <a:gd name="connsiteY564" fmla="*/ 4994939 h 6254983"/>
              <a:gd name="connsiteX565" fmla="*/ 1659104 w 3336462"/>
              <a:gd name="connsiteY565" fmla="*/ 4988466 h 6254983"/>
              <a:gd name="connsiteX566" fmla="*/ 1802058 w 3336462"/>
              <a:gd name="connsiteY566" fmla="*/ 5042735 h 6254983"/>
              <a:gd name="connsiteX567" fmla="*/ 1908344 w 3336462"/>
              <a:gd name="connsiteY567" fmla="*/ 5101067 h 6254983"/>
              <a:gd name="connsiteX568" fmla="*/ 1904619 w 3336462"/>
              <a:gd name="connsiteY568" fmla="*/ 5109755 h 6254983"/>
              <a:gd name="connsiteX569" fmla="*/ 1777687 w 3336462"/>
              <a:gd name="connsiteY569" fmla="*/ 5061689 h 6254983"/>
              <a:gd name="connsiteX570" fmla="*/ 1652221 w 3336462"/>
              <a:gd name="connsiteY570" fmla="*/ 5007419 h 6254983"/>
              <a:gd name="connsiteX571" fmla="*/ 1647623 w 3336462"/>
              <a:gd name="connsiteY571" fmla="*/ 4994939 h 6254983"/>
              <a:gd name="connsiteX572" fmla="*/ 1647566 w 3336462"/>
              <a:gd name="connsiteY572" fmla="*/ 2914775 h 6254983"/>
              <a:gd name="connsiteX573" fmla="*/ 1653574 w 3336462"/>
              <a:gd name="connsiteY573" fmla="*/ 2904974 h 6254983"/>
              <a:gd name="connsiteX574" fmla="*/ 1729058 w 3336462"/>
              <a:gd name="connsiteY574" fmla="*/ 2896172 h 6254983"/>
              <a:gd name="connsiteX575" fmla="*/ 1730184 w 3336462"/>
              <a:gd name="connsiteY575" fmla="*/ 2915805 h 6254983"/>
              <a:gd name="connsiteX576" fmla="*/ 1655267 w 3336462"/>
              <a:gd name="connsiteY576" fmla="*/ 2923140 h 6254983"/>
              <a:gd name="connsiteX577" fmla="*/ 1647566 w 3336462"/>
              <a:gd name="connsiteY577" fmla="*/ 2914775 h 6254983"/>
              <a:gd name="connsiteX578" fmla="*/ 1641710 w 3336462"/>
              <a:gd name="connsiteY578" fmla="*/ 2568092 h 6254983"/>
              <a:gd name="connsiteX579" fmla="*/ 1645789 w 3336462"/>
              <a:gd name="connsiteY579" fmla="*/ 2560845 h 6254983"/>
              <a:gd name="connsiteX580" fmla="*/ 1670386 w 3336462"/>
              <a:gd name="connsiteY580" fmla="*/ 2543922 h 6254983"/>
              <a:gd name="connsiteX581" fmla="*/ 1682006 w 3336462"/>
              <a:gd name="connsiteY581" fmla="*/ 2556671 h 6254983"/>
              <a:gd name="connsiteX582" fmla="*/ 1657862 w 3336462"/>
              <a:gd name="connsiteY582" fmla="*/ 2577770 h 6254983"/>
              <a:gd name="connsiteX583" fmla="*/ 1641710 w 3336462"/>
              <a:gd name="connsiteY583" fmla="*/ 2568092 h 6254983"/>
              <a:gd name="connsiteX584" fmla="*/ 1641502 w 3336462"/>
              <a:gd name="connsiteY584" fmla="*/ 3807487 h 6254983"/>
              <a:gd name="connsiteX585" fmla="*/ 1721384 w 3336462"/>
              <a:gd name="connsiteY585" fmla="*/ 3731894 h 6254983"/>
              <a:gd name="connsiteX586" fmla="*/ 1795852 w 3336462"/>
              <a:gd name="connsiteY586" fmla="*/ 3665774 h 6254983"/>
              <a:gd name="connsiteX587" fmla="*/ 1809842 w 3336462"/>
              <a:gd name="connsiteY587" fmla="*/ 3674460 h 6254983"/>
              <a:gd name="connsiteX588" fmla="*/ 1735602 w 3336462"/>
              <a:gd name="connsiteY588" fmla="*/ 3750170 h 6254983"/>
              <a:gd name="connsiteX589" fmla="*/ 1654703 w 3336462"/>
              <a:gd name="connsiteY589" fmla="*/ 3817304 h 6254983"/>
              <a:gd name="connsiteX590" fmla="*/ 1641502 w 3336462"/>
              <a:gd name="connsiteY590" fmla="*/ 3807487 h 6254983"/>
              <a:gd name="connsiteX591" fmla="*/ 1633660 w 3336462"/>
              <a:gd name="connsiteY591" fmla="*/ 2719990 h 6254983"/>
              <a:gd name="connsiteX592" fmla="*/ 1636536 w 3336462"/>
              <a:gd name="connsiteY592" fmla="*/ 2706507 h 6254983"/>
              <a:gd name="connsiteX593" fmla="*/ 1683585 w 3336462"/>
              <a:gd name="connsiteY593" fmla="*/ 2678977 h 6254983"/>
              <a:gd name="connsiteX594" fmla="*/ 1691823 w 3336462"/>
              <a:gd name="connsiteY594" fmla="*/ 2695902 h 6254983"/>
              <a:gd name="connsiteX595" fmla="*/ 1645676 w 3336462"/>
              <a:gd name="connsiteY595" fmla="*/ 2724672 h 6254983"/>
              <a:gd name="connsiteX596" fmla="*/ 1633660 w 3336462"/>
              <a:gd name="connsiteY596" fmla="*/ 2719990 h 6254983"/>
              <a:gd name="connsiteX597" fmla="*/ 1633154 w 3336462"/>
              <a:gd name="connsiteY597" fmla="*/ 3496714 h 6254983"/>
              <a:gd name="connsiteX598" fmla="*/ 1660797 w 3336462"/>
              <a:gd name="connsiteY598" fmla="*/ 3488393 h 6254983"/>
              <a:gd name="connsiteX599" fmla="*/ 1646243 w 3336462"/>
              <a:gd name="connsiteY599" fmla="*/ 3479934 h 6254983"/>
              <a:gd name="connsiteX600" fmla="*/ 1659670 w 3336462"/>
              <a:gd name="connsiteY600" fmla="*/ 3452070 h 6254983"/>
              <a:gd name="connsiteX601" fmla="*/ 1685732 w 3336462"/>
              <a:gd name="connsiteY601" fmla="*/ 3467526 h 6254983"/>
              <a:gd name="connsiteX602" fmla="*/ 1665310 w 3336462"/>
              <a:gd name="connsiteY602" fmla="*/ 3486024 h 6254983"/>
              <a:gd name="connsiteX603" fmla="*/ 1703334 w 3336462"/>
              <a:gd name="connsiteY603" fmla="*/ 3462900 h 6254983"/>
              <a:gd name="connsiteX604" fmla="*/ 1752301 w 3336462"/>
              <a:gd name="connsiteY604" fmla="*/ 3439658 h 6254983"/>
              <a:gd name="connsiteX605" fmla="*/ 1678059 w 3336462"/>
              <a:gd name="connsiteY605" fmla="*/ 3404679 h 6254983"/>
              <a:gd name="connsiteX606" fmla="*/ 1651207 w 3336462"/>
              <a:gd name="connsiteY606" fmla="*/ 3461882 h 6254983"/>
              <a:gd name="connsiteX607" fmla="*/ 1633154 w 3336462"/>
              <a:gd name="connsiteY607" fmla="*/ 3496714 h 6254983"/>
              <a:gd name="connsiteX608" fmla="*/ 1623181 w 3336462"/>
              <a:gd name="connsiteY608" fmla="*/ 4504988 h 6254983"/>
              <a:gd name="connsiteX609" fmla="*/ 1628075 w 3336462"/>
              <a:gd name="connsiteY609" fmla="*/ 4497864 h 6254983"/>
              <a:gd name="connsiteX610" fmla="*/ 1685617 w 3336462"/>
              <a:gd name="connsiteY610" fmla="*/ 4488839 h 6254983"/>
              <a:gd name="connsiteX611" fmla="*/ 1752074 w 3336462"/>
              <a:gd name="connsiteY611" fmla="*/ 4496059 h 6254983"/>
              <a:gd name="connsiteX612" fmla="*/ 1753090 w 3336462"/>
              <a:gd name="connsiteY612" fmla="*/ 4513774 h 6254983"/>
              <a:gd name="connsiteX613" fmla="*/ 1697126 w 3336462"/>
              <a:gd name="connsiteY613" fmla="*/ 4519756 h 6254983"/>
              <a:gd name="connsiteX614" fmla="*/ 1635634 w 3336462"/>
              <a:gd name="connsiteY614" fmla="*/ 4517499 h 6254983"/>
              <a:gd name="connsiteX615" fmla="*/ 1631459 w 3336462"/>
              <a:gd name="connsiteY615" fmla="*/ 4519640 h 6254983"/>
              <a:gd name="connsiteX616" fmla="*/ 1625141 w 3336462"/>
              <a:gd name="connsiteY616" fmla="*/ 4512194 h 6254983"/>
              <a:gd name="connsiteX617" fmla="*/ 1623181 w 3336462"/>
              <a:gd name="connsiteY617" fmla="*/ 4504988 h 6254983"/>
              <a:gd name="connsiteX618" fmla="*/ 1578274 w 3336462"/>
              <a:gd name="connsiteY618" fmla="*/ 4917936 h 6254983"/>
              <a:gd name="connsiteX619" fmla="*/ 1585989 w 3336462"/>
              <a:gd name="connsiteY619" fmla="*/ 4912970 h 6254983"/>
              <a:gd name="connsiteX620" fmla="*/ 1655493 w 3336462"/>
              <a:gd name="connsiteY620" fmla="*/ 4933508 h 6254983"/>
              <a:gd name="connsiteX621" fmla="*/ 1724769 w 3336462"/>
              <a:gd name="connsiteY621" fmla="*/ 4961489 h 6254983"/>
              <a:gd name="connsiteX622" fmla="*/ 1718338 w 3336462"/>
              <a:gd name="connsiteY622" fmla="*/ 4975707 h 6254983"/>
              <a:gd name="connsiteX623" fmla="*/ 1650302 w 3336462"/>
              <a:gd name="connsiteY623" fmla="*/ 4955171 h 6254983"/>
              <a:gd name="connsiteX624" fmla="*/ 1580799 w 3336462"/>
              <a:gd name="connsiteY624" fmla="*/ 4926625 h 6254983"/>
              <a:gd name="connsiteX625" fmla="*/ 1578274 w 3336462"/>
              <a:gd name="connsiteY625" fmla="*/ 4917936 h 6254983"/>
              <a:gd name="connsiteX626" fmla="*/ 1574933 w 3336462"/>
              <a:gd name="connsiteY626" fmla="*/ 5666105 h 6254983"/>
              <a:gd name="connsiteX627" fmla="*/ 1583620 w 3336462"/>
              <a:gd name="connsiteY627" fmla="*/ 5654597 h 6254983"/>
              <a:gd name="connsiteX628" fmla="*/ 1658088 w 3336462"/>
              <a:gd name="connsiteY628" fmla="*/ 5726355 h 6254983"/>
              <a:gd name="connsiteX629" fmla="*/ 1645678 w 3336462"/>
              <a:gd name="connsiteY629" fmla="*/ 5735945 h 6254983"/>
              <a:gd name="connsiteX630" fmla="*/ 1574933 w 3336462"/>
              <a:gd name="connsiteY630" fmla="*/ 5666105 h 6254983"/>
              <a:gd name="connsiteX631" fmla="*/ 1566924 w 3336462"/>
              <a:gd name="connsiteY631" fmla="*/ 3291180 h 6254983"/>
              <a:gd name="connsiteX632" fmla="*/ 1584412 w 3336462"/>
              <a:gd name="connsiteY632" fmla="*/ 3281816 h 6254983"/>
              <a:gd name="connsiteX633" fmla="*/ 1574257 w 3336462"/>
              <a:gd name="connsiteY633" fmla="*/ 3270306 h 6254983"/>
              <a:gd name="connsiteX634" fmla="*/ 1572452 w 3336462"/>
              <a:gd name="connsiteY634" fmla="*/ 3267936 h 6254983"/>
              <a:gd name="connsiteX635" fmla="*/ 1566924 w 3336462"/>
              <a:gd name="connsiteY635" fmla="*/ 3291180 h 6254983"/>
              <a:gd name="connsiteX636" fmla="*/ 1560011 w 3336462"/>
              <a:gd name="connsiteY636" fmla="*/ 1983625 h 6254983"/>
              <a:gd name="connsiteX637" fmla="*/ 1565454 w 3336462"/>
              <a:gd name="connsiteY637" fmla="*/ 1973344 h 6254983"/>
              <a:gd name="connsiteX638" fmla="*/ 1639582 w 3336462"/>
              <a:gd name="connsiteY638" fmla="*/ 1948070 h 6254983"/>
              <a:gd name="connsiteX639" fmla="*/ 1646578 w 3336462"/>
              <a:gd name="connsiteY639" fmla="*/ 1963075 h 6254983"/>
              <a:gd name="connsiteX640" fmla="*/ 1569968 w 3336462"/>
              <a:gd name="connsiteY640" fmla="*/ 1989252 h 6254983"/>
              <a:gd name="connsiteX641" fmla="*/ 1560011 w 3336462"/>
              <a:gd name="connsiteY641" fmla="*/ 1983625 h 6254983"/>
              <a:gd name="connsiteX642" fmla="*/ 1547948 w 3336462"/>
              <a:gd name="connsiteY642" fmla="*/ 2620290 h 6254983"/>
              <a:gd name="connsiteX643" fmla="*/ 1551578 w 3336462"/>
              <a:gd name="connsiteY643" fmla="*/ 2613536 h 6254983"/>
              <a:gd name="connsiteX644" fmla="*/ 1602238 w 3336462"/>
              <a:gd name="connsiteY644" fmla="*/ 2591986 h 6254983"/>
              <a:gd name="connsiteX645" fmla="*/ 1606751 w 3336462"/>
              <a:gd name="connsiteY645" fmla="*/ 2608912 h 6254983"/>
              <a:gd name="connsiteX646" fmla="*/ 1563988 w 3336462"/>
              <a:gd name="connsiteY646" fmla="*/ 2628430 h 6254983"/>
              <a:gd name="connsiteX647" fmla="*/ 1547948 w 3336462"/>
              <a:gd name="connsiteY647" fmla="*/ 2620290 h 6254983"/>
              <a:gd name="connsiteX648" fmla="*/ 1544002 w 3336462"/>
              <a:gd name="connsiteY648" fmla="*/ 5109549 h 6254983"/>
              <a:gd name="connsiteX649" fmla="*/ 1551463 w 3336462"/>
              <a:gd name="connsiteY649" fmla="*/ 5104006 h 6254983"/>
              <a:gd name="connsiteX650" fmla="*/ 1664066 w 3336462"/>
              <a:gd name="connsiteY650" fmla="*/ 5140225 h 6254983"/>
              <a:gd name="connsiteX651" fmla="*/ 1658651 w 3336462"/>
              <a:gd name="connsiteY651" fmla="*/ 5156131 h 6254983"/>
              <a:gd name="connsiteX652" fmla="*/ 1547288 w 3336462"/>
              <a:gd name="connsiteY652" fmla="*/ 5118561 h 6254983"/>
              <a:gd name="connsiteX653" fmla="*/ 1544002 w 3336462"/>
              <a:gd name="connsiteY653" fmla="*/ 5109549 h 6254983"/>
              <a:gd name="connsiteX654" fmla="*/ 1519069 w 3336462"/>
              <a:gd name="connsiteY654" fmla="*/ 3083078 h 6254983"/>
              <a:gd name="connsiteX655" fmla="*/ 1525515 w 3336462"/>
              <a:gd name="connsiteY655" fmla="*/ 3075420 h 6254983"/>
              <a:gd name="connsiteX656" fmla="*/ 1581590 w 3336462"/>
              <a:gd name="connsiteY656" fmla="*/ 3081514 h 6254983"/>
              <a:gd name="connsiteX657" fmla="*/ 1637892 w 3336462"/>
              <a:gd name="connsiteY657" fmla="*/ 3102842 h 6254983"/>
              <a:gd name="connsiteX658" fmla="*/ 1633604 w 3336462"/>
              <a:gd name="connsiteY658" fmla="*/ 3118188 h 6254983"/>
              <a:gd name="connsiteX659" fmla="*/ 1573016 w 3336462"/>
              <a:gd name="connsiteY659" fmla="*/ 3106904 h 6254983"/>
              <a:gd name="connsiteX660" fmla="*/ 1523709 w 3336462"/>
              <a:gd name="connsiteY660" fmla="*/ 3092346 h 6254983"/>
              <a:gd name="connsiteX661" fmla="*/ 1519069 w 3336462"/>
              <a:gd name="connsiteY661" fmla="*/ 3083078 h 6254983"/>
              <a:gd name="connsiteX662" fmla="*/ 1517910 w 3336462"/>
              <a:gd name="connsiteY662" fmla="*/ 3718234 h 6254983"/>
              <a:gd name="connsiteX663" fmla="*/ 1519984 w 3336462"/>
              <a:gd name="connsiteY663" fmla="*/ 3711013 h 6254983"/>
              <a:gd name="connsiteX664" fmla="*/ 1559700 w 3336462"/>
              <a:gd name="connsiteY664" fmla="*/ 3665996 h 6254983"/>
              <a:gd name="connsiteX665" fmla="*/ 1595129 w 3336462"/>
              <a:gd name="connsiteY665" fmla="*/ 3632262 h 6254983"/>
              <a:gd name="connsiteX666" fmla="*/ 1606525 w 3336462"/>
              <a:gd name="connsiteY666" fmla="*/ 3643203 h 6254983"/>
              <a:gd name="connsiteX667" fmla="*/ 1572337 w 3336462"/>
              <a:gd name="connsiteY667" fmla="*/ 3685849 h 6254983"/>
              <a:gd name="connsiteX668" fmla="*/ 1535441 w 3336462"/>
              <a:gd name="connsiteY668" fmla="*/ 3725341 h 6254983"/>
              <a:gd name="connsiteX669" fmla="*/ 1517910 w 3336462"/>
              <a:gd name="connsiteY669" fmla="*/ 3718234 h 6254983"/>
              <a:gd name="connsiteX670" fmla="*/ 1515021 w 3336462"/>
              <a:gd name="connsiteY670" fmla="*/ 3192556 h 6254983"/>
              <a:gd name="connsiteX671" fmla="*/ 1515135 w 3336462"/>
              <a:gd name="connsiteY671" fmla="*/ 3192556 h 6254983"/>
              <a:gd name="connsiteX672" fmla="*/ 1515021 w 3336462"/>
              <a:gd name="connsiteY672" fmla="*/ 3192442 h 6254983"/>
              <a:gd name="connsiteX673" fmla="*/ 1515021 w 3336462"/>
              <a:gd name="connsiteY673" fmla="*/ 3192556 h 6254983"/>
              <a:gd name="connsiteX674" fmla="*/ 1513103 w 3336462"/>
              <a:gd name="connsiteY674" fmla="*/ 3961392 h 6254983"/>
              <a:gd name="connsiteX675" fmla="*/ 1514004 w 3336462"/>
              <a:gd name="connsiteY675" fmla="*/ 3950430 h 6254983"/>
              <a:gd name="connsiteX676" fmla="*/ 1556766 w 3336462"/>
              <a:gd name="connsiteY676" fmla="*/ 3917034 h 6254983"/>
              <a:gd name="connsiteX677" fmla="*/ 1601222 w 3336462"/>
              <a:gd name="connsiteY677" fmla="*/ 3882959 h 6254983"/>
              <a:gd name="connsiteX678" fmla="*/ 1612730 w 3336462"/>
              <a:gd name="connsiteY678" fmla="*/ 3896838 h 6254983"/>
              <a:gd name="connsiteX679" fmla="*/ 1523369 w 3336462"/>
              <a:gd name="connsiteY679" fmla="*/ 3965326 h 6254983"/>
              <a:gd name="connsiteX680" fmla="*/ 1513103 w 3336462"/>
              <a:gd name="connsiteY680" fmla="*/ 3961392 h 6254983"/>
              <a:gd name="connsiteX681" fmla="*/ 1498109 w 3336462"/>
              <a:gd name="connsiteY681" fmla="*/ 2845414 h 6254983"/>
              <a:gd name="connsiteX682" fmla="*/ 1503510 w 3336462"/>
              <a:gd name="connsiteY682" fmla="*/ 2832199 h 6254983"/>
              <a:gd name="connsiteX683" fmla="*/ 1563423 w 3336462"/>
              <a:gd name="connsiteY683" fmla="*/ 2820691 h 6254983"/>
              <a:gd name="connsiteX684" fmla="*/ 1563875 w 3336462"/>
              <a:gd name="connsiteY684" fmla="*/ 2838518 h 6254983"/>
              <a:gd name="connsiteX685" fmla="*/ 1509378 w 3336462"/>
              <a:gd name="connsiteY685" fmla="*/ 2852284 h 6254983"/>
              <a:gd name="connsiteX686" fmla="*/ 1498109 w 3336462"/>
              <a:gd name="connsiteY686" fmla="*/ 2845414 h 6254983"/>
              <a:gd name="connsiteX687" fmla="*/ 1493160 w 3336462"/>
              <a:gd name="connsiteY687" fmla="*/ 4251717 h 6254983"/>
              <a:gd name="connsiteX688" fmla="*/ 1496065 w 3336462"/>
              <a:gd name="connsiteY688" fmla="*/ 4241875 h 6254983"/>
              <a:gd name="connsiteX689" fmla="*/ 1670273 w 3336462"/>
              <a:gd name="connsiteY689" fmla="*/ 4165715 h 6254983"/>
              <a:gd name="connsiteX690" fmla="*/ 1679299 w 3336462"/>
              <a:gd name="connsiteY690" fmla="*/ 4184332 h 6254983"/>
              <a:gd name="connsiteX691" fmla="*/ 1669258 w 3336462"/>
              <a:gd name="connsiteY691" fmla="*/ 4191101 h 6254983"/>
              <a:gd name="connsiteX692" fmla="*/ 1667001 w 3336462"/>
              <a:gd name="connsiteY692" fmla="*/ 4191101 h 6254983"/>
              <a:gd name="connsiteX693" fmla="*/ 1502609 w 3336462"/>
              <a:gd name="connsiteY693" fmla="*/ 4256318 h 6254983"/>
              <a:gd name="connsiteX694" fmla="*/ 1493160 w 3336462"/>
              <a:gd name="connsiteY694" fmla="*/ 4251717 h 6254983"/>
              <a:gd name="connsiteX695" fmla="*/ 1452004 w 3336462"/>
              <a:gd name="connsiteY695" fmla="*/ 4454705 h 6254983"/>
              <a:gd name="connsiteX696" fmla="*/ 1458040 w 3336462"/>
              <a:gd name="connsiteY696" fmla="*/ 4446300 h 6254983"/>
              <a:gd name="connsiteX697" fmla="*/ 1675123 w 3336462"/>
              <a:gd name="connsiteY697" fmla="*/ 4415161 h 6254983"/>
              <a:gd name="connsiteX698" fmla="*/ 1676026 w 3336462"/>
              <a:gd name="connsiteY698" fmla="*/ 4430280 h 6254983"/>
              <a:gd name="connsiteX699" fmla="*/ 1460185 w 3336462"/>
              <a:gd name="connsiteY699" fmla="*/ 4461083 h 6254983"/>
              <a:gd name="connsiteX700" fmla="*/ 1452004 w 3336462"/>
              <a:gd name="connsiteY700" fmla="*/ 4454705 h 6254983"/>
              <a:gd name="connsiteX701" fmla="*/ 1447690 w 3336462"/>
              <a:gd name="connsiteY701" fmla="*/ 2976324 h 6254983"/>
              <a:gd name="connsiteX702" fmla="*/ 1454318 w 3336462"/>
              <a:gd name="connsiteY702" fmla="*/ 2966466 h 6254983"/>
              <a:gd name="connsiteX703" fmla="*/ 1641502 w 3336462"/>
              <a:gd name="connsiteY703" fmla="*/ 2945142 h 6254983"/>
              <a:gd name="connsiteX704" fmla="*/ 1642968 w 3336462"/>
              <a:gd name="connsiteY704" fmla="*/ 2961163 h 6254983"/>
              <a:gd name="connsiteX705" fmla="*/ 1456461 w 3336462"/>
              <a:gd name="connsiteY705" fmla="*/ 2984406 h 6254983"/>
              <a:gd name="connsiteX706" fmla="*/ 1447690 w 3336462"/>
              <a:gd name="connsiteY706" fmla="*/ 2976324 h 6254983"/>
              <a:gd name="connsiteX707" fmla="*/ 1439072 w 3336462"/>
              <a:gd name="connsiteY707" fmla="*/ 4391327 h 6254983"/>
              <a:gd name="connsiteX708" fmla="*/ 1446081 w 3336462"/>
              <a:gd name="connsiteY708" fmla="*/ 4380185 h 6254983"/>
              <a:gd name="connsiteX709" fmla="*/ 1557218 w 3336462"/>
              <a:gd name="connsiteY709" fmla="*/ 4365180 h 6254983"/>
              <a:gd name="connsiteX710" fmla="*/ 1560038 w 3336462"/>
              <a:gd name="connsiteY710" fmla="*/ 4381542 h 6254983"/>
              <a:gd name="connsiteX711" fmla="*/ 1448901 w 3336462"/>
              <a:gd name="connsiteY711" fmla="*/ 4399931 h 6254983"/>
              <a:gd name="connsiteX712" fmla="*/ 1439072 w 3336462"/>
              <a:gd name="connsiteY712" fmla="*/ 4391327 h 6254983"/>
              <a:gd name="connsiteX713" fmla="*/ 1437786 w 3336462"/>
              <a:gd name="connsiteY713" fmla="*/ 2583638 h 6254983"/>
              <a:gd name="connsiteX714" fmla="*/ 1440101 w 3336462"/>
              <a:gd name="connsiteY714" fmla="*/ 2576640 h 6254983"/>
              <a:gd name="connsiteX715" fmla="*/ 1539390 w 3336462"/>
              <a:gd name="connsiteY715" fmla="*/ 2489200 h 6254983"/>
              <a:gd name="connsiteX716" fmla="*/ 1549207 w 3336462"/>
              <a:gd name="connsiteY716" fmla="*/ 2503190 h 6254983"/>
              <a:gd name="connsiteX717" fmla="*/ 1454319 w 3336462"/>
              <a:gd name="connsiteY717" fmla="*/ 2588827 h 6254983"/>
              <a:gd name="connsiteX718" fmla="*/ 1437786 w 3336462"/>
              <a:gd name="connsiteY718" fmla="*/ 2583638 h 6254983"/>
              <a:gd name="connsiteX719" fmla="*/ 1429003 w 3336462"/>
              <a:gd name="connsiteY719" fmla="*/ 2075934 h 6254983"/>
              <a:gd name="connsiteX720" fmla="*/ 1433107 w 3336462"/>
              <a:gd name="connsiteY720" fmla="*/ 2066540 h 6254983"/>
              <a:gd name="connsiteX721" fmla="*/ 1500578 w 3336462"/>
              <a:gd name="connsiteY721" fmla="*/ 2041944 h 6254983"/>
              <a:gd name="connsiteX722" fmla="*/ 1561506 w 3336462"/>
              <a:gd name="connsiteY722" fmla="*/ 2029194 h 6254983"/>
              <a:gd name="connsiteX723" fmla="*/ 1565568 w 3336462"/>
              <a:gd name="connsiteY723" fmla="*/ 2047811 h 6254983"/>
              <a:gd name="connsiteX724" fmla="*/ 1504527 w 3336462"/>
              <a:gd name="connsiteY724" fmla="*/ 2066315 h 6254983"/>
              <a:gd name="connsiteX725" fmla="*/ 1437508 w 3336462"/>
              <a:gd name="connsiteY725" fmla="*/ 2081434 h 6254983"/>
              <a:gd name="connsiteX726" fmla="*/ 1429003 w 3336462"/>
              <a:gd name="connsiteY726" fmla="*/ 2075934 h 6254983"/>
              <a:gd name="connsiteX727" fmla="*/ 1427197 w 3336462"/>
              <a:gd name="connsiteY727" fmla="*/ 4709898 h 6254983"/>
              <a:gd name="connsiteX728" fmla="*/ 1433218 w 3336462"/>
              <a:gd name="connsiteY728" fmla="*/ 4703887 h 6254983"/>
              <a:gd name="connsiteX729" fmla="*/ 1487377 w 3336462"/>
              <a:gd name="connsiteY729" fmla="*/ 4703887 h 6254983"/>
              <a:gd name="connsiteX730" fmla="*/ 1532171 w 3336462"/>
              <a:gd name="connsiteY730" fmla="*/ 4708740 h 6254983"/>
              <a:gd name="connsiteX731" fmla="*/ 1531267 w 3336462"/>
              <a:gd name="connsiteY731" fmla="*/ 4725667 h 6254983"/>
              <a:gd name="connsiteX732" fmla="*/ 1475756 w 3336462"/>
              <a:gd name="connsiteY732" fmla="*/ 4727698 h 6254983"/>
              <a:gd name="connsiteX733" fmla="*/ 1430059 w 3336462"/>
              <a:gd name="connsiteY733" fmla="*/ 4717427 h 6254983"/>
              <a:gd name="connsiteX734" fmla="*/ 1427197 w 3336462"/>
              <a:gd name="connsiteY734" fmla="*/ 4709898 h 6254983"/>
              <a:gd name="connsiteX735" fmla="*/ 1427042 w 3336462"/>
              <a:gd name="connsiteY735" fmla="*/ 3025391 h 6254983"/>
              <a:gd name="connsiteX736" fmla="*/ 1435475 w 3336462"/>
              <a:gd name="connsiteY736" fmla="*/ 3016112 h 6254983"/>
              <a:gd name="connsiteX737" fmla="*/ 1839855 w 3336462"/>
              <a:gd name="connsiteY737" fmla="*/ 3016336 h 6254983"/>
              <a:gd name="connsiteX738" fmla="*/ 1839404 w 3336462"/>
              <a:gd name="connsiteY738" fmla="*/ 3033374 h 6254983"/>
              <a:gd name="connsiteX739" fmla="*/ 1434686 w 3336462"/>
              <a:gd name="connsiteY739" fmla="*/ 3034840 h 6254983"/>
              <a:gd name="connsiteX740" fmla="*/ 1427042 w 3336462"/>
              <a:gd name="connsiteY740" fmla="*/ 3025391 h 6254983"/>
              <a:gd name="connsiteX741" fmla="*/ 1398482 w 3336462"/>
              <a:gd name="connsiteY741" fmla="*/ 2025978 h 6254983"/>
              <a:gd name="connsiteX742" fmla="*/ 1403319 w 3336462"/>
              <a:gd name="connsiteY742" fmla="*/ 2013848 h 6254983"/>
              <a:gd name="connsiteX743" fmla="*/ 1499449 w 3336462"/>
              <a:gd name="connsiteY743" fmla="*/ 1984851 h 6254983"/>
              <a:gd name="connsiteX744" fmla="*/ 1502157 w 3336462"/>
              <a:gd name="connsiteY744" fmla="*/ 2001211 h 6254983"/>
              <a:gd name="connsiteX745" fmla="*/ 1409299 w 3336462"/>
              <a:gd name="connsiteY745" fmla="*/ 2032352 h 6254983"/>
              <a:gd name="connsiteX746" fmla="*/ 1398482 w 3336462"/>
              <a:gd name="connsiteY746" fmla="*/ 2025978 h 6254983"/>
              <a:gd name="connsiteX747" fmla="*/ 1387071 w 3336462"/>
              <a:gd name="connsiteY747" fmla="*/ 5669817 h 6254983"/>
              <a:gd name="connsiteX748" fmla="*/ 1395422 w 3336462"/>
              <a:gd name="connsiteY748" fmla="*/ 5657066 h 6254983"/>
              <a:gd name="connsiteX749" fmla="*/ 1436379 w 3336462"/>
              <a:gd name="connsiteY749" fmla="*/ 5687534 h 6254983"/>
              <a:gd name="connsiteX750" fmla="*/ 1423177 w 3336462"/>
              <a:gd name="connsiteY750" fmla="*/ 5701975 h 6254983"/>
              <a:gd name="connsiteX751" fmla="*/ 1387071 w 3336462"/>
              <a:gd name="connsiteY751" fmla="*/ 5669817 h 6254983"/>
              <a:gd name="connsiteX752" fmla="*/ 1374533 w 3336462"/>
              <a:gd name="connsiteY752" fmla="*/ 2185758 h 6254983"/>
              <a:gd name="connsiteX753" fmla="*/ 1377030 w 3336462"/>
              <a:gd name="connsiteY753" fmla="*/ 2176324 h 6254983"/>
              <a:gd name="connsiteX754" fmla="*/ 1426900 w 3336462"/>
              <a:gd name="connsiteY754" fmla="*/ 2157480 h 6254983"/>
              <a:gd name="connsiteX755" fmla="*/ 1472934 w 3336462"/>
              <a:gd name="connsiteY755" fmla="*/ 2153419 h 6254983"/>
              <a:gd name="connsiteX756" fmla="*/ 1475980 w 3336462"/>
              <a:gd name="connsiteY756" fmla="*/ 2168764 h 6254983"/>
              <a:gd name="connsiteX757" fmla="*/ 1426448 w 3336462"/>
              <a:gd name="connsiteY757" fmla="*/ 2183431 h 6254983"/>
              <a:gd name="connsiteX758" fmla="*/ 1382107 w 3336462"/>
              <a:gd name="connsiteY758" fmla="*/ 2191893 h 6254983"/>
              <a:gd name="connsiteX759" fmla="*/ 1374533 w 3336462"/>
              <a:gd name="connsiteY759" fmla="*/ 2185758 h 6254983"/>
              <a:gd name="connsiteX760" fmla="*/ 1358075 w 3336462"/>
              <a:gd name="connsiteY760" fmla="*/ 3867733 h 6254983"/>
              <a:gd name="connsiteX761" fmla="*/ 1423065 w 3336462"/>
              <a:gd name="connsiteY761" fmla="*/ 3811205 h 6254983"/>
              <a:gd name="connsiteX762" fmla="*/ 1491777 w 3336462"/>
              <a:gd name="connsiteY762" fmla="*/ 3756146 h 6254983"/>
              <a:gd name="connsiteX763" fmla="*/ 1503399 w 3336462"/>
              <a:gd name="connsiteY763" fmla="*/ 3768554 h 6254983"/>
              <a:gd name="connsiteX764" fmla="*/ 1366989 w 3336462"/>
              <a:gd name="connsiteY764" fmla="*/ 3881047 h 6254983"/>
              <a:gd name="connsiteX765" fmla="*/ 1358075 w 3336462"/>
              <a:gd name="connsiteY765" fmla="*/ 3867733 h 6254983"/>
              <a:gd name="connsiteX766" fmla="*/ 1351193 w 3336462"/>
              <a:gd name="connsiteY766" fmla="*/ 5167302 h 6254983"/>
              <a:gd name="connsiteX767" fmla="*/ 1362475 w 3336462"/>
              <a:gd name="connsiteY767" fmla="*/ 5162564 h 6254983"/>
              <a:gd name="connsiteX768" fmla="*/ 1439876 w 3336462"/>
              <a:gd name="connsiteY768" fmla="*/ 5196638 h 6254983"/>
              <a:gd name="connsiteX769" fmla="*/ 1521000 w 3336462"/>
              <a:gd name="connsiteY769" fmla="*/ 5247636 h 6254983"/>
              <a:gd name="connsiteX770" fmla="*/ 1510959 w 3336462"/>
              <a:gd name="connsiteY770" fmla="*/ 5263883 h 6254983"/>
              <a:gd name="connsiteX771" fmla="*/ 1425320 w 3336462"/>
              <a:gd name="connsiteY771" fmla="*/ 5223377 h 6254983"/>
              <a:gd name="connsiteX772" fmla="*/ 1352433 w 3336462"/>
              <a:gd name="connsiteY772" fmla="*/ 5178811 h 6254983"/>
              <a:gd name="connsiteX773" fmla="*/ 1351193 w 3336462"/>
              <a:gd name="connsiteY773" fmla="*/ 5167302 h 6254983"/>
              <a:gd name="connsiteX774" fmla="*/ 1350755 w 3336462"/>
              <a:gd name="connsiteY774" fmla="*/ 2885399 h 6254983"/>
              <a:gd name="connsiteX775" fmla="*/ 1355254 w 3336462"/>
              <a:gd name="connsiteY775" fmla="*/ 2875413 h 6254983"/>
              <a:gd name="connsiteX776" fmla="*/ 1458606 w 3336462"/>
              <a:gd name="connsiteY776" fmla="*/ 2848559 h 6254983"/>
              <a:gd name="connsiteX777" fmla="*/ 1463119 w 3336462"/>
              <a:gd name="connsiteY777" fmla="*/ 2865597 h 6254983"/>
              <a:gd name="connsiteX778" fmla="*/ 1358864 w 3336462"/>
              <a:gd name="connsiteY778" fmla="*/ 2892338 h 6254983"/>
              <a:gd name="connsiteX779" fmla="*/ 1350755 w 3336462"/>
              <a:gd name="connsiteY779" fmla="*/ 2885399 h 6254983"/>
              <a:gd name="connsiteX780" fmla="*/ 1349839 w 3336462"/>
              <a:gd name="connsiteY780" fmla="*/ 5533523 h 6254983"/>
              <a:gd name="connsiteX781" fmla="*/ 1359881 w 3336462"/>
              <a:gd name="connsiteY781" fmla="*/ 5520660 h 6254983"/>
              <a:gd name="connsiteX782" fmla="*/ 1419116 w 3336462"/>
              <a:gd name="connsiteY782" fmla="*/ 5576059 h 6254983"/>
              <a:gd name="connsiteX783" fmla="*/ 1409300 w 3336462"/>
              <a:gd name="connsiteY783" fmla="*/ 5583957 h 6254983"/>
              <a:gd name="connsiteX784" fmla="*/ 1349839 w 3336462"/>
              <a:gd name="connsiteY784" fmla="*/ 5533523 h 6254983"/>
              <a:gd name="connsiteX785" fmla="*/ 1343520 w 3336462"/>
              <a:gd name="connsiteY785" fmla="*/ 3772059 h 6254983"/>
              <a:gd name="connsiteX786" fmla="*/ 1397339 w 3336462"/>
              <a:gd name="connsiteY786" fmla="*/ 3711132 h 6254983"/>
              <a:gd name="connsiteX787" fmla="*/ 1446758 w 3336462"/>
              <a:gd name="connsiteY787" fmla="*/ 3666566 h 6254983"/>
              <a:gd name="connsiteX788" fmla="*/ 1458717 w 3336462"/>
              <a:gd name="connsiteY788" fmla="*/ 3679089 h 6254983"/>
              <a:gd name="connsiteX789" fmla="*/ 1411555 w 3336462"/>
              <a:gd name="connsiteY789" fmla="*/ 3735276 h 6254983"/>
              <a:gd name="connsiteX790" fmla="*/ 1358526 w 3336462"/>
              <a:gd name="connsiteY790" fmla="*/ 3786614 h 6254983"/>
              <a:gd name="connsiteX791" fmla="*/ 1343520 w 3336462"/>
              <a:gd name="connsiteY791" fmla="*/ 3772059 h 6254983"/>
              <a:gd name="connsiteX792" fmla="*/ 1341940 w 3336462"/>
              <a:gd name="connsiteY792" fmla="*/ 3428043 h 6254983"/>
              <a:gd name="connsiteX793" fmla="*/ 1370261 w 3336462"/>
              <a:gd name="connsiteY793" fmla="*/ 3383587 h 6254983"/>
              <a:gd name="connsiteX794" fmla="*/ 1385719 w 3336462"/>
              <a:gd name="connsiteY794" fmla="*/ 3394195 h 6254983"/>
              <a:gd name="connsiteX795" fmla="*/ 1355818 w 3336462"/>
              <a:gd name="connsiteY795" fmla="*/ 3433458 h 6254983"/>
              <a:gd name="connsiteX796" fmla="*/ 1341940 w 3336462"/>
              <a:gd name="connsiteY796" fmla="*/ 3428043 h 6254983"/>
              <a:gd name="connsiteX797" fmla="*/ 1325847 w 3336462"/>
              <a:gd name="connsiteY797" fmla="*/ 2145944 h 6254983"/>
              <a:gd name="connsiteX798" fmla="*/ 1330432 w 3336462"/>
              <a:gd name="connsiteY798" fmla="*/ 2136946 h 6254983"/>
              <a:gd name="connsiteX799" fmla="*/ 1515808 w 3336462"/>
              <a:gd name="connsiteY799" fmla="*/ 2086511 h 6254983"/>
              <a:gd name="connsiteX800" fmla="*/ 1519872 w 3336462"/>
              <a:gd name="connsiteY800" fmla="*/ 2104902 h 6254983"/>
              <a:gd name="connsiteX801" fmla="*/ 1333703 w 3336462"/>
              <a:gd name="connsiteY801" fmla="*/ 2151727 h 6254983"/>
              <a:gd name="connsiteX802" fmla="*/ 1325847 w 3336462"/>
              <a:gd name="connsiteY802" fmla="*/ 2145944 h 6254983"/>
              <a:gd name="connsiteX803" fmla="*/ 1321462 w 3336462"/>
              <a:gd name="connsiteY803" fmla="*/ 3045926 h 6254983"/>
              <a:gd name="connsiteX804" fmla="*/ 1327046 w 3336462"/>
              <a:gd name="connsiteY804" fmla="*/ 3036872 h 6254983"/>
              <a:gd name="connsiteX805" fmla="*/ 1478125 w 3336462"/>
              <a:gd name="connsiteY805" fmla="*/ 3064740 h 6254983"/>
              <a:gd name="connsiteX806" fmla="*/ 1470452 w 3336462"/>
              <a:gd name="connsiteY806" fmla="*/ 3083356 h 6254983"/>
              <a:gd name="connsiteX807" fmla="*/ 1400724 w 3336462"/>
              <a:gd name="connsiteY807" fmla="*/ 3066546 h 6254983"/>
              <a:gd name="connsiteX808" fmla="*/ 1327724 w 3336462"/>
              <a:gd name="connsiteY808" fmla="*/ 3054812 h 6254983"/>
              <a:gd name="connsiteX809" fmla="*/ 1321462 w 3336462"/>
              <a:gd name="connsiteY809" fmla="*/ 3045926 h 6254983"/>
              <a:gd name="connsiteX810" fmla="*/ 1305836 w 3336462"/>
              <a:gd name="connsiteY810" fmla="*/ 1694544 h 6254983"/>
              <a:gd name="connsiteX811" fmla="*/ 1353562 w 3336462"/>
              <a:gd name="connsiteY811" fmla="*/ 1630457 h 6254983"/>
              <a:gd name="connsiteX812" fmla="*/ 1369697 w 3336462"/>
              <a:gd name="connsiteY812" fmla="*/ 1640610 h 6254983"/>
              <a:gd name="connsiteX813" fmla="*/ 1321405 w 3336462"/>
              <a:gd name="connsiteY813" fmla="*/ 1706729 h 6254983"/>
              <a:gd name="connsiteX814" fmla="*/ 1305836 w 3336462"/>
              <a:gd name="connsiteY814" fmla="*/ 1694544 h 6254983"/>
              <a:gd name="connsiteX815" fmla="*/ 1284975 w 3336462"/>
              <a:gd name="connsiteY815" fmla="*/ 4469916 h 6254983"/>
              <a:gd name="connsiteX816" fmla="*/ 1289700 w 3336462"/>
              <a:gd name="connsiteY816" fmla="*/ 4460858 h 6254983"/>
              <a:gd name="connsiteX817" fmla="*/ 1400837 w 3336462"/>
              <a:gd name="connsiteY817" fmla="*/ 4442015 h 6254983"/>
              <a:gd name="connsiteX818" fmla="*/ 1403206 w 3336462"/>
              <a:gd name="connsiteY818" fmla="*/ 4461647 h 6254983"/>
              <a:gd name="connsiteX819" fmla="*/ 1292182 w 3336462"/>
              <a:gd name="connsiteY819" fmla="*/ 4477106 h 6254983"/>
              <a:gd name="connsiteX820" fmla="*/ 1284975 w 3336462"/>
              <a:gd name="connsiteY820" fmla="*/ 4469916 h 6254983"/>
              <a:gd name="connsiteX821" fmla="*/ 1273777 w 3336462"/>
              <a:gd name="connsiteY821" fmla="*/ 1999012 h 6254983"/>
              <a:gd name="connsiteX822" fmla="*/ 1276952 w 3336462"/>
              <a:gd name="connsiteY822" fmla="*/ 1986883 h 6254983"/>
              <a:gd name="connsiteX823" fmla="*/ 1402755 w 3336462"/>
              <a:gd name="connsiteY823" fmla="*/ 1922458 h 6254983"/>
              <a:gd name="connsiteX824" fmla="*/ 1411556 w 3336462"/>
              <a:gd name="connsiteY824" fmla="*/ 1939044 h 6254983"/>
              <a:gd name="connsiteX825" fmla="*/ 1347469 w 3336462"/>
              <a:gd name="connsiteY825" fmla="*/ 1972666 h 6254983"/>
              <a:gd name="connsiteX826" fmla="*/ 1286090 w 3336462"/>
              <a:gd name="connsiteY826" fmla="*/ 2002680 h 6254983"/>
              <a:gd name="connsiteX827" fmla="*/ 1273777 w 3336462"/>
              <a:gd name="connsiteY827" fmla="*/ 1999012 h 6254983"/>
              <a:gd name="connsiteX828" fmla="*/ 1255851 w 3336462"/>
              <a:gd name="connsiteY828" fmla="*/ 3739324 h 6254983"/>
              <a:gd name="connsiteX829" fmla="*/ 1323323 w 3336462"/>
              <a:gd name="connsiteY829" fmla="*/ 3653802 h 6254983"/>
              <a:gd name="connsiteX830" fmla="*/ 1388991 w 3336462"/>
              <a:gd name="connsiteY830" fmla="*/ 3581595 h 6254983"/>
              <a:gd name="connsiteX831" fmla="*/ 1401064 w 3336462"/>
              <a:gd name="connsiteY831" fmla="*/ 3590395 h 6254983"/>
              <a:gd name="connsiteX832" fmla="*/ 1343971 w 3336462"/>
              <a:gd name="connsiteY832" fmla="*/ 3671065 h 6254983"/>
              <a:gd name="connsiteX833" fmla="*/ 1267699 w 3336462"/>
              <a:gd name="connsiteY833" fmla="*/ 3751286 h 6254983"/>
              <a:gd name="connsiteX834" fmla="*/ 1255851 w 3336462"/>
              <a:gd name="connsiteY834" fmla="*/ 3739324 h 6254983"/>
              <a:gd name="connsiteX835" fmla="*/ 1249561 w 3336462"/>
              <a:gd name="connsiteY835" fmla="*/ 2170189 h 6254983"/>
              <a:gd name="connsiteX836" fmla="*/ 1253030 w 3336462"/>
              <a:gd name="connsiteY836" fmla="*/ 2160528 h 6254983"/>
              <a:gd name="connsiteX837" fmla="*/ 1301999 w 3336462"/>
              <a:gd name="connsiteY837" fmla="*/ 2143716 h 6254983"/>
              <a:gd name="connsiteX838" fmla="*/ 1307414 w 3336462"/>
              <a:gd name="connsiteY838" fmla="*/ 2160753 h 6254983"/>
              <a:gd name="connsiteX839" fmla="*/ 1259124 w 3336462"/>
              <a:gd name="connsiteY839" fmla="*/ 2175534 h 6254983"/>
              <a:gd name="connsiteX840" fmla="*/ 1249561 w 3336462"/>
              <a:gd name="connsiteY840" fmla="*/ 2170189 h 6254983"/>
              <a:gd name="connsiteX841" fmla="*/ 1230916 w 3336462"/>
              <a:gd name="connsiteY841" fmla="*/ 2136099 h 6254983"/>
              <a:gd name="connsiteX842" fmla="*/ 1234075 w 3336462"/>
              <a:gd name="connsiteY842" fmla="*/ 2124760 h 6254983"/>
              <a:gd name="connsiteX843" fmla="*/ 1305045 w 3336462"/>
              <a:gd name="connsiteY843" fmla="*/ 2095876 h 6254983"/>
              <a:gd name="connsiteX844" fmla="*/ 1381769 w 3336462"/>
              <a:gd name="connsiteY844" fmla="*/ 2076357 h 6254983"/>
              <a:gd name="connsiteX845" fmla="*/ 1385943 w 3336462"/>
              <a:gd name="connsiteY845" fmla="*/ 2094635 h 6254983"/>
              <a:gd name="connsiteX846" fmla="*/ 1312153 w 3336462"/>
              <a:gd name="connsiteY846" fmla="*/ 2117652 h 6254983"/>
              <a:gd name="connsiteX847" fmla="*/ 1242312 w 3336462"/>
              <a:gd name="connsiteY847" fmla="*/ 2141346 h 6254983"/>
              <a:gd name="connsiteX848" fmla="*/ 1230916 w 3336462"/>
              <a:gd name="connsiteY848" fmla="*/ 2136099 h 6254983"/>
              <a:gd name="connsiteX849" fmla="*/ 1229026 w 3336462"/>
              <a:gd name="connsiteY849" fmla="*/ 4393157 h 6254983"/>
              <a:gd name="connsiteX850" fmla="*/ 1230465 w 3336462"/>
              <a:gd name="connsiteY850" fmla="*/ 4382567 h 6254983"/>
              <a:gd name="connsiteX851" fmla="*/ 1326707 w 3336462"/>
              <a:gd name="connsiteY851" fmla="*/ 4326151 h 6254983"/>
              <a:gd name="connsiteX852" fmla="*/ 1392262 w 3336462"/>
              <a:gd name="connsiteY852" fmla="*/ 4306854 h 6254983"/>
              <a:gd name="connsiteX853" fmla="*/ 1395759 w 3336462"/>
              <a:gd name="connsiteY853" fmla="*/ 4315205 h 6254983"/>
              <a:gd name="connsiteX854" fmla="*/ 1324789 w 3336462"/>
              <a:gd name="connsiteY854" fmla="*/ 4358986 h 6254983"/>
              <a:gd name="connsiteX855" fmla="*/ 1238927 w 3336462"/>
              <a:gd name="connsiteY855" fmla="*/ 4397571 h 6254983"/>
              <a:gd name="connsiteX856" fmla="*/ 1229026 w 3336462"/>
              <a:gd name="connsiteY856" fmla="*/ 4393157 h 6254983"/>
              <a:gd name="connsiteX857" fmla="*/ 1227757 w 3336462"/>
              <a:gd name="connsiteY857" fmla="*/ 2058516 h 6254983"/>
              <a:gd name="connsiteX858" fmla="*/ 1229901 w 3336462"/>
              <a:gd name="connsiteY858" fmla="*/ 2046795 h 6254983"/>
              <a:gd name="connsiteX859" fmla="*/ 1302338 w 3336462"/>
              <a:gd name="connsiteY859" fmla="*/ 2007982 h 6254983"/>
              <a:gd name="connsiteX860" fmla="*/ 1311589 w 3336462"/>
              <a:gd name="connsiteY860" fmla="*/ 2024455 h 6254983"/>
              <a:gd name="connsiteX861" fmla="*/ 1238137 w 3336462"/>
              <a:gd name="connsiteY861" fmla="*/ 2063720 h 6254983"/>
              <a:gd name="connsiteX862" fmla="*/ 1227757 w 3336462"/>
              <a:gd name="connsiteY862" fmla="*/ 2058516 h 6254983"/>
              <a:gd name="connsiteX863" fmla="*/ 1224259 w 3336462"/>
              <a:gd name="connsiteY863" fmla="*/ 4530216 h 6254983"/>
              <a:gd name="connsiteX864" fmla="*/ 1232947 w 3336462"/>
              <a:gd name="connsiteY864" fmla="*/ 4518863 h 6254983"/>
              <a:gd name="connsiteX865" fmla="*/ 1451045 w 3336462"/>
              <a:gd name="connsiteY865" fmla="*/ 4496409 h 6254983"/>
              <a:gd name="connsiteX866" fmla="*/ 1585087 w 3336462"/>
              <a:gd name="connsiteY866" fmla="*/ 4500924 h 6254983"/>
              <a:gd name="connsiteX867" fmla="*/ 1585876 w 3336462"/>
              <a:gd name="connsiteY867" fmla="*/ 4509724 h 6254983"/>
              <a:gd name="connsiteX868" fmla="*/ 1577302 w 3336462"/>
              <a:gd name="connsiteY868" fmla="*/ 4513221 h 6254983"/>
              <a:gd name="connsiteX869" fmla="*/ 1575383 w 3336462"/>
              <a:gd name="connsiteY869" fmla="*/ 4512319 h 6254983"/>
              <a:gd name="connsiteX870" fmla="*/ 1551464 w 3336462"/>
              <a:gd name="connsiteY870" fmla="*/ 4516381 h 6254983"/>
              <a:gd name="connsiteX871" fmla="*/ 1501367 w 3336462"/>
              <a:gd name="connsiteY871" fmla="*/ 4521798 h 6254983"/>
              <a:gd name="connsiteX872" fmla="*/ 1406816 w 3336462"/>
              <a:gd name="connsiteY872" fmla="*/ 4528903 h 6254983"/>
              <a:gd name="connsiteX873" fmla="*/ 1233512 w 3336462"/>
              <a:gd name="connsiteY873" fmla="*/ 4539961 h 6254983"/>
              <a:gd name="connsiteX874" fmla="*/ 1224259 w 3336462"/>
              <a:gd name="connsiteY874" fmla="*/ 4530216 h 6254983"/>
              <a:gd name="connsiteX875" fmla="*/ 1206209 w 3336462"/>
              <a:gd name="connsiteY875" fmla="*/ 3098892 h 6254983"/>
              <a:gd name="connsiteX876" fmla="*/ 1220425 w 3336462"/>
              <a:gd name="connsiteY876" fmla="*/ 3102730 h 6254983"/>
              <a:gd name="connsiteX877" fmla="*/ 1231032 w 3336462"/>
              <a:gd name="connsiteY877" fmla="*/ 3093251 h 6254983"/>
              <a:gd name="connsiteX878" fmla="*/ 1207900 w 3336462"/>
              <a:gd name="connsiteY878" fmla="*/ 3088963 h 6254983"/>
              <a:gd name="connsiteX879" fmla="*/ 1206209 w 3336462"/>
              <a:gd name="connsiteY879" fmla="*/ 3098892 h 6254983"/>
              <a:gd name="connsiteX880" fmla="*/ 1198311 w 3336462"/>
              <a:gd name="connsiteY880" fmla="*/ 3125074 h 6254983"/>
              <a:gd name="connsiteX881" fmla="*/ 1201921 w 3336462"/>
              <a:gd name="connsiteY881" fmla="*/ 3121236 h 6254983"/>
              <a:gd name="connsiteX882" fmla="*/ 1201132 w 3336462"/>
              <a:gd name="connsiteY882" fmla="*/ 3117400 h 6254983"/>
              <a:gd name="connsiteX883" fmla="*/ 1198311 w 3336462"/>
              <a:gd name="connsiteY883" fmla="*/ 3125074 h 6254983"/>
              <a:gd name="connsiteX884" fmla="*/ 1197703 w 3336462"/>
              <a:gd name="connsiteY884" fmla="*/ 2990301 h 6254983"/>
              <a:gd name="connsiteX885" fmla="*/ 1204627 w 3336462"/>
              <a:gd name="connsiteY885" fmla="*/ 2981585 h 6254983"/>
              <a:gd name="connsiteX886" fmla="*/ 1289588 w 3336462"/>
              <a:gd name="connsiteY886" fmla="*/ 2973349 h 6254983"/>
              <a:gd name="connsiteX887" fmla="*/ 1376466 w 3336462"/>
              <a:gd name="connsiteY887" fmla="*/ 2972785 h 6254983"/>
              <a:gd name="connsiteX888" fmla="*/ 1376805 w 3336462"/>
              <a:gd name="connsiteY888" fmla="*/ 2991853 h 6254983"/>
              <a:gd name="connsiteX889" fmla="*/ 1292296 w 3336462"/>
              <a:gd name="connsiteY889" fmla="*/ 2999298 h 6254983"/>
              <a:gd name="connsiteX890" fmla="*/ 1203724 w 3336462"/>
              <a:gd name="connsiteY890" fmla="*/ 2998848 h 6254983"/>
              <a:gd name="connsiteX891" fmla="*/ 1197703 w 3336462"/>
              <a:gd name="connsiteY891" fmla="*/ 2990301 h 6254983"/>
              <a:gd name="connsiteX892" fmla="*/ 1186463 w 3336462"/>
              <a:gd name="connsiteY892" fmla="*/ 1908848 h 6254983"/>
              <a:gd name="connsiteX893" fmla="*/ 1187027 w 3336462"/>
              <a:gd name="connsiteY893" fmla="*/ 1899103 h 6254983"/>
              <a:gd name="connsiteX894" fmla="*/ 1323549 w 3336462"/>
              <a:gd name="connsiteY894" fmla="*/ 1747348 h 6254983"/>
              <a:gd name="connsiteX895" fmla="*/ 1334268 w 3336462"/>
              <a:gd name="connsiteY895" fmla="*/ 1759985 h 6254983"/>
              <a:gd name="connsiteX896" fmla="*/ 1196391 w 3336462"/>
              <a:gd name="connsiteY896" fmla="*/ 1909709 h 6254983"/>
              <a:gd name="connsiteX897" fmla="*/ 1186463 w 3336462"/>
              <a:gd name="connsiteY897" fmla="*/ 1908848 h 6254983"/>
              <a:gd name="connsiteX898" fmla="*/ 1170566 w 3336462"/>
              <a:gd name="connsiteY898" fmla="*/ 4005293 h 6254983"/>
              <a:gd name="connsiteX899" fmla="*/ 1171567 w 3336462"/>
              <a:gd name="connsiteY899" fmla="*/ 3992304 h 6254983"/>
              <a:gd name="connsiteX900" fmla="*/ 1305721 w 3336462"/>
              <a:gd name="connsiteY900" fmla="*/ 3865034 h 6254983"/>
              <a:gd name="connsiteX901" fmla="*/ 1316780 w 3336462"/>
              <a:gd name="connsiteY901" fmla="*/ 3873833 h 6254983"/>
              <a:gd name="connsiteX902" fmla="*/ 1182513 w 3336462"/>
              <a:gd name="connsiteY902" fmla="*/ 4008213 h 6254983"/>
              <a:gd name="connsiteX903" fmla="*/ 1170566 w 3336462"/>
              <a:gd name="connsiteY903" fmla="*/ 4005293 h 6254983"/>
              <a:gd name="connsiteX904" fmla="*/ 1170356 w 3336462"/>
              <a:gd name="connsiteY904" fmla="*/ 4795373 h 6254983"/>
              <a:gd name="connsiteX905" fmla="*/ 1179241 w 3336462"/>
              <a:gd name="connsiteY905" fmla="*/ 4788519 h 6254983"/>
              <a:gd name="connsiteX906" fmla="*/ 1419905 w 3336462"/>
              <a:gd name="connsiteY906" fmla="*/ 4844932 h 6254983"/>
              <a:gd name="connsiteX907" fmla="*/ 1418099 w 3336462"/>
              <a:gd name="connsiteY907" fmla="*/ 4858472 h 6254983"/>
              <a:gd name="connsiteX908" fmla="*/ 1175857 w 3336462"/>
              <a:gd name="connsiteY908" fmla="*/ 4805444 h 6254983"/>
              <a:gd name="connsiteX909" fmla="*/ 1170356 w 3336462"/>
              <a:gd name="connsiteY909" fmla="*/ 4795373 h 6254983"/>
              <a:gd name="connsiteX910" fmla="*/ 1165504 w 3336462"/>
              <a:gd name="connsiteY910" fmla="*/ 2247138 h 6254983"/>
              <a:gd name="connsiteX911" fmla="*/ 1170553 w 3336462"/>
              <a:gd name="connsiteY911" fmla="*/ 2236913 h 6254983"/>
              <a:gd name="connsiteX912" fmla="*/ 1332464 w 3336462"/>
              <a:gd name="connsiteY912" fmla="*/ 2188058 h 6254983"/>
              <a:gd name="connsiteX913" fmla="*/ 1336975 w 3336462"/>
              <a:gd name="connsiteY913" fmla="*/ 2205659 h 6254983"/>
              <a:gd name="connsiteX914" fmla="*/ 1174164 w 3336462"/>
              <a:gd name="connsiteY914" fmla="*/ 2253386 h 6254983"/>
              <a:gd name="connsiteX915" fmla="*/ 1165504 w 3336462"/>
              <a:gd name="connsiteY915" fmla="*/ 2247138 h 6254983"/>
              <a:gd name="connsiteX916" fmla="*/ 1163670 w 3336462"/>
              <a:gd name="connsiteY916" fmla="*/ 1839302 h 6254983"/>
              <a:gd name="connsiteX917" fmla="*/ 1230916 w 3336462"/>
              <a:gd name="connsiteY917" fmla="*/ 1749603 h 6254983"/>
              <a:gd name="connsiteX918" fmla="*/ 1245358 w 3336462"/>
              <a:gd name="connsiteY918" fmla="*/ 1760547 h 6254983"/>
              <a:gd name="connsiteX919" fmla="*/ 1174953 w 3336462"/>
              <a:gd name="connsiteY919" fmla="*/ 1849344 h 6254983"/>
              <a:gd name="connsiteX920" fmla="*/ 1163670 w 3336462"/>
              <a:gd name="connsiteY920" fmla="*/ 1839302 h 6254983"/>
              <a:gd name="connsiteX921" fmla="*/ 1159834 w 3336462"/>
              <a:gd name="connsiteY921" fmla="*/ 5310687 h 6254983"/>
              <a:gd name="connsiteX922" fmla="*/ 1169875 w 3336462"/>
              <a:gd name="connsiteY922" fmla="*/ 5297824 h 6254983"/>
              <a:gd name="connsiteX923" fmla="*/ 1320276 w 3336462"/>
              <a:gd name="connsiteY923" fmla="*/ 5453981 h 6254983"/>
              <a:gd name="connsiteX924" fmla="*/ 1307866 w 3336462"/>
              <a:gd name="connsiteY924" fmla="*/ 5463684 h 6254983"/>
              <a:gd name="connsiteX925" fmla="*/ 1159834 w 3336462"/>
              <a:gd name="connsiteY925" fmla="*/ 5310687 h 6254983"/>
              <a:gd name="connsiteX926" fmla="*/ 1155549 w 3336462"/>
              <a:gd name="connsiteY926" fmla="*/ 1387311 h 6254983"/>
              <a:gd name="connsiteX927" fmla="*/ 1158143 w 3336462"/>
              <a:gd name="connsiteY927" fmla="*/ 1390807 h 6254983"/>
              <a:gd name="connsiteX928" fmla="*/ 1164800 w 3336462"/>
              <a:gd name="connsiteY928" fmla="*/ 1380541 h 6254983"/>
              <a:gd name="connsiteX929" fmla="*/ 1155549 w 3336462"/>
              <a:gd name="connsiteY929" fmla="*/ 1387311 h 6254983"/>
              <a:gd name="connsiteX930" fmla="*/ 1141896 w 3336462"/>
              <a:gd name="connsiteY930" fmla="*/ 1800376 h 6254983"/>
              <a:gd name="connsiteX931" fmla="*/ 1165250 w 3336462"/>
              <a:gd name="connsiteY931" fmla="*/ 1746444 h 6254983"/>
              <a:gd name="connsiteX932" fmla="*/ 1182852 w 3336462"/>
              <a:gd name="connsiteY932" fmla="*/ 1755243 h 6254983"/>
              <a:gd name="connsiteX933" fmla="*/ 1158706 w 3336462"/>
              <a:gd name="connsiteY933" fmla="*/ 1805340 h 6254983"/>
              <a:gd name="connsiteX934" fmla="*/ 1141896 w 3336462"/>
              <a:gd name="connsiteY934" fmla="*/ 1800376 h 6254983"/>
              <a:gd name="connsiteX935" fmla="*/ 1132007 w 3336462"/>
              <a:gd name="connsiteY935" fmla="*/ 4591215 h 6254983"/>
              <a:gd name="connsiteX936" fmla="*/ 1138284 w 3336462"/>
              <a:gd name="connsiteY936" fmla="*/ 4582374 h 6254983"/>
              <a:gd name="connsiteX937" fmla="*/ 1507460 w 3336462"/>
              <a:gd name="connsiteY937" fmla="*/ 4579665 h 6254983"/>
              <a:gd name="connsiteX938" fmla="*/ 1841547 w 3336462"/>
              <a:gd name="connsiteY938" fmla="*/ 4600764 h 6254983"/>
              <a:gd name="connsiteX939" fmla="*/ 1840532 w 3336462"/>
              <a:gd name="connsiteY939" fmla="*/ 4613624 h 6254983"/>
              <a:gd name="connsiteX940" fmla="*/ 1503399 w 3336462"/>
              <a:gd name="connsiteY940" fmla="*/ 4608662 h 6254983"/>
              <a:gd name="connsiteX941" fmla="*/ 1138848 w 3336462"/>
              <a:gd name="connsiteY941" fmla="*/ 4599975 h 6254983"/>
              <a:gd name="connsiteX942" fmla="*/ 1132007 w 3336462"/>
              <a:gd name="connsiteY942" fmla="*/ 4591215 h 6254983"/>
              <a:gd name="connsiteX943" fmla="*/ 1125761 w 3336462"/>
              <a:gd name="connsiteY943" fmla="*/ 5148808 h 6254983"/>
              <a:gd name="connsiteX944" fmla="*/ 1135916 w 3336462"/>
              <a:gd name="connsiteY944" fmla="*/ 5144507 h 6254983"/>
              <a:gd name="connsiteX945" fmla="*/ 1224259 w 3336462"/>
              <a:gd name="connsiteY945" fmla="*/ 5188058 h 6254983"/>
              <a:gd name="connsiteX946" fmla="*/ 1290717 w 3336462"/>
              <a:gd name="connsiteY946" fmla="*/ 5246504 h 6254983"/>
              <a:gd name="connsiteX947" fmla="*/ 1283721 w 3336462"/>
              <a:gd name="connsiteY947" fmla="*/ 5253725 h 6254983"/>
              <a:gd name="connsiteX948" fmla="*/ 1209142 w 3336462"/>
              <a:gd name="connsiteY948" fmla="*/ 5211300 h 6254983"/>
              <a:gd name="connsiteX949" fmla="*/ 1127114 w 3336462"/>
              <a:gd name="connsiteY949" fmla="*/ 5159289 h 6254983"/>
              <a:gd name="connsiteX950" fmla="*/ 1125761 w 3336462"/>
              <a:gd name="connsiteY950" fmla="*/ 5148808 h 6254983"/>
              <a:gd name="connsiteX951" fmla="*/ 1122487 w 3336462"/>
              <a:gd name="connsiteY951" fmla="*/ 460758 h 6254983"/>
              <a:gd name="connsiteX952" fmla="*/ 1176758 w 3336462"/>
              <a:gd name="connsiteY952" fmla="*/ 406713 h 6254983"/>
              <a:gd name="connsiteX953" fmla="*/ 1185784 w 3336462"/>
              <a:gd name="connsiteY953" fmla="*/ 425218 h 6254983"/>
              <a:gd name="connsiteX954" fmla="*/ 1163557 w 3336462"/>
              <a:gd name="connsiteY954" fmla="*/ 442594 h 6254983"/>
              <a:gd name="connsiteX955" fmla="*/ 1132867 w 3336462"/>
              <a:gd name="connsiteY955" fmla="*/ 466174 h 6254983"/>
              <a:gd name="connsiteX956" fmla="*/ 1122487 w 3336462"/>
              <a:gd name="connsiteY956" fmla="*/ 460758 h 6254983"/>
              <a:gd name="connsiteX957" fmla="*/ 1104422 w 3336462"/>
              <a:gd name="connsiteY957" fmla="*/ 4474879 h 6254983"/>
              <a:gd name="connsiteX958" fmla="*/ 1108497 w 3336462"/>
              <a:gd name="connsiteY958" fmla="*/ 4464159 h 6254983"/>
              <a:gd name="connsiteX959" fmla="*/ 1217039 w 3336462"/>
              <a:gd name="connsiteY959" fmla="*/ 4434825 h 6254983"/>
              <a:gd name="connsiteX960" fmla="*/ 1220875 w 3336462"/>
              <a:gd name="connsiteY960" fmla="*/ 4450959 h 6254983"/>
              <a:gd name="connsiteX961" fmla="*/ 1114138 w 3336462"/>
              <a:gd name="connsiteY961" fmla="*/ 4480520 h 6254983"/>
              <a:gd name="connsiteX962" fmla="*/ 1104422 w 3336462"/>
              <a:gd name="connsiteY962" fmla="*/ 4474879 h 6254983"/>
              <a:gd name="connsiteX963" fmla="*/ 1093603 w 3336462"/>
              <a:gd name="connsiteY963" fmla="*/ 4540827 h 6254983"/>
              <a:gd name="connsiteX964" fmla="*/ 1097440 w 3336462"/>
              <a:gd name="connsiteY964" fmla="*/ 4531520 h 6254983"/>
              <a:gd name="connsiteX965" fmla="*/ 1168748 w 3336462"/>
              <a:gd name="connsiteY965" fmla="*/ 4519220 h 6254983"/>
              <a:gd name="connsiteX966" fmla="*/ 1171344 w 3336462"/>
              <a:gd name="connsiteY966" fmla="*/ 4535015 h 6254983"/>
              <a:gd name="connsiteX967" fmla="*/ 1100599 w 3336462"/>
              <a:gd name="connsiteY967" fmla="*/ 4548103 h 6254983"/>
              <a:gd name="connsiteX968" fmla="*/ 1093603 w 3336462"/>
              <a:gd name="connsiteY968" fmla="*/ 4540827 h 6254983"/>
              <a:gd name="connsiteX969" fmla="*/ 1085959 w 3336462"/>
              <a:gd name="connsiteY969" fmla="*/ 2181232 h 6254983"/>
              <a:gd name="connsiteX970" fmla="*/ 1087060 w 3336462"/>
              <a:gd name="connsiteY970" fmla="*/ 2168313 h 6254983"/>
              <a:gd name="connsiteX971" fmla="*/ 1132755 w 3336462"/>
              <a:gd name="connsiteY971" fmla="*/ 2134690 h 6254983"/>
              <a:gd name="connsiteX972" fmla="*/ 1194586 w 3336462"/>
              <a:gd name="connsiteY972" fmla="*/ 2105918 h 6254983"/>
              <a:gd name="connsiteX973" fmla="*/ 1203839 w 3336462"/>
              <a:gd name="connsiteY973" fmla="*/ 2122842 h 6254983"/>
              <a:gd name="connsiteX974" fmla="*/ 1144265 w 3336462"/>
              <a:gd name="connsiteY974" fmla="*/ 2156917 h 6254983"/>
              <a:gd name="connsiteX975" fmla="*/ 1098229 w 3336462"/>
              <a:gd name="connsiteY975" fmla="*/ 2184335 h 6254983"/>
              <a:gd name="connsiteX976" fmla="*/ 1085959 w 3336462"/>
              <a:gd name="connsiteY976" fmla="*/ 2181232 h 6254983"/>
              <a:gd name="connsiteX977" fmla="*/ 1072279 w 3336462"/>
              <a:gd name="connsiteY977" fmla="*/ 1655503 h 6254983"/>
              <a:gd name="connsiteX978" fmla="*/ 1084238 w 3336462"/>
              <a:gd name="connsiteY978" fmla="*/ 1631810 h 6254983"/>
              <a:gd name="connsiteX979" fmla="*/ 1100486 w 3336462"/>
              <a:gd name="connsiteY979" fmla="*/ 1633840 h 6254983"/>
              <a:gd name="connsiteX980" fmla="*/ 1084689 w 3336462"/>
              <a:gd name="connsiteY980" fmla="*/ 1665658 h 6254983"/>
              <a:gd name="connsiteX981" fmla="*/ 1072279 w 3336462"/>
              <a:gd name="connsiteY981" fmla="*/ 1655503 h 6254983"/>
              <a:gd name="connsiteX982" fmla="*/ 1069387 w 3336462"/>
              <a:gd name="connsiteY982" fmla="*/ 2093691 h 6254983"/>
              <a:gd name="connsiteX983" fmla="*/ 1069909 w 3336462"/>
              <a:gd name="connsiteY983" fmla="*/ 2084030 h 6254983"/>
              <a:gd name="connsiteX984" fmla="*/ 1225952 w 3336462"/>
              <a:gd name="connsiteY984" fmla="*/ 1966349 h 6254983"/>
              <a:gd name="connsiteX985" fmla="*/ 1235655 w 3336462"/>
              <a:gd name="connsiteY985" fmla="*/ 1981017 h 6254983"/>
              <a:gd name="connsiteX986" fmla="*/ 1152726 w 3336462"/>
              <a:gd name="connsiteY986" fmla="*/ 2042396 h 6254983"/>
              <a:gd name="connsiteX987" fmla="*/ 1078258 w 3336462"/>
              <a:gd name="connsiteY987" fmla="*/ 2095652 h 6254983"/>
              <a:gd name="connsiteX988" fmla="*/ 1069387 w 3336462"/>
              <a:gd name="connsiteY988" fmla="*/ 2093691 h 6254983"/>
              <a:gd name="connsiteX989" fmla="*/ 1055018 w 3336462"/>
              <a:gd name="connsiteY989" fmla="*/ 2808958 h 6254983"/>
              <a:gd name="connsiteX990" fmla="*/ 1055921 w 3336462"/>
              <a:gd name="connsiteY990" fmla="*/ 2810312 h 6254983"/>
              <a:gd name="connsiteX991" fmla="*/ 1187366 w 3336462"/>
              <a:gd name="connsiteY991" fmla="*/ 2692970 h 6254983"/>
              <a:gd name="connsiteX992" fmla="*/ 1332465 w 3336462"/>
              <a:gd name="connsiteY992" fmla="*/ 2544712 h 6254983"/>
              <a:gd name="connsiteX993" fmla="*/ 1347132 w 3336462"/>
              <a:gd name="connsiteY993" fmla="*/ 2557462 h 6254983"/>
              <a:gd name="connsiteX994" fmla="*/ 1140656 w 3336462"/>
              <a:gd name="connsiteY994" fmla="*/ 2773078 h 6254983"/>
              <a:gd name="connsiteX995" fmla="*/ 1379739 w 3336462"/>
              <a:gd name="connsiteY995" fmla="*/ 2611733 h 6254983"/>
              <a:gd name="connsiteX996" fmla="*/ 1392603 w 3336462"/>
              <a:gd name="connsiteY996" fmla="*/ 2629108 h 6254983"/>
              <a:gd name="connsiteX997" fmla="*/ 1124295 w 3336462"/>
              <a:gd name="connsiteY997" fmla="*/ 2818096 h 6254983"/>
              <a:gd name="connsiteX998" fmla="*/ 1072168 w 3336462"/>
              <a:gd name="connsiteY998" fmla="*/ 2851833 h 6254983"/>
              <a:gd name="connsiteX999" fmla="*/ 1072619 w 3336462"/>
              <a:gd name="connsiteY999" fmla="*/ 2855781 h 6254983"/>
              <a:gd name="connsiteX1000" fmla="*/ 1677609 w 3336462"/>
              <a:gd name="connsiteY1000" fmla="*/ 2440345 h 6254983"/>
              <a:gd name="connsiteX1001" fmla="*/ 1690472 w 3336462"/>
              <a:gd name="connsiteY1001" fmla="*/ 2457608 h 6254983"/>
              <a:gd name="connsiteX1002" fmla="*/ 1166381 w 3336462"/>
              <a:gd name="connsiteY1002" fmla="*/ 2830396 h 6254983"/>
              <a:gd name="connsiteX1003" fmla="*/ 1199101 w 3336462"/>
              <a:gd name="connsiteY1003" fmla="*/ 2813471 h 6254983"/>
              <a:gd name="connsiteX1004" fmla="*/ 1511863 w 3336462"/>
              <a:gd name="connsiteY1004" fmla="*/ 2628092 h 6254983"/>
              <a:gd name="connsiteX1005" fmla="*/ 1521115 w 3336462"/>
              <a:gd name="connsiteY1005" fmla="*/ 2644565 h 6254983"/>
              <a:gd name="connsiteX1006" fmla="*/ 1157016 w 3336462"/>
              <a:gd name="connsiteY1006" fmla="*/ 2862213 h 6254983"/>
              <a:gd name="connsiteX1007" fmla="*/ 1067316 w 3336462"/>
              <a:gd name="connsiteY1007" fmla="*/ 2908699 h 6254983"/>
              <a:gd name="connsiteX1008" fmla="*/ 1066640 w 3336462"/>
              <a:gd name="connsiteY1008" fmla="*/ 2905088 h 6254983"/>
              <a:gd name="connsiteX1009" fmla="*/ 1065172 w 3336462"/>
              <a:gd name="connsiteY1009" fmla="*/ 2908699 h 6254983"/>
              <a:gd name="connsiteX1010" fmla="*/ 1068670 w 3336462"/>
              <a:gd name="connsiteY1010" fmla="*/ 2908924 h 6254983"/>
              <a:gd name="connsiteX1011" fmla="*/ 1295570 w 3336462"/>
              <a:gd name="connsiteY1011" fmla="*/ 2804557 h 6254983"/>
              <a:gd name="connsiteX1012" fmla="*/ 1672306 w 3336462"/>
              <a:gd name="connsiteY1012" fmla="*/ 2602143 h 6254983"/>
              <a:gd name="connsiteX1013" fmla="*/ 1683024 w 3336462"/>
              <a:gd name="connsiteY1013" fmla="*/ 2618276 h 6254983"/>
              <a:gd name="connsiteX1014" fmla="*/ 1306514 w 3336462"/>
              <a:gd name="connsiteY1014" fmla="*/ 2828702 h 6254983"/>
              <a:gd name="connsiteX1015" fmla="*/ 1595582 w 3336462"/>
              <a:gd name="connsiteY1015" fmla="*/ 2716212 h 6254983"/>
              <a:gd name="connsiteX1016" fmla="*/ 1603141 w 3336462"/>
              <a:gd name="connsiteY1016" fmla="*/ 2733926 h 6254983"/>
              <a:gd name="connsiteX1017" fmla="*/ 1181161 w 3336462"/>
              <a:gd name="connsiteY1017" fmla="*/ 2909940 h 6254983"/>
              <a:gd name="connsiteX1018" fmla="*/ 1311140 w 3336462"/>
              <a:gd name="connsiteY1018" fmla="*/ 2886810 h 6254983"/>
              <a:gd name="connsiteX1019" fmla="*/ 1315766 w 3336462"/>
              <a:gd name="connsiteY1019" fmla="*/ 2905202 h 6254983"/>
              <a:gd name="connsiteX1020" fmla="*/ 1183531 w 3336462"/>
              <a:gd name="connsiteY1020" fmla="*/ 2945707 h 6254983"/>
              <a:gd name="connsiteX1021" fmla="*/ 1234755 w 3336462"/>
              <a:gd name="connsiteY1021" fmla="*/ 2940065 h 6254983"/>
              <a:gd name="connsiteX1022" fmla="*/ 1594002 w 3336462"/>
              <a:gd name="connsiteY1022" fmla="*/ 2867629 h 6254983"/>
              <a:gd name="connsiteX1023" fmla="*/ 1598064 w 3336462"/>
              <a:gd name="connsiteY1023" fmla="*/ 2884216 h 6254983"/>
              <a:gd name="connsiteX1024" fmla="*/ 1270748 w 3336462"/>
              <a:gd name="connsiteY1024" fmla="*/ 2959020 h 6254983"/>
              <a:gd name="connsiteX1025" fmla="*/ 1133660 w 3336462"/>
              <a:gd name="connsiteY1025" fmla="*/ 2979329 h 6254983"/>
              <a:gd name="connsiteX1026" fmla="*/ 1129485 w 3336462"/>
              <a:gd name="connsiteY1026" fmla="*/ 2991514 h 6254983"/>
              <a:gd name="connsiteX1027" fmla="*/ 1131291 w 3336462"/>
              <a:gd name="connsiteY1027" fmla="*/ 2991290 h 6254983"/>
              <a:gd name="connsiteX1028" fmla="*/ 1130387 w 3336462"/>
              <a:gd name="connsiteY1028" fmla="*/ 2990388 h 6254983"/>
              <a:gd name="connsiteX1029" fmla="*/ 1170667 w 3336462"/>
              <a:gd name="connsiteY1029" fmla="*/ 2986099 h 6254983"/>
              <a:gd name="connsiteX1030" fmla="*/ 1177212 w 3336462"/>
              <a:gd name="connsiteY1030" fmla="*/ 3000992 h 6254983"/>
              <a:gd name="connsiteX1031" fmla="*/ 1195265 w 3336462"/>
              <a:gd name="connsiteY1031" fmla="*/ 3021415 h 6254983"/>
              <a:gd name="connsiteX1032" fmla="*/ 1295005 w 3336462"/>
              <a:gd name="connsiteY1032" fmla="*/ 3027508 h 6254983"/>
              <a:gd name="connsiteX1033" fmla="*/ 1295343 w 3336462"/>
              <a:gd name="connsiteY1033" fmla="*/ 3050074 h 6254983"/>
              <a:gd name="connsiteX1034" fmla="*/ 1207337 w 3336462"/>
              <a:gd name="connsiteY1034" fmla="*/ 3056504 h 6254983"/>
              <a:gd name="connsiteX1035" fmla="*/ 1208015 w 3336462"/>
              <a:gd name="connsiteY1035" fmla="*/ 3061428 h 6254983"/>
              <a:gd name="connsiteX1036" fmla="*/ 1249197 w 3336462"/>
              <a:gd name="connsiteY1036" fmla="*/ 3069779 h 6254983"/>
              <a:gd name="connsiteX1037" fmla="*/ 1259916 w 3336462"/>
              <a:gd name="connsiteY1037" fmla="*/ 3072038 h 6254983"/>
              <a:gd name="connsiteX1038" fmla="*/ 1328290 w 3336462"/>
              <a:gd name="connsiteY1038" fmla="*/ 3086594 h 6254983"/>
              <a:gd name="connsiteX1039" fmla="*/ 1338896 w 3336462"/>
              <a:gd name="connsiteY1039" fmla="*/ 3088850 h 6254983"/>
              <a:gd name="connsiteX1040" fmla="*/ 1331787 w 3336462"/>
              <a:gd name="connsiteY1040" fmla="*/ 3088512 h 6254983"/>
              <a:gd name="connsiteX1041" fmla="*/ 1329192 w 3336462"/>
              <a:gd name="connsiteY1041" fmla="*/ 3088624 h 6254983"/>
              <a:gd name="connsiteX1042" fmla="*/ 1330998 w 3336462"/>
              <a:gd name="connsiteY1042" fmla="*/ 3092800 h 6254983"/>
              <a:gd name="connsiteX1043" fmla="*/ 1442360 w 3336462"/>
              <a:gd name="connsiteY1043" fmla="*/ 3111984 h 6254983"/>
              <a:gd name="connsiteX1044" fmla="*/ 1724884 w 3336462"/>
              <a:gd name="connsiteY1044" fmla="*/ 3202822 h 6254983"/>
              <a:gd name="connsiteX1045" fmla="*/ 1719017 w 3336462"/>
              <a:gd name="connsiteY1045" fmla="*/ 3219525 h 6254983"/>
              <a:gd name="connsiteX1046" fmla="*/ 1507463 w 3336462"/>
              <a:gd name="connsiteY1046" fmla="*/ 3162313 h 6254983"/>
              <a:gd name="connsiteX1047" fmla="*/ 1514683 w 3336462"/>
              <a:gd name="connsiteY1047" fmla="*/ 3188719 h 6254983"/>
              <a:gd name="connsiteX1048" fmla="*/ 1521904 w 3336462"/>
              <a:gd name="connsiteY1048" fmla="*/ 3191765 h 6254983"/>
              <a:gd name="connsiteX1049" fmla="*/ 1551466 w 3336462"/>
              <a:gd name="connsiteY1049" fmla="*/ 3198649 h 6254983"/>
              <a:gd name="connsiteX1050" fmla="*/ 1573129 w 3336462"/>
              <a:gd name="connsiteY1050" fmla="*/ 3261278 h 6254983"/>
              <a:gd name="connsiteX1051" fmla="*/ 1604158 w 3336462"/>
              <a:gd name="connsiteY1051" fmla="*/ 3275610 h 6254983"/>
              <a:gd name="connsiteX1052" fmla="*/ 1652222 w 3336462"/>
              <a:gd name="connsiteY1052" fmla="*/ 3288812 h 6254983"/>
              <a:gd name="connsiteX1053" fmla="*/ 1669260 w 3336462"/>
              <a:gd name="connsiteY1053" fmla="*/ 3308668 h 6254983"/>
              <a:gd name="connsiteX1054" fmla="*/ 1673322 w 3336462"/>
              <a:gd name="connsiteY1054" fmla="*/ 3308218 h 6254983"/>
              <a:gd name="connsiteX1055" fmla="*/ 1783667 w 3336462"/>
              <a:gd name="connsiteY1055" fmla="*/ 3342402 h 6254983"/>
              <a:gd name="connsiteX1056" fmla="*/ 1776447 w 3336462"/>
              <a:gd name="connsiteY1056" fmla="*/ 3358764 h 6254983"/>
              <a:gd name="connsiteX1057" fmla="*/ 1679076 w 3336462"/>
              <a:gd name="connsiteY1057" fmla="*/ 3332027 h 6254983"/>
              <a:gd name="connsiteX1058" fmla="*/ 1682799 w 3336462"/>
              <a:gd name="connsiteY1058" fmla="*/ 3371283 h 6254983"/>
              <a:gd name="connsiteX1059" fmla="*/ 1890405 w 3336462"/>
              <a:gd name="connsiteY1059" fmla="*/ 3488166 h 6254983"/>
              <a:gd name="connsiteX1060" fmla="*/ 1887245 w 3336462"/>
              <a:gd name="connsiteY1060" fmla="*/ 3501589 h 6254983"/>
              <a:gd name="connsiteX1061" fmla="*/ 1898867 w 3336462"/>
              <a:gd name="connsiteY1061" fmla="*/ 3537248 h 6254983"/>
              <a:gd name="connsiteX1062" fmla="*/ 1896271 w 3336462"/>
              <a:gd name="connsiteY1062" fmla="*/ 3565006 h 6254983"/>
              <a:gd name="connsiteX1063" fmla="*/ 1952686 w 3336462"/>
              <a:gd name="connsiteY1063" fmla="*/ 3577534 h 6254983"/>
              <a:gd name="connsiteX1064" fmla="*/ 1982361 w 3336462"/>
              <a:gd name="connsiteY1064" fmla="*/ 3646690 h 6254983"/>
              <a:gd name="connsiteX1065" fmla="*/ 2139982 w 3336462"/>
              <a:gd name="connsiteY1065" fmla="*/ 3732212 h 6254983"/>
              <a:gd name="connsiteX1066" fmla="*/ 2217270 w 3336462"/>
              <a:gd name="connsiteY1066" fmla="*/ 3696219 h 6254983"/>
              <a:gd name="connsiteX1067" fmla="*/ 2153183 w 3336462"/>
              <a:gd name="connsiteY1067" fmla="*/ 3637442 h 6254983"/>
              <a:gd name="connsiteX1068" fmla="*/ 2167964 w 3336462"/>
              <a:gd name="connsiteY1068" fmla="*/ 3620856 h 6254983"/>
              <a:gd name="connsiteX1069" fmla="*/ 2211403 w 3336462"/>
              <a:gd name="connsiteY1069" fmla="*/ 3656956 h 6254983"/>
              <a:gd name="connsiteX1070" fmla="*/ 2368461 w 3336462"/>
              <a:gd name="connsiteY1070" fmla="*/ 3679636 h 6254983"/>
              <a:gd name="connsiteX1071" fmla="*/ 2395653 w 3336462"/>
              <a:gd name="connsiteY1071" fmla="*/ 3675686 h 6254983"/>
              <a:gd name="connsiteX1072" fmla="*/ 2365528 w 3336462"/>
              <a:gd name="connsiteY1072" fmla="*/ 3666887 h 6254983"/>
              <a:gd name="connsiteX1073" fmla="*/ 2291625 w 3336462"/>
              <a:gd name="connsiteY1073" fmla="*/ 3648498 h 6254983"/>
              <a:gd name="connsiteX1074" fmla="*/ 2292076 w 3336462"/>
              <a:gd name="connsiteY1074" fmla="*/ 3635072 h 6254983"/>
              <a:gd name="connsiteX1075" fmla="*/ 2375683 w 3336462"/>
              <a:gd name="connsiteY1075" fmla="*/ 3644436 h 6254983"/>
              <a:gd name="connsiteX1076" fmla="*/ 2232615 w 3336462"/>
              <a:gd name="connsiteY1076" fmla="*/ 3596487 h 6254983"/>
              <a:gd name="connsiteX1077" fmla="*/ 2237354 w 3336462"/>
              <a:gd name="connsiteY1077" fmla="*/ 3582156 h 6254983"/>
              <a:gd name="connsiteX1078" fmla="*/ 2363835 w 3336462"/>
              <a:gd name="connsiteY1078" fmla="*/ 3610364 h 6254983"/>
              <a:gd name="connsiteX1079" fmla="*/ 2389673 w 3336462"/>
              <a:gd name="connsiteY1079" fmla="*/ 3621534 h 6254983"/>
              <a:gd name="connsiteX1080" fmla="*/ 2384033 w 3336462"/>
              <a:gd name="connsiteY1080" fmla="*/ 3617360 h 6254983"/>
              <a:gd name="connsiteX1081" fmla="*/ 2314981 w 3336462"/>
              <a:gd name="connsiteY1081" fmla="*/ 3582156 h 6254983"/>
              <a:gd name="connsiteX1082" fmla="*/ 2319607 w 3336462"/>
              <a:gd name="connsiteY1082" fmla="*/ 3563650 h 6254983"/>
              <a:gd name="connsiteX1083" fmla="*/ 2369025 w 3336462"/>
              <a:gd name="connsiteY1083" fmla="*/ 3582834 h 6254983"/>
              <a:gd name="connsiteX1084" fmla="*/ 2531047 w 3336462"/>
              <a:gd name="connsiteY1084" fmla="*/ 3563540 h 6254983"/>
              <a:gd name="connsiteX1085" fmla="*/ 2537931 w 3336462"/>
              <a:gd name="connsiteY1085" fmla="*/ 3538150 h 6254983"/>
              <a:gd name="connsiteX1086" fmla="*/ 2510852 w 3336462"/>
              <a:gd name="connsiteY1086" fmla="*/ 3514113 h 6254983"/>
              <a:gd name="connsiteX1087" fmla="*/ 2498779 w 3336462"/>
              <a:gd name="connsiteY1087" fmla="*/ 3510616 h 6254983"/>
              <a:gd name="connsiteX1088" fmla="*/ 2462673 w 3336462"/>
              <a:gd name="connsiteY1088" fmla="*/ 3500012 h 6254983"/>
              <a:gd name="connsiteX1089" fmla="*/ 2415962 w 3336462"/>
              <a:gd name="connsiteY1089" fmla="*/ 3470231 h 6254983"/>
              <a:gd name="connsiteX1090" fmla="*/ 2416188 w 3336462"/>
              <a:gd name="connsiteY1090" fmla="*/ 3454098 h 6254983"/>
              <a:gd name="connsiteX1091" fmla="*/ 2511641 w 3336462"/>
              <a:gd name="connsiteY1091" fmla="*/ 3400619 h 6254983"/>
              <a:gd name="connsiteX1092" fmla="*/ 2478470 w 3336462"/>
              <a:gd name="connsiteY1092" fmla="*/ 3390916 h 6254983"/>
              <a:gd name="connsiteX1093" fmla="*/ 2414835 w 3336462"/>
              <a:gd name="connsiteY1093" fmla="*/ 3379404 h 6254983"/>
              <a:gd name="connsiteX1094" fmla="*/ 2415962 w 3336462"/>
              <a:gd name="connsiteY1094" fmla="*/ 3360904 h 6254983"/>
              <a:gd name="connsiteX1095" fmla="*/ 2483095 w 3336462"/>
              <a:gd name="connsiteY1095" fmla="*/ 3369367 h 6254983"/>
              <a:gd name="connsiteX1096" fmla="*/ 2527888 w 3336462"/>
              <a:gd name="connsiteY1096" fmla="*/ 3384258 h 6254983"/>
              <a:gd name="connsiteX1097" fmla="*/ 2543347 w 3336462"/>
              <a:gd name="connsiteY1097" fmla="*/ 3378726 h 6254983"/>
              <a:gd name="connsiteX1098" fmla="*/ 2478694 w 3336462"/>
              <a:gd name="connsiteY1098" fmla="*/ 3355493 h 6254983"/>
              <a:gd name="connsiteX1099" fmla="*/ 2483659 w 3336462"/>
              <a:gd name="connsiteY1099" fmla="*/ 3337214 h 6254983"/>
              <a:gd name="connsiteX1100" fmla="*/ 2579113 w 3336462"/>
              <a:gd name="connsiteY1100" fmla="*/ 3366658 h 6254983"/>
              <a:gd name="connsiteX1101" fmla="*/ 2588703 w 3336462"/>
              <a:gd name="connsiteY1101" fmla="*/ 3362146 h 6254983"/>
              <a:gd name="connsiteX1102" fmla="*/ 2485465 w 3336462"/>
              <a:gd name="connsiteY1102" fmla="*/ 3295244 h 6254983"/>
              <a:gd name="connsiteX1103" fmla="*/ 2271541 w 3336462"/>
              <a:gd name="connsiteY1103" fmla="*/ 3243787 h 6254983"/>
              <a:gd name="connsiteX1104" fmla="*/ 2271992 w 3336462"/>
              <a:gd name="connsiteY1104" fmla="*/ 3223248 h 6254983"/>
              <a:gd name="connsiteX1105" fmla="*/ 2513221 w 3336462"/>
              <a:gd name="connsiteY1105" fmla="*/ 3275610 h 6254983"/>
              <a:gd name="connsiteX1106" fmla="*/ 2589380 w 3336462"/>
              <a:gd name="connsiteY1106" fmla="*/ 3278541 h 6254983"/>
              <a:gd name="connsiteX1107" fmla="*/ 2635301 w 3336462"/>
              <a:gd name="connsiteY1107" fmla="*/ 3279784 h 6254983"/>
              <a:gd name="connsiteX1108" fmla="*/ 2575391 w 3336462"/>
              <a:gd name="connsiteY1108" fmla="*/ 3255974 h 6254983"/>
              <a:gd name="connsiteX1109" fmla="*/ 2580016 w 3336462"/>
              <a:gd name="connsiteY1109" fmla="*/ 3238936 h 6254983"/>
              <a:gd name="connsiteX1110" fmla="*/ 2662268 w 3336462"/>
              <a:gd name="connsiteY1110" fmla="*/ 3263083 h 6254983"/>
              <a:gd name="connsiteX1111" fmla="*/ 2601115 w 3336462"/>
              <a:gd name="connsiteY1111" fmla="*/ 3226182 h 6254983"/>
              <a:gd name="connsiteX1112" fmla="*/ 2543460 w 3336462"/>
              <a:gd name="connsiteY1112" fmla="*/ 3207338 h 6254983"/>
              <a:gd name="connsiteX1113" fmla="*/ 2549100 w 3336462"/>
              <a:gd name="connsiteY1113" fmla="*/ 3189058 h 6254983"/>
              <a:gd name="connsiteX1114" fmla="*/ 2593104 w 3336462"/>
              <a:gd name="connsiteY1114" fmla="*/ 3197294 h 6254983"/>
              <a:gd name="connsiteX1115" fmla="*/ 2616912 w 3336462"/>
              <a:gd name="connsiteY1115" fmla="*/ 3190975 h 6254983"/>
              <a:gd name="connsiteX1116" fmla="*/ 2646811 w 3336462"/>
              <a:gd name="connsiteY1116" fmla="*/ 3135454 h 6254983"/>
              <a:gd name="connsiteX1117" fmla="*/ 2645682 w 3336462"/>
              <a:gd name="connsiteY1117" fmla="*/ 3135342 h 6254983"/>
              <a:gd name="connsiteX1118" fmla="*/ 2206214 w 3336462"/>
              <a:gd name="connsiteY1118" fmla="*/ 3076550 h 6254983"/>
              <a:gd name="connsiteX1119" fmla="*/ 2207792 w 3336462"/>
              <a:gd name="connsiteY1119" fmla="*/ 3058198 h 6254983"/>
              <a:gd name="connsiteX1120" fmla="*/ 2647035 w 3336462"/>
              <a:gd name="connsiteY1120" fmla="*/ 3107696 h 6254983"/>
              <a:gd name="connsiteX1121" fmla="*/ 2625711 w 3336462"/>
              <a:gd name="connsiteY1121" fmla="*/ 3068200 h 6254983"/>
              <a:gd name="connsiteX1122" fmla="*/ 2349055 w 3336462"/>
              <a:gd name="connsiteY1122" fmla="*/ 3018030 h 6254983"/>
              <a:gd name="connsiteX1123" fmla="*/ 2351538 w 3336462"/>
              <a:gd name="connsiteY1123" fmla="*/ 2994562 h 6254983"/>
              <a:gd name="connsiteX1124" fmla="*/ 2372862 w 3336462"/>
              <a:gd name="connsiteY1124" fmla="*/ 2996141 h 6254983"/>
              <a:gd name="connsiteX1125" fmla="*/ 2544248 w 3336462"/>
              <a:gd name="connsiteY1125" fmla="*/ 2961504 h 6254983"/>
              <a:gd name="connsiteX1126" fmla="*/ 2612172 w 3336462"/>
              <a:gd name="connsiteY1126" fmla="*/ 2928557 h 6254983"/>
              <a:gd name="connsiteX1127" fmla="*/ 2633610 w 3336462"/>
              <a:gd name="connsiteY1127" fmla="*/ 2879025 h 6254983"/>
              <a:gd name="connsiteX1128" fmla="*/ 2606531 w 3336462"/>
              <a:gd name="connsiteY1128" fmla="*/ 2871691 h 6254983"/>
              <a:gd name="connsiteX1129" fmla="*/ 2602694 w 3336462"/>
              <a:gd name="connsiteY1129" fmla="*/ 2846530 h 6254983"/>
              <a:gd name="connsiteX1130" fmla="*/ 2552937 w 3336462"/>
              <a:gd name="connsiteY1130" fmla="*/ 2768790 h 6254983"/>
              <a:gd name="connsiteX1131" fmla="*/ 2530371 w 3336462"/>
              <a:gd name="connsiteY1131" fmla="*/ 2763827 h 6254983"/>
              <a:gd name="connsiteX1132" fmla="*/ 2506903 w 3336462"/>
              <a:gd name="connsiteY1132" fmla="*/ 2754461 h 6254983"/>
              <a:gd name="connsiteX1133" fmla="*/ 2503856 w 3336462"/>
              <a:gd name="connsiteY1133" fmla="*/ 2738439 h 6254983"/>
              <a:gd name="connsiteX1134" fmla="*/ 2504871 w 3336462"/>
              <a:gd name="connsiteY1134" fmla="*/ 2730090 h 6254983"/>
              <a:gd name="connsiteX1135" fmla="*/ 2515139 w 3336462"/>
              <a:gd name="connsiteY1135" fmla="*/ 2670855 h 6254983"/>
              <a:gd name="connsiteX1136" fmla="*/ 2482757 w 3336462"/>
              <a:gd name="connsiteY1136" fmla="*/ 2670742 h 6254983"/>
              <a:gd name="connsiteX1137" fmla="*/ 2430067 w 3336462"/>
              <a:gd name="connsiteY1137" fmla="*/ 2682590 h 6254983"/>
              <a:gd name="connsiteX1138" fmla="*/ 2422055 w 3336462"/>
              <a:gd name="connsiteY1138" fmla="*/ 2662505 h 6254983"/>
              <a:gd name="connsiteX1139" fmla="*/ 2486254 w 3336462"/>
              <a:gd name="connsiteY1139" fmla="*/ 2644116 h 6254983"/>
              <a:gd name="connsiteX1140" fmla="*/ 2493927 w 3336462"/>
              <a:gd name="connsiteY1140" fmla="*/ 2643550 h 6254983"/>
              <a:gd name="connsiteX1141" fmla="*/ 2483434 w 3336462"/>
              <a:gd name="connsiteY1141" fmla="*/ 2636443 h 6254983"/>
              <a:gd name="connsiteX1142" fmla="*/ 2460756 w 3336462"/>
              <a:gd name="connsiteY1142" fmla="*/ 2637797 h 6254983"/>
              <a:gd name="connsiteX1143" fmla="*/ 2426681 w 3336462"/>
              <a:gd name="connsiteY1143" fmla="*/ 2644116 h 6254983"/>
              <a:gd name="connsiteX1144" fmla="*/ 2354132 w 3336462"/>
              <a:gd name="connsiteY1144" fmla="*/ 2653818 h 6254983"/>
              <a:gd name="connsiteX1145" fmla="*/ 2349732 w 3336462"/>
              <a:gd name="connsiteY1145" fmla="*/ 2638473 h 6254983"/>
              <a:gd name="connsiteX1146" fmla="*/ 2432661 w 3336462"/>
              <a:gd name="connsiteY1146" fmla="*/ 2616358 h 6254983"/>
              <a:gd name="connsiteX1147" fmla="*/ 2447892 w 3336462"/>
              <a:gd name="connsiteY1147" fmla="*/ 2612973 h 6254983"/>
              <a:gd name="connsiteX1148" fmla="*/ 2449925 w 3336462"/>
              <a:gd name="connsiteY1148" fmla="*/ 2607332 h 6254983"/>
              <a:gd name="connsiteX1149" fmla="*/ 2453985 w 3336462"/>
              <a:gd name="connsiteY1149" fmla="*/ 2598644 h 6254983"/>
              <a:gd name="connsiteX1150" fmla="*/ 2447103 w 3336462"/>
              <a:gd name="connsiteY1150" fmla="*/ 2601353 h 6254983"/>
              <a:gd name="connsiteX1151" fmla="*/ 2312272 w 3336462"/>
              <a:gd name="connsiteY1151" fmla="*/ 2625836 h 6254983"/>
              <a:gd name="connsiteX1152" fmla="*/ 2307082 w 3336462"/>
              <a:gd name="connsiteY1152" fmla="*/ 2610379 h 6254983"/>
              <a:gd name="connsiteX1153" fmla="*/ 2430067 w 3336462"/>
              <a:gd name="connsiteY1153" fmla="*/ 2577094 h 6254983"/>
              <a:gd name="connsiteX1154" fmla="*/ 2326940 w 3336462"/>
              <a:gd name="connsiteY1154" fmla="*/ 2582736 h 6254983"/>
              <a:gd name="connsiteX1155" fmla="*/ 2264319 w 3336462"/>
              <a:gd name="connsiteY1155" fmla="*/ 2593454 h 6254983"/>
              <a:gd name="connsiteX1156" fmla="*/ 2107827 w 3336462"/>
              <a:gd name="connsiteY1156" fmla="*/ 2619405 h 6254983"/>
              <a:gd name="connsiteX1157" fmla="*/ 2103426 w 3336462"/>
              <a:gd name="connsiteY1157" fmla="*/ 2596049 h 6254983"/>
              <a:gd name="connsiteX1158" fmla="*/ 2121366 w 3336462"/>
              <a:gd name="connsiteY1158" fmla="*/ 2592212 h 6254983"/>
              <a:gd name="connsiteX1159" fmla="*/ 2127233 w 3336462"/>
              <a:gd name="connsiteY1159" fmla="*/ 2584541 h 6254983"/>
              <a:gd name="connsiteX1160" fmla="*/ 2208582 w 3336462"/>
              <a:gd name="connsiteY1160" fmla="*/ 2545841 h 6254983"/>
              <a:gd name="connsiteX1161" fmla="*/ 2256761 w 3336462"/>
              <a:gd name="connsiteY1161" fmla="*/ 2502402 h 6254983"/>
              <a:gd name="connsiteX1162" fmla="*/ 2249426 w 3336462"/>
              <a:gd name="connsiteY1162" fmla="*/ 2453546 h 6254983"/>
              <a:gd name="connsiteX1163" fmla="*/ 2200232 w 3336462"/>
              <a:gd name="connsiteY1163" fmla="*/ 2477691 h 6254983"/>
              <a:gd name="connsiteX1164" fmla="*/ 2125879 w 3336462"/>
              <a:gd name="connsiteY1164" fmla="*/ 2504656 h 6254983"/>
              <a:gd name="connsiteX1165" fmla="*/ 2119560 w 3336462"/>
              <a:gd name="connsiteY1165" fmla="*/ 2487508 h 6254983"/>
              <a:gd name="connsiteX1166" fmla="*/ 2188838 w 3336462"/>
              <a:gd name="connsiteY1166" fmla="*/ 2455465 h 6254983"/>
              <a:gd name="connsiteX1167" fmla="*/ 2236903 w 3336462"/>
              <a:gd name="connsiteY1167" fmla="*/ 2431206 h 6254983"/>
              <a:gd name="connsiteX1168" fmla="*/ 2229568 w 3336462"/>
              <a:gd name="connsiteY1168" fmla="*/ 2408979 h 6254983"/>
              <a:gd name="connsiteX1169" fmla="*/ 2209146 w 3336462"/>
              <a:gd name="connsiteY1169" fmla="*/ 2415747 h 6254983"/>
              <a:gd name="connsiteX1170" fmla="*/ 2173380 w 3336462"/>
              <a:gd name="connsiteY1170" fmla="*/ 2426015 h 6254983"/>
              <a:gd name="connsiteX1171" fmla="*/ 2166498 w 3336462"/>
              <a:gd name="connsiteY1171" fmla="*/ 2410558 h 6254983"/>
              <a:gd name="connsiteX1172" fmla="*/ 2208696 w 3336462"/>
              <a:gd name="connsiteY1172" fmla="*/ 2387540 h 6254983"/>
              <a:gd name="connsiteX1173" fmla="*/ 2191320 w 3336462"/>
              <a:gd name="connsiteY1173" fmla="*/ 2377837 h 6254983"/>
              <a:gd name="connsiteX1174" fmla="*/ 2146753 w 3336462"/>
              <a:gd name="connsiteY1174" fmla="*/ 2393521 h 6254983"/>
              <a:gd name="connsiteX1175" fmla="*/ 2104554 w 3336462"/>
              <a:gd name="connsiteY1175" fmla="*/ 2416989 h 6254983"/>
              <a:gd name="connsiteX1176" fmla="*/ 2093497 w 3336462"/>
              <a:gd name="connsiteY1176" fmla="*/ 2404465 h 6254983"/>
              <a:gd name="connsiteX1177" fmla="*/ 2138177 w 3336462"/>
              <a:gd name="connsiteY1177" fmla="*/ 2369488 h 6254983"/>
              <a:gd name="connsiteX1178" fmla="*/ 2149573 w 3336462"/>
              <a:gd name="connsiteY1178" fmla="*/ 2364185 h 6254983"/>
              <a:gd name="connsiteX1179" fmla="*/ 2090450 w 3336462"/>
              <a:gd name="connsiteY1179" fmla="*/ 2361026 h 6254983"/>
              <a:gd name="connsiteX1180" fmla="*/ 1863326 w 3336462"/>
              <a:gd name="connsiteY1180" fmla="*/ 2463135 h 6254983"/>
              <a:gd name="connsiteX1181" fmla="*/ 1852267 w 3336462"/>
              <a:gd name="connsiteY1181" fmla="*/ 2448807 h 6254983"/>
              <a:gd name="connsiteX1182" fmla="*/ 1891420 w 3336462"/>
              <a:gd name="connsiteY1182" fmla="*/ 2414056 h 6254983"/>
              <a:gd name="connsiteX1183" fmla="*/ 1893789 w 3336462"/>
              <a:gd name="connsiteY1183" fmla="*/ 2408075 h 6254983"/>
              <a:gd name="connsiteX1184" fmla="*/ 1925381 w 3336462"/>
              <a:gd name="connsiteY1184" fmla="*/ 2325034 h 6254983"/>
              <a:gd name="connsiteX1185" fmla="*/ 1879573 w 3336462"/>
              <a:gd name="connsiteY1185" fmla="*/ 2309463 h 6254983"/>
              <a:gd name="connsiteX1186" fmla="*/ 1849899 w 3336462"/>
              <a:gd name="connsiteY1186" fmla="*/ 2326162 h 6254983"/>
              <a:gd name="connsiteX1187" fmla="*/ 1836584 w 3336462"/>
              <a:gd name="connsiteY1187" fmla="*/ 2316233 h 6254983"/>
              <a:gd name="connsiteX1188" fmla="*/ 1866710 w 3336462"/>
              <a:gd name="connsiteY1188" fmla="*/ 2266475 h 6254983"/>
              <a:gd name="connsiteX1189" fmla="*/ 1881830 w 3336462"/>
              <a:gd name="connsiteY1189" fmla="*/ 2238380 h 6254983"/>
              <a:gd name="connsiteX1190" fmla="*/ 1877880 w 3336462"/>
              <a:gd name="connsiteY1190" fmla="*/ 2218410 h 6254983"/>
              <a:gd name="connsiteX1191" fmla="*/ 1858925 w 3336462"/>
              <a:gd name="connsiteY1191" fmla="*/ 2213784 h 6254983"/>
              <a:gd name="connsiteX1192" fmla="*/ 1806121 w 3336462"/>
              <a:gd name="connsiteY1192" fmla="*/ 2234996 h 6254983"/>
              <a:gd name="connsiteX1193" fmla="*/ 1799915 w 3336462"/>
              <a:gd name="connsiteY1193" fmla="*/ 2235786 h 6254983"/>
              <a:gd name="connsiteX1194" fmla="*/ 1796982 w 3336462"/>
              <a:gd name="connsiteY1194" fmla="*/ 2230370 h 6254983"/>
              <a:gd name="connsiteX1195" fmla="*/ 1799464 w 3336462"/>
              <a:gd name="connsiteY1195" fmla="*/ 2224389 h 6254983"/>
              <a:gd name="connsiteX1196" fmla="*/ 1808038 w 3336462"/>
              <a:gd name="connsiteY1196" fmla="*/ 2212655 h 6254983"/>
              <a:gd name="connsiteX1197" fmla="*/ 1808604 w 3336462"/>
              <a:gd name="connsiteY1197" fmla="*/ 2202840 h 6254983"/>
              <a:gd name="connsiteX1198" fmla="*/ 1805895 w 3336462"/>
              <a:gd name="connsiteY1198" fmla="*/ 2199454 h 6254983"/>
              <a:gd name="connsiteX1199" fmla="*/ 1781525 w 3336462"/>
              <a:gd name="connsiteY1199" fmla="*/ 2204082 h 6254983"/>
              <a:gd name="connsiteX1200" fmla="*/ 1759861 w 3336462"/>
              <a:gd name="connsiteY1200" fmla="*/ 2216604 h 6254983"/>
              <a:gd name="connsiteX1201" fmla="*/ 1732444 w 3336462"/>
              <a:gd name="connsiteY1201" fmla="*/ 2238043 h 6254983"/>
              <a:gd name="connsiteX1202" fmla="*/ 1706719 w 3336462"/>
              <a:gd name="connsiteY1202" fmla="*/ 2264670 h 6254983"/>
              <a:gd name="connsiteX1203" fmla="*/ 1651546 w 3336462"/>
              <a:gd name="connsiteY1203" fmla="*/ 2303708 h 6254983"/>
              <a:gd name="connsiteX1204" fmla="*/ 1641842 w 3336462"/>
              <a:gd name="connsiteY1204" fmla="*/ 2285204 h 6254983"/>
              <a:gd name="connsiteX1205" fmla="*/ 1668582 w 3336462"/>
              <a:gd name="connsiteY1205" fmla="*/ 2246842 h 6254983"/>
              <a:gd name="connsiteX1206" fmla="*/ 1668582 w 3336462"/>
              <a:gd name="connsiteY1206" fmla="*/ 2236802 h 6254983"/>
              <a:gd name="connsiteX1207" fmla="*/ 1655157 w 3336462"/>
              <a:gd name="connsiteY1207" fmla="*/ 2230483 h 6254983"/>
              <a:gd name="connsiteX1208" fmla="*/ 1608219 w 3336462"/>
              <a:gd name="connsiteY1208" fmla="*/ 2252258 h 6254983"/>
              <a:gd name="connsiteX1209" fmla="*/ 1555980 w 3336462"/>
              <a:gd name="connsiteY1209" fmla="*/ 2290620 h 6254983"/>
              <a:gd name="connsiteX1210" fmla="*/ 1505883 w 3336462"/>
              <a:gd name="connsiteY1210" fmla="*/ 2336993 h 6254983"/>
              <a:gd name="connsiteX1211" fmla="*/ 1398131 w 3336462"/>
              <a:gd name="connsiteY1211" fmla="*/ 2442940 h 6254983"/>
              <a:gd name="connsiteX1212" fmla="*/ 1156226 w 3336462"/>
              <a:gd name="connsiteY1212" fmla="*/ 2693646 h 6254983"/>
              <a:gd name="connsiteX1213" fmla="*/ 1055018 w 3336462"/>
              <a:gd name="connsiteY1213" fmla="*/ 2808958 h 6254983"/>
              <a:gd name="connsiteX1214" fmla="*/ 1037754 w 3336462"/>
              <a:gd name="connsiteY1214" fmla="*/ 2261904 h 6254983"/>
              <a:gd name="connsiteX1215" fmla="*/ 1039559 w 3336462"/>
              <a:gd name="connsiteY1215" fmla="*/ 2251355 h 6254983"/>
              <a:gd name="connsiteX1216" fmla="*/ 1131176 w 3336462"/>
              <a:gd name="connsiteY1216" fmla="*/ 2203290 h 6254983"/>
              <a:gd name="connsiteX1217" fmla="*/ 1216926 w 3336462"/>
              <a:gd name="connsiteY1217" fmla="*/ 2171134 h 6254983"/>
              <a:gd name="connsiteX1218" fmla="*/ 1225727 w 3336462"/>
              <a:gd name="connsiteY1218" fmla="*/ 2187719 h 6254983"/>
              <a:gd name="connsiteX1219" fmla="*/ 1142910 w 3336462"/>
              <a:gd name="connsiteY1219" fmla="*/ 2225517 h 6254983"/>
              <a:gd name="connsiteX1220" fmla="*/ 1047456 w 3336462"/>
              <a:gd name="connsiteY1220" fmla="*/ 2266699 h 6254983"/>
              <a:gd name="connsiteX1221" fmla="*/ 1037754 w 3336462"/>
              <a:gd name="connsiteY1221" fmla="*/ 2261904 h 6254983"/>
              <a:gd name="connsiteX1222" fmla="*/ 1028265 w 3336462"/>
              <a:gd name="connsiteY1222" fmla="*/ 1680645 h 6254983"/>
              <a:gd name="connsiteX1223" fmla="*/ 1029742 w 3336462"/>
              <a:gd name="connsiteY1223" fmla="*/ 1673218 h 6254983"/>
              <a:gd name="connsiteX1224" fmla="*/ 1043281 w 3336462"/>
              <a:gd name="connsiteY1224" fmla="*/ 1656633 h 6254983"/>
              <a:gd name="connsiteX1225" fmla="*/ 1056707 w 3336462"/>
              <a:gd name="connsiteY1225" fmla="*/ 1666788 h 6254983"/>
              <a:gd name="connsiteX1226" fmla="*/ 1046891 w 3336462"/>
              <a:gd name="connsiteY1226" fmla="*/ 1683374 h 6254983"/>
              <a:gd name="connsiteX1227" fmla="*/ 1028265 w 3336462"/>
              <a:gd name="connsiteY1227" fmla="*/ 1680645 h 6254983"/>
              <a:gd name="connsiteX1228" fmla="*/ 1028161 w 3336462"/>
              <a:gd name="connsiteY1228" fmla="*/ 3957084 h 6254983"/>
              <a:gd name="connsiteX1229" fmla="*/ 1137945 w 3336462"/>
              <a:gd name="connsiteY1229" fmla="*/ 3841098 h 6254983"/>
              <a:gd name="connsiteX1230" fmla="*/ 1148438 w 3336462"/>
              <a:gd name="connsiteY1230" fmla="*/ 3851477 h 6254983"/>
              <a:gd name="connsiteX1231" fmla="*/ 1041589 w 3336462"/>
              <a:gd name="connsiteY1231" fmla="*/ 3968257 h 6254983"/>
              <a:gd name="connsiteX1232" fmla="*/ 1028161 w 3336462"/>
              <a:gd name="connsiteY1232" fmla="*/ 3957084 h 6254983"/>
              <a:gd name="connsiteX1233" fmla="*/ 1020052 w 3336462"/>
              <a:gd name="connsiteY1233" fmla="*/ 4922283 h 6254983"/>
              <a:gd name="connsiteX1234" fmla="*/ 1029290 w 3336462"/>
              <a:gd name="connsiteY1234" fmla="*/ 4916119 h 6254983"/>
              <a:gd name="connsiteX1235" fmla="*/ 1168522 w 3336462"/>
              <a:gd name="connsiteY1235" fmla="*/ 4953016 h 6254983"/>
              <a:gd name="connsiteX1236" fmla="*/ 1289361 w 3336462"/>
              <a:gd name="connsiteY1236" fmla="*/ 5006722 h 6254983"/>
              <a:gd name="connsiteX1237" fmla="*/ 1283268 w 3336462"/>
              <a:gd name="connsiteY1237" fmla="*/ 5019132 h 6254983"/>
              <a:gd name="connsiteX1238" fmla="*/ 1161751 w 3336462"/>
              <a:gd name="connsiteY1238" fmla="*/ 4975808 h 6254983"/>
              <a:gd name="connsiteX1239" fmla="*/ 1024438 w 3336462"/>
              <a:gd name="connsiteY1239" fmla="*/ 4931917 h 6254983"/>
              <a:gd name="connsiteX1240" fmla="*/ 1020052 w 3336462"/>
              <a:gd name="connsiteY1240" fmla="*/ 4922283 h 6254983"/>
              <a:gd name="connsiteX1241" fmla="*/ 1017134 w 3336462"/>
              <a:gd name="connsiteY1241" fmla="*/ 525662 h 6254983"/>
              <a:gd name="connsiteX1242" fmla="*/ 1018122 w 3336462"/>
              <a:gd name="connsiteY1242" fmla="*/ 512096 h 6254983"/>
              <a:gd name="connsiteX1243" fmla="*/ 1079275 w 3336462"/>
              <a:gd name="connsiteY1243" fmla="*/ 470912 h 6254983"/>
              <a:gd name="connsiteX1244" fmla="*/ 1089881 w 3336462"/>
              <a:gd name="connsiteY1244" fmla="*/ 487385 h 6254983"/>
              <a:gd name="connsiteX1245" fmla="*/ 1029516 w 3336462"/>
              <a:gd name="connsiteY1245" fmla="*/ 530260 h 6254983"/>
              <a:gd name="connsiteX1246" fmla="*/ 1017134 w 3336462"/>
              <a:gd name="connsiteY1246" fmla="*/ 525662 h 6254983"/>
              <a:gd name="connsiteX1247" fmla="*/ 1003340 w 3336462"/>
              <a:gd name="connsiteY1247" fmla="*/ 616462 h 6254983"/>
              <a:gd name="connsiteX1248" fmla="*/ 1050276 w 3336462"/>
              <a:gd name="connsiteY1248" fmla="*/ 573248 h 6254983"/>
              <a:gd name="connsiteX1249" fmla="*/ 1103758 w 3336462"/>
              <a:gd name="connsiteY1249" fmla="*/ 551133 h 6254983"/>
              <a:gd name="connsiteX1250" fmla="*/ 1109739 w 3336462"/>
              <a:gd name="connsiteY1250" fmla="*/ 569864 h 6254983"/>
              <a:gd name="connsiteX1251" fmla="*/ 1063365 w 3336462"/>
              <a:gd name="connsiteY1251" fmla="*/ 598634 h 6254983"/>
              <a:gd name="connsiteX1252" fmla="*/ 1015750 w 3336462"/>
              <a:gd name="connsiteY1252" fmla="*/ 630679 h 6254983"/>
              <a:gd name="connsiteX1253" fmla="*/ 1003340 w 3336462"/>
              <a:gd name="connsiteY1253" fmla="*/ 616462 h 6254983"/>
              <a:gd name="connsiteX1254" fmla="*/ 990816 w 3336462"/>
              <a:gd name="connsiteY1254" fmla="*/ 3236007 h 6254983"/>
              <a:gd name="connsiteX1255" fmla="*/ 1067203 w 3336462"/>
              <a:gd name="connsiteY1255" fmla="*/ 3147880 h 6254983"/>
              <a:gd name="connsiteX1256" fmla="*/ 1124294 w 3336462"/>
              <a:gd name="connsiteY1256" fmla="*/ 3075664 h 6254983"/>
              <a:gd name="connsiteX1257" fmla="*/ 1136367 w 3336462"/>
              <a:gd name="connsiteY1257" fmla="*/ 3086044 h 6254983"/>
              <a:gd name="connsiteX1258" fmla="*/ 1076342 w 3336462"/>
              <a:gd name="connsiteY1258" fmla="*/ 3172366 h 6254983"/>
              <a:gd name="connsiteX1259" fmla="*/ 1001197 w 3336462"/>
              <a:gd name="connsiteY1259" fmla="*/ 3246839 h 6254983"/>
              <a:gd name="connsiteX1260" fmla="*/ 990816 w 3336462"/>
              <a:gd name="connsiteY1260" fmla="*/ 3236007 h 6254983"/>
              <a:gd name="connsiteX1261" fmla="*/ 987558 w 3336462"/>
              <a:gd name="connsiteY1261" fmla="*/ 4588748 h 6254983"/>
              <a:gd name="connsiteX1262" fmla="*/ 992508 w 3336462"/>
              <a:gd name="connsiteY1262" fmla="*/ 4580823 h 6254983"/>
              <a:gd name="connsiteX1263" fmla="*/ 1059078 w 3336462"/>
              <a:gd name="connsiteY1263" fmla="*/ 4580370 h 6254983"/>
              <a:gd name="connsiteX1264" fmla="*/ 1059190 w 3336462"/>
              <a:gd name="connsiteY1264" fmla="*/ 4594134 h 6254983"/>
              <a:gd name="connsiteX1265" fmla="*/ 992847 w 3336462"/>
              <a:gd name="connsiteY1265" fmla="*/ 4596504 h 6254983"/>
              <a:gd name="connsiteX1266" fmla="*/ 987558 w 3336462"/>
              <a:gd name="connsiteY1266" fmla="*/ 4588748 h 6254983"/>
              <a:gd name="connsiteX1267" fmla="*/ 986868 w 3336462"/>
              <a:gd name="connsiteY1267" fmla="*/ 2144732 h 6254983"/>
              <a:gd name="connsiteX1268" fmla="*/ 1033353 w 3336462"/>
              <a:gd name="connsiteY1268" fmla="*/ 2115170 h 6254983"/>
              <a:gd name="connsiteX1269" fmla="*/ 1039784 w 3336462"/>
              <a:gd name="connsiteY1269" fmla="*/ 2132320 h 6254983"/>
              <a:gd name="connsiteX1270" fmla="*/ 999731 w 3336462"/>
              <a:gd name="connsiteY1270" fmla="*/ 2158723 h 6254983"/>
              <a:gd name="connsiteX1271" fmla="*/ 986868 w 3336462"/>
              <a:gd name="connsiteY1271" fmla="*/ 2144732 h 6254983"/>
              <a:gd name="connsiteX1272" fmla="*/ 985248 w 3336462"/>
              <a:gd name="connsiteY1272" fmla="*/ 448567 h 6254983"/>
              <a:gd name="connsiteX1273" fmla="*/ 989235 w 3336462"/>
              <a:gd name="connsiteY1273" fmla="*/ 440337 h 6254983"/>
              <a:gd name="connsiteX1274" fmla="*/ 1041023 w 3336462"/>
              <a:gd name="connsiteY1274" fmla="*/ 402426 h 6254983"/>
              <a:gd name="connsiteX1275" fmla="*/ 1052307 w 3336462"/>
              <a:gd name="connsiteY1275" fmla="*/ 418786 h 6254983"/>
              <a:gd name="connsiteX1276" fmla="*/ 1003113 w 3336462"/>
              <a:gd name="connsiteY1276" fmla="*/ 458276 h 6254983"/>
              <a:gd name="connsiteX1277" fmla="*/ 985248 w 3336462"/>
              <a:gd name="connsiteY1277" fmla="*/ 448567 h 6254983"/>
              <a:gd name="connsiteX1278" fmla="*/ 978632 w 3336462"/>
              <a:gd name="connsiteY1278" fmla="*/ 1825312 h 6254983"/>
              <a:gd name="connsiteX1279" fmla="*/ 1013158 w 3336462"/>
              <a:gd name="connsiteY1279" fmla="*/ 1756710 h 6254983"/>
              <a:gd name="connsiteX1280" fmla="*/ 1029855 w 3336462"/>
              <a:gd name="connsiteY1280" fmla="*/ 1765962 h 6254983"/>
              <a:gd name="connsiteX1281" fmla="*/ 991269 w 3336462"/>
              <a:gd name="connsiteY1281" fmla="*/ 1832194 h 6254983"/>
              <a:gd name="connsiteX1282" fmla="*/ 978632 w 3336462"/>
              <a:gd name="connsiteY1282" fmla="*/ 1825312 h 6254983"/>
              <a:gd name="connsiteX1283" fmla="*/ 973555 w 3336462"/>
              <a:gd name="connsiteY1283" fmla="*/ 1490662 h 6254983"/>
              <a:gd name="connsiteX1284" fmla="*/ 984274 w 3336462"/>
              <a:gd name="connsiteY1284" fmla="*/ 1517742 h 6254983"/>
              <a:gd name="connsiteX1285" fmla="*/ 988562 w 3336462"/>
              <a:gd name="connsiteY1285" fmla="*/ 1507812 h 6254983"/>
              <a:gd name="connsiteX1286" fmla="*/ 973555 w 3336462"/>
              <a:gd name="connsiteY1286" fmla="*/ 1490662 h 6254983"/>
              <a:gd name="connsiteX1287" fmla="*/ 963496 w 3336462"/>
              <a:gd name="connsiteY1287" fmla="*/ 4448876 h 6254983"/>
              <a:gd name="connsiteX1288" fmla="*/ 966670 w 3336462"/>
              <a:gd name="connsiteY1288" fmla="*/ 4437500 h 6254983"/>
              <a:gd name="connsiteX1289" fmla="*/ 1187815 w 3336462"/>
              <a:gd name="connsiteY1289" fmla="*/ 4320270 h 6254983"/>
              <a:gd name="connsiteX1290" fmla="*/ 1383460 w 3336462"/>
              <a:gd name="connsiteY1290" fmla="*/ 4228882 h 6254983"/>
              <a:gd name="connsiteX1291" fmla="*/ 1391811 w 3336462"/>
              <a:gd name="connsiteY1291" fmla="*/ 4241517 h 6254983"/>
              <a:gd name="connsiteX1292" fmla="*/ 1171568 w 3336462"/>
              <a:gd name="connsiteY1292" fmla="*/ 4363036 h 6254983"/>
              <a:gd name="connsiteX1293" fmla="*/ 974116 w 3336462"/>
              <a:gd name="connsiteY1293" fmla="*/ 4453747 h 6254983"/>
              <a:gd name="connsiteX1294" fmla="*/ 963496 w 3336462"/>
              <a:gd name="connsiteY1294" fmla="*/ 4448876 h 6254983"/>
              <a:gd name="connsiteX1295" fmla="*/ 960578 w 3336462"/>
              <a:gd name="connsiteY1295" fmla="*/ 2402263 h 6254983"/>
              <a:gd name="connsiteX1296" fmla="*/ 963512 w 3336462"/>
              <a:gd name="connsiteY1296" fmla="*/ 2392503 h 6254983"/>
              <a:gd name="connsiteX1297" fmla="*/ 1138510 w 3336462"/>
              <a:gd name="connsiteY1297" fmla="*/ 2332816 h 6254983"/>
              <a:gd name="connsiteX1298" fmla="*/ 1278419 w 3336462"/>
              <a:gd name="connsiteY1298" fmla="*/ 2306415 h 6254983"/>
              <a:gd name="connsiteX1299" fmla="*/ 1283158 w 3336462"/>
              <a:gd name="connsiteY1299" fmla="*/ 2326724 h 6254983"/>
              <a:gd name="connsiteX1300" fmla="*/ 1106355 w 3336462"/>
              <a:gd name="connsiteY1300" fmla="*/ 2370164 h 6254983"/>
              <a:gd name="connsiteX1301" fmla="*/ 969154 w 3336462"/>
              <a:gd name="connsiteY1301" fmla="*/ 2407962 h 6254983"/>
              <a:gd name="connsiteX1302" fmla="*/ 960578 w 3336462"/>
              <a:gd name="connsiteY1302" fmla="*/ 2402263 h 6254983"/>
              <a:gd name="connsiteX1303" fmla="*/ 958886 w 3336462"/>
              <a:gd name="connsiteY1303" fmla="*/ 1731326 h 6254983"/>
              <a:gd name="connsiteX1304" fmla="*/ 986416 w 3336462"/>
              <a:gd name="connsiteY1304" fmla="*/ 1683034 h 6254983"/>
              <a:gd name="connsiteX1305" fmla="*/ 1003453 w 3336462"/>
              <a:gd name="connsiteY1305" fmla="*/ 1689579 h 6254983"/>
              <a:gd name="connsiteX1306" fmla="*/ 972875 w 3336462"/>
              <a:gd name="connsiteY1306" fmla="*/ 1742496 h 6254983"/>
              <a:gd name="connsiteX1307" fmla="*/ 958886 w 3336462"/>
              <a:gd name="connsiteY1307" fmla="*/ 1731326 h 6254983"/>
              <a:gd name="connsiteX1308" fmla="*/ 951594 w 3336462"/>
              <a:gd name="connsiteY1308" fmla="*/ 4741556 h 6254983"/>
              <a:gd name="connsiteX1309" fmla="*/ 958998 w 3336462"/>
              <a:gd name="connsiteY1309" fmla="*/ 4734492 h 6254983"/>
              <a:gd name="connsiteX1310" fmla="*/ 1050052 w 3336462"/>
              <a:gd name="connsiteY1310" fmla="*/ 4741148 h 6254983"/>
              <a:gd name="connsiteX1311" fmla="*/ 1139413 w 3336462"/>
              <a:gd name="connsiteY1311" fmla="*/ 4756154 h 6254983"/>
              <a:gd name="connsiteX1312" fmla="*/ 1135351 w 3336462"/>
              <a:gd name="connsiteY1312" fmla="*/ 4774884 h 6254983"/>
              <a:gd name="connsiteX1313" fmla="*/ 1035384 w 3336462"/>
              <a:gd name="connsiteY1313" fmla="*/ 4762245 h 6254983"/>
              <a:gd name="connsiteX1314" fmla="*/ 955952 w 3336462"/>
              <a:gd name="connsiteY1314" fmla="*/ 4750059 h 6254983"/>
              <a:gd name="connsiteX1315" fmla="*/ 951594 w 3336462"/>
              <a:gd name="connsiteY1315" fmla="*/ 4741556 h 6254983"/>
              <a:gd name="connsiteX1316" fmla="*/ 949394 w 3336462"/>
              <a:gd name="connsiteY1316" fmla="*/ 4796776 h 6254983"/>
              <a:gd name="connsiteX1317" fmla="*/ 954711 w 3336462"/>
              <a:gd name="connsiteY1317" fmla="*/ 4791473 h 6254983"/>
              <a:gd name="connsiteX1318" fmla="*/ 1044974 w 3336462"/>
              <a:gd name="connsiteY1318" fmla="*/ 4804785 h 6254983"/>
              <a:gd name="connsiteX1319" fmla="*/ 1144376 w 3336462"/>
              <a:gd name="connsiteY1319" fmla="*/ 4835363 h 6254983"/>
              <a:gd name="connsiteX1320" fmla="*/ 1140202 w 3336462"/>
              <a:gd name="connsiteY1320" fmla="*/ 4851724 h 6254983"/>
              <a:gd name="connsiteX1321" fmla="*/ 1041815 w 3336462"/>
              <a:gd name="connsiteY1321" fmla="*/ 4829721 h 6254983"/>
              <a:gd name="connsiteX1322" fmla="*/ 953131 w 3336462"/>
              <a:gd name="connsiteY1322" fmla="*/ 4803771 h 6254983"/>
              <a:gd name="connsiteX1323" fmla="*/ 949394 w 3336462"/>
              <a:gd name="connsiteY1323" fmla="*/ 4796776 h 6254983"/>
              <a:gd name="connsiteX1324" fmla="*/ 943880 w 3336462"/>
              <a:gd name="connsiteY1324" fmla="*/ 3360456 h 6254983"/>
              <a:gd name="connsiteX1325" fmla="*/ 983483 w 3336462"/>
              <a:gd name="connsiteY1325" fmla="*/ 3329090 h 6254983"/>
              <a:gd name="connsiteX1326" fmla="*/ 992058 w 3336462"/>
              <a:gd name="connsiteY1326" fmla="*/ 3338792 h 6254983"/>
              <a:gd name="connsiteX1327" fmla="*/ 951213 w 3336462"/>
              <a:gd name="connsiteY1327" fmla="*/ 3370830 h 6254983"/>
              <a:gd name="connsiteX1328" fmla="*/ 943880 w 3336462"/>
              <a:gd name="connsiteY1328" fmla="*/ 3360456 h 6254983"/>
              <a:gd name="connsiteX1329" fmla="*/ 932060 w 3336462"/>
              <a:gd name="connsiteY1329" fmla="*/ 5228615 h 6254983"/>
              <a:gd name="connsiteX1330" fmla="*/ 944217 w 3336462"/>
              <a:gd name="connsiteY1330" fmla="*/ 5223255 h 6254983"/>
              <a:gd name="connsiteX1331" fmla="*/ 1015976 w 3336462"/>
              <a:gd name="connsiteY1331" fmla="*/ 5273239 h 6254983"/>
              <a:gd name="connsiteX1332" fmla="*/ 1064606 w 3336462"/>
              <a:gd name="connsiteY1332" fmla="*/ 5348835 h 6254983"/>
              <a:gd name="connsiteX1333" fmla="*/ 1051179 w 3336462"/>
              <a:gd name="connsiteY1333" fmla="*/ 5357410 h 6254983"/>
              <a:gd name="connsiteX1334" fmla="*/ 996795 w 3336462"/>
              <a:gd name="connsiteY1334" fmla="*/ 5301221 h 6254983"/>
              <a:gd name="connsiteX1335" fmla="*/ 933612 w 3336462"/>
              <a:gd name="connsiteY1335" fmla="*/ 5241759 h 6254983"/>
              <a:gd name="connsiteX1336" fmla="*/ 932060 w 3336462"/>
              <a:gd name="connsiteY1336" fmla="*/ 5228615 h 6254983"/>
              <a:gd name="connsiteX1337" fmla="*/ 931989 w 3336462"/>
              <a:gd name="connsiteY1337" fmla="*/ 4696359 h 6254983"/>
              <a:gd name="connsiteX1338" fmla="*/ 939705 w 3336462"/>
              <a:gd name="connsiteY1338" fmla="*/ 4689126 h 6254983"/>
              <a:gd name="connsiteX1339" fmla="*/ 1381769 w 3336462"/>
              <a:gd name="connsiteY1339" fmla="*/ 4701089 h 6254983"/>
              <a:gd name="connsiteX1340" fmla="*/ 1380753 w 3336462"/>
              <a:gd name="connsiteY1340" fmla="*/ 4717334 h 6254983"/>
              <a:gd name="connsiteX1341" fmla="*/ 937560 w 3336462"/>
              <a:gd name="connsiteY1341" fmla="*/ 4704696 h 6254983"/>
              <a:gd name="connsiteX1342" fmla="*/ 931989 w 3336462"/>
              <a:gd name="connsiteY1342" fmla="*/ 4696359 h 6254983"/>
              <a:gd name="connsiteX1343" fmla="*/ 931805 w 3336462"/>
              <a:gd name="connsiteY1343" fmla="*/ 3182624 h 6254983"/>
              <a:gd name="connsiteX1344" fmla="*/ 1006273 w 3336462"/>
              <a:gd name="connsiteY1344" fmla="*/ 3107245 h 6254983"/>
              <a:gd name="connsiteX1345" fmla="*/ 1016880 w 3336462"/>
              <a:gd name="connsiteY1345" fmla="*/ 3117627 h 6254983"/>
              <a:gd name="connsiteX1346" fmla="*/ 943540 w 3336462"/>
              <a:gd name="connsiteY1346" fmla="*/ 3193232 h 6254983"/>
              <a:gd name="connsiteX1347" fmla="*/ 931805 w 3336462"/>
              <a:gd name="connsiteY1347" fmla="*/ 3182624 h 6254983"/>
              <a:gd name="connsiteX1348" fmla="*/ 915672 w 3336462"/>
              <a:gd name="connsiteY1348" fmla="*/ 3093592 h 6254983"/>
              <a:gd name="connsiteX1349" fmla="*/ 1008757 w 3336462"/>
              <a:gd name="connsiteY1349" fmla="*/ 2998848 h 6254983"/>
              <a:gd name="connsiteX1350" fmla="*/ 1019024 w 3336462"/>
              <a:gd name="connsiteY1350" fmla="*/ 3011711 h 6254983"/>
              <a:gd name="connsiteX1351" fmla="*/ 974343 w 3336462"/>
              <a:gd name="connsiteY1351" fmla="*/ 3053908 h 6254983"/>
              <a:gd name="connsiteX1352" fmla="*/ 928874 w 3336462"/>
              <a:gd name="connsiteY1352" fmla="*/ 3103410 h 6254983"/>
              <a:gd name="connsiteX1353" fmla="*/ 915672 w 3336462"/>
              <a:gd name="connsiteY1353" fmla="*/ 3093592 h 6254983"/>
              <a:gd name="connsiteX1354" fmla="*/ 912569 w 3336462"/>
              <a:gd name="connsiteY1354" fmla="*/ 4642704 h 6254983"/>
              <a:gd name="connsiteX1355" fmla="*/ 920861 w 3336462"/>
              <a:gd name="connsiteY1355" fmla="*/ 4632154 h 6254983"/>
              <a:gd name="connsiteX1356" fmla="*/ 1297936 w 3336462"/>
              <a:gd name="connsiteY1356" fmla="*/ 4638697 h 6254983"/>
              <a:gd name="connsiteX1357" fmla="*/ 1642178 w 3336462"/>
              <a:gd name="connsiteY1357" fmla="*/ 4655399 h 6254983"/>
              <a:gd name="connsiteX1358" fmla="*/ 1643194 w 3336462"/>
              <a:gd name="connsiteY1358" fmla="*/ 4668710 h 6254983"/>
              <a:gd name="connsiteX1359" fmla="*/ 1267021 w 3336462"/>
              <a:gd name="connsiteY1359" fmla="*/ 4666229 h 6254983"/>
              <a:gd name="connsiteX1360" fmla="*/ 922554 w 3336462"/>
              <a:gd name="connsiteY1360" fmla="*/ 4653592 h 6254983"/>
              <a:gd name="connsiteX1361" fmla="*/ 912569 w 3336462"/>
              <a:gd name="connsiteY1361" fmla="*/ 4642704 h 6254983"/>
              <a:gd name="connsiteX1362" fmla="*/ 906786 w 3336462"/>
              <a:gd name="connsiteY1362" fmla="*/ 4548799 h 6254983"/>
              <a:gd name="connsiteX1363" fmla="*/ 911722 w 3336462"/>
              <a:gd name="connsiteY1363" fmla="*/ 4537810 h 6254983"/>
              <a:gd name="connsiteX1364" fmla="*/ 1080176 w 3336462"/>
              <a:gd name="connsiteY1364" fmla="*/ 4503284 h 6254983"/>
              <a:gd name="connsiteX1365" fmla="*/ 1081530 w 3336462"/>
              <a:gd name="connsiteY1365" fmla="*/ 4517273 h 6254983"/>
              <a:gd name="connsiteX1366" fmla="*/ 1000180 w 3336462"/>
              <a:gd name="connsiteY1366" fmla="*/ 4540516 h 6254983"/>
              <a:gd name="connsiteX1367" fmla="*/ 915557 w 3336462"/>
              <a:gd name="connsiteY1367" fmla="*/ 4556312 h 6254983"/>
              <a:gd name="connsiteX1368" fmla="*/ 906786 w 3336462"/>
              <a:gd name="connsiteY1368" fmla="*/ 4548799 h 6254983"/>
              <a:gd name="connsiteX1369" fmla="*/ 906533 w 3336462"/>
              <a:gd name="connsiteY1369" fmla="*/ 3316456 h 6254983"/>
              <a:gd name="connsiteX1370" fmla="*/ 966897 w 3336462"/>
              <a:gd name="connsiteY1370" fmla="*/ 3261848 h 6254983"/>
              <a:gd name="connsiteX1371" fmla="*/ 978518 w 3336462"/>
              <a:gd name="connsiteY1371" fmla="*/ 3274372 h 6254983"/>
              <a:gd name="connsiteX1372" fmla="*/ 915784 w 3336462"/>
              <a:gd name="connsiteY1372" fmla="*/ 3327739 h 6254983"/>
              <a:gd name="connsiteX1373" fmla="*/ 906533 w 3336462"/>
              <a:gd name="connsiteY1373" fmla="*/ 3316456 h 6254983"/>
              <a:gd name="connsiteX1374" fmla="*/ 893896 w 3336462"/>
              <a:gd name="connsiteY1374" fmla="*/ 3966783 h 6254983"/>
              <a:gd name="connsiteX1375" fmla="*/ 1056031 w 3336462"/>
              <a:gd name="connsiteY1375" fmla="*/ 3792572 h 6254983"/>
              <a:gd name="connsiteX1376" fmla="*/ 1068556 w 3336462"/>
              <a:gd name="connsiteY1376" fmla="*/ 3804761 h 6254983"/>
              <a:gd name="connsiteX1377" fmla="*/ 908338 w 3336462"/>
              <a:gd name="connsiteY1377" fmla="*/ 3981562 h 6254983"/>
              <a:gd name="connsiteX1378" fmla="*/ 893896 w 3336462"/>
              <a:gd name="connsiteY1378" fmla="*/ 3966783 h 6254983"/>
              <a:gd name="connsiteX1379" fmla="*/ 889269 w 3336462"/>
              <a:gd name="connsiteY1379" fmla="*/ 5569424 h 6254983"/>
              <a:gd name="connsiteX1380" fmla="*/ 900664 w 3336462"/>
              <a:gd name="connsiteY1380" fmla="*/ 5565024 h 6254983"/>
              <a:gd name="connsiteX1381" fmla="*/ 931241 w 3336462"/>
              <a:gd name="connsiteY1381" fmla="*/ 5650097 h 6254983"/>
              <a:gd name="connsiteX1382" fmla="*/ 924020 w 3336462"/>
              <a:gd name="connsiteY1382" fmla="*/ 5653369 h 6254983"/>
              <a:gd name="connsiteX1383" fmla="*/ 889269 w 3336462"/>
              <a:gd name="connsiteY1383" fmla="*/ 5569424 h 6254983"/>
              <a:gd name="connsiteX1384" fmla="*/ 865012 w 3336462"/>
              <a:gd name="connsiteY1384" fmla="*/ 3420142 h 6254983"/>
              <a:gd name="connsiteX1385" fmla="*/ 909693 w 3336462"/>
              <a:gd name="connsiteY1385" fmla="*/ 3382232 h 6254983"/>
              <a:gd name="connsiteX1386" fmla="*/ 920862 w 3336462"/>
              <a:gd name="connsiteY1386" fmla="*/ 3394867 h 6254983"/>
              <a:gd name="connsiteX1387" fmla="*/ 877085 w 3336462"/>
              <a:gd name="connsiteY1387" fmla="*/ 3432440 h 6254983"/>
              <a:gd name="connsiteX1388" fmla="*/ 865012 w 3336462"/>
              <a:gd name="connsiteY1388" fmla="*/ 3420142 h 6254983"/>
              <a:gd name="connsiteX1389" fmla="*/ 861853 w 3336462"/>
              <a:gd name="connsiteY1389" fmla="*/ 1842574 h 6254983"/>
              <a:gd name="connsiteX1390" fmla="*/ 893896 w 3336462"/>
              <a:gd name="connsiteY1390" fmla="*/ 1779277 h 6254983"/>
              <a:gd name="connsiteX1391" fmla="*/ 905517 w 3336462"/>
              <a:gd name="connsiteY1391" fmla="*/ 1751070 h 6254983"/>
              <a:gd name="connsiteX1392" fmla="*/ 923683 w 3336462"/>
              <a:gd name="connsiteY1392" fmla="*/ 1756146 h 6254983"/>
              <a:gd name="connsiteX1393" fmla="*/ 873022 w 3336462"/>
              <a:gd name="connsiteY1393" fmla="*/ 1852164 h 6254983"/>
              <a:gd name="connsiteX1394" fmla="*/ 861853 w 3336462"/>
              <a:gd name="connsiteY1394" fmla="*/ 1842574 h 6254983"/>
              <a:gd name="connsiteX1395" fmla="*/ 851810 w 3336462"/>
              <a:gd name="connsiteY1395" fmla="*/ 5352424 h 6254983"/>
              <a:gd name="connsiteX1396" fmla="*/ 864447 w 3336462"/>
              <a:gd name="connsiteY1396" fmla="*/ 5341255 h 6254983"/>
              <a:gd name="connsiteX1397" fmla="*/ 944893 w 3336462"/>
              <a:gd name="connsiteY1397" fmla="*/ 5473492 h 6254983"/>
              <a:gd name="connsiteX1398" fmla="*/ 931581 w 3336462"/>
              <a:gd name="connsiteY1398" fmla="*/ 5479585 h 6254983"/>
              <a:gd name="connsiteX1399" fmla="*/ 851810 w 3336462"/>
              <a:gd name="connsiteY1399" fmla="*/ 5352424 h 6254983"/>
              <a:gd name="connsiteX1400" fmla="*/ 806679 w 3336462"/>
              <a:gd name="connsiteY1400" fmla="*/ 1846862 h 6254983"/>
              <a:gd name="connsiteX1401" fmla="*/ 868623 w 3336462"/>
              <a:gd name="connsiteY1401" fmla="*/ 1687096 h 6254983"/>
              <a:gd name="connsiteX1402" fmla="*/ 885546 w 3336462"/>
              <a:gd name="connsiteY1402" fmla="*/ 1695108 h 6254983"/>
              <a:gd name="connsiteX1403" fmla="*/ 821347 w 3336462"/>
              <a:gd name="connsiteY1403" fmla="*/ 1853519 h 6254983"/>
              <a:gd name="connsiteX1404" fmla="*/ 806679 w 3336462"/>
              <a:gd name="connsiteY1404" fmla="*/ 1846862 h 6254983"/>
              <a:gd name="connsiteX1405" fmla="*/ 806623 w 3336462"/>
              <a:gd name="connsiteY1405" fmla="*/ 3547408 h 6254983"/>
              <a:gd name="connsiteX1406" fmla="*/ 808484 w 3336462"/>
              <a:gd name="connsiteY1406" fmla="*/ 3537816 h 6254983"/>
              <a:gd name="connsiteX1407" fmla="*/ 932258 w 3336462"/>
              <a:gd name="connsiteY1407" fmla="*/ 3444063 h 6254983"/>
              <a:gd name="connsiteX1408" fmla="*/ 941962 w 3336462"/>
              <a:gd name="connsiteY1408" fmla="*/ 3455346 h 6254983"/>
              <a:gd name="connsiteX1409" fmla="*/ 815254 w 3336462"/>
              <a:gd name="connsiteY1409" fmla="*/ 3550570 h 6254983"/>
              <a:gd name="connsiteX1410" fmla="*/ 806623 w 3336462"/>
              <a:gd name="connsiteY1410" fmla="*/ 3547408 h 6254983"/>
              <a:gd name="connsiteX1411" fmla="*/ 804197 w 3336462"/>
              <a:gd name="connsiteY1411" fmla="*/ 3627194 h 6254983"/>
              <a:gd name="connsiteX1412" fmla="*/ 892428 w 3336462"/>
              <a:gd name="connsiteY1412" fmla="*/ 3590072 h 6254983"/>
              <a:gd name="connsiteX1413" fmla="*/ 897505 w 3336462"/>
              <a:gd name="connsiteY1413" fmla="*/ 3606996 h 6254983"/>
              <a:gd name="connsiteX1414" fmla="*/ 854405 w 3336462"/>
              <a:gd name="connsiteY1414" fmla="*/ 3626177 h 6254983"/>
              <a:gd name="connsiteX1415" fmla="*/ 816946 w 3336462"/>
              <a:gd name="connsiteY1415" fmla="*/ 3645133 h 6254983"/>
              <a:gd name="connsiteX1416" fmla="*/ 804197 w 3336462"/>
              <a:gd name="connsiteY1416" fmla="*/ 3627194 h 6254983"/>
              <a:gd name="connsiteX1417" fmla="*/ 792914 w 3336462"/>
              <a:gd name="connsiteY1417" fmla="*/ 3344329 h 6254983"/>
              <a:gd name="connsiteX1418" fmla="*/ 840076 w 3336462"/>
              <a:gd name="connsiteY1418" fmla="*/ 3292654 h 6254983"/>
              <a:gd name="connsiteX1419" fmla="*/ 890850 w 3336462"/>
              <a:gd name="connsiteY1419" fmla="*/ 3245716 h 6254983"/>
              <a:gd name="connsiteX1420" fmla="*/ 898747 w 3336462"/>
              <a:gd name="connsiteY1420" fmla="*/ 3252147 h 6254983"/>
              <a:gd name="connsiteX1421" fmla="*/ 852375 w 3336462"/>
              <a:gd name="connsiteY1421" fmla="*/ 3305403 h 6254983"/>
              <a:gd name="connsiteX1422" fmla="*/ 802956 w 3336462"/>
              <a:gd name="connsiteY1422" fmla="*/ 3353016 h 6254983"/>
              <a:gd name="connsiteX1423" fmla="*/ 792914 w 3336462"/>
              <a:gd name="connsiteY1423" fmla="*/ 3344329 h 6254983"/>
              <a:gd name="connsiteX1424" fmla="*/ 791108 w 3336462"/>
              <a:gd name="connsiteY1424" fmla="*/ 3204635 h 6254983"/>
              <a:gd name="connsiteX1425" fmla="*/ 882387 w 3336462"/>
              <a:gd name="connsiteY1425" fmla="*/ 3127343 h 6254983"/>
              <a:gd name="connsiteX1426" fmla="*/ 892541 w 3336462"/>
              <a:gd name="connsiteY1426" fmla="*/ 3138513 h 6254983"/>
              <a:gd name="connsiteX1427" fmla="*/ 803180 w 3336462"/>
              <a:gd name="connsiteY1427" fmla="*/ 3216934 h 6254983"/>
              <a:gd name="connsiteX1428" fmla="*/ 791108 w 3336462"/>
              <a:gd name="connsiteY1428" fmla="*/ 3204635 h 6254983"/>
              <a:gd name="connsiteX1429" fmla="*/ 777346 w 3336462"/>
              <a:gd name="connsiteY1429" fmla="*/ 123850 h 6254983"/>
              <a:gd name="connsiteX1430" fmla="*/ 792704 w 3336462"/>
              <a:gd name="connsiteY1430" fmla="*/ 48889 h 6254983"/>
              <a:gd name="connsiteX1431" fmla="*/ 801642 w 3336462"/>
              <a:gd name="connsiteY1431" fmla="*/ 0 h 6254983"/>
              <a:gd name="connsiteX1432" fmla="*/ 832958 w 3336462"/>
              <a:gd name="connsiteY1432" fmla="*/ 0 h 6254983"/>
              <a:gd name="connsiteX1433" fmla="*/ 792239 w 3336462"/>
              <a:gd name="connsiteY1433" fmla="*/ 127912 h 6254983"/>
              <a:gd name="connsiteX1434" fmla="*/ 777346 w 3336462"/>
              <a:gd name="connsiteY1434" fmla="*/ 123850 h 6254983"/>
              <a:gd name="connsiteX1435" fmla="*/ 762337 w 3336462"/>
              <a:gd name="connsiteY1435" fmla="*/ 1765851 h 6254983"/>
              <a:gd name="connsiteX1436" fmla="*/ 775313 w 3336462"/>
              <a:gd name="connsiteY1436" fmla="*/ 1702216 h 6254983"/>
              <a:gd name="connsiteX1437" fmla="*/ 792914 w 3336462"/>
              <a:gd name="connsiteY1437" fmla="*/ 1702330 h 6254983"/>
              <a:gd name="connsiteX1438" fmla="*/ 779938 w 3336462"/>
              <a:gd name="connsiteY1438" fmla="*/ 1772283 h 6254983"/>
              <a:gd name="connsiteX1439" fmla="*/ 762337 w 3336462"/>
              <a:gd name="connsiteY1439" fmla="*/ 1765851 h 6254983"/>
              <a:gd name="connsiteX1440" fmla="*/ 761773 w 3336462"/>
              <a:gd name="connsiteY1440" fmla="*/ 3095063 h 6254983"/>
              <a:gd name="connsiteX1441" fmla="*/ 816268 w 3336462"/>
              <a:gd name="connsiteY1441" fmla="*/ 3031004 h 6254983"/>
              <a:gd name="connsiteX1442" fmla="*/ 879228 w 3336462"/>
              <a:gd name="connsiteY1442" fmla="*/ 2972672 h 6254983"/>
              <a:gd name="connsiteX1443" fmla="*/ 892090 w 3336462"/>
              <a:gd name="connsiteY1443" fmla="*/ 2984631 h 6254983"/>
              <a:gd name="connsiteX1444" fmla="*/ 826423 w 3336462"/>
              <a:gd name="connsiteY1444" fmla="*/ 3055714 h 6254983"/>
              <a:gd name="connsiteX1445" fmla="*/ 769445 w 3336462"/>
              <a:gd name="connsiteY1445" fmla="*/ 3103525 h 6254983"/>
              <a:gd name="connsiteX1446" fmla="*/ 761773 w 3336462"/>
              <a:gd name="connsiteY1446" fmla="*/ 3095063 h 6254983"/>
              <a:gd name="connsiteX1447" fmla="*/ 756131 w 3336462"/>
              <a:gd name="connsiteY1447" fmla="*/ 4252264 h 6254983"/>
              <a:gd name="connsiteX1448" fmla="*/ 878211 w 3336462"/>
              <a:gd name="connsiteY1448" fmla="*/ 4109761 h 6254983"/>
              <a:gd name="connsiteX1449" fmla="*/ 963961 w 3336462"/>
              <a:gd name="connsiteY1449" fmla="*/ 4025704 h 6254983"/>
              <a:gd name="connsiteX1450" fmla="*/ 976938 w 3336462"/>
              <a:gd name="connsiteY1450" fmla="*/ 4039582 h 6254983"/>
              <a:gd name="connsiteX1451" fmla="*/ 863883 w 3336462"/>
              <a:gd name="connsiteY1451" fmla="*/ 4168319 h 6254983"/>
              <a:gd name="connsiteX1452" fmla="*/ 762336 w 3336462"/>
              <a:gd name="connsiteY1452" fmla="*/ 4260499 h 6254983"/>
              <a:gd name="connsiteX1453" fmla="*/ 756131 w 3336462"/>
              <a:gd name="connsiteY1453" fmla="*/ 4252264 h 6254983"/>
              <a:gd name="connsiteX1454" fmla="*/ 752072 w 3336462"/>
              <a:gd name="connsiteY1454" fmla="*/ 11924 h 6254983"/>
              <a:gd name="connsiteX1455" fmla="*/ 755786 w 3336462"/>
              <a:gd name="connsiteY1455" fmla="*/ 0 h 6254983"/>
              <a:gd name="connsiteX1456" fmla="*/ 773882 w 3336462"/>
              <a:gd name="connsiteY1456" fmla="*/ 0 h 6254983"/>
              <a:gd name="connsiteX1457" fmla="*/ 765273 w 3336462"/>
              <a:gd name="connsiteY1457" fmla="*/ 17791 h 6254983"/>
              <a:gd name="connsiteX1458" fmla="*/ 752072 w 3336462"/>
              <a:gd name="connsiteY1458" fmla="*/ 11924 h 6254983"/>
              <a:gd name="connsiteX1459" fmla="*/ 749700 w 3336462"/>
              <a:gd name="connsiteY1459" fmla="*/ 2068460 h 6254983"/>
              <a:gd name="connsiteX1460" fmla="*/ 782308 w 3336462"/>
              <a:gd name="connsiteY1460" fmla="*/ 1961046 h 6254983"/>
              <a:gd name="connsiteX1461" fmla="*/ 799006 w 3336462"/>
              <a:gd name="connsiteY1461" fmla="*/ 1965333 h 6254983"/>
              <a:gd name="connsiteX1462" fmla="*/ 765497 w 3336462"/>
              <a:gd name="connsiteY1462" fmla="*/ 2072070 h 6254983"/>
              <a:gd name="connsiteX1463" fmla="*/ 749700 w 3336462"/>
              <a:gd name="connsiteY1463" fmla="*/ 2068460 h 6254983"/>
              <a:gd name="connsiteX1464" fmla="*/ 742014 w 3336462"/>
              <a:gd name="connsiteY1464" fmla="*/ 3543423 h 6254983"/>
              <a:gd name="connsiteX1465" fmla="*/ 742253 w 3336462"/>
              <a:gd name="connsiteY1465" fmla="*/ 3535664 h 6254983"/>
              <a:gd name="connsiteX1466" fmla="*/ 768317 w 3336462"/>
              <a:gd name="connsiteY1466" fmla="*/ 3514111 h 6254983"/>
              <a:gd name="connsiteX1467" fmla="*/ 777117 w 3336462"/>
              <a:gd name="connsiteY1467" fmla="*/ 3525960 h 6254983"/>
              <a:gd name="connsiteX1468" fmla="*/ 749813 w 3336462"/>
              <a:gd name="connsiteY1468" fmla="*/ 3544918 h 6254983"/>
              <a:gd name="connsiteX1469" fmla="*/ 742014 w 3336462"/>
              <a:gd name="connsiteY1469" fmla="*/ 3543423 h 6254983"/>
              <a:gd name="connsiteX1470" fmla="*/ 728375 w 3336462"/>
              <a:gd name="connsiteY1470" fmla="*/ 5413243 h 6254983"/>
              <a:gd name="connsiteX1471" fmla="*/ 743608 w 3336462"/>
              <a:gd name="connsiteY1471" fmla="*/ 5407151 h 6254983"/>
              <a:gd name="connsiteX1472" fmla="*/ 769445 w 3336462"/>
              <a:gd name="connsiteY1472" fmla="*/ 5457134 h 6254983"/>
              <a:gd name="connsiteX1473" fmla="*/ 790319 w 3336462"/>
              <a:gd name="connsiteY1473" fmla="*/ 5517273 h 6254983"/>
              <a:gd name="connsiteX1474" fmla="*/ 780052 w 3336462"/>
              <a:gd name="connsiteY1474" fmla="*/ 5522914 h 6254983"/>
              <a:gd name="connsiteX1475" fmla="*/ 756471 w 3336462"/>
              <a:gd name="connsiteY1475" fmla="*/ 5483085 h 6254983"/>
              <a:gd name="connsiteX1476" fmla="*/ 728375 w 3336462"/>
              <a:gd name="connsiteY1476" fmla="*/ 5413243 h 6254983"/>
              <a:gd name="connsiteX1477" fmla="*/ 723271 w 3336462"/>
              <a:gd name="connsiteY1477" fmla="*/ 3509390 h 6254983"/>
              <a:gd name="connsiteX1478" fmla="*/ 723298 w 3336462"/>
              <a:gd name="connsiteY1478" fmla="*/ 3499898 h 6254983"/>
              <a:gd name="connsiteX1479" fmla="*/ 808598 w 3336462"/>
              <a:gd name="connsiteY1479" fmla="*/ 3408625 h 6254983"/>
              <a:gd name="connsiteX1480" fmla="*/ 820219 w 3336462"/>
              <a:gd name="connsiteY1480" fmla="*/ 3419230 h 6254983"/>
              <a:gd name="connsiteX1481" fmla="*/ 731874 w 3336462"/>
              <a:gd name="connsiteY1481" fmla="*/ 3510843 h 6254983"/>
              <a:gd name="connsiteX1482" fmla="*/ 723271 w 3336462"/>
              <a:gd name="connsiteY1482" fmla="*/ 3509390 h 6254983"/>
              <a:gd name="connsiteX1483" fmla="*/ 721381 w 3336462"/>
              <a:gd name="connsiteY1483" fmla="*/ 572120 h 6254983"/>
              <a:gd name="connsiteX1484" fmla="*/ 778698 w 3336462"/>
              <a:gd name="connsiteY1484" fmla="*/ 499910 h 6254983"/>
              <a:gd name="connsiteX1485" fmla="*/ 831727 w 3336462"/>
              <a:gd name="connsiteY1485" fmla="*/ 441690 h 6254983"/>
              <a:gd name="connsiteX1486" fmla="*/ 849667 w 3336462"/>
              <a:gd name="connsiteY1486" fmla="*/ 454664 h 6254983"/>
              <a:gd name="connsiteX1487" fmla="*/ 791335 w 3336462"/>
              <a:gd name="connsiteY1487" fmla="*/ 529132 h 6254983"/>
              <a:gd name="connsiteX1488" fmla="*/ 734356 w 3336462"/>
              <a:gd name="connsiteY1488" fmla="*/ 584420 h 6254983"/>
              <a:gd name="connsiteX1489" fmla="*/ 721381 w 3336462"/>
              <a:gd name="connsiteY1489" fmla="*/ 572120 h 6254983"/>
              <a:gd name="connsiteX1490" fmla="*/ 714441 w 3336462"/>
              <a:gd name="connsiteY1490" fmla="*/ 884656 h 6254983"/>
              <a:gd name="connsiteX1491" fmla="*/ 716754 w 3336462"/>
              <a:gd name="connsiteY1491" fmla="*/ 874614 h 6254983"/>
              <a:gd name="connsiteX1492" fmla="*/ 860047 w 3336462"/>
              <a:gd name="connsiteY1492" fmla="*/ 772616 h 6254983"/>
              <a:gd name="connsiteX1493" fmla="*/ 981000 w 3336462"/>
              <a:gd name="connsiteY1493" fmla="*/ 695330 h 6254983"/>
              <a:gd name="connsiteX1494" fmla="*/ 986416 w 3336462"/>
              <a:gd name="connsiteY1494" fmla="*/ 712027 h 6254983"/>
              <a:gd name="connsiteX1495" fmla="*/ 724314 w 3336462"/>
              <a:gd name="connsiteY1495" fmla="*/ 887250 h 6254983"/>
              <a:gd name="connsiteX1496" fmla="*/ 714441 w 3336462"/>
              <a:gd name="connsiteY1496" fmla="*/ 884656 h 6254983"/>
              <a:gd name="connsiteX1497" fmla="*/ 713016 w 3336462"/>
              <a:gd name="connsiteY1497" fmla="*/ 3763941 h 6254983"/>
              <a:gd name="connsiteX1498" fmla="*/ 716528 w 3336462"/>
              <a:gd name="connsiteY1498" fmla="*/ 3753206 h 6254983"/>
              <a:gd name="connsiteX1499" fmla="*/ 782984 w 3336462"/>
              <a:gd name="connsiteY1499" fmla="*/ 3722404 h 6254983"/>
              <a:gd name="connsiteX1500" fmla="*/ 841656 w 3336462"/>
              <a:gd name="connsiteY1500" fmla="*/ 3703000 h 6254983"/>
              <a:gd name="connsiteX1501" fmla="*/ 847183 w 3336462"/>
              <a:gd name="connsiteY1501" fmla="*/ 3716540 h 6254983"/>
              <a:gd name="connsiteX1502" fmla="*/ 780953 w 3336462"/>
              <a:gd name="connsiteY1502" fmla="*/ 3749483 h 6254983"/>
              <a:gd name="connsiteX1503" fmla="*/ 721605 w 3336462"/>
              <a:gd name="connsiteY1503" fmla="*/ 3770020 h 6254983"/>
              <a:gd name="connsiteX1504" fmla="*/ 713016 w 3336462"/>
              <a:gd name="connsiteY1504" fmla="*/ 3763941 h 6254983"/>
              <a:gd name="connsiteX1505" fmla="*/ 703328 w 3336462"/>
              <a:gd name="connsiteY1505" fmla="*/ 670168 h 6254983"/>
              <a:gd name="connsiteX1506" fmla="*/ 829244 w 3336462"/>
              <a:gd name="connsiteY1506" fmla="*/ 550117 h 6254983"/>
              <a:gd name="connsiteX1507" fmla="*/ 952454 w 3336462"/>
              <a:gd name="connsiteY1507" fmla="*/ 470461 h 6254983"/>
              <a:gd name="connsiteX1508" fmla="*/ 958096 w 3336462"/>
              <a:gd name="connsiteY1508" fmla="*/ 485918 h 6254983"/>
              <a:gd name="connsiteX1509" fmla="*/ 716191 w 3336462"/>
              <a:gd name="connsiteY1509" fmla="*/ 683821 h 6254983"/>
              <a:gd name="connsiteX1510" fmla="*/ 703328 w 3336462"/>
              <a:gd name="connsiteY1510" fmla="*/ 670168 h 6254983"/>
              <a:gd name="connsiteX1511" fmla="*/ 695656 w 3336462"/>
              <a:gd name="connsiteY1511" fmla="*/ 3810172 h 6254983"/>
              <a:gd name="connsiteX1512" fmla="*/ 698477 w 3336462"/>
              <a:gd name="connsiteY1512" fmla="*/ 3801824 h 6254983"/>
              <a:gd name="connsiteX1513" fmla="*/ 787385 w 3336462"/>
              <a:gd name="connsiteY1513" fmla="*/ 3771474 h 6254983"/>
              <a:gd name="connsiteX1514" fmla="*/ 790319 w 3336462"/>
              <a:gd name="connsiteY1514" fmla="*/ 3783548 h 6254983"/>
              <a:gd name="connsiteX1515" fmla="*/ 704005 w 3336462"/>
              <a:gd name="connsiteY1515" fmla="*/ 3814459 h 6254983"/>
              <a:gd name="connsiteX1516" fmla="*/ 695656 w 3336462"/>
              <a:gd name="connsiteY1516" fmla="*/ 3810172 h 6254983"/>
              <a:gd name="connsiteX1517" fmla="*/ 679296 w 3336462"/>
              <a:gd name="connsiteY1517" fmla="*/ 2973010 h 6254983"/>
              <a:gd name="connsiteX1518" fmla="*/ 687533 w 3336462"/>
              <a:gd name="connsiteY1518" fmla="*/ 2958230 h 6254983"/>
              <a:gd name="connsiteX1519" fmla="*/ 704344 w 3336462"/>
              <a:gd name="connsiteY1519" fmla="*/ 2963532 h 6254983"/>
              <a:gd name="connsiteX1520" fmla="*/ 686855 w 3336462"/>
              <a:gd name="connsiteY1520" fmla="*/ 2982826 h 6254983"/>
              <a:gd name="connsiteX1521" fmla="*/ 679296 w 3336462"/>
              <a:gd name="connsiteY1521" fmla="*/ 2973010 h 6254983"/>
              <a:gd name="connsiteX1522" fmla="*/ 661583 w 3336462"/>
              <a:gd name="connsiteY1522" fmla="*/ 2594583 h 6254983"/>
              <a:gd name="connsiteX1523" fmla="*/ 662485 w 3336462"/>
              <a:gd name="connsiteY1523" fmla="*/ 2596049 h 6254983"/>
              <a:gd name="connsiteX1524" fmla="*/ 688210 w 3336462"/>
              <a:gd name="connsiteY1524" fmla="*/ 2704252 h 6254983"/>
              <a:gd name="connsiteX1525" fmla="*/ 688774 w 3336462"/>
              <a:gd name="connsiteY1525" fmla="*/ 2704252 h 6254983"/>
              <a:gd name="connsiteX1526" fmla="*/ 703217 w 3336462"/>
              <a:gd name="connsiteY1526" fmla="*/ 2713842 h 6254983"/>
              <a:gd name="connsiteX1527" fmla="*/ 697800 w 3336462"/>
              <a:gd name="connsiteY1527" fmla="*/ 2808056 h 6254983"/>
              <a:gd name="connsiteX1528" fmla="*/ 709535 w 3336462"/>
              <a:gd name="connsiteY1528" fmla="*/ 2802189 h 6254983"/>
              <a:gd name="connsiteX1529" fmla="*/ 824507 w 3336462"/>
              <a:gd name="connsiteY1529" fmla="*/ 2783797 h 6254983"/>
              <a:gd name="connsiteX1530" fmla="*/ 880359 w 3336462"/>
              <a:gd name="connsiteY1530" fmla="*/ 2789552 h 6254983"/>
              <a:gd name="connsiteX1531" fmla="*/ 888256 w 3336462"/>
              <a:gd name="connsiteY1531" fmla="*/ 2780638 h 6254983"/>
              <a:gd name="connsiteX1532" fmla="*/ 945687 w 3336462"/>
              <a:gd name="connsiteY1532" fmla="*/ 2774207 h 6254983"/>
              <a:gd name="connsiteX1533" fmla="*/ 1026472 w 3336462"/>
              <a:gd name="connsiteY1533" fmla="*/ 2786166 h 6254983"/>
              <a:gd name="connsiteX1534" fmla="*/ 1031098 w 3336462"/>
              <a:gd name="connsiteY1534" fmla="*/ 2788762 h 6254983"/>
              <a:gd name="connsiteX1535" fmla="*/ 1114028 w 3336462"/>
              <a:gd name="connsiteY1535" fmla="*/ 2693872 h 6254983"/>
              <a:gd name="connsiteX1536" fmla="*/ 1185674 w 3336462"/>
              <a:gd name="connsiteY1536" fmla="*/ 2611620 h 6254983"/>
              <a:gd name="connsiteX1537" fmla="*/ 681328 w 3336462"/>
              <a:gd name="connsiteY1537" fmla="*/ 2592439 h 6254983"/>
              <a:gd name="connsiteX1538" fmla="*/ 680989 w 3336462"/>
              <a:gd name="connsiteY1538" fmla="*/ 2592439 h 6254983"/>
              <a:gd name="connsiteX1539" fmla="*/ 661583 w 3336462"/>
              <a:gd name="connsiteY1539" fmla="*/ 2594583 h 6254983"/>
              <a:gd name="connsiteX1540" fmla="*/ 641737 w 3336462"/>
              <a:gd name="connsiteY1540" fmla="*/ 4579392 h 6254983"/>
              <a:gd name="connsiteX1541" fmla="*/ 647702 w 3336462"/>
              <a:gd name="connsiteY1541" fmla="*/ 4569194 h 6254983"/>
              <a:gd name="connsiteX1542" fmla="*/ 752071 w 3336462"/>
              <a:gd name="connsiteY1542" fmla="*/ 4546852 h 6254983"/>
              <a:gd name="connsiteX1543" fmla="*/ 871218 w 3336462"/>
              <a:gd name="connsiteY1543" fmla="*/ 4533540 h 6254983"/>
              <a:gd name="connsiteX1544" fmla="*/ 875166 w 3336462"/>
              <a:gd name="connsiteY1544" fmla="*/ 4553510 h 6254983"/>
              <a:gd name="connsiteX1545" fmla="*/ 875281 w 3336462"/>
              <a:gd name="connsiteY1545" fmla="*/ 4553623 h 6254983"/>
              <a:gd name="connsiteX1546" fmla="*/ 736275 w 3336462"/>
              <a:gd name="connsiteY1546" fmla="*/ 4580138 h 6254983"/>
              <a:gd name="connsiteX1547" fmla="*/ 651088 w 3336462"/>
              <a:gd name="connsiteY1547" fmla="*/ 4587135 h 6254983"/>
              <a:gd name="connsiteX1548" fmla="*/ 641737 w 3336462"/>
              <a:gd name="connsiteY1548" fmla="*/ 4579392 h 6254983"/>
              <a:gd name="connsiteX1549" fmla="*/ 637889 w 3336462"/>
              <a:gd name="connsiteY1549" fmla="*/ 2592665 h 6254983"/>
              <a:gd name="connsiteX1550" fmla="*/ 638002 w 3336462"/>
              <a:gd name="connsiteY1550" fmla="*/ 2593454 h 6254983"/>
              <a:gd name="connsiteX1551" fmla="*/ 638341 w 3336462"/>
              <a:gd name="connsiteY1551" fmla="*/ 2593003 h 6254983"/>
              <a:gd name="connsiteX1552" fmla="*/ 637889 w 3336462"/>
              <a:gd name="connsiteY1552" fmla="*/ 2592665 h 6254983"/>
              <a:gd name="connsiteX1553" fmla="*/ 630412 w 3336462"/>
              <a:gd name="connsiteY1553" fmla="*/ 756453 h 6254983"/>
              <a:gd name="connsiteX1554" fmla="*/ 631456 w 3336462"/>
              <a:gd name="connsiteY1554" fmla="*/ 745426 h 6254983"/>
              <a:gd name="connsiteX1555" fmla="*/ 665192 w 3336462"/>
              <a:gd name="connsiteY1555" fmla="*/ 708531 h 6254983"/>
              <a:gd name="connsiteX1556" fmla="*/ 681552 w 3336462"/>
              <a:gd name="connsiteY1556" fmla="*/ 715865 h 6254983"/>
              <a:gd name="connsiteX1557" fmla="*/ 640707 w 3336462"/>
              <a:gd name="connsiteY1557" fmla="*/ 760544 h 6254983"/>
              <a:gd name="connsiteX1558" fmla="*/ 630412 w 3336462"/>
              <a:gd name="connsiteY1558" fmla="*/ 756453 h 6254983"/>
              <a:gd name="connsiteX1559" fmla="*/ 606070 w 3336462"/>
              <a:gd name="connsiteY1559" fmla="*/ 852048 h 6254983"/>
              <a:gd name="connsiteX1560" fmla="*/ 979759 w 3336462"/>
              <a:gd name="connsiteY1560" fmla="*/ 544365 h 6254983"/>
              <a:gd name="connsiteX1561" fmla="*/ 993976 w 3336462"/>
              <a:gd name="connsiteY1561" fmla="*/ 565914 h 6254983"/>
              <a:gd name="connsiteX1562" fmla="*/ 821460 w 3336462"/>
              <a:gd name="connsiteY1562" fmla="*/ 685964 h 6254983"/>
              <a:gd name="connsiteX1563" fmla="*/ 615886 w 3336462"/>
              <a:gd name="connsiteY1563" fmla="*/ 863331 h 6254983"/>
              <a:gd name="connsiteX1564" fmla="*/ 606070 w 3336462"/>
              <a:gd name="connsiteY1564" fmla="*/ 852048 h 6254983"/>
              <a:gd name="connsiteX1565" fmla="*/ 597820 w 3336462"/>
              <a:gd name="connsiteY1565" fmla="*/ 1724951 h 6254983"/>
              <a:gd name="connsiteX1566" fmla="*/ 603024 w 3336462"/>
              <a:gd name="connsiteY1566" fmla="*/ 1765062 h 6254983"/>
              <a:gd name="connsiteX1567" fmla="*/ 603701 w 3336462"/>
              <a:gd name="connsiteY1567" fmla="*/ 1740692 h 6254983"/>
              <a:gd name="connsiteX1568" fmla="*/ 602347 w 3336462"/>
              <a:gd name="connsiteY1568" fmla="*/ 1685518 h 6254983"/>
              <a:gd name="connsiteX1569" fmla="*/ 597820 w 3336462"/>
              <a:gd name="connsiteY1569" fmla="*/ 1724951 h 6254983"/>
              <a:gd name="connsiteX1570" fmla="*/ 596932 w 3336462"/>
              <a:gd name="connsiteY1570" fmla="*/ 2374565 h 6254983"/>
              <a:gd name="connsiteX1571" fmla="*/ 657634 w 3336462"/>
              <a:gd name="connsiteY1571" fmla="*/ 2192685 h 6254983"/>
              <a:gd name="connsiteX1572" fmla="*/ 750605 w 3336462"/>
              <a:gd name="connsiteY1572" fmla="*/ 1813240 h 6254983"/>
              <a:gd name="connsiteX1573" fmla="*/ 772719 w 3336462"/>
              <a:gd name="connsiteY1573" fmla="*/ 1818318 h 6254983"/>
              <a:gd name="connsiteX1574" fmla="*/ 673204 w 3336462"/>
              <a:gd name="connsiteY1574" fmla="*/ 2231273 h 6254983"/>
              <a:gd name="connsiteX1575" fmla="*/ 621755 w 3336462"/>
              <a:gd name="connsiteY1575" fmla="*/ 2391377 h 6254983"/>
              <a:gd name="connsiteX1576" fmla="*/ 637663 w 3336462"/>
              <a:gd name="connsiteY1576" fmla="*/ 2357866 h 6254983"/>
              <a:gd name="connsiteX1577" fmla="*/ 735035 w 3336462"/>
              <a:gd name="connsiteY1577" fmla="*/ 2121716 h 6254983"/>
              <a:gd name="connsiteX1578" fmla="*/ 755908 w 3336462"/>
              <a:gd name="connsiteY1578" fmla="*/ 2128710 h 6254983"/>
              <a:gd name="connsiteX1579" fmla="*/ 663727 w 3336462"/>
              <a:gd name="connsiteY1579" fmla="*/ 2376032 h 6254983"/>
              <a:gd name="connsiteX1580" fmla="*/ 752524 w 3336462"/>
              <a:gd name="connsiteY1580" fmla="*/ 2230256 h 6254983"/>
              <a:gd name="connsiteX1581" fmla="*/ 907212 w 3336462"/>
              <a:gd name="connsiteY1581" fmla="*/ 1909709 h 6254983"/>
              <a:gd name="connsiteX1582" fmla="*/ 933726 w 3336462"/>
              <a:gd name="connsiteY1582" fmla="*/ 1923475 h 6254983"/>
              <a:gd name="connsiteX1583" fmla="*/ 719013 w 3336462"/>
              <a:gd name="connsiteY1583" fmla="*/ 2356964 h 6254983"/>
              <a:gd name="connsiteX1584" fmla="*/ 1074989 w 3336462"/>
              <a:gd name="connsiteY1584" fmla="*/ 1890866 h 6254983"/>
              <a:gd name="connsiteX1585" fmla="*/ 1098006 w 3336462"/>
              <a:gd name="connsiteY1585" fmla="*/ 1907228 h 6254983"/>
              <a:gd name="connsiteX1586" fmla="*/ 821462 w 3336462"/>
              <a:gd name="connsiteY1586" fmla="*/ 2279676 h 6254983"/>
              <a:gd name="connsiteX1587" fmla="*/ 748687 w 3336462"/>
              <a:gd name="connsiteY1587" fmla="*/ 2377724 h 6254983"/>
              <a:gd name="connsiteX1588" fmla="*/ 771479 w 3336462"/>
              <a:gd name="connsiteY1588" fmla="*/ 2357302 h 6254983"/>
              <a:gd name="connsiteX1589" fmla="*/ 970283 w 3336462"/>
              <a:gd name="connsiteY1589" fmla="*/ 2179258 h 6254983"/>
              <a:gd name="connsiteX1590" fmla="*/ 985177 w 3336462"/>
              <a:gd name="connsiteY1590" fmla="*/ 2195732 h 6254983"/>
              <a:gd name="connsiteX1591" fmla="*/ 833647 w 3336462"/>
              <a:gd name="connsiteY1591" fmla="*/ 2344327 h 6254983"/>
              <a:gd name="connsiteX1592" fmla="*/ 1032114 w 3336462"/>
              <a:gd name="connsiteY1592" fmla="*/ 2200696 h 6254983"/>
              <a:gd name="connsiteX1593" fmla="*/ 1046443 w 3336462"/>
              <a:gd name="connsiteY1593" fmla="*/ 2221005 h 6254983"/>
              <a:gd name="connsiteX1594" fmla="*/ 801152 w 3336462"/>
              <a:gd name="connsiteY1594" fmla="*/ 2408640 h 6254983"/>
              <a:gd name="connsiteX1595" fmla="*/ 840416 w 3336462"/>
              <a:gd name="connsiteY1595" fmla="*/ 2388668 h 6254983"/>
              <a:gd name="connsiteX1596" fmla="*/ 1123618 w 3336462"/>
              <a:gd name="connsiteY1596" fmla="*/ 2265910 h 6254983"/>
              <a:gd name="connsiteX1597" fmla="*/ 1131064 w 3336462"/>
              <a:gd name="connsiteY1597" fmla="*/ 2285995 h 6254983"/>
              <a:gd name="connsiteX1598" fmla="*/ 828345 w 3336462"/>
              <a:gd name="connsiteY1598" fmla="*/ 2429401 h 6254983"/>
              <a:gd name="connsiteX1599" fmla="*/ 775541 w 3336462"/>
              <a:gd name="connsiteY1599" fmla="*/ 2458624 h 6254983"/>
              <a:gd name="connsiteX1600" fmla="*/ 875055 w 3336462"/>
              <a:gd name="connsiteY1600" fmla="*/ 2448694 h 6254983"/>
              <a:gd name="connsiteX1601" fmla="*/ 877537 w 3336462"/>
              <a:gd name="connsiteY1601" fmla="*/ 2472840 h 6254983"/>
              <a:gd name="connsiteX1602" fmla="*/ 673317 w 3336462"/>
              <a:gd name="connsiteY1602" fmla="*/ 2524402 h 6254983"/>
              <a:gd name="connsiteX1603" fmla="*/ 665871 w 3336462"/>
              <a:gd name="connsiteY1603" fmla="*/ 2528690 h 6254983"/>
              <a:gd name="connsiteX1604" fmla="*/ 806230 w 3336462"/>
              <a:gd name="connsiteY1604" fmla="*/ 2502402 h 6254983"/>
              <a:gd name="connsiteX1605" fmla="*/ 808260 w 3336462"/>
              <a:gd name="connsiteY1605" fmla="*/ 2525418 h 6254983"/>
              <a:gd name="connsiteX1606" fmla="*/ 668127 w 3336462"/>
              <a:gd name="connsiteY1606" fmla="*/ 2558702 h 6254983"/>
              <a:gd name="connsiteX1607" fmla="*/ 634391 w 3336462"/>
              <a:gd name="connsiteY1607" fmla="*/ 2568406 h 6254983"/>
              <a:gd name="connsiteX1608" fmla="*/ 634730 w 3336462"/>
              <a:gd name="connsiteY1608" fmla="*/ 2569760 h 6254983"/>
              <a:gd name="connsiteX1609" fmla="*/ 941286 w 3336462"/>
              <a:gd name="connsiteY1609" fmla="*/ 2531850 h 6254983"/>
              <a:gd name="connsiteX1610" fmla="*/ 1050618 w 3336462"/>
              <a:gd name="connsiteY1610" fmla="*/ 2527674 h 6254983"/>
              <a:gd name="connsiteX1611" fmla="*/ 1282369 w 3336462"/>
              <a:gd name="connsiteY1611" fmla="*/ 2507479 h 6254983"/>
              <a:gd name="connsiteX1612" fmla="*/ 1288010 w 3336462"/>
              <a:gd name="connsiteY1612" fmla="*/ 2508043 h 6254983"/>
              <a:gd name="connsiteX1613" fmla="*/ 1302113 w 3336462"/>
              <a:gd name="connsiteY1613" fmla="*/ 2493825 h 6254983"/>
              <a:gd name="connsiteX1614" fmla="*/ 1075553 w 3336462"/>
              <a:gd name="connsiteY1614" fmla="*/ 2504544 h 6254983"/>
              <a:gd name="connsiteX1615" fmla="*/ 852941 w 3336462"/>
              <a:gd name="connsiteY1615" fmla="*/ 2516392 h 6254983"/>
              <a:gd name="connsiteX1616" fmla="*/ 852265 w 3336462"/>
              <a:gd name="connsiteY1616" fmla="*/ 2497211 h 6254983"/>
              <a:gd name="connsiteX1617" fmla="*/ 1071605 w 3336462"/>
              <a:gd name="connsiteY1617" fmla="*/ 2463135 h 6254983"/>
              <a:gd name="connsiteX1618" fmla="*/ 1073861 w 3336462"/>
              <a:gd name="connsiteY1618" fmla="*/ 2461669 h 6254983"/>
              <a:gd name="connsiteX1619" fmla="*/ 1211964 w 3336462"/>
              <a:gd name="connsiteY1619" fmla="*/ 2443278 h 6254983"/>
              <a:gd name="connsiteX1620" fmla="*/ 1330885 w 3336462"/>
              <a:gd name="connsiteY1620" fmla="*/ 2428160 h 6254983"/>
              <a:gd name="connsiteX1621" fmla="*/ 1336977 w 3336462"/>
              <a:gd name="connsiteY1621" fmla="*/ 2426354 h 6254983"/>
              <a:gd name="connsiteX1622" fmla="*/ 1116510 w 3336462"/>
              <a:gd name="connsiteY1622" fmla="*/ 2443956 h 6254983"/>
              <a:gd name="connsiteX1623" fmla="*/ 922443 w 3336462"/>
              <a:gd name="connsiteY1623" fmla="*/ 2469229 h 6254983"/>
              <a:gd name="connsiteX1624" fmla="*/ 918269 w 3336462"/>
              <a:gd name="connsiteY1624" fmla="*/ 2447341 h 6254983"/>
              <a:gd name="connsiteX1625" fmla="*/ 1207450 w 3336462"/>
              <a:gd name="connsiteY1625" fmla="*/ 2397808 h 6254983"/>
              <a:gd name="connsiteX1626" fmla="*/ 1287107 w 3336462"/>
              <a:gd name="connsiteY1626" fmla="*/ 2391603 h 6254983"/>
              <a:gd name="connsiteX1627" fmla="*/ 1305723 w 3336462"/>
              <a:gd name="connsiteY1627" fmla="*/ 2388444 h 6254983"/>
              <a:gd name="connsiteX1628" fmla="*/ 1307077 w 3336462"/>
              <a:gd name="connsiteY1628" fmla="*/ 2387880 h 6254983"/>
              <a:gd name="connsiteX1629" fmla="*/ 1309334 w 3336462"/>
              <a:gd name="connsiteY1629" fmla="*/ 2387767 h 6254983"/>
              <a:gd name="connsiteX1630" fmla="*/ 1314299 w 3336462"/>
              <a:gd name="connsiteY1630" fmla="*/ 2386978 h 6254983"/>
              <a:gd name="connsiteX1631" fmla="*/ 1434463 w 3336462"/>
              <a:gd name="connsiteY1631" fmla="*/ 2362492 h 6254983"/>
              <a:gd name="connsiteX1632" fmla="*/ 1437395 w 3336462"/>
              <a:gd name="connsiteY1632" fmla="*/ 2362492 h 6254983"/>
              <a:gd name="connsiteX1633" fmla="*/ 1446648 w 3336462"/>
              <a:gd name="connsiteY1633" fmla="*/ 2352790 h 6254983"/>
              <a:gd name="connsiteX1634" fmla="*/ 1259577 w 3336462"/>
              <a:gd name="connsiteY1634" fmla="*/ 2376484 h 6254983"/>
              <a:gd name="connsiteX1635" fmla="*/ 1127116 w 3336462"/>
              <a:gd name="connsiteY1635" fmla="*/ 2394198 h 6254983"/>
              <a:gd name="connsiteX1636" fmla="*/ 1124295 w 3336462"/>
              <a:gd name="connsiteY1636" fmla="*/ 2379530 h 6254983"/>
              <a:gd name="connsiteX1637" fmla="*/ 1317571 w 3336462"/>
              <a:gd name="connsiteY1637" fmla="*/ 2339362 h 6254983"/>
              <a:gd name="connsiteX1638" fmla="*/ 1487605 w 3336462"/>
              <a:gd name="connsiteY1638" fmla="*/ 2301226 h 6254983"/>
              <a:gd name="connsiteX1639" fmla="*/ 1494374 w 3336462"/>
              <a:gd name="connsiteY1639" fmla="*/ 2302581 h 6254983"/>
              <a:gd name="connsiteX1640" fmla="*/ 1508478 w 3336462"/>
              <a:gd name="connsiteY1640" fmla="*/ 2288928 h 6254983"/>
              <a:gd name="connsiteX1641" fmla="*/ 1451726 w 3336462"/>
              <a:gd name="connsiteY1641" fmla="*/ 2292540 h 6254983"/>
              <a:gd name="connsiteX1642" fmla="*/ 1449920 w 3336462"/>
              <a:gd name="connsiteY1642" fmla="*/ 2292991 h 6254983"/>
              <a:gd name="connsiteX1643" fmla="*/ 1321633 w 3336462"/>
              <a:gd name="connsiteY1643" fmla="*/ 2321310 h 6254983"/>
              <a:gd name="connsiteX1644" fmla="*/ 1317571 w 3336462"/>
              <a:gd name="connsiteY1644" fmla="*/ 2308899 h 6254983"/>
              <a:gd name="connsiteX1645" fmla="*/ 1438523 w 3336462"/>
              <a:gd name="connsiteY1645" fmla="*/ 2258351 h 6254983"/>
              <a:gd name="connsiteX1646" fmla="*/ 1601111 w 3336462"/>
              <a:gd name="connsiteY1646" fmla="*/ 2221118 h 6254983"/>
              <a:gd name="connsiteX1647" fmla="*/ 1670952 w 3336462"/>
              <a:gd name="connsiteY1647" fmla="*/ 2213333 h 6254983"/>
              <a:gd name="connsiteX1648" fmla="*/ 1692728 w 3336462"/>
              <a:gd name="connsiteY1648" fmla="*/ 2236802 h 6254983"/>
              <a:gd name="connsiteX1649" fmla="*/ 1779154 w 3336462"/>
              <a:gd name="connsiteY1649" fmla="*/ 2178018 h 6254983"/>
              <a:gd name="connsiteX1650" fmla="*/ 1824061 w 3336462"/>
              <a:gd name="connsiteY1650" fmla="*/ 2188849 h 6254983"/>
              <a:gd name="connsiteX1651" fmla="*/ 1840533 w 3336462"/>
              <a:gd name="connsiteY1651" fmla="*/ 2143830 h 6254983"/>
              <a:gd name="connsiteX1652" fmla="*/ 1171346 w 3336462"/>
              <a:gd name="connsiteY1652" fmla="*/ 2298405 h 6254983"/>
              <a:gd name="connsiteX1653" fmla="*/ 1167734 w 3336462"/>
              <a:gd name="connsiteY1653" fmla="*/ 2280240 h 6254983"/>
              <a:gd name="connsiteX1654" fmla="*/ 1821578 w 3336462"/>
              <a:gd name="connsiteY1654" fmla="*/ 2118105 h 6254983"/>
              <a:gd name="connsiteX1655" fmla="*/ 1823271 w 3336462"/>
              <a:gd name="connsiteY1655" fmla="*/ 2113366 h 6254983"/>
              <a:gd name="connsiteX1656" fmla="*/ 1830718 w 3336462"/>
              <a:gd name="connsiteY1656" fmla="*/ 2098474 h 6254983"/>
              <a:gd name="connsiteX1657" fmla="*/ 1534654 w 3336462"/>
              <a:gd name="connsiteY1657" fmla="*/ 2161770 h 6254983"/>
              <a:gd name="connsiteX1658" fmla="*/ 1531495 w 3336462"/>
              <a:gd name="connsiteY1658" fmla="*/ 2141912 h 6254983"/>
              <a:gd name="connsiteX1659" fmla="*/ 1606188 w 3336462"/>
              <a:gd name="connsiteY1659" fmla="*/ 2120812 h 6254983"/>
              <a:gd name="connsiteX1660" fmla="*/ 1731429 w 3336462"/>
              <a:gd name="connsiteY1660" fmla="*/ 2091590 h 6254983"/>
              <a:gd name="connsiteX1661" fmla="*/ 1789986 w 3336462"/>
              <a:gd name="connsiteY1661" fmla="*/ 2079291 h 6254983"/>
              <a:gd name="connsiteX1662" fmla="*/ 1814470 w 3336462"/>
              <a:gd name="connsiteY1662" fmla="*/ 2073198 h 6254983"/>
              <a:gd name="connsiteX1663" fmla="*/ 1825754 w 3336462"/>
              <a:gd name="connsiteY1663" fmla="*/ 2066316 h 6254983"/>
              <a:gd name="connsiteX1664" fmla="*/ 1833990 w 3336462"/>
              <a:gd name="connsiteY1664" fmla="*/ 2058756 h 6254983"/>
              <a:gd name="connsiteX1665" fmla="*/ 1736844 w 3336462"/>
              <a:gd name="connsiteY1665" fmla="*/ 2058644 h 6254983"/>
              <a:gd name="connsiteX1666" fmla="*/ 1643873 w 3336462"/>
              <a:gd name="connsiteY1666" fmla="*/ 2075230 h 6254983"/>
              <a:gd name="connsiteX1667" fmla="*/ 1558575 w 3336462"/>
              <a:gd name="connsiteY1667" fmla="*/ 2091590 h 6254983"/>
              <a:gd name="connsiteX1668" fmla="*/ 1553159 w 3336462"/>
              <a:gd name="connsiteY1668" fmla="*/ 2074552 h 6254983"/>
              <a:gd name="connsiteX1669" fmla="*/ 1645340 w 3336462"/>
              <a:gd name="connsiteY1669" fmla="*/ 2039689 h 6254983"/>
              <a:gd name="connsiteX1670" fmla="*/ 1682348 w 3336462"/>
              <a:gd name="connsiteY1670" fmla="*/ 2028631 h 6254983"/>
              <a:gd name="connsiteX1671" fmla="*/ 1686409 w 3336462"/>
              <a:gd name="connsiteY1671" fmla="*/ 2025022 h 6254983"/>
              <a:gd name="connsiteX1672" fmla="*/ 1611603 w 3336462"/>
              <a:gd name="connsiteY1672" fmla="*/ 2033708 h 6254983"/>
              <a:gd name="connsiteX1673" fmla="*/ 1611040 w 3336462"/>
              <a:gd name="connsiteY1673" fmla="*/ 2012836 h 6254983"/>
              <a:gd name="connsiteX1674" fmla="*/ 1728043 w 3336462"/>
              <a:gd name="connsiteY1674" fmla="*/ 1987110 h 6254983"/>
              <a:gd name="connsiteX1675" fmla="*/ 1823610 w 3336462"/>
              <a:gd name="connsiteY1675" fmla="*/ 1941640 h 6254983"/>
              <a:gd name="connsiteX1676" fmla="*/ 1824964 w 3336462"/>
              <a:gd name="connsiteY1676" fmla="*/ 1939948 h 6254983"/>
              <a:gd name="connsiteX1677" fmla="*/ 1815938 w 3336462"/>
              <a:gd name="connsiteY1677" fmla="*/ 1937918 h 6254983"/>
              <a:gd name="connsiteX1678" fmla="*/ 1706267 w 3336462"/>
              <a:gd name="connsiteY1678" fmla="*/ 1975940 h 6254983"/>
              <a:gd name="connsiteX1679" fmla="*/ 1703108 w 3336462"/>
              <a:gd name="connsiteY1679" fmla="*/ 1955743 h 6254983"/>
              <a:gd name="connsiteX1680" fmla="*/ 1798900 w 3336462"/>
              <a:gd name="connsiteY1680" fmla="*/ 1915125 h 6254983"/>
              <a:gd name="connsiteX1681" fmla="*/ 1847642 w 3336462"/>
              <a:gd name="connsiteY1681" fmla="*/ 1845285 h 6254983"/>
              <a:gd name="connsiteX1682" fmla="*/ 1845046 w 3336462"/>
              <a:gd name="connsiteY1682" fmla="*/ 1844268 h 6254983"/>
              <a:gd name="connsiteX1683" fmla="*/ 1804203 w 3336462"/>
              <a:gd name="connsiteY1683" fmla="*/ 1867963 h 6254983"/>
              <a:gd name="connsiteX1684" fmla="*/ 1791791 w 3336462"/>
              <a:gd name="connsiteY1684" fmla="*/ 1854084 h 6254983"/>
              <a:gd name="connsiteX1685" fmla="*/ 1783443 w 3336462"/>
              <a:gd name="connsiteY1685" fmla="*/ 1791577 h 6254983"/>
              <a:gd name="connsiteX1686" fmla="*/ 1640037 w 3336462"/>
              <a:gd name="connsiteY1686" fmla="*/ 1801619 h 6254983"/>
              <a:gd name="connsiteX1687" fmla="*/ 1471808 w 3336462"/>
              <a:gd name="connsiteY1687" fmla="*/ 1831744 h 6254983"/>
              <a:gd name="connsiteX1688" fmla="*/ 1461316 w 3336462"/>
              <a:gd name="connsiteY1688" fmla="*/ 1808726 h 6254983"/>
              <a:gd name="connsiteX1689" fmla="*/ 1514119 w 3336462"/>
              <a:gd name="connsiteY1689" fmla="*/ 1614887 h 6254983"/>
              <a:gd name="connsiteX1690" fmla="*/ 1487266 w 3336462"/>
              <a:gd name="connsiteY1690" fmla="*/ 1658213 h 6254983"/>
              <a:gd name="connsiteX1691" fmla="*/ 1443375 w 3336462"/>
              <a:gd name="connsiteY1691" fmla="*/ 1709776 h 6254983"/>
              <a:gd name="connsiteX1692" fmla="*/ 1429159 w 3336462"/>
              <a:gd name="connsiteY1692" fmla="*/ 1700186 h 6254983"/>
              <a:gd name="connsiteX1693" fmla="*/ 1470793 w 3336462"/>
              <a:gd name="connsiteY1693" fmla="*/ 1634858 h 6254983"/>
              <a:gd name="connsiteX1694" fmla="*/ 1497760 w 3336462"/>
              <a:gd name="connsiteY1694" fmla="*/ 1590515 h 6254983"/>
              <a:gd name="connsiteX1695" fmla="*/ 1527885 w 3336462"/>
              <a:gd name="connsiteY1695" fmla="*/ 1539630 h 6254983"/>
              <a:gd name="connsiteX1696" fmla="*/ 1530480 w 3336462"/>
              <a:gd name="connsiteY1696" fmla="*/ 1512100 h 6254983"/>
              <a:gd name="connsiteX1697" fmla="*/ 1510622 w 3336462"/>
              <a:gd name="connsiteY1697" fmla="*/ 1505668 h 6254983"/>
              <a:gd name="connsiteX1698" fmla="*/ 1494036 w 3336462"/>
              <a:gd name="connsiteY1698" fmla="*/ 1519772 h 6254983"/>
              <a:gd name="connsiteX1699" fmla="*/ 1452064 w 3336462"/>
              <a:gd name="connsiteY1699" fmla="*/ 1618159 h 6254983"/>
              <a:gd name="connsiteX1700" fmla="*/ 1433559 w 3336462"/>
              <a:gd name="connsiteY1700" fmla="*/ 1612855 h 6254983"/>
              <a:gd name="connsiteX1701" fmla="*/ 1460300 w 3336462"/>
              <a:gd name="connsiteY1701" fmla="*/ 1524172 h 6254983"/>
              <a:gd name="connsiteX1702" fmla="*/ 1491441 w 3336462"/>
              <a:gd name="connsiteY1702" fmla="*/ 1472834 h 6254983"/>
              <a:gd name="connsiteX1703" fmla="*/ 1489523 w 3336462"/>
              <a:gd name="connsiteY1703" fmla="*/ 1438986 h 6254983"/>
              <a:gd name="connsiteX1704" fmla="*/ 1453417 w 3336462"/>
              <a:gd name="connsiteY1704" fmla="*/ 1425334 h 6254983"/>
              <a:gd name="connsiteX1705" fmla="*/ 1417650 w 3336462"/>
              <a:gd name="connsiteY1705" fmla="*/ 1444062 h 6254983"/>
              <a:gd name="connsiteX1706" fmla="*/ 1331675 w 3336462"/>
              <a:gd name="connsiteY1706" fmla="*/ 1545045 h 6254983"/>
              <a:gd name="connsiteX1707" fmla="*/ 1314074 w 3336462"/>
              <a:gd name="connsiteY1707" fmla="*/ 1573929 h 6254983"/>
              <a:gd name="connsiteX1708" fmla="*/ 1296585 w 3336462"/>
              <a:gd name="connsiteY1708" fmla="*/ 1567272 h 6254983"/>
              <a:gd name="connsiteX1709" fmla="*/ 1308997 w 3336462"/>
              <a:gd name="connsiteY1709" fmla="*/ 1479492 h 6254983"/>
              <a:gd name="connsiteX1710" fmla="*/ 1296585 w 3336462"/>
              <a:gd name="connsiteY1710" fmla="*/ 1419692 h 6254983"/>
              <a:gd name="connsiteX1711" fmla="*/ 1260254 w 3336462"/>
              <a:gd name="connsiteY1711" fmla="*/ 1391711 h 6254983"/>
              <a:gd name="connsiteX1712" fmla="*/ 1232046 w 3336462"/>
              <a:gd name="connsiteY1712" fmla="*/ 1394870 h 6254983"/>
              <a:gd name="connsiteX1713" fmla="*/ 1172924 w 3336462"/>
              <a:gd name="connsiteY1713" fmla="*/ 1426801 h 6254983"/>
              <a:gd name="connsiteX1714" fmla="*/ 1167960 w 3336462"/>
              <a:gd name="connsiteY1714" fmla="*/ 1481410 h 6254983"/>
              <a:gd name="connsiteX1715" fmla="*/ 1143249 w 3336462"/>
              <a:gd name="connsiteY1715" fmla="*/ 1477574 h 6254983"/>
              <a:gd name="connsiteX1716" fmla="*/ 1135126 w 3336462"/>
              <a:gd name="connsiteY1716" fmla="*/ 1410780 h 6254983"/>
              <a:gd name="connsiteX1717" fmla="*/ 1130839 w 3336462"/>
              <a:gd name="connsiteY1717" fmla="*/ 1406040 h 6254983"/>
              <a:gd name="connsiteX1718" fmla="*/ 1035385 w 3336462"/>
              <a:gd name="connsiteY1718" fmla="*/ 1476672 h 6254983"/>
              <a:gd name="connsiteX1719" fmla="*/ 991270 w 3336462"/>
              <a:gd name="connsiteY1719" fmla="*/ 1544143 h 6254983"/>
              <a:gd name="connsiteX1720" fmla="*/ 992059 w 3336462"/>
              <a:gd name="connsiteY1720" fmla="*/ 1556780 h 6254983"/>
              <a:gd name="connsiteX1721" fmla="*/ 966899 w 3336462"/>
              <a:gd name="connsiteY1721" fmla="*/ 1560052 h 6254983"/>
              <a:gd name="connsiteX1722" fmla="*/ 932598 w 3336462"/>
              <a:gd name="connsiteY1722" fmla="*/ 1474415 h 6254983"/>
              <a:gd name="connsiteX1723" fmla="*/ 827104 w 3336462"/>
              <a:gd name="connsiteY1723" fmla="*/ 1420595 h 6254983"/>
              <a:gd name="connsiteX1724" fmla="*/ 806567 w 3336462"/>
              <a:gd name="connsiteY1724" fmla="*/ 1413148 h 6254983"/>
              <a:gd name="connsiteX1725" fmla="*/ 735148 w 3336462"/>
              <a:gd name="connsiteY1725" fmla="*/ 1475430 h 6254983"/>
              <a:gd name="connsiteX1726" fmla="*/ 735260 w 3336462"/>
              <a:gd name="connsiteY1726" fmla="*/ 1477122 h 6254983"/>
              <a:gd name="connsiteX1727" fmla="*/ 706941 w 3336462"/>
              <a:gd name="connsiteY1727" fmla="*/ 1479265 h 6254983"/>
              <a:gd name="connsiteX1728" fmla="*/ 637438 w 3336462"/>
              <a:gd name="connsiteY1728" fmla="*/ 1548656 h 6254983"/>
              <a:gd name="connsiteX1729" fmla="*/ 633149 w 3336462"/>
              <a:gd name="connsiteY1729" fmla="*/ 1676942 h 6254983"/>
              <a:gd name="connsiteX1730" fmla="*/ 627846 w 3336462"/>
              <a:gd name="connsiteY1730" fmla="*/ 1840884 h 6254983"/>
              <a:gd name="connsiteX1731" fmla="*/ 625139 w 3336462"/>
              <a:gd name="connsiteY1731" fmla="*/ 1908920 h 6254983"/>
              <a:gd name="connsiteX1732" fmla="*/ 651315 w 3336462"/>
              <a:gd name="connsiteY1732" fmla="*/ 1556666 h 6254983"/>
              <a:gd name="connsiteX1733" fmla="*/ 673656 w 3336462"/>
              <a:gd name="connsiteY1733" fmla="*/ 1559826 h 6254983"/>
              <a:gd name="connsiteX1734" fmla="*/ 662035 w 3336462"/>
              <a:gd name="connsiteY1734" fmla="*/ 1866609 h 6254983"/>
              <a:gd name="connsiteX1735" fmla="*/ 700283 w 3336462"/>
              <a:gd name="connsiteY1735" fmla="*/ 1625832 h 6254983"/>
              <a:gd name="connsiteX1736" fmla="*/ 719803 w 3336462"/>
              <a:gd name="connsiteY1736" fmla="*/ 1628652 h 6254983"/>
              <a:gd name="connsiteX1737" fmla="*/ 666998 w 3336462"/>
              <a:gd name="connsiteY1737" fmla="*/ 2028970 h 6254983"/>
              <a:gd name="connsiteX1738" fmla="*/ 596932 w 3336462"/>
              <a:gd name="connsiteY1738" fmla="*/ 2374565 h 6254983"/>
              <a:gd name="connsiteX1739" fmla="*/ 581811 w 3336462"/>
              <a:gd name="connsiteY1739" fmla="*/ 657645 h 6254983"/>
              <a:gd name="connsiteX1740" fmla="*/ 628748 w 3336462"/>
              <a:gd name="connsiteY1740" fmla="*/ 604050 h 6254983"/>
              <a:gd name="connsiteX1741" fmla="*/ 675910 w 3336462"/>
              <a:gd name="connsiteY1741" fmla="*/ 557452 h 6254983"/>
              <a:gd name="connsiteX1742" fmla="*/ 689676 w 3336462"/>
              <a:gd name="connsiteY1742" fmla="*/ 569185 h 6254983"/>
              <a:gd name="connsiteX1743" fmla="*/ 645334 w 3336462"/>
              <a:gd name="connsiteY1743" fmla="*/ 619621 h 6254983"/>
              <a:gd name="connsiteX1744" fmla="*/ 594221 w 3336462"/>
              <a:gd name="connsiteY1744" fmla="*/ 669718 h 6254983"/>
              <a:gd name="connsiteX1745" fmla="*/ 581811 w 3336462"/>
              <a:gd name="connsiteY1745" fmla="*/ 657645 h 6254983"/>
              <a:gd name="connsiteX1746" fmla="*/ 575718 w 3336462"/>
              <a:gd name="connsiteY1746" fmla="*/ 571104 h 6254983"/>
              <a:gd name="connsiteX1747" fmla="*/ 643528 w 3336462"/>
              <a:gd name="connsiteY1747" fmla="*/ 478584 h 6254983"/>
              <a:gd name="connsiteX1748" fmla="*/ 715288 w 3336462"/>
              <a:gd name="connsiteY1748" fmla="*/ 368124 h 6254983"/>
              <a:gd name="connsiteX1749" fmla="*/ 730972 w 3336462"/>
              <a:gd name="connsiteY1749" fmla="*/ 376588 h 6254983"/>
              <a:gd name="connsiteX1750" fmla="*/ 588693 w 3336462"/>
              <a:gd name="connsiteY1750" fmla="*/ 581146 h 6254983"/>
              <a:gd name="connsiteX1751" fmla="*/ 575718 w 3336462"/>
              <a:gd name="connsiteY1751" fmla="*/ 571104 h 6254983"/>
              <a:gd name="connsiteX1752" fmla="*/ 575267 w 3336462"/>
              <a:gd name="connsiteY1752" fmla="*/ 19710 h 6254983"/>
              <a:gd name="connsiteX1753" fmla="*/ 578095 w 3336462"/>
              <a:gd name="connsiteY1753" fmla="*/ 0 h 6254983"/>
              <a:gd name="connsiteX1754" fmla="*/ 607699 w 3336462"/>
              <a:gd name="connsiteY1754" fmla="*/ 0 h 6254983"/>
              <a:gd name="connsiteX1755" fmla="*/ 598057 w 3336462"/>
              <a:gd name="connsiteY1755" fmla="*/ 24108 h 6254983"/>
              <a:gd name="connsiteX1756" fmla="*/ 575267 w 3336462"/>
              <a:gd name="connsiteY1756" fmla="*/ 19710 h 6254983"/>
              <a:gd name="connsiteX1757" fmla="*/ 566508 w 3336462"/>
              <a:gd name="connsiteY1757" fmla="*/ 3741205 h 6254983"/>
              <a:gd name="connsiteX1758" fmla="*/ 570414 w 3336462"/>
              <a:gd name="connsiteY1758" fmla="*/ 3730185 h 6254983"/>
              <a:gd name="connsiteX1759" fmla="*/ 671622 w 3336462"/>
              <a:gd name="connsiteY1759" fmla="*/ 3683931 h 6254983"/>
              <a:gd name="connsiteX1760" fmla="*/ 729617 w 3336462"/>
              <a:gd name="connsiteY1760" fmla="*/ 3661594 h 6254983"/>
              <a:gd name="connsiteX1761" fmla="*/ 739093 w 3336462"/>
              <a:gd name="connsiteY1761" fmla="*/ 3676595 h 6254983"/>
              <a:gd name="connsiteX1762" fmla="*/ 657406 w 3336462"/>
              <a:gd name="connsiteY1762" fmla="*/ 3718342 h 6254983"/>
              <a:gd name="connsiteX1763" fmla="*/ 576057 w 3336462"/>
              <a:gd name="connsiteY1763" fmla="*/ 3746550 h 6254983"/>
              <a:gd name="connsiteX1764" fmla="*/ 566508 w 3336462"/>
              <a:gd name="connsiteY1764" fmla="*/ 3741205 h 6254983"/>
              <a:gd name="connsiteX1765" fmla="*/ 540401 w 3336462"/>
              <a:gd name="connsiteY1765" fmla="*/ 2966353 h 6254983"/>
              <a:gd name="connsiteX1766" fmla="*/ 574025 w 3336462"/>
              <a:gd name="connsiteY1766" fmla="*/ 2932504 h 6254983"/>
              <a:gd name="connsiteX1767" fmla="*/ 585872 w 3336462"/>
              <a:gd name="connsiteY1767" fmla="*/ 2941078 h 6254983"/>
              <a:gd name="connsiteX1768" fmla="*/ 550896 w 3336462"/>
              <a:gd name="connsiteY1768" fmla="*/ 2977409 h 6254983"/>
              <a:gd name="connsiteX1769" fmla="*/ 540401 w 3336462"/>
              <a:gd name="connsiteY1769" fmla="*/ 2966353 h 6254983"/>
              <a:gd name="connsiteX1770" fmla="*/ 530924 w 3336462"/>
              <a:gd name="connsiteY1770" fmla="*/ 240514 h 6254983"/>
              <a:gd name="connsiteX1771" fmla="*/ 557439 w 3336462"/>
              <a:gd name="connsiteY1771" fmla="*/ 120351 h 6254983"/>
              <a:gd name="connsiteX1772" fmla="*/ 577297 w 3336462"/>
              <a:gd name="connsiteY1772" fmla="*/ 123398 h 6254983"/>
              <a:gd name="connsiteX1773" fmla="*/ 549427 w 3336462"/>
              <a:gd name="connsiteY1773" fmla="*/ 245141 h 6254983"/>
              <a:gd name="connsiteX1774" fmla="*/ 530924 w 3336462"/>
              <a:gd name="connsiteY1774" fmla="*/ 240514 h 6254983"/>
              <a:gd name="connsiteX1775" fmla="*/ 496061 w 3336462"/>
              <a:gd name="connsiteY1775" fmla="*/ 843812 h 6254983"/>
              <a:gd name="connsiteX1776" fmla="*/ 564661 w 3336462"/>
              <a:gd name="connsiteY1776" fmla="*/ 759980 h 6254983"/>
              <a:gd name="connsiteX1777" fmla="*/ 578200 w 3336462"/>
              <a:gd name="connsiteY1777" fmla="*/ 771375 h 6254983"/>
              <a:gd name="connsiteX1778" fmla="*/ 508359 w 3336462"/>
              <a:gd name="connsiteY1778" fmla="*/ 855095 h 6254983"/>
              <a:gd name="connsiteX1779" fmla="*/ 496061 w 3336462"/>
              <a:gd name="connsiteY1779" fmla="*/ 843812 h 6254983"/>
              <a:gd name="connsiteX1780" fmla="*/ 493917 w 3336462"/>
              <a:gd name="connsiteY1780" fmla="*/ 1053111 h 6254983"/>
              <a:gd name="connsiteX1781" fmla="*/ 941057 w 3336462"/>
              <a:gd name="connsiteY1781" fmla="*/ 651778 h 6254983"/>
              <a:gd name="connsiteX1782" fmla="*/ 955388 w 3336462"/>
              <a:gd name="connsiteY1782" fmla="*/ 672087 h 6254983"/>
              <a:gd name="connsiteX1783" fmla="*/ 710097 w 3336462"/>
              <a:gd name="connsiteY1783" fmla="*/ 868296 h 6254983"/>
              <a:gd name="connsiteX1784" fmla="*/ 503394 w 3336462"/>
              <a:gd name="connsiteY1784" fmla="*/ 1062814 h 6254983"/>
              <a:gd name="connsiteX1785" fmla="*/ 493917 w 3336462"/>
              <a:gd name="connsiteY1785" fmla="*/ 1053111 h 6254983"/>
              <a:gd name="connsiteX1786" fmla="*/ 475977 w 3336462"/>
              <a:gd name="connsiteY1786" fmla="*/ 971310 h 6254983"/>
              <a:gd name="connsiteX1787" fmla="*/ 551687 w 3336462"/>
              <a:gd name="connsiteY1787" fmla="*/ 891878 h 6254983"/>
              <a:gd name="connsiteX1788" fmla="*/ 564774 w 3336462"/>
              <a:gd name="connsiteY1788" fmla="*/ 907223 h 6254983"/>
              <a:gd name="connsiteX1789" fmla="*/ 531038 w 3336462"/>
              <a:gd name="connsiteY1789" fmla="*/ 941635 h 6254983"/>
              <a:gd name="connsiteX1790" fmla="*/ 489742 w 3336462"/>
              <a:gd name="connsiteY1790" fmla="*/ 984398 h 6254983"/>
              <a:gd name="connsiteX1791" fmla="*/ 475977 w 3336462"/>
              <a:gd name="connsiteY1791" fmla="*/ 971310 h 6254983"/>
              <a:gd name="connsiteX1792" fmla="*/ 449123 w 3336462"/>
              <a:gd name="connsiteY1792" fmla="*/ 92371 h 6254983"/>
              <a:gd name="connsiteX1793" fmla="*/ 469884 w 3336462"/>
              <a:gd name="connsiteY1793" fmla="*/ 7637 h 6254983"/>
              <a:gd name="connsiteX1794" fmla="*/ 489741 w 3336462"/>
              <a:gd name="connsiteY1794" fmla="*/ 10684 h 6254983"/>
              <a:gd name="connsiteX1795" fmla="*/ 468642 w 3336462"/>
              <a:gd name="connsiteY1795" fmla="*/ 101171 h 6254983"/>
              <a:gd name="connsiteX1796" fmla="*/ 449123 w 3336462"/>
              <a:gd name="connsiteY1796" fmla="*/ 92371 h 6254983"/>
              <a:gd name="connsiteX1797" fmla="*/ 427010 w 3336462"/>
              <a:gd name="connsiteY1797" fmla="*/ 2907682 h 6254983"/>
              <a:gd name="connsiteX1798" fmla="*/ 457924 w 3336462"/>
              <a:gd name="connsiteY1798" fmla="*/ 2838857 h 6254983"/>
              <a:gd name="connsiteX1799" fmla="*/ 469095 w 3336462"/>
              <a:gd name="connsiteY1799" fmla="*/ 2843032 h 6254983"/>
              <a:gd name="connsiteX1800" fmla="*/ 442806 w 3336462"/>
              <a:gd name="connsiteY1800" fmla="*/ 2914001 h 6254983"/>
              <a:gd name="connsiteX1801" fmla="*/ 427010 w 3336462"/>
              <a:gd name="connsiteY1801" fmla="*/ 2907682 h 6254983"/>
              <a:gd name="connsiteX1802" fmla="*/ 400790 w 3336462"/>
              <a:gd name="connsiteY1802" fmla="*/ 455173 h 6254983"/>
              <a:gd name="connsiteX1803" fmla="*/ 405459 w 3336462"/>
              <a:gd name="connsiteY1803" fmla="*/ 392045 h 6254983"/>
              <a:gd name="connsiteX1804" fmla="*/ 425203 w 3336462"/>
              <a:gd name="connsiteY1804" fmla="*/ 394416 h 6254983"/>
              <a:gd name="connsiteX1805" fmla="*/ 417870 w 3336462"/>
              <a:gd name="connsiteY1805" fmla="*/ 519769 h 6254983"/>
              <a:gd name="connsiteX1806" fmla="*/ 402977 w 3336462"/>
              <a:gd name="connsiteY1806" fmla="*/ 518639 h 6254983"/>
              <a:gd name="connsiteX1807" fmla="*/ 400790 w 3336462"/>
              <a:gd name="connsiteY1807" fmla="*/ 455173 h 6254983"/>
              <a:gd name="connsiteX1808" fmla="*/ 389212 w 3336462"/>
              <a:gd name="connsiteY1808" fmla="*/ 1242664 h 6254983"/>
              <a:gd name="connsiteX1809" fmla="*/ 529458 w 3336462"/>
              <a:gd name="connsiteY1809" fmla="*/ 1078046 h 6254983"/>
              <a:gd name="connsiteX1810" fmla="*/ 700620 w 3336462"/>
              <a:gd name="connsiteY1810" fmla="*/ 924146 h 6254983"/>
              <a:gd name="connsiteX1811" fmla="*/ 1045200 w 3336462"/>
              <a:gd name="connsiteY1811" fmla="*/ 716654 h 6254983"/>
              <a:gd name="connsiteX1812" fmla="*/ 1053549 w 3336462"/>
              <a:gd name="connsiteY1812" fmla="*/ 738317 h 6254983"/>
              <a:gd name="connsiteX1813" fmla="*/ 692609 w 3336462"/>
              <a:gd name="connsiteY1813" fmla="*/ 961944 h 6254983"/>
              <a:gd name="connsiteX1814" fmla="*/ 405007 w 3336462"/>
              <a:gd name="connsiteY1814" fmla="*/ 1251690 h 6254983"/>
              <a:gd name="connsiteX1815" fmla="*/ 389212 w 3336462"/>
              <a:gd name="connsiteY1815" fmla="*/ 1242664 h 6254983"/>
              <a:gd name="connsiteX1816" fmla="*/ 385261 w 3336462"/>
              <a:gd name="connsiteY1816" fmla="*/ 183876 h 6254983"/>
              <a:gd name="connsiteX1817" fmla="*/ 403314 w 3336462"/>
              <a:gd name="connsiteY1817" fmla="*/ 76 h 6254983"/>
              <a:gd name="connsiteX1818" fmla="*/ 403436 w 3336462"/>
              <a:gd name="connsiteY1818" fmla="*/ 0 h 6254983"/>
              <a:gd name="connsiteX1819" fmla="*/ 419665 w 3336462"/>
              <a:gd name="connsiteY1819" fmla="*/ 0 h 6254983"/>
              <a:gd name="connsiteX1820" fmla="*/ 422721 w 3336462"/>
              <a:gd name="connsiteY1820" fmla="*/ 3462 h 6254983"/>
              <a:gd name="connsiteX1821" fmla="*/ 401396 w 3336462"/>
              <a:gd name="connsiteY1821" fmla="*/ 186246 h 6254983"/>
              <a:gd name="connsiteX1822" fmla="*/ 385261 w 3336462"/>
              <a:gd name="connsiteY1822" fmla="*/ 183876 h 6254983"/>
              <a:gd name="connsiteX1823" fmla="*/ 380612 w 3336462"/>
              <a:gd name="connsiteY1823" fmla="*/ 3734404 h 6254983"/>
              <a:gd name="connsiteX1824" fmla="*/ 383346 w 3336462"/>
              <a:gd name="connsiteY1824" fmla="*/ 3727828 h 6254983"/>
              <a:gd name="connsiteX1825" fmla="*/ 625364 w 3336462"/>
              <a:gd name="connsiteY1825" fmla="*/ 3546964 h 6254983"/>
              <a:gd name="connsiteX1826" fmla="*/ 635968 w 3336462"/>
              <a:gd name="connsiteY1826" fmla="*/ 3561068 h 6254983"/>
              <a:gd name="connsiteX1827" fmla="*/ 396320 w 3336462"/>
              <a:gd name="connsiteY1827" fmla="*/ 3740350 h 6254983"/>
              <a:gd name="connsiteX1828" fmla="*/ 380612 w 3336462"/>
              <a:gd name="connsiteY1828" fmla="*/ 3734404 h 6254983"/>
              <a:gd name="connsiteX1829" fmla="*/ 376010 w 3336462"/>
              <a:gd name="connsiteY1829" fmla="*/ 3504203 h 6254983"/>
              <a:gd name="connsiteX1830" fmla="*/ 425430 w 3336462"/>
              <a:gd name="connsiteY1830" fmla="*/ 3422517 h 6254983"/>
              <a:gd name="connsiteX1831" fmla="*/ 438405 w 3336462"/>
              <a:gd name="connsiteY1831" fmla="*/ 3430415 h 6254983"/>
              <a:gd name="connsiteX1832" fmla="*/ 393048 w 3336462"/>
              <a:gd name="connsiteY1832" fmla="*/ 3506234 h 6254983"/>
              <a:gd name="connsiteX1833" fmla="*/ 376010 w 3336462"/>
              <a:gd name="connsiteY1833" fmla="*/ 3504203 h 6254983"/>
              <a:gd name="connsiteX1834" fmla="*/ 365489 w 3336462"/>
              <a:gd name="connsiteY1834" fmla="*/ 5417343 h 6254983"/>
              <a:gd name="connsiteX1835" fmla="*/ 374318 w 3336462"/>
              <a:gd name="connsiteY1835" fmla="*/ 5413606 h 6254983"/>
              <a:gd name="connsiteX1836" fmla="*/ 424415 w 3336462"/>
              <a:gd name="connsiteY1836" fmla="*/ 5439443 h 6254983"/>
              <a:gd name="connsiteX1837" fmla="*/ 456345 w 3336462"/>
              <a:gd name="connsiteY1837" fmla="*/ 5464830 h 6254983"/>
              <a:gd name="connsiteX1838" fmla="*/ 451606 w 3336462"/>
              <a:gd name="connsiteY1838" fmla="*/ 5473858 h 6254983"/>
              <a:gd name="connsiteX1839" fmla="*/ 406701 w 3336462"/>
              <a:gd name="connsiteY1839" fmla="*/ 5454338 h 6254983"/>
              <a:gd name="connsiteX1840" fmla="*/ 366646 w 3336462"/>
              <a:gd name="connsiteY1840" fmla="*/ 5426920 h 6254983"/>
              <a:gd name="connsiteX1841" fmla="*/ 365489 w 3336462"/>
              <a:gd name="connsiteY1841" fmla="*/ 5417343 h 6254983"/>
              <a:gd name="connsiteX1842" fmla="*/ 362810 w 3336462"/>
              <a:gd name="connsiteY1842" fmla="*/ 414272 h 6254983"/>
              <a:gd name="connsiteX1843" fmla="*/ 373416 w 3336462"/>
              <a:gd name="connsiteY1843" fmla="*/ 264098 h 6254983"/>
              <a:gd name="connsiteX1844" fmla="*/ 390115 w 3336462"/>
              <a:gd name="connsiteY1844" fmla="*/ 265339 h 6254983"/>
              <a:gd name="connsiteX1845" fmla="*/ 378042 w 3336462"/>
              <a:gd name="connsiteY1845" fmla="*/ 414724 h 6254983"/>
              <a:gd name="connsiteX1846" fmla="*/ 362810 w 3336462"/>
              <a:gd name="connsiteY1846" fmla="*/ 414272 h 6254983"/>
              <a:gd name="connsiteX1847" fmla="*/ 362359 w 3336462"/>
              <a:gd name="connsiteY1847" fmla="*/ 953144 h 6254983"/>
              <a:gd name="connsiteX1848" fmla="*/ 389325 w 3336462"/>
              <a:gd name="connsiteY1848" fmla="*/ 891313 h 6254983"/>
              <a:gd name="connsiteX1849" fmla="*/ 423399 w 3336462"/>
              <a:gd name="connsiteY1849" fmla="*/ 851373 h 6254983"/>
              <a:gd name="connsiteX1850" fmla="*/ 441112 w 3336462"/>
              <a:gd name="connsiteY1850" fmla="*/ 864347 h 6254983"/>
              <a:gd name="connsiteX1851" fmla="*/ 415726 w 3336462"/>
              <a:gd name="connsiteY1851" fmla="*/ 909366 h 6254983"/>
              <a:gd name="connsiteX1852" fmla="*/ 382217 w 3336462"/>
              <a:gd name="connsiteY1852" fmla="*/ 961494 h 6254983"/>
              <a:gd name="connsiteX1853" fmla="*/ 362359 w 3336462"/>
              <a:gd name="connsiteY1853" fmla="*/ 953144 h 6254983"/>
              <a:gd name="connsiteX1854" fmla="*/ 362020 w 3336462"/>
              <a:gd name="connsiteY1854" fmla="*/ 3080964 h 6254983"/>
              <a:gd name="connsiteX1855" fmla="*/ 408618 w 3336462"/>
              <a:gd name="connsiteY1855" fmla="*/ 2962854 h 6254983"/>
              <a:gd name="connsiteX1856" fmla="*/ 419224 w 3336462"/>
              <a:gd name="connsiteY1856" fmla="*/ 2967367 h 6254983"/>
              <a:gd name="connsiteX1857" fmla="*/ 375785 w 3336462"/>
              <a:gd name="connsiteY1857" fmla="*/ 3084010 h 6254983"/>
              <a:gd name="connsiteX1858" fmla="*/ 362020 w 3336462"/>
              <a:gd name="connsiteY1858" fmla="*/ 3080964 h 6254983"/>
              <a:gd name="connsiteX1859" fmla="*/ 332232 w 3336462"/>
              <a:gd name="connsiteY1859" fmla="*/ 1170002 h 6254983"/>
              <a:gd name="connsiteX1860" fmla="*/ 416516 w 3336462"/>
              <a:gd name="connsiteY1860" fmla="*/ 1003917 h 6254983"/>
              <a:gd name="connsiteX1861" fmla="*/ 431297 w 3336462"/>
              <a:gd name="connsiteY1861" fmla="*/ 1014636 h 6254983"/>
              <a:gd name="connsiteX1862" fmla="*/ 378606 w 3336462"/>
              <a:gd name="connsiteY1862" fmla="*/ 1101289 h 6254983"/>
              <a:gd name="connsiteX1863" fmla="*/ 346450 w 3336462"/>
              <a:gd name="connsiteY1863" fmla="*/ 1173048 h 6254983"/>
              <a:gd name="connsiteX1864" fmla="*/ 332232 w 3336462"/>
              <a:gd name="connsiteY1864" fmla="*/ 1170002 h 6254983"/>
              <a:gd name="connsiteX1865" fmla="*/ 318918 w 3336462"/>
              <a:gd name="connsiteY1865" fmla="*/ 3432331 h 6254983"/>
              <a:gd name="connsiteX1866" fmla="*/ 528103 w 3336462"/>
              <a:gd name="connsiteY1866" fmla="*/ 3054698 h 6254983"/>
              <a:gd name="connsiteX1867" fmla="*/ 538823 w 3336462"/>
              <a:gd name="connsiteY1867" fmla="*/ 3063142 h 6254983"/>
              <a:gd name="connsiteX1868" fmla="*/ 326817 w 3336462"/>
              <a:gd name="connsiteY1868" fmla="*/ 3439102 h 6254983"/>
              <a:gd name="connsiteX1869" fmla="*/ 318918 w 3336462"/>
              <a:gd name="connsiteY1869" fmla="*/ 3432331 h 6254983"/>
              <a:gd name="connsiteX1870" fmla="*/ 316789 w 3336462"/>
              <a:gd name="connsiteY1870" fmla="*/ 5314895 h 6254983"/>
              <a:gd name="connsiteX1871" fmla="*/ 322643 w 3336462"/>
              <a:gd name="connsiteY1871" fmla="*/ 5308647 h 6254983"/>
              <a:gd name="connsiteX1872" fmla="*/ 366872 w 3336462"/>
              <a:gd name="connsiteY1872" fmla="*/ 5317447 h 6254983"/>
              <a:gd name="connsiteX1873" fmla="*/ 363261 w 3336462"/>
              <a:gd name="connsiteY1873" fmla="*/ 5334823 h 6254983"/>
              <a:gd name="connsiteX1874" fmla="*/ 320160 w 3336462"/>
              <a:gd name="connsiteY1874" fmla="*/ 5322751 h 6254983"/>
              <a:gd name="connsiteX1875" fmla="*/ 316789 w 3336462"/>
              <a:gd name="connsiteY1875" fmla="*/ 5314895 h 6254983"/>
              <a:gd name="connsiteX1876" fmla="*/ 315309 w 3336462"/>
              <a:gd name="connsiteY1876" fmla="*/ 2693871 h 6254983"/>
              <a:gd name="connsiteX1877" fmla="*/ 323770 w 3336462"/>
              <a:gd name="connsiteY1877" fmla="*/ 2668936 h 6254983"/>
              <a:gd name="connsiteX1878" fmla="*/ 335167 w 3336462"/>
              <a:gd name="connsiteY1878" fmla="*/ 2671983 h 6254983"/>
              <a:gd name="connsiteX1879" fmla="*/ 330878 w 3336462"/>
              <a:gd name="connsiteY1879" fmla="*/ 2696918 h 6254983"/>
              <a:gd name="connsiteX1880" fmla="*/ 315309 w 3336462"/>
              <a:gd name="connsiteY1880" fmla="*/ 2693871 h 6254983"/>
              <a:gd name="connsiteX1881" fmla="*/ 312376 w 3336462"/>
              <a:gd name="connsiteY1881" fmla="*/ 4756811 h 6254983"/>
              <a:gd name="connsiteX1882" fmla="*/ 567596 w 3336462"/>
              <a:gd name="connsiteY1882" fmla="*/ 4911153 h 6254983"/>
              <a:gd name="connsiteX1883" fmla="*/ 905068 w 3336462"/>
              <a:gd name="connsiteY1883" fmla="*/ 5169421 h 6254983"/>
              <a:gd name="connsiteX1884" fmla="*/ 897847 w 3336462"/>
              <a:gd name="connsiteY1884" fmla="*/ 5178449 h 6254983"/>
              <a:gd name="connsiteX1885" fmla="*/ 550220 w 3336462"/>
              <a:gd name="connsiteY1885" fmla="*/ 4934850 h 6254983"/>
              <a:gd name="connsiteX1886" fmla="*/ 398240 w 3336462"/>
              <a:gd name="connsiteY1886" fmla="*/ 4844358 h 6254983"/>
              <a:gd name="connsiteX1887" fmla="*/ 517387 w 3336462"/>
              <a:gd name="connsiteY1887" fmla="*/ 4986750 h 6254983"/>
              <a:gd name="connsiteX1888" fmla="*/ 726459 w 3336462"/>
              <a:gd name="connsiteY1888" fmla="*/ 5353783 h 6254983"/>
              <a:gd name="connsiteX1889" fmla="*/ 706941 w 3336462"/>
              <a:gd name="connsiteY1889" fmla="*/ 5360780 h 6254983"/>
              <a:gd name="connsiteX1890" fmla="*/ 480153 w 3336462"/>
              <a:gd name="connsiteY1890" fmla="*/ 4979756 h 6254983"/>
              <a:gd name="connsiteX1891" fmla="*/ 391019 w 3336462"/>
              <a:gd name="connsiteY1891" fmla="*/ 4882042 h 6254983"/>
              <a:gd name="connsiteX1892" fmla="*/ 389100 w 3336462"/>
              <a:gd name="connsiteY1892" fmla="*/ 4882042 h 6254983"/>
              <a:gd name="connsiteX1893" fmla="*/ 409296 w 3336462"/>
              <a:gd name="connsiteY1893" fmla="*/ 4919732 h 6254983"/>
              <a:gd name="connsiteX1894" fmla="*/ 423400 w 3336462"/>
              <a:gd name="connsiteY1894" fmla="*/ 4921310 h 6254983"/>
              <a:gd name="connsiteX1895" fmla="*/ 432991 w 3336462"/>
              <a:gd name="connsiteY1895" fmla="*/ 4941960 h 6254983"/>
              <a:gd name="connsiteX1896" fmla="*/ 434119 w 3336462"/>
              <a:gd name="connsiteY1896" fmla="*/ 4944443 h 6254983"/>
              <a:gd name="connsiteX1897" fmla="*/ 421821 w 3336462"/>
              <a:gd name="connsiteY1897" fmla="*/ 4942976 h 6254983"/>
              <a:gd name="connsiteX1898" fmla="*/ 433894 w 3336462"/>
              <a:gd name="connsiteY1898" fmla="*/ 4965771 h 6254983"/>
              <a:gd name="connsiteX1899" fmla="*/ 443484 w 3336462"/>
              <a:gd name="connsiteY1899" fmla="*/ 4967573 h 6254983"/>
              <a:gd name="connsiteX1900" fmla="*/ 451721 w 3336462"/>
              <a:gd name="connsiteY1900" fmla="*/ 4989913 h 6254983"/>
              <a:gd name="connsiteX1901" fmla="*/ 445063 w 3336462"/>
              <a:gd name="connsiteY1901" fmla="*/ 4988331 h 6254983"/>
              <a:gd name="connsiteX1902" fmla="*/ 455218 w 3336462"/>
              <a:gd name="connsiteY1902" fmla="*/ 5008864 h 6254983"/>
              <a:gd name="connsiteX1903" fmla="*/ 458602 w 3336462"/>
              <a:gd name="connsiteY1903" fmla="*/ 5009655 h 6254983"/>
              <a:gd name="connsiteX1904" fmla="*/ 464921 w 3336462"/>
              <a:gd name="connsiteY1904" fmla="*/ 5028722 h 6254983"/>
              <a:gd name="connsiteX1905" fmla="*/ 576735 w 3336462"/>
              <a:gd name="connsiteY1905" fmla="*/ 5276156 h 6254983"/>
              <a:gd name="connsiteX1906" fmla="*/ 707278 w 3336462"/>
              <a:gd name="connsiteY1906" fmla="*/ 5724431 h 6254983"/>
              <a:gd name="connsiteX1907" fmla="*/ 782874 w 3336462"/>
              <a:gd name="connsiteY1907" fmla="*/ 5957534 h 6254983"/>
              <a:gd name="connsiteX1908" fmla="*/ 842222 w 3336462"/>
              <a:gd name="connsiteY1908" fmla="*/ 6025233 h 6254983"/>
              <a:gd name="connsiteX1909" fmla="*/ 895477 w 3336462"/>
              <a:gd name="connsiteY1909" fmla="*/ 6025910 h 6254983"/>
              <a:gd name="connsiteX1910" fmla="*/ 931357 w 3336462"/>
              <a:gd name="connsiteY1910" fmla="*/ 6014512 h 6254983"/>
              <a:gd name="connsiteX1911" fmla="*/ 931921 w 3336462"/>
              <a:gd name="connsiteY1911" fmla="*/ 6014850 h 6254983"/>
              <a:gd name="connsiteX1912" fmla="*/ 985288 w 3336462"/>
              <a:gd name="connsiteY1912" fmla="*/ 6050845 h 6254983"/>
              <a:gd name="connsiteX1913" fmla="*/ 1070926 w 3336462"/>
              <a:gd name="connsiteY1913" fmla="*/ 6026700 h 6254983"/>
              <a:gd name="connsiteX1914" fmla="*/ 1112674 w 3336462"/>
              <a:gd name="connsiteY1914" fmla="*/ 5925829 h 6254983"/>
              <a:gd name="connsiteX1915" fmla="*/ 1098683 w 3336462"/>
              <a:gd name="connsiteY1915" fmla="*/ 5887917 h 6254983"/>
              <a:gd name="connsiteX1916" fmla="*/ 1081081 w 3336462"/>
              <a:gd name="connsiteY1916" fmla="*/ 5831624 h 6254983"/>
              <a:gd name="connsiteX1917" fmla="*/ 1099360 w 3336462"/>
              <a:gd name="connsiteY1917" fmla="*/ 5823497 h 6254983"/>
              <a:gd name="connsiteX1918" fmla="*/ 1157128 w 3336462"/>
              <a:gd name="connsiteY1918" fmla="*/ 5903150 h 6254983"/>
              <a:gd name="connsiteX1919" fmla="*/ 1250100 w 3336462"/>
              <a:gd name="connsiteY1919" fmla="*/ 5964755 h 6254983"/>
              <a:gd name="connsiteX1920" fmla="*/ 1371391 w 3336462"/>
              <a:gd name="connsiteY1920" fmla="*/ 5882614 h 6254983"/>
              <a:gd name="connsiteX1921" fmla="*/ 1281240 w 3336462"/>
              <a:gd name="connsiteY1921" fmla="*/ 5700734 h 6254983"/>
              <a:gd name="connsiteX1922" fmla="*/ 1295682 w 3336462"/>
              <a:gd name="connsiteY1922" fmla="*/ 5689569 h 6254983"/>
              <a:gd name="connsiteX1923" fmla="*/ 1363943 w 3336462"/>
              <a:gd name="connsiteY1923" fmla="*/ 5768660 h 6254983"/>
              <a:gd name="connsiteX1924" fmla="*/ 1379515 w 3336462"/>
              <a:gd name="connsiteY1924" fmla="*/ 5785245 h 6254983"/>
              <a:gd name="connsiteX1925" fmla="*/ 1391473 w 3336462"/>
              <a:gd name="connsiteY1925" fmla="*/ 5799801 h 6254983"/>
              <a:gd name="connsiteX1926" fmla="*/ 1396213 w 3336462"/>
              <a:gd name="connsiteY1926" fmla="*/ 5801718 h 6254983"/>
              <a:gd name="connsiteX1927" fmla="*/ 1446534 w 3336462"/>
              <a:gd name="connsiteY1927" fmla="*/ 5835344 h 6254983"/>
              <a:gd name="connsiteX1928" fmla="*/ 1497985 w 3336462"/>
              <a:gd name="connsiteY1928" fmla="*/ 5816050 h 6254983"/>
              <a:gd name="connsiteX1929" fmla="*/ 1452740 w 3336462"/>
              <a:gd name="connsiteY1929" fmla="*/ 5722174 h 6254983"/>
              <a:gd name="connsiteX1930" fmla="*/ 1469778 w 3336462"/>
              <a:gd name="connsiteY1930" fmla="*/ 5715743 h 6254983"/>
              <a:gd name="connsiteX1931" fmla="*/ 1527094 w 3336462"/>
              <a:gd name="connsiteY1931" fmla="*/ 5803862 h 6254983"/>
              <a:gd name="connsiteX1932" fmla="*/ 1568842 w 3336462"/>
              <a:gd name="connsiteY1932" fmla="*/ 5827225 h 6254983"/>
              <a:gd name="connsiteX1933" fmla="*/ 1435817 w 3336462"/>
              <a:gd name="connsiteY1933" fmla="*/ 5634054 h 6254983"/>
              <a:gd name="connsiteX1934" fmla="*/ 1448001 w 3336462"/>
              <a:gd name="connsiteY1934" fmla="*/ 5623108 h 6254983"/>
              <a:gd name="connsiteX1935" fmla="*/ 1588136 w 3336462"/>
              <a:gd name="connsiteY1935" fmla="*/ 5791563 h 6254983"/>
              <a:gd name="connsiteX1936" fmla="*/ 1677045 w 3336462"/>
              <a:gd name="connsiteY1936" fmla="*/ 5788178 h 6254983"/>
              <a:gd name="connsiteX1937" fmla="*/ 1692502 w 3336462"/>
              <a:gd name="connsiteY1937" fmla="*/ 5771141 h 6254983"/>
              <a:gd name="connsiteX1938" fmla="*/ 1741696 w 3336462"/>
              <a:gd name="connsiteY1938" fmla="*/ 5646125 h 6254983"/>
              <a:gd name="connsiteX1939" fmla="*/ 1690584 w 3336462"/>
              <a:gd name="connsiteY1939" fmla="*/ 5541082 h 6254983"/>
              <a:gd name="connsiteX1940" fmla="*/ 1709539 w 3336462"/>
              <a:gd name="connsiteY1940" fmla="*/ 5523369 h 6254983"/>
              <a:gd name="connsiteX1941" fmla="*/ 1919063 w 3336462"/>
              <a:gd name="connsiteY1941" fmla="*/ 5576399 h 6254983"/>
              <a:gd name="connsiteX1942" fmla="*/ 1964871 w 3336462"/>
              <a:gd name="connsiteY1942" fmla="*/ 5504526 h 6254983"/>
              <a:gd name="connsiteX1943" fmla="*/ 1999848 w 3336462"/>
              <a:gd name="connsiteY1943" fmla="*/ 5450142 h 6254983"/>
              <a:gd name="connsiteX1944" fmla="*/ 1815598 w 3336462"/>
              <a:gd name="connsiteY1944" fmla="*/ 5349835 h 6254983"/>
              <a:gd name="connsiteX1945" fmla="*/ 1821353 w 3336462"/>
              <a:gd name="connsiteY1945" fmla="*/ 5334264 h 6254983"/>
              <a:gd name="connsiteX1946" fmla="*/ 1923914 w 3336462"/>
              <a:gd name="connsiteY1946" fmla="*/ 5372063 h 6254983"/>
              <a:gd name="connsiteX1947" fmla="*/ 2029184 w 3336462"/>
              <a:gd name="connsiteY1947" fmla="*/ 5391583 h 6254983"/>
              <a:gd name="connsiteX1948" fmla="*/ 2076911 w 3336462"/>
              <a:gd name="connsiteY1948" fmla="*/ 5328850 h 6254983"/>
              <a:gd name="connsiteX1949" fmla="*/ 2030086 w 3336462"/>
              <a:gd name="connsiteY1949" fmla="*/ 5295790 h 6254983"/>
              <a:gd name="connsiteX1950" fmla="*/ 1954491 w 3336462"/>
              <a:gd name="connsiteY1950" fmla="*/ 5258330 h 6254983"/>
              <a:gd name="connsiteX1951" fmla="*/ 1718227 w 3336462"/>
              <a:gd name="connsiteY1951" fmla="*/ 5172692 h 6254983"/>
              <a:gd name="connsiteX1952" fmla="*/ 1721724 w 3336462"/>
              <a:gd name="connsiteY1952" fmla="*/ 5160620 h 6254983"/>
              <a:gd name="connsiteX1953" fmla="*/ 2004249 w 3336462"/>
              <a:gd name="connsiteY1953" fmla="*/ 5247949 h 6254983"/>
              <a:gd name="connsiteX1954" fmla="*/ 2076008 w 3336462"/>
              <a:gd name="connsiteY1954" fmla="*/ 5288455 h 6254983"/>
              <a:gd name="connsiteX1955" fmla="*/ 2093948 w 3336462"/>
              <a:gd name="connsiteY1955" fmla="*/ 5289583 h 6254983"/>
              <a:gd name="connsiteX1956" fmla="*/ 2114258 w 3336462"/>
              <a:gd name="connsiteY1956" fmla="*/ 5240953 h 6254983"/>
              <a:gd name="connsiteX1957" fmla="*/ 2042949 w 3336462"/>
              <a:gd name="connsiteY1957" fmla="*/ 5206315 h 6254983"/>
              <a:gd name="connsiteX1958" fmla="*/ 1869644 w 3336462"/>
              <a:gd name="connsiteY1958" fmla="*/ 5154528 h 6254983"/>
              <a:gd name="connsiteX1959" fmla="*/ 1873028 w 3336462"/>
              <a:gd name="connsiteY1959" fmla="*/ 5139182 h 6254983"/>
              <a:gd name="connsiteX1960" fmla="*/ 2038549 w 3336462"/>
              <a:gd name="connsiteY1960" fmla="*/ 5177433 h 6254983"/>
              <a:gd name="connsiteX1961" fmla="*/ 2078942 w 3336462"/>
              <a:gd name="connsiteY1961" fmla="*/ 5191536 h 6254983"/>
              <a:gd name="connsiteX1962" fmla="*/ 2165030 w 3336462"/>
              <a:gd name="connsiteY1962" fmla="*/ 5064487 h 6254983"/>
              <a:gd name="connsiteX1963" fmla="*/ 2029861 w 3336462"/>
              <a:gd name="connsiteY1963" fmla="*/ 5014169 h 6254983"/>
              <a:gd name="connsiteX1964" fmla="*/ 1536572 w 3336462"/>
              <a:gd name="connsiteY1964" fmla="*/ 4825517 h 6254983"/>
              <a:gd name="connsiteX1965" fmla="*/ 1547178 w 3336462"/>
              <a:gd name="connsiteY1965" fmla="*/ 4804982 h 6254983"/>
              <a:gd name="connsiteX1966" fmla="*/ 1641503 w 3336462"/>
              <a:gd name="connsiteY1966" fmla="*/ 4835108 h 6254983"/>
              <a:gd name="connsiteX1967" fmla="*/ 1795628 w 3336462"/>
              <a:gd name="connsiteY1967" fmla="*/ 4860153 h 6254983"/>
              <a:gd name="connsiteX1968" fmla="*/ 2031779 w 3336462"/>
              <a:gd name="connsiteY1968" fmla="*/ 4886556 h 6254983"/>
              <a:gd name="connsiteX1969" fmla="*/ 2245026 w 3336462"/>
              <a:gd name="connsiteY1969" fmla="*/ 4888023 h 6254983"/>
              <a:gd name="connsiteX1970" fmla="*/ 2329197 w 3336462"/>
              <a:gd name="connsiteY1970" fmla="*/ 4831833 h 6254983"/>
              <a:gd name="connsiteX1971" fmla="*/ 2333710 w 3336462"/>
              <a:gd name="connsiteY1971" fmla="*/ 4812881 h 6254983"/>
              <a:gd name="connsiteX1972" fmla="*/ 2342397 w 3336462"/>
              <a:gd name="connsiteY1972" fmla="*/ 4801822 h 6254983"/>
              <a:gd name="connsiteX1973" fmla="*/ 2363158 w 3336462"/>
              <a:gd name="connsiteY1973" fmla="*/ 4801143 h 6254983"/>
              <a:gd name="connsiteX1974" fmla="*/ 2368123 w 3336462"/>
              <a:gd name="connsiteY1974" fmla="*/ 4782303 h 6254983"/>
              <a:gd name="connsiteX1975" fmla="*/ 2337998 w 3336462"/>
              <a:gd name="connsiteY1975" fmla="*/ 4772832 h 6254983"/>
              <a:gd name="connsiteX1976" fmla="*/ 2280793 w 3336462"/>
              <a:gd name="connsiteY1976" fmla="*/ 4760194 h 6254983"/>
              <a:gd name="connsiteX1977" fmla="*/ 2159840 w 3336462"/>
              <a:gd name="connsiteY1977" fmla="*/ 4740108 h 6254983"/>
              <a:gd name="connsiteX1978" fmla="*/ 2163339 w 3336462"/>
              <a:gd name="connsiteY1978" fmla="*/ 4728040 h 6254983"/>
              <a:gd name="connsiteX1979" fmla="*/ 2309451 w 3336462"/>
              <a:gd name="connsiteY1979" fmla="*/ 4740225 h 6254983"/>
              <a:gd name="connsiteX1980" fmla="*/ 2323668 w 3336462"/>
              <a:gd name="connsiteY1980" fmla="*/ 4743383 h 6254983"/>
              <a:gd name="connsiteX1981" fmla="*/ 2360225 w 3336462"/>
              <a:gd name="connsiteY1981" fmla="*/ 4732209 h 6254983"/>
              <a:gd name="connsiteX1982" fmla="*/ 2382564 w 3336462"/>
              <a:gd name="connsiteY1982" fmla="*/ 4722735 h 6254983"/>
              <a:gd name="connsiteX1983" fmla="*/ 2353004 w 3336462"/>
              <a:gd name="connsiteY1983" fmla="*/ 4676704 h 6254983"/>
              <a:gd name="connsiteX1984" fmla="*/ 2254504 w 3336462"/>
              <a:gd name="connsiteY1984" fmla="*/ 4655042 h 6254983"/>
              <a:gd name="connsiteX1985" fmla="*/ 2258791 w 3336462"/>
              <a:gd name="connsiteY1985" fmla="*/ 4640486 h 6254983"/>
              <a:gd name="connsiteX1986" fmla="*/ 2386965 w 3336462"/>
              <a:gd name="connsiteY1986" fmla="*/ 4665082 h 6254983"/>
              <a:gd name="connsiteX1987" fmla="*/ 2408628 w 3336462"/>
              <a:gd name="connsiteY1987" fmla="*/ 4627505 h 6254983"/>
              <a:gd name="connsiteX1988" fmla="*/ 2322088 w 3336462"/>
              <a:gd name="connsiteY1988" fmla="*/ 4588808 h 6254983"/>
              <a:gd name="connsiteX1989" fmla="*/ 2320283 w 3336462"/>
              <a:gd name="connsiteY1989" fmla="*/ 4574364 h 6254983"/>
              <a:gd name="connsiteX1990" fmla="*/ 2385724 w 3336462"/>
              <a:gd name="connsiteY1990" fmla="*/ 4576394 h 6254983"/>
              <a:gd name="connsiteX1991" fmla="*/ 2401408 w 3336462"/>
              <a:gd name="connsiteY1991" fmla="*/ 4583841 h 6254983"/>
              <a:gd name="connsiteX1992" fmla="*/ 2423409 w 3336462"/>
              <a:gd name="connsiteY1992" fmla="*/ 4565336 h 6254983"/>
              <a:gd name="connsiteX1993" fmla="*/ 2409306 w 3336462"/>
              <a:gd name="connsiteY1993" fmla="*/ 4519756 h 6254983"/>
              <a:gd name="connsiteX1994" fmla="*/ 2361240 w 3336462"/>
              <a:gd name="connsiteY1994" fmla="*/ 4510053 h 6254983"/>
              <a:gd name="connsiteX1995" fmla="*/ 2314981 w 3336462"/>
              <a:gd name="connsiteY1995" fmla="*/ 4510502 h 6254983"/>
              <a:gd name="connsiteX1996" fmla="*/ 2312159 w 3336462"/>
              <a:gd name="connsiteY1996" fmla="*/ 4499104 h 6254983"/>
              <a:gd name="connsiteX1997" fmla="*/ 2382000 w 3336462"/>
              <a:gd name="connsiteY1997" fmla="*/ 4484325 h 6254983"/>
              <a:gd name="connsiteX1998" fmla="*/ 2402649 w 3336462"/>
              <a:gd name="connsiteY1998" fmla="*/ 4488049 h 6254983"/>
              <a:gd name="connsiteX1999" fmla="*/ 2277183 w 3336462"/>
              <a:gd name="connsiteY1999" fmla="*/ 4362586 h 6254983"/>
              <a:gd name="connsiteX2000" fmla="*/ 2153071 w 3336462"/>
              <a:gd name="connsiteY2000" fmla="*/ 4378495 h 6254983"/>
              <a:gd name="connsiteX2001" fmla="*/ 1936213 w 3336462"/>
              <a:gd name="connsiteY2001" fmla="*/ 4383910 h 6254983"/>
              <a:gd name="connsiteX2002" fmla="*/ 1939598 w 3336462"/>
              <a:gd name="connsiteY2002" fmla="*/ 4369356 h 6254983"/>
              <a:gd name="connsiteX2003" fmla="*/ 2170672 w 3336462"/>
              <a:gd name="connsiteY2003" fmla="*/ 4349611 h 6254983"/>
              <a:gd name="connsiteX2004" fmla="*/ 2221671 w 3336462"/>
              <a:gd name="connsiteY2004" fmla="*/ 4342280 h 6254983"/>
              <a:gd name="connsiteX2005" fmla="*/ 2287900 w 3336462"/>
              <a:gd name="connsiteY2005" fmla="*/ 4318921 h 6254983"/>
              <a:gd name="connsiteX2006" fmla="*/ 2311144 w 3336462"/>
              <a:gd name="connsiteY2006" fmla="*/ 4285969 h 6254983"/>
              <a:gd name="connsiteX2007" fmla="*/ 2306067 w 3336462"/>
              <a:gd name="connsiteY2007" fmla="*/ 4263629 h 6254983"/>
              <a:gd name="connsiteX2008" fmla="*/ 2296814 w 3336462"/>
              <a:gd name="connsiteY2008" fmla="*/ 4148550 h 6254983"/>
              <a:gd name="connsiteX2009" fmla="*/ 2195155 w 3336462"/>
              <a:gd name="connsiteY2009" fmla="*/ 4152160 h 6254983"/>
              <a:gd name="connsiteX2010" fmla="*/ 2190304 w 3336462"/>
              <a:gd name="connsiteY2010" fmla="*/ 4138731 h 6254983"/>
              <a:gd name="connsiteX2011" fmla="*/ 2203956 w 3336462"/>
              <a:gd name="connsiteY2011" fmla="*/ 4130043 h 6254983"/>
              <a:gd name="connsiteX2012" fmla="*/ 2204295 w 3336462"/>
              <a:gd name="connsiteY2012" fmla="*/ 4129478 h 6254983"/>
              <a:gd name="connsiteX2013" fmla="*/ 2263869 w 3336462"/>
              <a:gd name="connsiteY2013" fmla="*/ 4069232 h 6254983"/>
              <a:gd name="connsiteX2014" fmla="*/ 2227763 w 3336462"/>
              <a:gd name="connsiteY2014" fmla="*/ 3991832 h 6254983"/>
              <a:gd name="connsiteX2015" fmla="*/ 1865694 w 3336462"/>
              <a:gd name="connsiteY2015" fmla="*/ 3973664 h 6254983"/>
              <a:gd name="connsiteX2016" fmla="*/ 1859263 w 3336462"/>
              <a:gd name="connsiteY2016" fmla="*/ 3960239 h 6254983"/>
              <a:gd name="connsiteX2017" fmla="*/ 1901575 w 3336462"/>
              <a:gd name="connsiteY2017" fmla="*/ 3859484 h 6254983"/>
              <a:gd name="connsiteX2018" fmla="*/ 1936439 w 3336462"/>
              <a:gd name="connsiteY2018" fmla="*/ 3748008 h 6254983"/>
              <a:gd name="connsiteX2019" fmla="*/ 1920530 w 3336462"/>
              <a:gd name="connsiteY2019" fmla="*/ 3724424 h 6254983"/>
              <a:gd name="connsiteX2020" fmla="*/ 1948512 w 3336462"/>
              <a:gd name="connsiteY2020" fmla="*/ 3628864 h 6254983"/>
              <a:gd name="connsiteX2021" fmla="*/ 1835908 w 3336462"/>
              <a:gd name="connsiteY2021" fmla="*/ 3641388 h 6254983"/>
              <a:gd name="connsiteX2022" fmla="*/ 1819435 w 3336462"/>
              <a:gd name="connsiteY2022" fmla="*/ 3627623 h 6254983"/>
              <a:gd name="connsiteX2023" fmla="*/ 1867839 w 3336462"/>
              <a:gd name="connsiteY2023" fmla="*/ 3576291 h 6254983"/>
              <a:gd name="connsiteX2024" fmla="*/ 1848206 w 3336462"/>
              <a:gd name="connsiteY2024" fmla="*/ 3526412 h 6254983"/>
              <a:gd name="connsiteX2025" fmla="*/ 1800029 w 3336462"/>
              <a:gd name="connsiteY2025" fmla="*/ 3570423 h 6254983"/>
              <a:gd name="connsiteX2026" fmla="*/ 1789534 w 3336462"/>
              <a:gd name="connsiteY2026" fmla="*/ 3560606 h 6254983"/>
              <a:gd name="connsiteX2027" fmla="*/ 1822369 w 3336462"/>
              <a:gd name="connsiteY2027" fmla="*/ 3510731 h 6254983"/>
              <a:gd name="connsiteX2028" fmla="*/ 1607993 w 3336462"/>
              <a:gd name="connsiteY2028" fmla="*/ 3515243 h 6254983"/>
              <a:gd name="connsiteX2029" fmla="*/ 1636201 w 3336462"/>
              <a:gd name="connsiteY2029" fmla="*/ 3430404 h 6254983"/>
              <a:gd name="connsiteX2030" fmla="*/ 1608895 w 3336462"/>
              <a:gd name="connsiteY2030" fmla="*/ 3305850 h 6254983"/>
              <a:gd name="connsiteX2031" fmla="*/ 1545599 w 3336462"/>
              <a:gd name="connsiteY2031" fmla="*/ 3348499 h 6254983"/>
              <a:gd name="connsiteX2032" fmla="*/ 1525853 w 3336462"/>
              <a:gd name="connsiteY2032" fmla="*/ 3326270 h 6254983"/>
              <a:gd name="connsiteX2033" fmla="*/ 1526192 w 3336462"/>
              <a:gd name="connsiteY2033" fmla="*/ 3325929 h 6254983"/>
              <a:gd name="connsiteX2034" fmla="*/ 1538942 w 3336462"/>
              <a:gd name="connsiteY2034" fmla="*/ 3230924 h 6254983"/>
              <a:gd name="connsiteX2035" fmla="*/ 1466392 w 3336462"/>
              <a:gd name="connsiteY2035" fmla="*/ 3296711 h 6254983"/>
              <a:gd name="connsiteX2036" fmla="*/ 1404224 w 3336462"/>
              <a:gd name="connsiteY2036" fmla="*/ 3370721 h 6254983"/>
              <a:gd name="connsiteX2037" fmla="*/ 1390571 w 3336462"/>
              <a:gd name="connsiteY2037" fmla="*/ 3358988 h 6254983"/>
              <a:gd name="connsiteX2038" fmla="*/ 1444391 w 3336462"/>
              <a:gd name="connsiteY2038" fmla="*/ 3273012 h 6254983"/>
              <a:gd name="connsiteX2039" fmla="*/ 1476886 w 3336462"/>
              <a:gd name="connsiteY2039" fmla="*/ 3213319 h 6254983"/>
              <a:gd name="connsiteX2040" fmla="*/ 1478014 w 3336462"/>
              <a:gd name="connsiteY2040" fmla="*/ 3212302 h 6254983"/>
              <a:gd name="connsiteX2041" fmla="*/ 1437622 w 3336462"/>
              <a:gd name="connsiteY2041" fmla="*/ 3158024 h 6254983"/>
              <a:gd name="connsiteX2042" fmla="*/ 1436493 w 3336462"/>
              <a:gd name="connsiteY2042" fmla="*/ 3158024 h 6254983"/>
              <a:gd name="connsiteX2043" fmla="*/ 1434575 w 3336462"/>
              <a:gd name="connsiteY2043" fmla="*/ 3164118 h 6254983"/>
              <a:gd name="connsiteX2044" fmla="*/ 1386284 w 3336462"/>
              <a:gd name="connsiteY2044" fmla="*/ 3220315 h 6254983"/>
              <a:gd name="connsiteX2045" fmla="*/ 1372181 w 3336462"/>
              <a:gd name="connsiteY2045" fmla="*/ 3210724 h 6254983"/>
              <a:gd name="connsiteX2046" fmla="*/ 1399485 w 3336462"/>
              <a:gd name="connsiteY2046" fmla="*/ 3167053 h 6254983"/>
              <a:gd name="connsiteX2047" fmla="*/ 1408172 w 3336462"/>
              <a:gd name="connsiteY2047" fmla="*/ 3135795 h 6254983"/>
              <a:gd name="connsiteX2048" fmla="*/ 1335962 w 3336462"/>
              <a:gd name="connsiteY2048" fmla="*/ 3122252 h 6254983"/>
              <a:gd name="connsiteX2049" fmla="*/ 1326146 w 3336462"/>
              <a:gd name="connsiteY2049" fmla="*/ 3140307 h 6254983"/>
              <a:gd name="connsiteX2050" fmla="*/ 1293201 w 3336462"/>
              <a:gd name="connsiteY2050" fmla="*/ 3185785 h 6254983"/>
              <a:gd name="connsiteX2051" fmla="*/ 1278532 w 3336462"/>
              <a:gd name="connsiteY2051" fmla="*/ 3175288 h 6254983"/>
              <a:gd name="connsiteX2052" fmla="*/ 1301323 w 3336462"/>
              <a:gd name="connsiteY2052" fmla="*/ 3136584 h 6254983"/>
              <a:gd name="connsiteX2053" fmla="*/ 1307980 w 3336462"/>
              <a:gd name="connsiteY2053" fmla="*/ 3119092 h 6254983"/>
              <a:gd name="connsiteX2054" fmla="*/ 1307192 w 3336462"/>
              <a:gd name="connsiteY2054" fmla="*/ 3117627 h 6254983"/>
              <a:gd name="connsiteX2055" fmla="*/ 1192782 w 3336462"/>
              <a:gd name="connsiteY2055" fmla="*/ 3176080 h 6254983"/>
              <a:gd name="connsiteX2056" fmla="*/ 1152615 w 3336462"/>
              <a:gd name="connsiteY2056" fmla="*/ 3242544 h 6254983"/>
              <a:gd name="connsiteX2057" fmla="*/ 1134223 w 3336462"/>
              <a:gd name="connsiteY2057" fmla="*/ 3277415 h 6254983"/>
              <a:gd name="connsiteX2058" fmla="*/ 1136255 w 3336462"/>
              <a:gd name="connsiteY2058" fmla="*/ 3275610 h 6254983"/>
              <a:gd name="connsiteX2059" fmla="*/ 1126326 w 3336462"/>
              <a:gd name="connsiteY2059" fmla="*/ 3321871 h 6254983"/>
              <a:gd name="connsiteX2060" fmla="*/ 1109852 w 3336462"/>
              <a:gd name="connsiteY2060" fmla="*/ 3335409 h 6254983"/>
              <a:gd name="connsiteX2061" fmla="*/ 1101278 w 3336462"/>
              <a:gd name="connsiteY2061" fmla="*/ 3361921 h 6254983"/>
              <a:gd name="connsiteX2062" fmla="*/ 1093943 w 3336462"/>
              <a:gd name="connsiteY2062" fmla="*/ 3388319 h 6254983"/>
              <a:gd name="connsiteX2063" fmla="*/ 1112899 w 3336462"/>
              <a:gd name="connsiteY2063" fmla="*/ 3373767 h 6254983"/>
              <a:gd name="connsiteX2064" fmla="*/ 1093943 w 3336462"/>
              <a:gd name="connsiteY2064" fmla="*/ 3434583 h 6254983"/>
              <a:gd name="connsiteX2065" fmla="*/ 1078148 w 3336462"/>
              <a:gd name="connsiteY2065" fmla="*/ 3447443 h 6254983"/>
              <a:gd name="connsiteX2066" fmla="*/ 1061223 w 3336462"/>
              <a:gd name="connsiteY2066" fmla="*/ 3506556 h 6254983"/>
              <a:gd name="connsiteX2067" fmla="*/ 1069572 w 3336462"/>
              <a:gd name="connsiteY2067" fmla="*/ 3501370 h 6254983"/>
              <a:gd name="connsiteX2068" fmla="*/ 1048136 w 3336462"/>
              <a:gd name="connsiteY2068" fmla="*/ 3552028 h 6254983"/>
              <a:gd name="connsiteX2069" fmla="*/ 1045089 w 3336462"/>
              <a:gd name="connsiteY2069" fmla="*/ 3554062 h 6254983"/>
              <a:gd name="connsiteX2070" fmla="*/ 1033128 w 3336462"/>
              <a:gd name="connsiteY2070" fmla="*/ 3583621 h 6254983"/>
              <a:gd name="connsiteX2071" fmla="*/ 984725 w 3336462"/>
              <a:gd name="connsiteY2071" fmla="*/ 3682680 h 6254983"/>
              <a:gd name="connsiteX2072" fmla="*/ 963062 w 3336462"/>
              <a:gd name="connsiteY2072" fmla="*/ 3726344 h 6254983"/>
              <a:gd name="connsiteX2073" fmla="*/ 960129 w 3336462"/>
              <a:gd name="connsiteY2073" fmla="*/ 3727810 h 6254983"/>
              <a:gd name="connsiteX2074" fmla="*/ 938352 w 3336462"/>
              <a:gd name="connsiteY2074" fmla="*/ 3765948 h 6254983"/>
              <a:gd name="connsiteX2075" fmla="*/ 944106 w 3336462"/>
              <a:gd name="connsiteY2075" fmla="*/ 3764372 h 6254983"/>
              <a:gd name="connsiteX2076" fmla="*/ 928423 w 3336462"/>
              <a:gd name="connsiteY2076" fmla="*/ 3795731 h 6254983"/>
              <a:gd name="connsiteX2077" fmla="*/ 919284 w 3336462"/>
              <a:gd name="connsiteY2077" fmla="*/ 3798555 h 6254983"/>
              <a:gd name="connsiteX2078" fmla="*/ 885323 w 3336462"/>
              <a:gd name="connsiteY2078" fmla="*/ 3855984 h 6254983"/>
              <a:gd name="connsiteX2079" fmla="*/ 898299 w 3336462"/>
              <a:gd name="connsiteY2079" fmla="*/ 3854971 h 6254983"/>
              <a:gd name="connsiteX2080" fmla="*/ 881825 w 3336462"/>
              <a:gd name="connsiteY2080" fmla="*/ 3887012 h 6254983"/>
              <a:gd name="connsiteX2081" fmla="*/ 866253 w 3336462"/>
              <a:gd name="connsiteY2081" fmla="*/ 3888480 h 6254983"/>
              <a:gd name="connsiteX2082" fmla="*/ 792012 w 3336462"/>
              <a:gd name="connsiteY2082" fmla="*/ 4023645 h 6254983"/>
              <a:gd name="connsiteX2083" fmla="*/ 479251 w 3336462"/>
              <a:gd name="connsiteY2083" fmla="*/ 4476198 h 6254983"/>
              <a:gd name="connsiteX2084" fmla="*/ 371274 w 3336462"/>
              <a:gd name="connsiteY2084" fmla="*/ 4570979 h 6254983"/>
              <a:gd name="connsiteX2085" fmla="*/ 540066 w 3336462"/>
              <a:gd name="connsiteY2085" fmla="*/ 4470673 h 6254983"/>
              <a:gd name="connsiteX2086" fmla="*/ 769899 w 3336462"/>
              <a:gd name="connsiteY2086" fmla="*/ 4292180 h 6254983"/>
              <a:gd name="connsiteX2087" fmla="*/ 1210383 w 3336462"/>
              <a:gd name="connsiteY2087" fmla="*/ 3867268 h 6254983"/>
              <a:gd name="connsiteX2088" fmla="*/ 1219297 w 3336462"/>
              <a:gd name="connsiteY2088" fmla="*/ 3876292 h 6254983"/>
              <a:gd name="connsiteX2089" fmla="*/ 811307 w 3336462"/>
              <a:gd name="connsiteY2089" fmla="*/ 4301765 h 6254983"/>
              <a:gd name="connsiteX2090" fmla="*/ 590501 w 3336462"/>
              <a:gd name="connsiteY2090" fmla="*/ 4484325 h 6254983"/>
              <a:gd name="connsiteX2091" fmla="*/ 791449 w 3336462"/>
              <a:gd name="connsiteY2091" fmla="*/ 4359655 h 6254983"/>
              <a:gd name="connsiteX2092" fmla="*/ 1154081 w 3336462"/>
              <a:gd name="connsiteY2092" fmla="*/ 4057613 h 6254983"/>
              <a:gd name="connsiteX2093" fmla="*/ 1164576 w 3336462"/>
              <a:gd name="connsiteY2093" fmla="*/ 4067990 h 6254983"/>
              <a:gd name="connsiteX2094" fmla="*/ 831616 w 3336462"/>
              <a:gd name="connsiteY2094" fmla="*/ 4370032 h 6254983"/>
              <a:gd name="connsiteX2095" fmla="*/ 969381 w 3336462"/>
              <a:gd name="connsiteY2095" fmla="*/ 4285179 h 6254983"/>
              <a:gd name="connsiteX2096" fmla="*/ 1556994 w 3336462"/>
              <a:gd name="connsiteY2096" fmla="*/ 3783433 h 6254983"/>
              <a:gd name="connsiteX2097" fmla="*/ 1569407 w 3336462"/>
              <a:gd name="connsiteY2097" fmla="*/ 3799006 h 6254983"/>
              <a:gd name="connsiteX2098" fmla="*/ 1269506 w 3336462"/>
              <a:gd name="connsiteY2098" fmla="*/ 4077241 h 6254983"/>
              <a:gd name="connsiteX2099" fmla="*/ 1120007 w 3336462"/>
              <a:gd name="connsiteY2099" fmla="*/ 4212974 h 6254983"/>
              <a:gd name="connsiteX2100" fmla="*/ 1373873 w 3336462"/>
              <a:gd name="connsiteY2100" fmla="*/ 4053437 h 6254983"/>
              <a:gd name="connsiteX2101" fmla="*/ 1381658 w 3336462"/>
              <a:gd name="connsiteY2101" fmla="*/ 4064380 h 6254983"/>
              <a:gd name="connsiteX2102" fmla="*/ 974232 w 3336462"/>
              <a:gd name="connsiteY2102" fmla="*/ 4333138 h 6254983"/>
              <a:gd name="connsiteX2103" fmla="*/ 734471 w 3336462"/>
              <a:gd name="connsiteY2103" fmla="*/ 4466385 h 6254983"/>
              <a:gd name="connsiteX2104" fmla="*/ 897057 w 3336462"/>
              <a:gd name="connsiteY2104" fmla="*/ 4393161 h 6254983"/>
              <a:gd name="connsiteX2105" fmla="*/ 1540860 w 3336462"/>
              <a:gd name="connsiteY2105" fmla="*/ 4010901 h 6254983"/>
              <a:gd name="connsiteX2106" fmla="*/ 1550903 w 3336462"/>
              <a:gd name="connsiteY2106" fmla="*/ 4023310 h 6254983"/>
              <a:gd name="connsiteX2107" fmla="*/ 366873 w 3336462"/>
              <a:gd name="connsiteY2107" fmla="*/ 4640146 h 6254983"/>
              <a:gd name="connsiteX2108" fmla="*/ 563083 w 3336462"/>
              <a:gd name="connsiteY2108" fmla="*/ 4621643 h 6254983"/>
              <a:gd name="connsiteX2109" fmla="*/ 878441 w 3336462"/>
              <a:gd name="connsiteY2109" fmla="*/ 4620403 h 6254983"/>
              <a:gd name="connsiteX2110" fmla="*/ 879795 w 3336462"/>
              <a:gd name="connsiteY2110" fmla="*/ 4639695 h 6254983"/>
              <a:gd name="connsiteX2111" fmla="*/ 539050 w 3336462"/>
              <a:gd name="connsiteY2111" fmla="*/ 4652784 h 6254983"/>
              <a:gd name="connsiteX2112" fmla="*/ 419564 w 3336462"/>
              <a:gd name="connsiteY2112" fmla="*/ 4667906 h 6254983"/>
              <a:gd name="connsiteX2113" fmla="*/ 556201 w 3336462"/>
              <a:gd name="connsiteY2113" fmla="*/ 4685500 h 6254983"/>
              <a:gd name="connsiteX2114" fmla="*/ 906196 w 3336462"/>
              <a:gd name="connsiteY2114" fmla="*/ 4759404 h 6254983"/>
              <a:gd name="connsiteX2115" fmla="*/ 900329 w 3336462"/>
              <a:gd name="connsiteY2115" fmla="*/ 4774295 h 6254983"/>
              <a:gd name="connsiteX2116" fmla="*/ 525172 w 3336462"/>
              <a:gd name="connsiteY2116" fmla="*/ 4709983 h 6254983"/>
              <a:gd name="connsiteX2117" fmla="*/ 334378 w 3336462"/>
              <a:gd name="connsiteY2117" fmla="*/ 4692834 h 6254983"/>
              <a:gd name="connsiteX2118" fmla="*/ 319597 w 3336462"/>
              <a:gd name="connsiteY2118" fmla="*/ 4692609 h 6254983"/>
              <a:gd name="connsiteX2119" fmla="*/ 405461 w 3336462"/>
              <a:gd name="connsiteY2119" fmla="*/ 4722172 h 6254983"/>
              <a:gd name="connsiteX2120" fmla="*/ 645110 w 3336462"/>
              <a:gd name="connsiteY2120" fmla="*/ 4813781 h 6254983"/>
              <a:gd name="connsiteX2121" fmla="*/ 1063705 w 3336462"/>
              <a:gd name="connsiteY2121" fmla="*/ 5009767 h 6254983"/>
              <a:gd name="connsiteX2122" fmla="*/ 1059418 w 3336462"/>
              <a:gd name="connsiteY2122" fmla="*/ 5018794 h 6254983"/>
              <a:gd name="connsiteX2123" fmla="*/ 846283 w 3336462"/>
              <a:gd name="connsiteY2123" fmla="*/ 4928081 h 6254983"/>
              <a:gd name="connsiteX2124" fmla="*/ 632247 w 3336462"/>
              <a:gd name="connsiteY2124" fmla="*/ 4839394 h 6254983"/>
              <a:gd name="connsiteX2125" fmla="*/ 423175 w 3336462"/>
              <a:gd name="connsiteY2125" fmla="*/ 4763125 h 6254983"/>
              <a:gd name="connsiteX2126" fmla="*/ 560376 w 3336462"/>
              <a:gd name="connsiteY2126" fmla="*/ 4831494 h 6254983"/>
              <a:gd name="connsiteX2127" fmla="*/ 884420 w 3336462"/>
              <a:gd name="connsiteY2127" fmla="*/ 5016086 h 6254983"/>
              <a:gd name="connsiteX2128" fmla="*/ 875619 w 3336462"/>
              <a:gd name="connsiteY2128" fmla="*/ 5031769 h 6254983"/>
              <a:gd name="connsiteX2129" fmla="*/ 520208 w 3336462"/>
              <a:gd name="connsiteY2129" fmla="*/ 4845824 h 6254983"/>
              <a:gd name="connsiteX2130" fmla="*/ 312376 w 3336462"/>
              <a:gd name="connsiteY2130" fmla="*/ 4756811 h 6254983"/>
              <a:gd name="connsiteX2131" fmla="*/ 306960 w 3336462"/>
              <a:gd name="connsiteY2131" fmla="*/ 3115952 h 6254983"/>
              <a:gd name="connsiteX2132" fmla="*/ 324222 w 3336462"/>
              <a:gd name="connsiteY2132" fmla="*/ 3047816 h 6254983"/>
              <a:gd name="connsiteX2133" fmla="*/ 336295 w 3336462"/>
              <a:gd name="connsiteY2133" fmla="*/ 3054248 h 6254983"/>
              <a:gd name="connsiteX2134" fmla="*/ 327608 w 3336462"/>
              <a:gd name="connsiteY2134" fmla="*/ 3084358 h 6254983"/>
              <a:gd name="connsiteX2135" fmla="*/ 320386 w 3336462"/>
              <a:gd name="connsiteY2135" fmla="*/ 3115726 h 6254983"/>
              <a:gd name="connsiteX2136" fmla="*/ 306960 w 3336462"/>
              <a:gd name="connsiteY2136" fmla="*/ 3115952 h 6254983"/>
              <a:gd name="connsiteX2137" fmla="*/ 293644 w 3336462"/>
              <a:gd name="connsiteY2137" fmla="*/ 3000316 h 6254983"/>
              <a:gd name="connsiteX2138" fmla="*/ 325575 w 3336462"/>
              <a:gd name="connsiteY2138" fmla="*/ 2900801 h 6254983"/>
              <a:gd name="connsiteX2139" fmla="*/ 349834 w 3336462"/>
              <a:gd name="connsiteY2139" fmla="*/ 2794064 h 6254983"/>
              <a:gd name="connsiteX2140" fmla="*/ 364615 w 3336462"/>
              <a:gd name="connsiteY2140" fmla="*/ 2795643 h 6254983"/>
              <a:gd name="connsiteX2141" fmla="*/ 343176 w 3336462"/>
              <a:gd name="connsiteY2141" fmla="*/ 2905313 h 6254983"/>
              <a:gd name="connsiteX2142" fmla="*/ 301317 w 3336462"/>
              <a:gd name="connsiteY2142" fmla="*/ 3002572 h 6254983"/>
              <a:gd name="connsiteX2143" fmla="*/ 293644 w 3336462"/>
              <a:gd name="connsiteY2143" fmla="*/ 3000316 h 6254983"/>
              <a:gd name="connsiteX2144" fmla="*/ 292291 w 3336462"/>
              <a:gd name="connsiteY2144" fmla="*/ 3735840 h 6254983"/>
              <a:gd name="connsiteX2145" fmla="*/ 373867 w 3336462"/>
              <a:gd name="connsiteY2145" fmla="*/ 3651896 h 6254983"/>
              <a:gd name="connsiteX2146" fmla="*/ 383005 w 3336462"/>
              <a:gd name="connsiteY2146" fmla="*/ 3664422 h 6254983"/>
              <a:gd name="connsiteX2147" fmla="*/ 305943 w 3336462"/>
              <a:gd name="connsiteY2147" fmla="*/ 3745428 h 6254983"/>
              <a:gd name="connsiteX2148" fmla="*/ 292291 w 3336462"/>
              <a:gd name="connsiteY2148" fmla="*/ 3735840 h 6254983"/>
              <a:gd name="connsiteX2149" fmla="*/ 288455 w 3336462"/>
              <a:gd name="connsiteY2149" fmla="*/ 228895 h 6254983"/>
              <a:gd name="connsiteX2150" fmla="*/ 304929 w 3336462"/>
              <a:gd name="connsiteY2150" fmla="*/ 101397 h 6254983"/>
              <a:gd name="connsiteX2151" fmla="*/ 325011 w 3336462"/>
              <a:gd name="connsiteY2151" fmla="*/ 103993 h 6254983"/>
              <a:gd name="connsiteX2152" fmla="*/ 306170 w 3336462"/>
              <a:gd name="connsiteY2152" fmla="*/ 231829 h 6254983"/>
              <a:gd name="connsiteX2153" fmla="*/ 288455 w 3336462"/>
              <a:gd name="connsiteY2153" fmla="*/ 228895 h 6254983"/>
              <a:gd name="connsiteX2154" fmla="*/ 278413 w 3336462"/>
              <a:gd name="connsiteY2154" fmla="*/ 2629670 h 6254983"/>
              <a:gd name="connsiteX2155" fmla="*/ 291501 w 3336462"/>
              <a:gd name="connsiteY2155" fmla="*/ 2589729 h 6254983"/>
              <a:gd name="connsiteX2156" fmla="*/ 304477 w 3336462"/>
              <a:gd name="connsiteY2156" fmla="*/ 2595822 h 6254983"/>
              <a:gd name="connsiteX2157" fmla="*/ 301318 w 3336462"/>
              <a:gd name="connsiteY2157" fmla="*/ 2612633 h 6254983"/>
              <a:gd name="connsiteX2158" fmla="*/ 295339 w 3336462"/>
              <a:gd name="connsiteY2158" fmla="*/ 2624254 h 6254983"/>
              <a:gd name="connsiteX2159" fmla="*/ 295563 w 3336462"/>
              <a:gd name="connsiteY2159" fmla="*/ 2627638 h 6254983"/>
              <a:gd name="connsiteX2160" fmla="*/ 290711 w 3336462"/>
              <a:gd name="connsiteY2160" fmla="*/ 2632829 h 6254983"/>
              <a:gd name="connsiteX2161" fmla="*/ 278413 w 3336462"/>
              <a:gd name="connsiteY2161" fmla="*/ 2629670 h 6254983"/>
              <a:gd name="connsiteX2162" fmla="*/ 274802 w 3336462"/>
              <a:gd name="connsiteY2162" fmla="*/ 5724451 h 6254983"/>
              <a:gd name="connsiteX2163" fmla="*/ 282699 w 3336462"/>
              <a:gd name="connsiteY2163" fmla="*/ 5714297 h 6254983"/>
              <a:gd name="connsiteX2164" fmla="*/ 343176 w 3336462"/>
              <a:gd name="connsiteY2164" fmla="*/ 5748822 h 6254983"/>
              <a:gd name="connsiteX2165" fmla="*/ 338099 w 3336462"/>
              <a:gd name="connsiteY2165" fmla="*/ 5759992 h 6254983"/>
              <a:gd name="connsiteX2166" fmla="*/ 274802 w 3336462"/>
              <a:gd name="connsiteY2166" fmla="*/ 5724451 h 6254983"/>
              <a:gd name="connsiteX2167" fmla="*/ 274464 w 3336462"/>
              <a:gd name="connsiteY2167" fmla="*/ 686416 h 6254983"/>
              <a:gd name="connsiteX2168" fmla="*/ 295564 w 3336462"/>
              <a:gd name="connsiteY2168" fmla="*/ 583402 h 6254983"/>
              <a:gd name="connsiteX2169" fmla="*/ 316663 w 3336462"/>
              <a:gd name="connsiteY2169" fmla="*/ 590399 h 6254983"/>
              <a:gd name="connsiteX2170" fmla="*/ 308426 w 3336462"/>
              <a:gd name="connsiteY2170" fmla="*/ 636658 h 6254983"/>
              <a:gd name="connsiteX2171" fmla="*/ 293081 w 3336462"/>
              <a:gd name="connsiteY2171" fmla="*/ 688222 h 6254983"/>
              <a:gd name="connsiteX2172" fmla="*/ 274464 w 3336462"/>
              <a:gd name="connsiteY2172" fmla="*/ 686416 h 6254983"/>
              <a:gd name="connsiteX2173" fmla="*/ 273561 w 3336462"/>
              <a:gd name="connsiteY2173" fmla="*/ 3259584 h 6254983"/>
              <a:gd name="connsiteX2174" fmla="*/ 289809 w 3336462"/>
              <a:gd name="connsiteY2174" fmla="*/ 3196054 h 6254983"/>
              <a:gd name="connsiteX2175" fmla="*/ 313502 w 3336462"/>
              <a:gd name="connsiteY2175" fmla="*/ 3151481 h 6254983"/>
              <a:gd name="connsiteX2176" fmla="*/ 327831 w 3336462"/>
              <a:gd name="connsiteY2176" fmla="*/ 3158477 h 6254983"/>
              <a:gd name="connsiteX2177" fmla="*/ 306959 w 3336462"/>
              <a:gd name="connsiteY2177" fmla="*/ 3212981 h 6254983"/>
              <a:gd name="connsiteX2178" fmla="*/ 285634 w 3336462"/>
              <a:gd name="connsiteY2178" fmla="*/ 3263083 h 6254983"/>
              <a:gd name="connsiteX2179" fmla="*/ 273561 w 3336462"/>
              <a:gd name="connsiteY2179" fmla="*/ 3259584 h 6254983"/>
              <a:gd name="connsiteX2180" fmla="*/ 256526 w 3336462"/>
              <a:gd name="connsiteY2180" fmla="*/ 1122501 h 6254983"/>
              <a:gd name="connsiteX2181" fmla="*/ 318356 w 3336462"/>
              <a:gd name="connsiteY2181" fmla="*/ 847648 h 6254983"/>
              <a:gd name="connsiteX2182" fmla="*/ 337424 w 3336462"/>
              <a:gd name="connsiteY2182" fmla="*/ 851484 h 6254983"/>
              <a:gd name="connsiteX2183" fmla="*/ 274014 w 3336462"/>
              <a:gd name="connsiteY2183" fmla="*/ 1125772 h 6254983"/>
              <a:gd name="connsiteX2184" fmla="*/ 256526 w 3336462"/>
              <a:gd name="connsiteY2184" fmla="*/ 1122501 h 6254983"/>
              <a:gd name="connsiteX2185" fmla="*/ 255282 w 3336462"/>
              <a:gd name="connsiteY2185" fmla="*/ 25687 h 6254983"/>
              <a:gd name="connsiteX2186" fmla="*/ 257306 w 3336462"/>
              <a:gd name="connsiteY2186" fmla="*/ 0 h 6254983"/>
              <a:gd name="connsiteX2187" fmla="*/ 281447 w 3336462"/>
              <a:gd name="connsiteY2187" fmla="*/ 0 h 6254983"/>
              <a:gd name="connsiteX2188" fmla="*/ 274351 w 3336462"/>
              <a:gd name="connsiteY2188" fmla="*/ 30089 h 6254983"/>
              <a:gd name="connsiteX2189" fmla="*/ 255282 w 3336462"/>
              <a:gd name="connsiteY2189" fmla="*/ 25687 h 6254983"/>
              <a:gd name="connsiteX2190" fmla="*/ 240376 w 3336462"/>
              <a:gd name="connsiteY2190" fmla="*/ 5324097 h 6254983"/>
              <a:gd name="connsiteX2191" fmla="*/ 247159 w 3336462"/>
              <a:gd name="connsiteY2191" fmla="*/ 5319712 h 6254983"/>
              <a:gd name="connsiteX2192" fmla="*/ 345659 w 3336462"/>
              <a:gd name="connsiteY2192" fmla="*/ 5346791 h 6254983"/>
              <a:gd name="connsiteX2193" fmla="*/ 427460 w 3336462"/>
              <a:gd name="connsiteY2193" fmla="*/ 5370936 h 6254983"/>
              <a:gd name="connsiteX2194" fmla="*/ 423399 w 3336462"/>
              <a:gd name="connsiteY2194" fmla="*/ 5383235 h 6254983"/>
              <a:gd name="connsiteX2195" fmla="*/ 342839 w 3336462"/>
              <a:gd name="connsiteY2195" fmla="*/ 5365407 h 6254983"/>
              <a:gd name="connsiteX2196" fmla="*/ 243662 w 3336462"/>
              <a:gd name="connsiteY2196" fmla="*/ 5331784 h 6254983"/>
              <a:gd name="connsiteX2197" fmla="*/ 240376 w 3336462"/>
              <a:gd name="connsiteY2197" fmla="*/ 5324097 h 6254983"/>
              <a:gd name="connsiteX2198" fmla="*/ 236821 w 3336462"/>
              <a:gd name="connsiteY2198" fmla="*/ 5358191 h 6254983"/>
              <a:gd name="connsiteX2199" fmla="*/ 244451 w 3336462"/>
              <a:gd name="connsiteY2199" fmla="*/ 5353001 h 6254983"/>
              <a:gd name="connsiteX2200" fmla="*/ 319032 w 3336462"/>
              <a:gd name="connsiteY2200" fmla="*/ 5382450 h 6254983"/>
              <a:gd name="connsiteX2201" fmla="*/ 312036 w 3336462"/>
              <a:gd name="connsiteY2201" fmla="*/ 5398697 h 6254983"/>
              <a:gd name="connsiteX2202" fmla="*/ 239600 w 3336462"/>
              <a:gd name="connsiteY2202" fmla="*/ 5367104 h 6254983"/>
              <a:gd name="connsiteX2203" fmla="*/ 236821 w 3336462"/>
              <a:gd name="connsiteY2203" fmla="*/ 5358191 h 6254983"/>
              <a:gd name="connsiteX2204" fmla="*/ 224029 w 3336462"/>
              <a:gd name="connsiteY2204" fmla="*/ 3692158 h 6254983"/>
              <a:gd name="connsiteX2205" fmla="*/ 355701 w 3336462"/>
              <a:gd name="connsiteY2205" fmla="*/ 3533521 h 6254983"/>
              <a:gd name="connsiteX2206" fmla="*/ 366983 w 3336462"/>
              <a:gd name="connsiteY2206" fmla="*/ 3544242 h 6254983"/>
              <a:gd name="connsiteX2207" fmla="*/ 237681 w 3336462"/>
              <a:gd name="connsiteY2207" fmla="*/ 3702308 h 6254983"/>
              <a:gd name="connsiteX2208" fmla="*/ 224029 w 3336462"/>
              <a:gd name="connsiteY2208" fmla="*/ 3692158 h 6254983"/>
              <a:gd name="connsiteX2209" fmla="*/ 212747 w 3336462"/>
              <a:gd name="connsiteY2209" fmla="*/ 184890 h 6254983"/>
              <a:gd name="connsiteX2210" fmla="*/ 220081 w 3336462"/>
              <a:gd name="connsiteY2210" fmla="*/ 136599 h 6254983"/>
              <a:gd name="connsiteX2211" fmla="*/ 239713 w 3336462"/>
              <a:gd name="connsiteY2211" fmla="*/ 136148 h 6254983"/>
              <a:gd name="connsiteX2212" fmla="*/ 230123 w 3336462"/>
              <a:gd name="connsiteY2212" fmla="*/ 191096 h 6254983"/>
              <a:gd name="connsiteX2213" fmla="*/ 212747 w 3336462"/>
              <a:gd name="connsiteY2213" fmla="*/ 184890 h 6254983"/>
              <a:gd name="connsiteX2214" fmla="*/ 203014 w 3336462"/>
              <a:gd name="connsiteY2214" fmla="*/ 5470124 h 6254983"/>
              <a:gd name="connsiteX2215" fmla="*/ 209362 w 3336462"/>
              <a:gd name="connsiteY2215" fmla="*/ 5466724 h 6254983"/>
              <a:gd name="connsiteX2216" fmla="*/ 259570 w 3336462"/>
              <a:gd name="connsiteY2216" fmla="*/ 5497639 h 6254983"/>
              <a:gd name="connsiteX2217" fmla="*/ 251897 w 3336462"/>
              <a:gd name="connsiteY2217" fmla="*/ 5510276 h 6254983"/>
              <a:gd name="connsiteX2218" fmla="*/ 203607 w 3336462"/>
              <a:gd name="connsiteY2218" fmla="*/ 5477669 h 6254983"/>
              <a:gd name="connsiteX2219" fmla="*/ 203014 w 3336462"/>
              <a:gd name="connsiteY2219" fmla="*/ 5470124 h 6254983"/>
              <a:gd name="connsiteX2220" fmla="*/ 187361 w 3336462"/>
              <a:gd name="connsiteY2220" fmla="*/ 2992755 h 6254983"/>
              <a:gd name="connsiteX2221" fmla="*/ 198869 w 3336462"/>
              <a:gd name="connsiteY2221" fmla="*/ 2952814 h 6254983"/>
              <a:gd name="connsiteX2222" fmla="*/ 211732 w 3336462"/>
              <a:gd name="connsiteY2222" fmla="*/ 2956311 h 6254983"/>
              <a:gd name="connsiteX2223" fmla="*/ 207783 w 3336462"/>
              <a:gd name="connsiteY2223" fmla="*/ 2996254 h 6254983"/>
              <a:gd name="connsiteX2224" fmla="*/ 187361 w 3336462"/>
              <a:gd name="connsiteY2224" fmla="*/ 2992755 h 6254983"/>
              <a:gd name="connsiteX2225" fmla="*/ 180012 w 3336462"/>
              <a:gd name="connsiteY2225" fmla="*/ 5124216 h 6254983"/>
              <a:gd name="connsiteX2226" fmla="*/ 187248 w 3336462"/>
              <a:gd name="connsiteY2226" fmla="*/ 5117745 h 6254983"/>
              <a:gd name="connsiteX2227" fmla="*/ 261940 w 3336462"/>
              <a:gd name="connsiteY2227" fmla="*/ 5137487 h 6254983"/>
              <a:gd name="connsiteX2228" fmla="*/ 259119 w 3336462"/>
              <a:gd name="connsiteY2228" fmla="*/ 5151366 h 6254983"/>
              <a:gd name="connsiteX2229" fmla="*/ 184201 w 3336462"/>
              <a:gd name="connsiteY2229" fmla="*/ 5133313 h 6254983"/>
              <a:gd name="connsiteX2230" fmla="*/ 180012 w 3336462"/>
              <a:gd name="connsiteY2230" fmla="*/ 5124216 h 6254983"/>
              <a:gd name="connsiteX2231" fmla="*/ 177545 w 3336462"/>
              <a:gd name="connsiteY2231" fmla="*/ 3373991 h 6254983"/>
              <a:gd name="connsiteX2232" fmla="*/ 224369 w 3336462"/>
              <a:gd name="connsiteY2232" fmla="*/ 3167952 h 6254983"/>
              <a:gd name="connsiteX2233" fmla="*/ 239487 w 3336462"/>
              <a:gd name="connsiteY2233" fmla="*/ 3175966 h 6254983"/>
              <a:gd name="connsiteX2234" fmla="*/ 215568 w 3336462"/>
              <a:gd name="connsiteY2234" fmla="*/ 3284296 h 6254983"/>
              <a:gd name="connsiteX2235" fmla="*/ 192326 w 3336462"/>
              <a:gd name="connsiteY2235" fmla="*/ 3378840 h 6254983"/>
              <a:gd name="connsiteX2236" fmla="*/ 177545 w 3336462"/>
              <a:gd name="connsiteY2236" fmla="*/ 3373991 h 6254983"/>
              <a:gd name="connsiteX2237" fmla="*/ 150987 w 3336462"/>
              <a:gd name="connsiteY2237" fmla="*/ 494464 h 6254983"/>
              <a:gd name="connsiteX2238" fmla="*/ 151819 w 3336462"/>
              <a:gd name="connsiteY2238" fmla="*/ 415964 h 6254983"/>
              <a:gd name="connsiteX2239" fmla="*/ 172920 w 3336462"/>
              <a:gd name="connsiteY2239" fmla="*/ 416189 h 6254983"/>
              <a:gd name="connsiteX2240" fmla="*/ 185669 w 3336462"/>
              <a:gd name="connsiteY2240" fmla="*/ 568734 h 6254983"/>
              <a:gd name="connsiteX2241" fmla="*/ 162425 w 3336462"/>
              <a:gd name="connsiteY2241" fmla="*/ 572459 h 6254983"/>
              <a:gd name="connsiteX2242" fmla="*/ 150987 w 3336462"/>
              <a:gd name="connsiteY2242" fmla="*/ 494464 h 6254983"/>
              <a:gd name="connsiteX2243" fmla="*/ 138307 w 3336462"/>
              <a:gd name="connsiteY2243" fmla="*/ 5053647 h 6254983"/>
              <a:gd name="connsiteX2244" fmla="*/ 144823 w 3336462"/>
              <a:gd name="connsiteY2244" fmla="*/ 5046230 h 6254983"/>
              <a:gd name="connsiteX2245" fmla="*/ 229897 w 3336462"/>
              <a:gd name="connsiteY2245" fmla="*/ 5062701 h 6254983"/>
              <a:gd name="connsiteX2246" fmla="*/ 225158 w 3336462"/>
              <a:gd name="connsiteY2246" fmla="*/ 5079287 h 6254983"/>
              <a:gd name="connsiteX2247" fmla="*/ 142454 w 3336462"/>
              <a:gd name="connsiteY2247" fmla="*/ 5062588 h 6254983"/>
              <a:gd name="connsiteX2248" fmla="*/ 138307 w 3336462"/>
              <a:gd name="connsiteY2248" fmla="*/ 5053647 h 6254983"/>
              <a:gd name="connsiteX2249" fmla="*/ 115939 w 3336462"/>
              <a:gd name="connsiteY2249" fmla="*/ 5730432 h 6254983"/>
              <a:gd name="connsiteX2250" fmla="*/ 124853 w 3336462"/>
              <a:gd name="connsiteY2250" fmla="*/ 5718358 h 6254983"/>
              <a:gd name="connsiteX2251" fmla="*/ 169760 w 3336462"/>
              <a:gd name="connsiteY2251" fmla="*/ 5752208 h 6254983"/>
              <a:gd name="connsiteX2252" fmla="*/ 162086 w 3336462"/>
              <a:gd name="connsiteY2252" fmla="*/ 5762928 h 6254983"/>
              <a:gd name="connsiteX2253" fmla="*/ 115939 w 3336462"/>
              <a:gd name="connsiteY2253" fmla="*/ 5730432 h 6254983"/>
              <a:gd name="connsiteX2254" fmla="*/ 99791 w 3336462"/>
              <a:gd name="connsiteY2254" fmla="*/ 4019656 h 6254983"/>
              <a:gd name="connsiteX2255" fmla="*/ 101046 w 3336462"/>
              <a:gd name="connsiteY2255" fmla="*/ 4012703 h 6254983"/>
              <a:gd name="connsiteX2256" fmla="*/ 320272 w 3336462"/>
              <a:gd name="connsiteY2256" fmla="*/ 3871892 h 6254983"/>
              <a:gd name="connsiteX2257" fmla="*/ 529571 w 3336462"/>
              <a:gd name="connsiteY2257" fmla="*/ 3763350 h 6254983"/>
              <a:gd name="connsiteX2258" fmla="*/ 536227 w 3336462"/>
              <a:gd name="connsiteY2258" fmla="*/ 3776208 h 6254983"/>
              <a:gd name="connsiteX2259" fmla="*/ 283828 w 3336462"/>
              <a:gd name="connsiteY2259" fmla="*/ 3921197 h 6254983"/>
              <a:gd name="connsiteX2260" fmla="*/ 106575 w 3336462"/>
              <a:gd name="connsiteY2260" fmla="*/ 4021954 h 6254983"/>
              <a:gd name="connsiteX2261" fmla="*/ 99791 w 3336462"/>
              <a:gd name="connsiteY2261" fmla="*/ 4019656 h 6254983"/>
              <a:gd name="connsiteX2262" fmla="*/ 87182 w 3336462"/>
              <a:gd name="connsiteY2262" fmla="*/ 5170506 h 6254983"/>
              <a:gd name="connsiteX2263" fmla="*/ 96080 w 3336462"/>
              <a:gd name="connsiteY2263" fmla="*/ 5164568 h 6254983"/>
              <a:gd name="connsiteX2264" fmla="*/ 196160 w 3336462"/>
              <a:gd name="connsiteY2264" fmla="*/ 5189956 h 6254983"/>
              <a:gd name="connsiteX2265" fmla="*/ 300866 w 3336462"/>
              <a:gd name="connsiteY2265" fmla="*/ 5229330 h 6254983"/>
              <a:gd name="connsiteX2266" fmla="*/ 297595 w 3336462"/>
              <a:gd name="connsiteY2266" fmla="*/ 5241854 h 6254983"/>
              <a:gd name="connsiteX2267" fmla="*/ 173933 w 3336462"/>
              <a:gd name="connsiteY2267" fmla="*/ 5211615 h 6254983"/>
              <a:gd name="connsiteX2268" fmla="*/ 90214 w 3336462"/>
              <a:gd name="connsiteY2268" fmla="*/ 5180252 h 6254983"/>
              <a:gd name="connsiteX2269" fmla="*/ 87182 w 3336462"/>
              <a:gd name="connsiteY2269" fmla="*/ 5170506 h 6254983"/>
              <a:gd name="connsiteX2270" fmla="*/ 70696 w 3336462"/>
              <a:gd name="connsiteY2270" fmla="*/ 5531489 h 6254983"/>
              <a:gd name="connsiteX2271" fmla="*/ 76338 w 3336462"/>
              <a:gd name="connsiteY2271" fmla="*/ 5523592 h 6254983"/>
              <a:gd name="connsiteX2272" fmla="*/ 119438 w 3336462"/>
              <a:gd name="connsiteY2272" fmla="*/ 5548640 h 6254983"/>
              <a:gd name="connsiteX2273" fmla="*/ 112555 w 3336462"/>
              <a:gd name="connsiteY2273" fmla="*/ 5560938 h 6254983"/>
              <a:gd name="connsiteX2274" fmla="*/ 70696 w 3336462"/>
              <a:gd name="connsiteY2274" fmla="*/ 5531489 h 6254983"/>
              <a:gd name="connsiteX2275" fmla="*/ 26240 w 3336462"/>
              <a:gd name="connsiteY2275" fmla="*/ 3858589 h 6254983"/>
              <a:gd name="connsiteX2276" fmla="*/ 82879 w 3336462"/>
              <a:gd name="connsiteY2276" fmla="*/ 3674339 h 6254983"/>
              <a:gd name="connsiteX2277" fmla="*/ 119211 w 3336462"/>
              <a:gd name="connsiteY2277" fmla="*/ 3560498 h 6254983"/>
              <a:gd name="connsiteX2278" fmla="*/ 134217 w 3336462"/>
              <a:gd name="connsiteY2278" fmla="*/ 3564674 h 6254983"/>
              <a:gd name="connsiteX2279" fmla="*/ 93260 w 3336462"/>
              <a:gd name="connsiteY2279" fmla="*/ 3727818 h 6254983"/>
              <a:gd name="connsiteX2280" fmla="*/ 34702 w 3336462"/>
              <a:gd name="connsiteY2280" fmla="*/ 3862539 h 6254983"/>
              <a:gd name="connsiteX2281" fmla="*/ 26240 w 3336462"/>
              <a:gd name="connsiteY2281" fmla="*/ 3858589 h 6254983"/>
              <a:gd name="connsiteX2282" fmla="*/ 24774 w 3336462"/>
              <a:gd name="connsiteY2282" fmla="*/ 420139 h 6254983"/>
              <a:gd name="connsiteX2283" fmla="*/ 46549 w 3336462"/>
              <a:gd name="connsiteY2283" fmla="*/ 414612 h 6254983"/>
              <a:gd name="connsiteX2284" fmla="*/ 60427 w 3336462"/>
              <a:gd name="connsiteY2284" fmla="*/ 529809 h 6254983"/>
              <a:gd name="connsiteX2285" fmla="*/ 42826 w 3336462"/>
              <a:gd name="connsiteY2285" fmla="*/ 530824 h 6254983"/>
              <a:gd name="connsiteX2286" fmla="*/ 32783 w 3336462"/>
              <a:gd name="connsiteY2286" fmla="*/ 472041 h 6254983"/>
              <a:gd name="connsiteX2287" fmla="*/ 24774 w 3336462"/>
              <a:gd name="connsiteY2287" fmla="*/ 420139 h 6254983"/>
              <a:gd name="connsiteX2288" fmla="*/ 14802 w 3336462"/>
              <a:gd name="connsiteY2288" fmla="*/ 5282747 h 6254983"/>
              <a:gd name="connsiteX2289" fmla="*/ 20374 w 3336462"/>
              <a:gd name="connsiteY2289" fmla="*/ 5280575 h 6254983"/>
              <a:gd name="connsiteX2290" fmla="*/ 194695 w 3336462"/>
              <a:gd name="connsiteY2290" fmla="*/ 5367567 h 6254983"/>
              <a:gd name="connsiteX2291" fmla="*/ 326140 w 3336462"/>
              <a:gd name="connsiteY2291" fmla="*/ 5442373 h 6254983"/>
              <a:gd name="connsiteX2292" fmla="*/ 321853 w 3336462"/>
              <a:gd name="connsiteY2292" fmla="*/ 5450270 h 6254983"/>
              <a:gd name="connsiteX2293" fmla="*/ 166599 w 3336462"/>
              <a:gd name="connsiteY2293" fmla="*/ 5373207 h 6254983"/>
              <a:gd name="connsiteX2294" fmla="*/ 16086 w 3336462"/>
              <a:gd name="connsiteY2294" fmla="*/ 5288474 h 6254983"/>
              <a:gd name="connsiteX2295" fmla="*/ 14802 w 3336462"/>
              <a:gd name="connsiteY2295" fmla="*/ 5282747 h 6254983"/>
              <a:gd name="connsiteX2296" fmla="*/ 0 w 3336462"/>
              <a:gd name="connsiteY2296" fmla="*/ 642246 h 6254983"/>
              <a:gd name="connsiteX2297" fmla="*/ 0 w 3336462"/>
              <a:gd name="connsiteY2297" fmla="*/ 513314 h 6254983"/>
              <a:gd name="connsiteX2298" fmla="*/ 11982 w 3336462"/>
              <a:gd name="connsiteY2298" fmla="*/ 563741 h 6254983"/>
              <a:gd name="connsiteX2299" fmla="*/ 20712 w 3336462"/>
              <a:gd name="connsiteY2299" fmla="*/ 615222 h 6254983"/>
              <a:gd name="connsiteX2300" fmla="*/ 34139 w 3336462"/>
              <a:gd name="connsiteY2300" fmla="*/ 709546 h 6254983"/>
              <a:gd name="connsiteX2301" fmla="*/ 18907 w 3336462"/>
              <a:gd name="connsiteY2301" fmla="*/ 713043 h 6254983"/>
              <a:gd name="connsiteX2302" fmla="*/ 5071 w 3336462"/>
              <a:gd name="connsiteY2302" fmla="*/ 668574 h 6254983"/>
              <a:gd name="connsiteX2303" fmla="*/ 0 w 3336462"/>
              <a:gd name="connsiteY2303" fmla="*/ 3488303 h 6254983"/>
              <a:gd name="connsiteX2304" fmla="*/ 0 w 3336462"/>
              <a:gd name="connsiteY2304" fmla="*/ 3301552 h 6254983"/>
              <a:gd name="connsiteX2305" fmla="*/ 4605 w 3336462"/>
              <a:gd name="connsiteY2305" fmla="*/ 3414843 h 6254983"/>
              <a:gd name="connsiteX2306" fmla="*/ 0 w 3336462"/>
              <a:gd name="connsiteY2306" fmla="*/ 3799010 h 6254983"/>
              <a:gd name="connsiteX2307" fmla="*/ 0 w 3336462"/>
              <a:gd name="connsiteY2307" fmla="*/ 3758092 h 6254983"/>
              <a:gd name="connsiteX2308" fmla="*/ 1533 w 3336462"/>
              <a:gd name="connsiteY2308" fmla="*/ 3759854 h 6254983"/>
              <a:gd name="connsiteX2309" fmla="*/ 0 w 3336462"/>
              <a:gd name="connsiteY2309" fmla="*/ 4026547 h 6254983"/>
              <a:gd name="connsiteX2310" fmla="*/ 0 w 3336462"/>
              <a:gd name="connsiteY2310" fmla="*/ 3974110 h 6254983"/>
              <a:gd name="connsiteX2311" fmla="*/ 48075 w 3336462"/>
              <a:gd name="connsiteY2311" fmla="*/ 3906885 h 6254983"/>
              <a:gd name="connsiteX2312" fmla="*/ 183639 w 3336462"/>
              <a:gd name="connsiteY2312" fmla="*/ 3745410 h 6254983"/>
              <a:gd name="connsiteX2313" fmla="*/ 199773 w 3336462"/>
              <a:gd name="connsiteY2313" fmla="*/ 3757145 h 6254983"/>
              <a:gd name="connsiteX2314" fmla="*/ 104856 w 3336462"/>
              <a:gd name="connsiteY2314" fmla="*/ 3897646 h 6254983"/>
              <a:gd name="connsiteX2315" fmla="*/ 0 w 3336462"/>
              <a:gd name="connsiteY2315" fmla="*/ 4080860 h 6254983"/>
              <a:gd name="connsiteX2316" fmla="*/ 0 w 3336462"/>
              <a:gd name="connsiteY2316" fmla="*/ 4046019 h 6254983"/>
              <a:gd name="connsiteX2317" fmla="*/ 75096 w 3336462"/>
              <a:gd name="connsiteY2317" fmla="*/ 3971634 h 6254983"/>
              <a:gd name="connsiteX2318" fmla="*/ 257429 w 3336462"/>
              <a:gd name="connsiteY2318" fmla="*/ 3789303 h 6254983"/>
              <a:gd name="connsiteX2319" fmla="*/ 267132 w 3336462"/>
              <a:gd name="connsiteY2319" fmla="*/ 3801714 h 6254983"/>
              <a:gd name="connsiteX2320" fmla="*/ 92022 w 3336462"/>
              <a:gd name="connsiteY2320" fmla="*/ 3987317 h 6254983"/>
              <a:gd name="connsiteX2321" fmla="*/ 25000 w 3336462"/>
              <a:gd name="connsiteY2321" fmla="*/ 4057864 h 6254983"/>
              <a:gd name="connsiteX2322" fmla="*/ 0 w 3336462"/>
              <a:gd name="connsiteY2322" fmla="*/ 4770526 h 6254983"/>
              <a:gd name="connsiteX2323" fmla="*/ 0 w 3336462"/>
              <a:gd name="connsiteY2323" fmla="*/ 4746722 h 6254983"/>
              <a:gd name="connsiteX2324" fmla="*/ 35268 w 3336462"/>
              <a:gd name="connsiteY2324" fmla="*/ 4746769 h 6254983"/>
              <a:gd name="connsiteX2325" fmla="*/ 36510 w 3336462"/>
              <a:gd name="connsiteY2325" fmla="*/ 4758955 h 6254983"/>
              <a:gd name="connsiteX2326" fmla="*/ 0 w 3336462"/>
              <a:gd name="connsiteY2326" fmla="*/ 4828668 h 6254983"/>
              <a:gd name="connsiteX2327" fmla="*/ 0 w 3336462"/>
              <a:gd name="connsiteY2327" fmla="*/ 4802687 h 6254983"/>
              <a:gd name="connsiteX2328" fmla="*/ 106012 w 3336462"/>
              <a:gd name="connsiteY2328" fmla="*/ 4817506 h 6254983"/>
              <a:gd name="connsiteX2329" fmla="*/ 105335 w 3336462"/>
              <a:gd name="connsiteY2329" fmla="*/ 4825517 h 6254983"/>
              <a:gd name="connsiteX2330" fmla="*/ 0 w 3336462"/>
              <a:gd name="connsiteY2330" fmla="*/ 4903626 h 6254983"/>
              <a:gd name="connsiteX2331" fmla="*/ 0 w 3336462"/>
              <a:gd name="connsiteY2331" fmla="*/ 4871414 h 6254983"/>
              <a:gd name="connsiteX2332" fmla="*/ 24746 w 3336462"/>
              <a:gd name="connsiteY2332" fmla="*/ 4873031 h 6254983"/>
              <a:gd name="connsiteX2333" fmla="*/ 300529 w 3336462"/>
              <a:gd name="connsiteY2333" fmla="*/ 4910252 h 6254983"/>
              <a:gd name="connsiteX2334" fmla="*/ 299288 w 3336462"/>
              <a:gd name="connsiteY2334" fmla="*/ 4923453 h 6254983"/>
              <a:gd name="connsiteX2335" fmla="*/ 9670 w 3336462"/>
              <a:gd name="connsiteY2335" fmla="*/ 4904469 h 6254983"/>
              <a:gd name="connsiteX2336" fmla="*/ 0 w 3336462"/>
              <a:gd name="connsiteY2336" fmla="*/ 5019399 h 6254983"/>
              <a:gd name="connsiteX2337" fmla="*/ 0 w 3336462"/>
              <a:gd name="connsiteY2337" fmla="*/ 5008343 h 6254983"/>
              <a:gd name="connsiteX2338" fmla="*/ 1080 w 3336462"/>
              <a:gd name="connsiteY2338" fmla="*/ 5007312 h 6254983"/>
              <a:gd name="connsiteX2339" fmla="*/ 78706 w 3336462"/>
              <a:gd name="connsiteY2339" fmla="*/ 5024238 h 6254983"/>
              <a:gd name="connsiteX2340" fmla="*/ 74419 w 3336462"/>
              <a:gd name="connsiteY2340" fmla="*/ 5038001 h 6254983"/>
              <a:gd name="connsiteX2341" fmla="*/ 0 w 3336462"/>
              <a:gd name="connsiteY2341" fmla="*/ 5057997 h 6254983"/>
              <a:gd name="connsiteX2342" fmla="*/ 0 w 3336462"/>
              <a:gd name="connsiteY2342" fmla="*/ 5034095 h 6254983"/>
              <a:gd name="connsiteX2343" fmla="*/ 35717 w 3336462"/>
              <a:gd name="connsiteY2343" fmla="*/ 5043500 h 6254983"/>
              <a:gd name="connsiteX2344" fmla="*/ 253026 w 3336462"/>
              <a:gd name="connsiteY2344" fmla="*/ 5106235 h 6254983"/>
              <a:gd name="connsiteX2345" fmla="*/ 251109 w 3336462"/>
              <a:gd name="connsiteY2345" fmla="*/ 5115263 h 6254983"/>
              <a:gd name="connsiteX2346" fmla="*/ 57493 w 3336462"/>
              <a:gd name="connsiteY2346" fmla="*/ 5070690 h 6254983"/>
              <a:gd name="connsiteX2347" fmla="*/ 0 w 3336462"/>
              <a:gd name="connsiteY2347" fmla="*/ 5111377 h 6254983"/>
              <a:gd name="connsiteX2348" fmla="*/ 0 w 3336462"/>
              <a:gd name="connsiteY2348" fmla="*/ 5081623 h 6254983"/>
              <a:gd name="connsiteX2349" fmla="*/ 95969 w 3336462"/>
              <a:gd name="connsiteY2349" fmla="*/ 5110891 h 6254983"/>
              <a:gd name="connsiteX2350" fmla="*/ 197515 w 3336462"/>
              <a:gd name="connsiteY2350" fmla="*/ 5146079 h 6254983"/>
              <a:gd name="connsiteX2351" fmla="*/ 195146 w 3336462"/>
              <a:gd name="connsiteY2351" fmla="*/ 5155444 h 6254983"/>
              <a:gd name="connsiteX2352" fmla="*/ 5818 w 3336462"/>
              <a:gd name="connsiteY2352" fmla="*/ 5113247 h 6254983"/>
              <a:gd name="connsiteX2353" fmla="*/ 0 w 3336462"/>
              <a:gd name="connsiteY2353" fmla="*/ 5146019 h 6254983"/>
              <a:gd name="connsiteX2354" fmla="*/ 0 w 3336462"/>
              <a:gd name="connsiteY2354" fmla="*/ 5121044 h 6254983"/>
              <a:gd name="connsiteX2355" fmla="*/ 20852 w 3336462"/>
              <a:gd name="connsiteY2355" fmla="*/ 5129014 h 6254983"/>
              <a:gd name="connsiteX2356" fmla="*/ 65504 w 3336462"/>
              <a:gd name="connsiteY2356" fmla="*/ 5152045 h 6254983"/>
              <a:gd name="connsiteX2357" fmla="*/ 58848 w 3336462"/>
              <a:gd name="connsiteY2357" fmla="*/ 5166037 h 6254983"/>
              <a:gd name="connsiteX2358" fmla="*/ 6818 w 3336462"/>
              <a:gd name="connsiteY2358" fmla="*/ 5148900 h 6254983"/>
              <a:gd name="connsiteX2359" fmla="*/ 0 w 3336462"/>
              <a:gd name="connsiteY2359" fmla="*/ 5183195 h 6254983"/>
              <a:gd name="connsiteX2360" fmla="*/ 0 w 3336462"/>
              <a:gd name="connsiteY2360" fmla="*/ 5162909 h 6254983"/>
              <a:gd name="connsiteX2361" fmla="*/ 59075 w 3336462"/>
              <a:gd name="connsiteY2361" fmla="*/ 5186120 h 6254983"/>
              <a:gd name="connsiteX2362" fmla="*/ 306509 w 3336462"/>
              <a:gd name="connsiteY2362" fmla="*/ 5288229 h 6254983"/>
              <a:gd name="connsiteX2363" fmla="*/ 302447 w 3336462"/>
              <a:gd name="connsiteY2363" fmla="*/ 5296692 h 6254983"/>
              <a:gd name="connsiteX2364" fmla="*/ 26806 w 3336462"/>
              <a:gd name="connsiteY2364" fmla="*/ 5193680 h 6254983"/>
              <a:gd name="connsiteX2365" fmla="*/ 0 w 3336462"/>
              <a:gd name="connsiteY2365" fmla="*/ 5216278 h 6254983"/>
              <a:gd name="connsiteX2366" fmla="*/ 0 w 3336462"/>
              <a:gd name="connsiteY2366" fmla="*/ 5192917 h 6254983"/>
              <a:gd name="connsiteX2367" fmla="*/ 21078 w 3336462"/>
              <a:gd name="connsiteY2367" fmla="*/ 5202294 h 6254983"/>
              <a:gd name="connsiteX2368" fmla="*/ 82090 w 3336462"/>
              <a:gd name="connsiteY2368" fmla="*/ 5235325 h 6254983"/>
              <a:gd name="connsiteX2369" fmla="*/ 190857 w 3336462"/>
              <a:gd name="connsiteY2369" fmla="*/ 5297269 h 6254983"/>
              <a:gd name="connsiteX2370" fmla="*/ 184539 w 3336462"/>
              <a:gd name="connsiteY2370" fmla="*/ 5308213 h 6254983"/>
              <a:gd name="connsiteX2371" fmla="*/ 60089 w 3336462"/>
              <a:gd name="connsiteY2371" fmla="*/ 5247285 h 6254983"/>
              <a:gd name="connsiteX2372" fmla="*/ 3942 w 3336462"/>
              <a:gd name="connsiteY2372" fmla="*/ 5218641 h 6254983"/>
              <a:gd name="connsiteX2373" fmla="*/ 0 w 3336462"/>
              <a:gd name="connsiteY2373" fmla="*/ 5367547 h 6254983"/>
              <a:gd name="connsiteX2374" fmla="*/ 0 w 3336462"/>
              <a:gd name="connsiteY2374" fmla="*/ 5335552 h 6254983"/>
              <a:gd name="connsiteX2375" fmla="*/ 161751 w 3336462"/>
              <a:gd name="connsiteY2375" fmla="*/ 5427913 h 6254983"/>
              <a:gd name="connsiteX2376" fmla="*/ 155093 w 3336462"/>
              <a:gd name="connsiteY2376" fmla="*/ 5440550 h 6254983"/>
              <a:gd name="connsiteX2377" fmla="*/ 15814 w 3336462"/>
              <a:gd name="connsiteY2377" fmla="*/ 5376126 h 6254983"/>
              <a:gd name="connsiteX2378" fmla="*/ 0 w 3336462"/>
              <a:gd name="connsiteY2378" fmla="*/ 5495432 h 6254983"/>
              <a:gd name="connsiteX2379" fmla="*/ 0 w 3336462"/>
              <a:gd name="connsiteY2379" fmla="*/ 5475203 h 6254983"/>
              <a:gd name="connsiteX2380" fmla="*/ 28047 w 3336462"/>
              <a:gd name="connsiteY2380" fmla="*/ 5494146 h 6254983"/>
              <a:gd name="connsiteX2381" fmla="*/ 20262 w 3336462"/>
              <a:gd name="connsiteY2381" fmla="*/ 5506332 h 6254983"/>
              <a:gd name="connsiteX2382" fmla="*/ 0 w 3336462"/>
              <a:gd name="connsiteY2382" fmla="*/ 5563523 h 6254983"/>
              <a:gd name="connsiteX2383" fmla="*/ 0 w 3336462"/>
              <a:gd name="connsiteY2383" fmla="*/ 5535189 h 6254983"/>
              <a:gd name="connsiteX2384" fmla="*/ 57044 w 3336462"/>
              <a:gd name="connsiteY2384" fmla="*/ 5572803 h 6254983"/>
              <a:gd name="connsiteX2385" fmla="*/ 235990 w 3336462"/>
              <a:gd name="connsiteY2385" fmla="*/ 5691839 h 6254983"/>
              <a:gd name="connsiteX2386" fmla="*/ 230123 w 3336462"/>
              <a:gd name="connsiteY2386" fmla="*/ 5700074 h 6254983"/>
              <a:gd name="connsiteX2387" fmla="*/ 46437 w 3336462"/>
              <a:gd name="connsiteY2387" fmla="*/ 5592662 h 6254983"/>
              <a:gd name="connsiteX2388" fmla="*/ 0 w 3336462"/>
              <a:gd name="connsiteY2388" fmla="*/ 5634288 h 6254983"/>
              <a:gd name="connsiteX2389" fmla="*/ 0 w 3336462"/>
              <a:gd name="connsiteY2389" fmla="*/ 5604455 h 6254983"/>
              <a:gd name="connsiteX2390" fmla="*/ 18792 w 3336462"/>
              <a:gd name="connsiteY2390" fmla="*/ 5618476 h 6254983"/>
              <a:gd name="connsiteX2391" fmla="*/ 97887 w 3336462"/>
              <a:gd name="connsiteY2391" fmla="*/ 5699151 h 6254983"/>
              <a:gd name="connsiteX2392" fmla="*/ 89763 w 3336462"/>
              <a:gd name="connsiteY2392" fmla="*/ 5707387 h 6254983"/>
              <a:gd name="connsiteX2393" fmla="*/ 1981 w 3336462"/>
              <a:gd name="connsiteY2393" fmla="*/ 5636192 h 6254983"/>
              <a:gd name="connsiteX2394" fmla="*/ 0 w 3336462"/>
              <a:gd name="connsiteY2394" fmla="*/ 5881908 h 6254983"/>
              <a:gd name="connsiteX2395" fmla="*/ 0 w 3336462"/>
              <a:gd name="connsiteY2395" fmla="*/ 5848769 h 6254983"/>
              <a:gd name="connsiteX2396" fmla="*/ 20923 w 3336462"/>
              <a:gd name="connsiteY2396" fmla="*/ 5873788 h 6254983"/>
              <a:gd name="connsiteX2397" fmla="*/ 59411 w 3336462"/>
              <a:gd name="connsiteY2397" fmla="*/ 5926170 h 6254983"/>
              <a:gd name="connsiteX2398" fmla="*/ 53093 w 3336462"/>
              <a:gd name="connsiteY2398" fmla="*/ 5931812 h 6254983"/>
              <a:gd name="connsiteX2399" fmla="*/ 0 w 3336462"/>
              <a:gd name="connsiteY2399" fmla="*/ 6178350 h 6254983"/>
              <a:gd name="connsiteX2400" fmla="*/ 0 w 3336462"/>
              <a:gd name="connsiteY2400" fmla="*/ 6142761 h 6254983"/>
              <a:gd name="connsiteX2401" fmla="*/ 10714 w 3336462"/>
              <a:gd name="connsiteY2401" fmla="*/ 6152305 h 6254983"/>
              <a:gd name="connsiteX2402" fmla="*/ 94617 w 3336462"/>
              <a:gd name="connsiteY2402" fmla="*/ 6183643 h 6254983"/>
              <a:gd name="connsiteX2403" fmla="*/ 163893 w 3336462"/>
              <a:gd name="connsiteY2403" fmla="*/ 6077584 h 6254983"/>
              <a:gd name="connsiteX2404" fmla="*/ 121131 w 3336462"/>
              <a:gd name="connsiteY2404" fmla="*/ 5984388 h 6254983"/>
              <a:gd name="connsiteX2405" fmla="*/ 73178 w 3336462"/>
              <a:gd name="connsiteY2405" fmla="*/ 5955955 h 6254983"/>
              <a:gd name="connsiteX2406" fmla="*/ 82092 w 3336462"/>
              <a:gd name="connsiteY2406" fmla="*/ 5941174 h 6254983"/>
              <a:gd name="connsiteX2407" fmla="*/ 104997 w 3336462"/>
              <a:gd name="connsiteY2407" fmla="*/ 5950424 h 6254983"/>
              <a:gd name="connsiteX2408" fmla="*/ 106688 w 3336462"/>
              <a:gd name="connsiteY2408" fmla="*/ 5948396 h 6254983"/>
              <a:gd name="connsiteX2409" fmla="*/ 102627 w 3336462"/>
              <a:gd name="connsiteY2409" fmla="*/ 5866478 h 6254983"/>
              <a:gd name="connsiteX2410" fmla="*/ 100257 w 3336462"/>
              <a:gd name="connsiteY2410" fmla="*/ 5863432 h 6254983"/>
              <a:gd name="connsiteX2411" fmla="*/ 52531 w 3336462"/>
              <a:gd name="connsiteY2411" fmla="*/ 5790434 h 6254983"/>
              <a:gd name="connsiteX2412" fmla="*/ 67875 w 3336462"/>
              <a:gd name="connsiteY2412" fmla="*/ 5772946 h 6254983"/>
              <a:gd name="connsiteX2413" fmla="*/ 254946 w 3336462"/>
              <a:gd name="connsiteY2413" fmla="*/ 5821806 h 6254983"/>
              <a:gd name="connsiteX2414" fmla="*/ 390792 w 3336462"/>
              <a:gd name="connsiteY2414" fmla="*/ 5847077 h 6254983"/>
              <a:gd name="connsiteX2415" fmla="*/ 420467 w 3336462"/>
              <a:gd name="connsiteY2415" fmla="*/ 5732780 h 6254983"/>
              <a:gd name="connsiteX2416" fmla="*/ 412795 w 3336462"/>
              <a:gd name="connsiteY2416" fmla="*/ 5706603 h 6254983"/>
              <a:gd name="connsiteX2417" fmla="*/ 437617 w 3336462"/>
              <a:gd name="connsiteY2417" fmla="*/ 5663839 h 6254983"/>
              <a:gd name="connsiteX2418" fmla="*/ 429945 w 3336462"/>
              <a:gd name="connsiteY2418" fmla="*/ 5652330 h 6254983"/>
              <a:gd name="connsiteX2419" fmla="*/ 292518 w 3336462"/>
              <a:gd name="connsiteY2419" fmla="*/ 5558232 h 6254983"/>
              <a:gd name="connsiteX2420" fmla="*/ 297821 w 3336462"/>
              <a:gd name="connsiteY2420" fmla="*/ 5544467 h 6254983"/>
              <a:gd name="connsiteX2421" fmla="*/ 461537 w 3336462"/>
              <a:gd name="connsiteY2421" fmla="*/ 5637663 h 6254983"/>
              <a:gd name="connsiteX2422" fmla="*/ 589372 w 3336462"/>
              <a:gd name="connsiteY2422" fmla="*/ 5569515 h 6254983"/>
              <a:gd name="connsiteX2423" fmla="*/ 542661 w 3336462"/>
              <a:gd name="connsiteY2423" fmla="*/ 5537472 h 6254983"/>
              <a:gd name="connsiteX2424" fmla="*/ 489631 w 3336462"/>
              <a:gd name="connsiteY2424" fmla="*/ 5505315 h 6254983"/>
              <a:gd name="connsiteX2425" fmla="*/ 495837 w 3336462"/>
              <a:gd name="connsiteY2425" fmla="*/ 5489858 h 6254983"/>
              <a:gd name="connsiteX2426" fmla="*/ 555298 w 3336462"/>
              <a:gd name="connsiteY2426" fmla="*/ 5517276 h 6254983"/>
              <a:gd name="connsiteX2427" fmla="*/ 592192 w 3336462"/>
              <a:gd name="connsiteY2427" fmla="*/ 5542774 h 6254983"/>
              <a:gd name="connsiteX2428" fmla="*/ 585874 w 3336462"/>
              <a:gd name="connsiteY2428" fmla="*/ 5512424 h 6254983"/>
              <a:gd name="connsiteX2429" fmla="*/ 437956 w 3336462"/>
              <a:gd name="connsiteY2429" fmla="*/ 5424303 h 6254983"/>
              <a:gd name="connsiteX2430" fmla="*/ 446192 w 3336462"/>
              <a:gd name="connsiteY2430" fmla="*/ 5404784 h 6254983"/>
              <a:gd name="connsiteX2431" fmla="*/ 605619 w 3336462"/>
              <a:gd name="connsiteY2431" fmla="*/ 5489180 h 6254983"/>
              <a:gd name="connsiteX2432" fmla="*/ 584859 w 3336462"/>
              <a:gd name="connsiteY2432" fmla="*/ 5424980 h 6254983"/>
              <a:gd name="connsiteX2433" fmla="*/ 573012 w 3336462"/>
              <a:gd name="connsiteY2433" fmla="*/ 5420241 h 6254983"/>
              <a:gd name="connsiteX2434" fmla="*/ 495725 w 3336462"/>
              <a:gd name="connsiteY2434" fmla="*/ 5384588 h 6254983"/>
              <a:gd name="connsiteX2435" fmla="*/ 500801 w 3336462"/>
              <a:gd name="connsiteY2435" fmla="*/ 5372739 h 6254983"/>
              <a:gd name="connsiteX2436" fmla="*/ 573688 w 3336462"/>
              <a:gd name="connsiteY2436" fmla="*/ 5392372 h 6254983"/>
              <a:gd name="connsiteX2437" fmla="*/ 572448 w 3336462"/>
              <a:gd name="connsiteY2437" fmla="*/ 5388649 h 6254983"/>
              <a:gd name="connsiteX2438" fmla="*/ 554733 w 3336462"/>
              <a:gd name="connsiteY2438" fmla="*/ 5382893 h 6254983"/>
              <a:gd name="connsiteX2439" fmla="*/ 385716 w 3336462"/>
              <a:gd name="connsiteY2439" fmla="*/ 5323771 h 6254983"/>
              <a:gd name="connsiteX2440" fmla="*/ 390567 w 3336462"/>
              <a:gd name="connsiteY2440" fmla="*/ 5307863 h 6254983"/>
              <a:gd name="connsiteX2441" fmla="*/ 542435 w 3336462"/>
              <a:gd name="connsiteY2441" fmla="*/ 5351415 h 6254983"/>
              <a:gd name="connsiteX2442" fmla="*/ 560714 w 3336462"/>
              <a:gd name="connsiteY2442" fmla="*/ 5356718 h 6254983"/>
              <a:gd name="connsiteX2443" fmla="*/ 547399 w 3336462"/>
              <a:gd name="connsiteY2443" fmla="*/ 5320725 h 6254983"/>
              <a:gd name="connsiteX2444" fmla="*/ 499673 w 3336462"/>
              <a:gd name="connsiteY2444" fmla="*/ 5307412 h 6254983"/>
              <a:gd name="connsiteX2445" fmla="*/ 311925 w 3336462"/>
              <a:gd name="connsiteY2445" fmla="*/ 5252236 h 6254983"/>
              <a:gd name="connsiteX2446" fmla="*/ 316438 w 3336462"/>
              <a:gd name="connsiteY2446" fmla="*/ 5233733 h 6254983"/>
              <a:gd name="connsiteX2447" fmla="*/ 529573 w 3336462"/>
              <a:gd name="connsiteY2447" fmla="*/ 5288004 h 6254983"/>
              <a:gd name="connsiteX2448" fmla="*/ 535101 w 3336462"/>
              <a:gd name="connsiteY2448" fmla="*/ 5289359 h 6254983"/>
              <a:gd name="connsiteX2449" fmla="*/ 523931 w 3336462"/>
              <a:gd name="connsiteY2449" fmla="*/ 5261037 h 6254983"/>
              <a:gd name="connsiteX2450" fmla="*/ 461085 w 3336462"/>
              <a:gd name="connsiteY2450" fmla="*/ 5244677 h 6254983"/>
              <a:gd name="connsiteX2451" fmla="*/ 241407 w 3336462"/>
              <a:gd name="connsiteY2451" fmla="*/ 5180028 h 6254983"/>
              <a:gd name="connsiteX2452" fmla="*/ 245130 w 3336462"/>
              <a:gd name="connsiteY2452" fmla="*/ 5167163 h 6254983"/>
              <a:gd name="connsiteX2453" fmla="*/ 494032 w 3336462"/>
              <a:gd name="connsiteY2453" fmla="*/ 5228768 h 6254983"/>
              <a:gd name="connsiteX2454" fmla="*/ 512197 w 3336462"/>
              <a:gd name="connsiteY2454" fmla="*/ 5232831 h 6254983"/>
              <a:gd name="connsiteX2455" fmla="*/ 500575 w 3336462"/>
              <a:gd name="connsiteY2455" fmla="*/ 5205074 h 6254983"/>
              <a:gd name="connsiteX2456" fmla="*/ 269615 w 3336462"/>
              <a:gd name="connsiteY2456" fmla="*/ 5137716 h 6254983"/>
              <a:gd name="connsiteX2457" fmla="*/ 274466 w 3336462"/>
              <a:gd name="connsiteY2457" fmla="*/ 5121810 h 6254983"/>
              <a:gd name="connsiteX2458" fmla="*/ 488165 w 3336462"/>
              <a:gd name="connsiteY2458" fmla="*/ 5176417 h 6254983"/>
              <a:gd name="connsiteX2459" fmla="*/ 471353 w 3336462"/>
              <a:gd name="connsiteY2459" fmla="*/ 5138053 h 6254983"/>
              <a:gd name="connsiteX2460" fmla="*/ 439648 w 3336462"/>
              <a:gd name="connsiteY2460" fmla="*/ 5131621 h 6254983"/>
              <a:gd name="connsiteX2461" fmla="*/ 254834 w 3336462"/>
              <a:gd name="connsiteY2461" fmla="*/ 5091907 h 6254983"/>
              <a:gd name="connsiteX2462" fmla="*/ 258332 w 3336462"/>
              <a:gd name="connsiteY2462" fmla="*/ 5074868 h 6254983"/>
              <a:gd name="connsiteX2463" fmla="*/ 445966 w 3336462"/>
              <a:gd name="connsiteY2463" fmla="*/ 5108157 h 6254983"/>
              <a:gd name="connsiteX2464" fmla="*/ 459393 w 3336462"/>
              <a:gd name="connsiteY2464" fmla="*/ 5110637 h 6254983"/>
              <a:gd name="connsiteX2465" fmla="*/ 453075 w 3336462"/>
              <a:gd name="connsiteY2465" fmla="*/ 5096307 h 6254983"/>
              <a:gd name="connsiteX2466" fmla="*/ 349835 w 3336462"/>
              <a:gd name="connsiteY2466" fmla="*/ 5073175 h 6254983"/>
              <a:gd name="connsiteX2467" fmla="*/ 152329 w 3336462"/>
              <a:gd name="connsiteY2467" fmla="*/ 5033207 h 6254983"/>
              <a:gd name="connsiteX2468" fmla="*/ 0 w 3336462"/>
              <a:gd name="connsiteY2468" fmla="*/ 4992415 h 6254983"/>
              <a:gd name="connsiteX2469" fmla="*/ 0 w 3336462"/>
              <a:gd name="connsiteY2469" fmla="*/ 4977231 h 6254983"/>
              <a:gd name="connsiteX2470" fmla="*/ 158534 w 3336462"/>
              <a:gd name="connsiteY2470" fmla="*/ 5003579 h 6254983"/>
              <a:gd name="connsiteX2471" fmla="*/ 354123 w 3336462"/>
              <a:gd name="connsiteY2471" fmla="*/ 5048692 h 6254983"/>
              <a:gd name="connsiteX2472" fmla="*/ 440098 w 3336462"/>
              <a:gd name="connsiteY2472" fmla="*/ 5066744 h 6254983"/>
              <a:gd name="connsiteX2473" fmla="*/ 428140 w 3336462"/>
              <a:gd name="connsiteY2473" fmla="*/ 5039554 h 6254983"/>
              <a:gd name="connsiteX2474" fmla="*/ 168787 w 3336462"/>
              <a:gd name="connsiteY2474" fmla="*/ 4992393 h 6254983"/>
              <a:gd name="connsiteX2475" fmla="*/ 0 w 3336462"/>
              <a:gd name="connsiteY2475" fmla="*/ 4961852 h 6254983"/>
              <a:gd name="connsiteX2476" fmla="*/ 0 w 3336462"/>
              <a:gd name="connsiteY2476" fmla="*/ 4930752 h 6254983"/>
              <a:gd name="connsiteX2477" fmla="*/ 161933 w 3336462"/>
              <a:gd name="connsiteY2477" fmla="*/ 4954569 h 6254983"/>
              <a:gd name="connsiteX2478" fmla="*/ 410312 w 3336462"/>
              <a:gd name="connsiteY2478" fmla="*/ 4998936 h 6254983"/>
              <a:gd name="connsiteX2479" fmla="*/ 400270 w 3336462"/>
              <a:gd name="connsiteY2479" fmla="*/ 4978178 h 6254983"/>
              <a:gd name="connsiteX2480" fmla="*/ 232832 w 3336462"/>
              <a:gd name="connsiteY2480" fmla="*/ 4938799 h 6254983"/>
              <a:gd name="connsiteX2481" fmla="*/ 235428 w 3336462"/>
              <a:gd name="connsiteY2481" fmla="*/ 4930790 h 6254983"/>
              <a:gd name="connsiteX2482" fmla="*/ 389665 w 3336462"/>
              <a:gd name="connsiteY2482" fmla="*/ 4957194 h 6254983"/>
              <a:gd name="connsiteX2483" fmla="*/ 377817 w 3336462"/>
              <a:gd name="connsiteY2483" fmla="*/ 4935077 h 6254983"/>
              <a:gd name="connsiteX2484" fmla="*/ 366309 w 3336462"/>
              <a:gd name="connsiteY2484" fmla="*/ 4931692 h 6254983"/>
              <a:gd name="connsiteX2485" fmla="*/ 367775 w 3336462"/>
              <a:gd name="connsiteY2485" fmla="*/ 4919168 h 6254983"/>
              <a:gd name="connsiteX2486" fmla="*/ 368678 w 3336462"/>
              <a:gd name="connsiteY2486" fmla="*/ 4919168 h 6254983"/>
              <a:gd name="connsiteX2487" fmla="*/ 361118 w 3336462"/>
              <a:gd name="connsiteY2487" fmla="*/ 4906190 h 6254983"/>
              <a:gd name="connsiteX2488" fmla="*/ 337537 w 3336462"/>
              <a:gd name="connsiteY2488" fmla="*/ 4880800 h 6254983"/>
              <a:gd name="connsiteX2489" fmla="*/ 287441 w 3336462"/>
              <a:gd name="connsiteY2489" fmla="*/ 4879335 h 6254983"/>
              <a:gd name="connsiteX2490" fmla="*/ 140905 w 3336462"/>
              <a:gd name="connsiteY2490" fmla="*/ 4877529 h 6254983"/>
              <a:gd name="connsiteX2491" fmla="*/ 0 w 3336462"/>
              <a:gd name="connsiteY2491" fmla="*/ 4861961 h 6254983"/>
              <a:gd name="connsiteX2492" fmla="*/ 0 w 3336462"/>
              <a:gd name="connsiteY2492" fmla="*/ 4848903 h 6254983"/>
              <a:gd name="connsiteX2493" fmla="*/ 129283 w 3336462"/>
              <a:gd name="connsiteY2493" fmla="*/ 4850098 h 6254983"/>
              <a:gd name="connsiteX2494" fmla="*/ 262394 w 3336462"/>
              <a:gd name="connsiteY2494" fmla="*/ 4859025 h 6254983"/>
              <a:gd name="connsiteX2495" fmla="*/ 316552 w 3336462"/>
              <a:gd name="connsiteY2495" fmla="*/ 4859925 h 6254983"/>
              <a:gd name="connsiteX2496" fmla="*/ 295678 w 3336462"/>
              <a:gd name="connsiteY2496" fmla="*/ 4840862 h 6254983"/>
              <a:gd name="connsiteX2497" fmla="*/ 290713 w 3336462"/>
              <a:gd name="connsiteY2497" fmla="*/ 4840749 h 6254983"/>
              <a:gd name="connsiteX2498" fmla="*/ 151483 w 3336462"/>
              <a:gd name="connsiteY2498" fmla="*/ 4829352 h 6254983"/>
              <a:gd name="connsiteX2499" fmla="*/ 151595 w 3336462"/>
              <a:gd name="connsiteY2499" fmla="*/ 4813894 h 6254983"/>
              <a:gd name="connsiteX2500" fmla="*/ 263973 w 3336462"/>
              <a:gd name="connsiteY2500" fmla="*/ 4813894 h 6254983"/>
              <a:gd name="connsiteX2501" fmla="*/ 223919 w 3336462"/>
              <a:gd name="connsiteY2501" fmla="*/ 4781966 h 6254983"/>
              <a:gd name="connsiteX2502" fmla="*/ 104545 w 3336462"/>
              <a:gd name="connsiteY2502" fmla="*/ 4789187 h 6254983"/>
              <a:gd name="connsiteX2503" fmla="*/ 103643 w 3336462"/>
              <a:gd name="connsiteY2503" fmla="*/ 4781515 h 6254983"/>
              <a:gd name="connsiteX2504" fmla="*/ 194019 w 3336462"/>
              <a:gd name="connsiteY2504" fmla="*/ 4758837 h 6254983"/>
              <a:gd name="connsiteX2505" fmla="*/ 169309 w 3336462"/>
              <a:gd name="connsiteY2505" fmla="*/ 4739883 h 6254983"/>
              <a:gd name="connsiteX2506" fmla="*/ 155544 w 3336462"/>
              <a:gd name="connsiteY2506" fmla="*/ 4741468 h 6254983"/>
              <a:gd name="connsiteX2507" fmla="*/ 149114 w 3336462"/>
              <a:gd name="connsiteY2507" fmla="*/ 4724205 h 6254983"/>
              <a:gd name="connsiteX2508" fmla="*/ 126209 w 3336462"/>
              <a:gd name="connsiteY2508" fmla="*/ 4705922 h 6254983"/>
              <a:gd name="connsiteX2509" fmla="*/ 91231 w 3336462"/>
              <a:gd name="connsiteY2509" fmla="*/ 4695651 h 6254983"/>
              <a:gd name="connsiteX2510" fmla="*/ 0 w 3336462"/>
              <a:gd name="connsiteY2510" fmla="*/ 4717340 h 6254983"/>
              <a:gd name="connsiteX2511" fmla="*/ 0 w 3336462"/>
              <a:gd name="connsiteY2511" fmla="*/ 4687484 h 6254983"/>
              <a:gd name="connsiteX2512" fmla="*/ 36170 w 3336462"/>
              <a:gd name="connsiteY2512" fmla="*/ 4678169 h 6254983"/>
              <a:gd name="connsiteX2513" fmla="*/ 0 w 3336462"/>
              <a:gd name="connsiteY2513" fmla="*/ 4665370 h 6254983"/>
              <a:gd name="connsiteX2514" fmla="*/ 0 w 3336462"/>
              <a:gd name="connsiteY2514" fmla="*/ 4604899 h 6254983"/>
              <a:gd name="connsiteX2515" fmla="*/ 102853 w 3336462"/>
              <a:gd name="connsiteY2515" fmla="*/ 4642287 h 6254983"/>
              <a:gd name="connsiteX2516" fmla="*/ 219180 w 3336462"/>
              <a:gd name="connsiteY2516" fmla="*/ 4625366 h 6254983"/>
              <a:gd name="connsiteX2517" fmla="*/ 245130 w 3336462"/>
              <a:gd name="connsiteY2517" fmla="*/ 4616675 h 6254983"/>
              <a:gd name="connsiteX2518" fmla="*/ 293872 w 3336462"/>
              <a:gd name="connsiteY2518" fmla="*/ 4583841 h 6254983"/>
              <a:gd name="connsiteX2519" fmla="*/ 448561 w 3336462"/>
              <a:gd name="connsiteY2519" fmla="*/ 4452167 h 6254983"/>
              <a:gd name="connsiteX2520" fmla="*/ 642515 w 3336462"/>
              <a:gd name="connsiteY2520" fmla="*/ 4216696 h 6254983"/>
              <a:gd name="connsiteX2521" fmla="*/ 794382 w 3336462"/>
              <a:gd name="connsiteY2521" fmla="*/ 3939252 h 6254983"/>
              <a:gd name="connsiteX2522" fmla="*/ 821461 w 3336462"/>
              <a:gd name="connsiteY2522" fmla="*/ 3893331 h 6254983"/>
              <a:gd name="connsiteX2523" fmla="*/ 93234 w 3336462"/>
              <a:gd name="connsiteY2523" fmla="*/ 4080175 h 6254983"/>
              <a:gd name="connsiteX2524" fmla="*/ 0 w 3336462"/>
              <a:gd name="connsiteY2524" fmla="*/ 4131967 h 6254983"/>
              <a:gd name="connsiteX2525" fmla="*/ 0 w 3336462"/>
              <a:gd name="connsiteY2525" fmla="*/ 4099411 h 6254983"/>
              <a:gd name="connsiteX2526" fmla="*/ 94533 w 3336462"/>
              <a:gd name="connsiteY2526" fmla="*/ 4049699 h 6254983"/>
              <a:gd name="connsiteX2527" fmla="*/ 550334 w 3336462"/>
              <a:gd name="connsiteY2527" fmla="*/ 3901680 h 6254983"/>
              <a:gd name="connsiteX2528" fmla="*/ 841094 w 3336462"/>
              <a:gd name="connsiteY2528" fmla="*/ 3859936 h 6254983"/>
              <a:gd name="connsiteX2529" fmla="*/ 868963 w 3336462"/>
              <a:gd name="connsiteY2529" fmla="*/ 3813671 h 6254983"/>
              <a:gd name="connsiteX2530" fmla="*/ 602687 w 3336462"/>
              <a:gd name="connsiteY2530" fmla="*/ 3864897 h 6254983"/>
              <a:gd name="connsiteX2531" fmla="*/ 599640 w 3336462"/>
              <a:gd name="connsiteY2531" fmla="*/ 3849893 h 6254983"/>
              <a:gd name="connsiteX2532" fmla="*/ 837257 w 3336462"/>
              <a:gd name="connsiteY2532" fmla="*/ 3793814 h 6254983"/>
              <a:gd name="connsiteX2533" fmla="*/ 889158 w 3336462"/>
              <a:gd name="connsiteY2533" fmla="*/ 3779936 h 6254983"/>
              <a:gd name="connsiteX2534" fmla="*/ 904503 w 3336462"/>
              <a:gd name="connsiteY2534" fmla="*/ 3753874 h 6254983"/>
              <a:gd name="connsiteX2535" fmla="*/ 835564 w 3336462"/>
              <a:gd name="connsiteY2535" fmla="*/ 3779598 h 6254983"/>
              <a:gd name="connsiteX2536" fmla="*/ 830714 w 3336462"/>
              <a:gd name="connsiteY2536" fmla="*/ 3765272 h 6254983"/>
              <a:gd name="connsiteX2537" fmla="*/ 929101 w 3336462"/>
              <a:gd name="connsiteY2537" fmla="*/ 3710998 h 6254983"/>
              <a:gd name="connsiteX2538" fmla="*/ 933162 w 3336462"/>
              <a:gd name="connsiteY2538" fmla="*/ 3703890 h 6254983"/>
              <a:gd name="connsiteX2539" fmla="*/ 946926 w 3336462"/>
              <a:gd name="connsiteY2539" fmla="*/ 3677716 h 6254983"/>
              <a:gd name="connsiteX2540" fmla="*/ 879680 w 3336462"/>
              <a:gd name="connsiteY2540" fmla="*/ 3710549 h 6254983"/>
              <a:gd name="connsiteX2541" fmla="*/ 873589 w 3336462"/>
              <a:gd name="connsiteY2541" fmla="*/ 3698587 h 6254983"/>
              <a:gd name="connsiteX2542" fmla="*/ 966784 w 3336462"/>
              <a:gd name="connsiteY2542" fmla="*/ 3636085 h 6254983"/>
              <a:gd name="connsiteX2543" fmla="*/ 985515 w 3336462"/>
              <a:gd name="connsiteY2543" fmla="*/ 3591860 h 6254983"/>
              <a:gd name="connsiteX2544" fmla="*/ 963174 w 3336462"/>
              <a:gd name="connsiteY2544" fmla="*/ 3603483 h 6254983"/>
              <a:gd name="connsiteX2545" fmla="*/ 954826 w 3336462"/>
              <a:gd name="connsiteY2545" fmla="*/ 3589038 h 6254983"/>
              <a:gd name="connsiteX2546" fmla="*/ 1002778 w 3336462"/>
              <a:gd name="connsiteY2546" fmla="*/ 3547628 h 6254983"/>
              <a:gd name="connsiteX2547" fmla="*/ 1023990 w 3336462"/>
              <a:gd name="connsiteY2547" fmla="*/ 3489074 h 6254983"/>
              <a:gd name="connsiteX2548" fmla="*/ 893671 w 3336462"/>
              <a:gd name="connsiteY2548" fmla="*/ 3561733 h 6254983"/>
              <a:gd name="connsiteX2549" fmla="*/ 884420 w 3336462"/>
              <a:gd name="connsiteY2549" fmla="*/ 3547404 h 6254983"/>
              <a:gd name="connsiteX2550" fmla="*/ 1046330 w 3336462"/>
              <a:gd name="connsiteY2550" fmla="*/ 3425216 h 6254983"/>
              <a:gd name="connsiteX2551" fmla="*/ 1066187 w 3336462"/>
              <a:gd name="connsiteY2551" fmla="*/ 3370040 h 6254983"/>
              <a:gd name="connsiteX2552" fmla="*/ 977279 w 3336462"/>
              <a:gd name="connsiteY2552" fmla="*/ 3429502 h 6254983"/>
              <a:gd name="connsiteX2553" fmla="*/ 969832 w 3336462"/>
              <a:gd name="connsiteY2553" fmla="*/ 3418553 h 6254983"/>
              <a:gd name="connsiteX2554" fmla="*/ 1086384 w 3336462"/>
              <a:gd name="connsiteY2554" fmla="*/ 3318371 h 6254983"/>
              <a:gd name="connsiteX2555" fmla="*/ 1128356 w 3336462"/>
              <a:gd name="connsiteY2555" fmla="*/ 3227651 h 6254983"/>
              <a:gd name="connsiteX2556" fmla="*/ 1033467 w 3336462"/>
              <a:gd name="connsiteY2556" fmla="*/ 3310813 h 6254983"/>
              <a:gd name="connsiteX2557" fmla="*/ 1019816 w 3336462"/>
              <a:gd name="connsiteY2557" fmla="*/ 3296484 h 6254983"/>
              <a:gd name="connsiteX2558" fmla="*/ 1160400 w 3336462"/>
              <a:gd name="connsiteY2558" fmla="*/ 3128346 h 6254983"/>
              <a:gd name="connsiteX2559" fmla="*/ 1179581 w 3336462"/>
              <a:gd name="connsiteY2559" fmla="*/ 3056166 h 6254983"/>
              <a:gd name="connsiteX2560" fmla="*/ 1159046 w 3336462"/>
              <a:gd name="connsiteY2560" fmla="*/ 3022769 h 6254983"/>
              <a:gd name="connsiteX2561" fmla="*/ 1144152 w 3336462"/>
              <a:gd name="connsiteY2561" fmla="*/ 3018820 h 6254983"/>
              <a:gd name="connsiteX2562" fmla="*/ 1088416 w 3336462"/>
              <a:gd name="connsiteY2562" fmla="*/ 3032699 h 6254983"/>
              <a:gd name="connsiteX2563" fmla="*/ 1035385 w 3336462"/>
              <a:gd name="connsiteY2563" fmla="*/ 3086255 h 6254983"/>
              <a:gd name="connsiteX2564" fmla="*/ 1021959 w 3336462"/>
              <a:gd name="connsiteY2564" fmla="*/ 3075083 h 6254983"/>
              <a:gd name="connsiteX2565" fmla="*/ 1083903 w 3336462"/>
              <a:gd name="connsiteY2565" fmla="*/ 3009680 h 6254983"/>
              <a:gd name="connsiteX2566" fmla="*/ 1085595 w 3336462"/>
              <a:gd name="connsiteY2566" fmla="*/ 3006974 h 6254983"/>
              <a:gd name="connsiteX2567" fmla="*/ 1112335 w 3336462"/>
              <a:gd name="connsiteY2567" fmla="*/ 2975155 h 6254983"/>
              <a:gd name="connsiteX2568" fmla="*/ 1089769 w 3336462"/>
              <a:gd name="connsiteY2568" fmla="*/ 2958908 h 6254983"/>
              <a:gd name="connsiteX2569" fmla="*/ 1067768 w 3336462"/>
              <a:gd name="connsiteY2569" fmla="*/ 2946496 h 6254983"/>
              <a:gd name="connsiteX2570" fmla="*/ 1069009 w 3336462"/>
              <a:gd name="connsiteY2570" fmla="*/ 2932506 h 6254983"/>
              <a:gd name="connsiteX2571" fmla="*/ 1048587 w 3336462"/>
              <a:gd name="connsiteY2571" fmla="*/ 2934086 h 6254983"/>
              <a:gd name="connsiteX2572" fmla="*/ 961596 w 3336462"/>
              <a:gd name="connsiteY2572" fmla="*/ 2970754 h 6254983"/>
              <a:gd name="connsiteX2573" fmla="*/ 954600 w 3336462"/>
              <a:gd name="connsiteY2573" fmla="*/ 2958795 h 6254983"/>
              <a:gd name="connsiteX2574" fmla="*/ 1036514 w 3336462"/>
              <a:gd name="connsiteY2574" fmla="*/ 2912083 h 6254983"/>
              <a:gd name="connsiteX2575" fmla="*/ 1046669 w 3336462"/>
              <a:gd name="connsiteY2575" fmla="*/ 2857249 h 6254983"/>
              <a:gd name="connsiteX2576" fmla="*/ 1034483 w 3336462"/>
              <a:gd name="connsiteY2576" fmla="*/ 2841678 h 6254983"/>
              <a:gd name="connsiteX2577" fmla="*/ 1006389 w 3336462"/>
              <a:gd name="connsiteY2577" fmla="*/ 2868081 h 6254983"/>
              <a:gd name="connsiteX2578" fmla="*/ 994881 w 3336462"/>
              <a:gd name="connsiteY2578" fmla="*/ 2859392 h 6254983"/>
              <a:gd name="connsiteX2579" fmla="*/ 1018912 w 3336462"/>
              <a:gd name="connsiteY2579" fmla="*/ 2826784 h 6254983"/>
              <a:gd name="connsiteX2580" fmla="*/ 1003793 w 3336462"/>
              <a:gd name="connsiteY2580" fmla="*/ 2815953 h 6254983"/>
              <a:gd name="connsiteX2581" fmla="*/ 1010450 w 3336462"/>
              <a:gd name="connsiteY2581" fmla="*/ 2809183 h 6254983"/>
              <a:gd name="connsiteX2582" fmla="*/ 1008757 w 3336462"/>
              <a:gd name="connsiteY2582" fmla="*/ 2808958 h 6254983"/>
              <a:gd name="connsiteX2583" fmla="*/ 979083 w 3336462"/>
              <a:gd name="connsiteY2583" fmla="*/ 2808958 h 6254983"/>
              <a:gd name="connsiteX2584" fmla="*/ 974119 w 3336462"/>
              <a:gd name="connsiteY2584" fmla="*/ 2807829 h 6254983"/>
              <a:gd name="connsiteX2585" fmla="*/ 973894 w 3336462"/>
              <a:gd name="connsiteY2585" fmla="*/ 2809410 h 6254983"/>
              <a:gd name="connsiteX2586" fmla="*/ 922331 w 3336462"/>
              <a:gd name="connsiteY2586" fmla="*/ 2874624 h 6254983"/>
              <a:gd name="connsiteX2587" fmla="*/ 909468 w 3336462"/>
              <a:gd name="connsiteY2587" fmla="*/ 2867290 h 6254983"/>
              <a:gd name="connsiteX2588" fmla="*/ 953246 w 3336462"/>
              <a:gd name="connsiteY2588" fmla="*/ 2801962 h 6254983"/>
              <a:gd name="connsiteX2589" fmla="*/ 912175 w 3336462"/>
              <a:gd name="connsiteY2589" fmla="*/ 2788422 h 6254983"/>
              <a:gd name="connsiteX2590" fmla="*/ 781972 w 3336462"/>
              <a:gd name="connsiteY2590" fmla="*/ 2911519 h 6254983"/>
              <a:gd name="connsiteX2591" fmla="*/ 771930 w 3336462"/>
              <a:gd name="connsiteY2591" fmla="*/ 2900462 h 6254983"/>
              <a:gd name="connsiteX2592" fmla="*/ 857229 w 3336462"/>
              <a:gd name="connsiteY2592" fmla="*/ 2814487 h 6254983"/>
              <a:gd name="connsiteX2593" fmla="*/ 832519 w 3336462"/>
              <a:gd name="connsiteY2593" fmla="*/ 2813020 h 6254983"/>
              <a:gd name="connsiteX2594" fmla="*/ 809614 w 3336462"/>
              <a:gd name="connsiteY2594" fmla="*/ 2841001 h 6254983"/>
              <a:gd name="connsiteX2595" fmla="*/ 780618 w 3336462"/>
              <a:gd name="connsiteY2595" fmla="*/ 2864809 h 6254983"/>
              <a:gd name="connsiteX2596" fmla="*/ 773735 w 3336462"/>
              <a:gd name="connsiteY2596" fmla="*/ 2859280 h 6254983"/>
              <a:gd name="connsiteX2597" fmla="*/ 798670 w 3336462"/>
              <a:gd name="connsiteY2597" fmla="*/ 2822497 h 6254983"/>
              <a:gd name="connsiteX2598" fmla="*/ 799798 w 3336462"/>
              <a:gd name="connsiteY2598" fmla="*/ 2821144 h 6254983"/>
              <a:gd name="connsiteX2599" fmla="*/ 779489 w 3336462"/>
              <a:gd name="connsiteY2599" fmla="*/ 2824077 h 6254983"/>
              <a:gd name="connsiteX2600" fmla="*/ 749816 w 3336462"/>
              <a:gd name="connsiteY2600" fmla="*/ 2869208 h 6254983"/>
              <a:gd name="connsiteX2601" fmla="*/ 707730 w 3336462"/>
              <a:gd name="connsiteY2601" fmla="*/ 2918628 h 6254983"/>
              <a:gd name="connsiteX2602" fmla="*/ 700396 w 3336462"/>
              <a:gd name="connsiteY2602" fmla="*/ 2913664 h 6254983"/>
              <a:gd name="connsiteX2603" fmla="*/ 739209 w 3336462"/>
              <a:gd name="connsiteY2603" fmla="*/ 2851156 h 6254983"/>
              <a:gd name="connsiteX2604" fmla="*/ 757601 w 3336462"/>
              <a:gd name="connsiteY2604" fmla="*/ 2820466 h 6254983"/>
              <a:gd name="connsiteX2605" fmla="*/ 739886 w 3336462"/>
              <a:gd name="connsiteY2605" fmla="*/ 2821369 h 6254983"/>
              <a:gd name="connsiteX2606" fmla="*/ 647028 w 3336462"/>
              <a:gd name="connsiteY2606" fmla="*/ 2940065 h 6254983"/>
              <a:gd name="connsiteX2607" fmla="*/ 636987 w 3336462"/>
              <a:gd name="connsiteY2607" fmla="*/ 2930814 h 6254983"/>
              <a:gd name="connsiteX2608" fmla="*/ 683472 w 3336462"/>
              <a:gd name="connsiteY2608" fmla="*/ 2871465 h 6254983"/>
              <a:gd name="connsiteX2609" fmla="*/ 707053 w 3336462"/>
              <a:gd name="connsiteY2609" fmla="*/ 2834344 h 6254983"/>
              <a:gd name="connsiteX2610" fmla="*/ 674671 w 3336462"/>
              <a:gd name="connsiteY2610" fmla="*/ 2859392 h 6254983"/>
              <a:gd name="connsiteX2611" fmla="*/ 610472 w 3336462"/>
              <a:gd name="connsiteY2611" fmla="*/ 2921224 h 6254983"/>
              <a:gd name="connsiteX2612" fmla="*/ 593434 w 3336462"/>
              <a:gd name="connsiteY2612" fmla="*/ 2899109 h 6254983"/>
              <a:gd name="connsiteX2613" fmla="*/ 605846 w 3336462"/>
              <a:gd name="connsiteY2613" fmla="*/ 2888390 h 6254983"/>
              <a:gd name="connsiteX2614" fmla="*/ 606410 w 3336462"/>
              <a:gd name="connsiteY2614" fmla="*/ 2886246 h 6254983"/>
              <a:gd name="connsiteX2615" fmla="*/ 647480 w 3336462"/>
              <a:gd name="connsiteY2615" fmla="*/ 2838858 h 6254983"/>
              <a:gd name="connsiteX2616" fmla="*/ 654588 w 3336462"/>
              <a:gd name="connsiteY2616" fmla="*/ 2837164 h 6254983"/>
              <a:gd name="connsiteX2617" fmla="*/ 667562 w 3336462"/>
              <a:gd name="connsiteY2617" fmla="*/ 2809070 h 6254983"/>
              <a:gd name="connsiteX2618" fmla="*/ 676815 w 3336462"/>
              <a:gd name="connsiteY2618" fmla="*/ 2734152 h 6254983"/>
              <a:gd name="connsiteX2619" fmla="*/ 655942 w 3336462"/>
              <a:gd name="connsiteY2619" fmla="*/ 2784474 h 6254983"/>
              <a:gd name="connsiteX2620" fmla="*/ 619837 w 3336462"/>
              <a:gd name="connsiteY2620" fmla="*/ 2850818 h 6254983"/>
              <a:gd name="connsiteX2621" fmla="*/ 604605 w 3336462"/>
              <a:gd name="connsiteY2621" fmla="*/ 2841678 h 6254983"/>
              <a:gd name="connsiteX2622" fmla="*/ 636760 w 3336462"/>
              <a:gd name="connsiteY2622" fmla="*/ 2776350 h 6254983"/>
              <a:gd name="connsiteX2623" fmla="*/ 660567 w 3336462"/>
              <a:gd name="connsiteY2623" fmla="*/ 2719371 h 6254983"/>
              <a:gd name="connsiteX2624" fmla="*/ 643756 w 3336462"/>
              <a:gd name="connsiteY2624" fmla="*/ 2630237 h 6254983"/>
              <a:gd name="connsiteX2625" fmla="*/ 595691 w 3336462"/>
              <a:gd name="connsiteY2625" fmla="*/ 2706848 h 6254983"/>
              <a:gd name="connsiteX2626" fmla="*/ 574253 w 3336462"/>
              <a:gd name="connsiteY2626" fmla="*/ 2697031 h 6254983"/>
              <a:gd name="connsiteX2627" fmla="*/ 615209 w 3336462"/>
              <a:gd name="connsiteY2627" fmla="*/ 2615456 h 6254983"/>
              <a:gd name="connsiteX2628" fmla="*/ 607312 w 3336462"/>
              <a:gd name="connsiteY2628" fmla="*/ 2576642 h 6254983"/>
              <a:gd name="connsiteX2629" fmla="*/ 572561 w 3336462"/>
              <a:gd name="connsiteY2629" fmla="*/ 2570212 h 6254983"/>
              <a:gd name="connsiteX2630" fmla="*/ 566807 w 3336462"/>
              <a:gd name="connsiteY2630" fmla="*/ 2570099 h 6254983"/>
              <a:gd name="connsiteX2631" fmla="*/ 563873 w 3336462"/>
              <a:gd name="connsiteY2631" fmla="*/ 2570324 h 6254983"/>
              <a:gd name="connsiteX2632" fmla="*/ 545707 w 3336462"/>
              <a:gd name="connsiteY2632" fmla="*/ 2661941 h 6254983"/>
              <a:gd name="connsiteX2633" fmla="*/ 530928 w 3336462"/>
              <a:gd name="connsiteY2633" fmla="*/ 2657540 h 6254983"/>
              <a:gd name="connsiteX2634" fmla="*/ 531830 w 3336462"/>
              <a:gd name="connsiteY2634" fmla="*/ 2588716 h 6254983"/>
              <a:gd name="connsiteX2635" fmla="*/ 529574 w 3336462"/>
              <a:gd name="connsiteY2635" fmla="*/ 2587135 h 6254983"/>
              <a:gd name="connsiteX2636" fmla="*/ 517274 w 3336462"/>
              <a:gd name="connsiteY2636" fmla="*/ 2572694 h 6254983"/>
              <a:gd name="connsiteX2637" fmla="*/ 511634 w 3336462"/>
              <a:gd name="connsiteY2637" fmla="*/ 2571678 h 6254983"/>
              <a:gd name="connsiteX2638" fmla="*/ 511746 w 3336462"/>
              <a:gd name="connsiteY2638" fmla="*/ 2571000 h 6254983"/>
              <a:gd name="connsiteX2639" fmla="*/ 501253 w 3336462"/>
              <a:gd name="connsiteY2639" fmla="*/ 2587023 h 6254983"/>
              <a:gd name="connsiteX2640" fmla="*/ 477221 w 3336462"/>
              <a:gd name="connsiteY2640" fmla="*/ 2584315 h 6254983"/>
              <a:gd name="connsiteX2641" fmla="*/ 432992 w 3336462"/>
              <a:gd name="connsiteY2641" fmla="*/ 2638698 h 6254983"/>
              <a:gd name="connsiteX2642" fmla="*/ 379962 w 3336462"/>
              <a:gd name="connsiteY2642" fmla="*/ 2762585 h 6254983"/>
              <a:gd name="connsiteX2643" fmla="*/ 366309 w 3336462"/>
              <a:gd name="connsiteY2643" fmla="*/ 2755139 h 6254983"/>
              <a:gd name="connsiteX2644" fmla="*/ 408958 w 3336462"/>
              <a:gd name="connsiteY2644" fmla="*/ 2624595 h 6254983"/>
              <a:gd name="connsiteX2645" fmla="*/ 381428 w 3336462"/>
              <a:gd name="connsiteY2645" fmla="*/ 2519438 h 6254983"/>
              <a:gd name="connsiteX2646" fmla="*/ 369468 w 3336462"/>
              <a:gd name="connsiteY2646" fmla="*/ 2529254 h 6254983"/>
              <a:gd name="connsiteX2647" fmla="*/ 363489 w 3336462"/>
              <a:gd name="connsiteY2647" fmla="*/ 2532187 h 6254983"/>
              <a:gd name="connsiteX2648" fmla="*/ 356380 w 3336462"/>
              <a:gd name="connsiteY2648" fmla="*/ 2567165 h 6254983"/>
              <a:gd name="connsiteX2649" fmla="*/ 339455 w 3336462"/>
              <a:gd name="connsiteY2649" fmla="*/ 2639940 h 6254983"/>
              <a:gd name="connsiteX2650" fmla="*/ 327384 w 3336462"/>
              <a:gd name="connsiteY2650" fmla="*/ 2638134 h 6254983"/>
              <a:gd name="connsiteX2651" fmla="*/ 334829 w 3336462"/>
              <a:gd name="connsiteY2651" fmla="*/ 2565811 h 6254983"/>
              <a:gd name="connsiteX2652" fmla="*/ 345097 w 3336462"/>
              <a:gd name="connsiteY2652" fmla="*/ 2509170 h 6254983"/>
              <a:gd name="connsiteX2653" fmla="*/ 333476 w 3336462"/>
              <a:gd name="connsiteY2653" fmla="*/ 2481979 h 6254983"/>
              <a:gd name="connsiteX2654" fmla="*/ 326481 w 3336462"/>
              <a:gd name="connsiteY2654" fmla="*/ 2473404 h 6254983"/>
              <a:gd name="connsiteX2655" fmla="*/ 325352 w 3336462"/>
              <a:gd name="connsiteY2655" fmla="*/ 2498452 h 6254983"/>
              <a:gd name="connsiteX2656" fmla="*/ 314521 w 3336462"/>
              <a:gd name="connsiteY2656" fmla="*/ 2559832 h 6254983"/>
              <a:gd name="connsiteX2657" fmla="*/ 302674 w 3336462"/>
              <a:gd name="connsiteY2657" fmla="*/ 2557687 h 6254983"/>
              <a:gd name="connsiteX2658" fmla="*/ 304252 w 3336462"/>
              <a:gd name="connsiteY2658" fmla="*/ 2510863 h 6254983"/>
              <a:gd name="connsiteX2659" fmla="*/ 302334 w 3336462"/>
              <a:gd name="connsiteY2659" fmla="*/ 2473518 h 6254983"/>
              <a:gd name="connsiteX2660" fmla="*/ 288119 w 3336462"/>
              <a:gd name="connsiteY2660" fmla="*/ 2500934 h 6254983"/>
              <a:gd name="connsiteX2661" fmla="*/ 262732 w 3336462"/>
              <a:gd name="connsiteY2661" fmla="*/ 2585330 h 6254983"/>
              <a:gd name="connsiteX2662" fmla="*/ 247162 w 3336462"/>
              <a:gd name="connsiteY2662" fmla="*/ 2576868 h 6254983"/>
              <a:gd name="connsiteX2663" fmla="*/ 251788 w 3336462"/>
              <a:gd name="connsiteY2663" fmla="*/ 2550014 h 6254983"/>
              <a:gd name="connsiteX2664" fmla="*/ 239377 w 3336462"/>
              <a:gd name="connsiteY2664" fmla="*/ 2507366 h 6254983"/>
              <a:gd name="connsiteX2665" fmla="*/ 186686 w 3336462"/>
              <a:gd name="connsiteY2665" fmla="*/ 2545051 h 6254983"/>
              <a:gd name="connsiteX2666" fmla="*/ 173259 w 3336462"/>
              <a:gd name="connsiteY2666" fmla="*/ 2552948 h 6254983"/>
              <a:gd name="connsiteX2667" fmla="*/ 133994 w 3336462"/>
              <a:gd name="connsiteY2667" fmla="*/ 2674578 h 6254983"/>
              <a:gd name="connsiteX2668" fmla="*/ 121808 w 3336462"/>
              <a:gd name="connsiteY2668" fmla="*/ 2671193 h 6254983"/>
              <a:gd name="connsiteX2669" fmla="*/ 120681 w 3336462"/>
              <a:gd name="connsiteY2669" fmla="*/ 2631027 h 6254983"/>
              <a:gd name="connsiteX2670" fmla="*/ 76565 w 3336462"/>
              <a:gd name="connsiteY2670" fmla="*/ 2549902 h 6254983"/>
              <a:gd name="connsiteX2671" fmla="*/ 292 w 3336462"/>
              <a:gd name="connsiteY2671" fmla="*/ 2547983 h 6254983"/>
              <a:gd name="connsiteX2672" fmla="*/ 0 w 3336462"/>
              <a:gd name="connsiteY2672" fmla="*/ 2548104 h 6254983"/>
              <a:gd name="connsiteX2673" fmla="*/ 0 w 3336462"/>
              <a:gd name="connsiteY2673" fmla="*/ 2523832 h 6254983"/>
              <a:gd name="connsiteX2674" fmla="*/ 49880 w 3336462"/>
              <a:gd name="connsiteY2674" fmla="*/ 2516434 h 6254983"/>
              <a:gd name="connsiteX2675" fmla="*/ 95745 w 3336462"/>
              <a:gd name="connsiteY2675" fmla="*/ 2535686 h 6254983"/>
              <a:gd name="connsiteX2676" fmla="*/ 127676 w 3336462"/>
              <a:gd name="connsiteY2676" fmla="*/ 2582397 h 6254983"/>
              <a:gd name="connsiteX2677" fmla="*/ 130948 w 3336462"/>
              <a:gd name="connsiteY2677" fmla="*/ 2566940 h 6254983"/>
              <a:gd name="connsiteX2678" fmla="*/ 168294 w 3336462"/>
              <a:gd name="connsiteY2678" fmla="*/ 2530833 h 6254983"/>
              <a:gd name="connsiteX2679" fmla="*/ 231027 w 3336462"/>
              <a:gd name="connsiteY2679" fmla="*/ 2478368 h 6254983"/>
              <a:gd name="connsiteX2680" fmla="*/ 261942 w 3336462"/>
              <a:gd name="connsiteY2680" fmla="*/ 2504771 h 6254983"/>
              <a:gd name="connsiteX2681" fmla="*/ 268599 w 3336462"/>
              <a:gd name="connsiteY2681" fmla="*/ 2480061 h 6254983"/>
              <a:gd name="connsiteX2682" fmla="*/ 301094 w 3336462"/>
              <a:gd name="connsiteY2682" fmla="*/ 2442038 h 6254983"/>
              <a:gd name="connsiteX2683" fmla="*/ 366422 w 3336462"/>
              <a:gd name="connsiteY2683" fmla="*/ 2498452 h 6254983"/>
              <a:gd name="connsiteX2684" fmla="*/ 374658 w 3336462"/>
              <a:gd name="connsiteY2684" fmla="*/ 2491456 h 6254983"/>
              <a:gd name="connsiteX2685" fmla="*/ 393162 w 3336462"/>
              <a:gd name="connsiteY2685" fmla="*/ 2491456 h 6254983"/>
              <a:gd name="connsiteX2686" fmla="*/ 426560 w 3336462"/>
              <a:gd name="connsiteY2686" fmla="*/ 2589506 h 6254983"/>
              <a:gd name="connsiteX2687" fmla="*/ 438069 w 3336462"/>
              <a:gd name="connsiteY2687" fmla="*/ 2568746 h 6254983"/>
              <a:gd name="connsiteX2688" fmla="*/ 490083 w 3336462"/>
              <a:gd name="connsiteY2688" fmla="*/ 2556785 h 6254983"/>
              <a:gd name="connsiteX2689" fmla="*/ 503961 w 3336462"/>
              <a:gd name="connsiteY2689" fmla="*/ 2541665 h 6254983"/>
              <a:gd name="connsiteX2690" fmla="*/ 518967 w 3336462"/>
              <a:gd name="connsiteY2690" fmla="*/ 2540424 h 6254983"/>
              <a:gd name="connsiteX2691" fmla="*/ 602347 w 3336462"/>
              <a:gd name="connsiteY2691" fmla="*/ 1783116 h 6254983"/>
              <a:gd name="connsiteX2692" fmla="*/ 551574 w 3336462"/>
              <a:gd name="connsiteY2692" fmla="*/ 1817979 h 6254983"/>
              <a:gd name="connsiteX2693" fmla="*/ 167504 w 3336462"/>
              <a:gd name="connsiteY2693" fmla="*/ 2128598 h 6254983"/>
              <a:gd name="connsiteX2694" fmla="*/ 96422 w 3336462"/>
              <a:gd name="connsiteY2694" fmla="*/ 2217168 h 6254983"/>
              <a:gd name="connsiteX2695" fmla="*/ 4127 w 3336462"/>
              <a:gd name="connsiteY2695" fmla="*/ 2311608 h 6254983"/>
              <a:gd name="connsiteX2696" fmla="*/ 0 w 3336462"/>
              <a:gd name="connsiteY2696" fmla="*/ 2315916 h 6254983"/>
              <a:gd name="connsiteX2697" fmla="*/ 0 w 3336462"/>
              <a:gd name="connsiteY2697" fmla="*/ 2164614 h 6254983"/>
              <a:gd name="connsiteX2698" fmla="*/ 12182 w 3336462"/>
              <a:gd name="connsiteY2698" fmla="*/ 2138570 h 6254983"/>
              <a:gd name="connsiteX2699" fmla="*/ 24324 w 3336462"/>
              <a:gd name="connsiteY2699" fmla="*/ 2081209 h 6254983"/>
              <a:gd name="connsiteX2700" fmla="*/ 104771 w 3336462"/>
              <a:gd name="connsiteY2700" fmla="*/ 1704135 h 6254983"/>
              <a:gd name="connsiteX2701" fmla="*/ 102289 w 3336462"/>
              <a:gd name="connsiteY2701" fmla="*/ 1679312 h 6254983"/>
              <a:gd name="connsiteX2702" fmla="*/ 23428 w 3336462"/>
              <a:gd name="connsiteY2702" fmla="*/ 1425827 h 6254983"/>
              <a:gd name="connsiteX2703" fmla="*/ 0 w 3336462"/>
              <a:gd name="connsiteY2703" fmla="*/ 1359846 h 6254983"/>
              <a:gd name="connsiteX2704" fmla="*/ 0 w 3336462"/>
              <a:gd name="connsiteY2704" fmla="*/ 1259404 h 6254983"/>
              <a:gd name="connsiteX2705" fmla="*/ 30755 w 3336462"/>
              <a:gd name="connsiteY2705" fmla="*/ 1340260 h 6254983"/>
              <a:gd name="connsiteX2706" fmla="*/ 9092 w 3336462"/>
              <a:gd name="connsiteY2706" fmla="*/ 1240519 h 6254983"/>
              <a:gd name="connsiteX2707" fmla="*/ 0 w 3336462"/>
              <a:gd name="connsiteY2707" fmla="*/ 1205414 h 6254983"/>
              <a:gd name="connsiteX2708" fmla="*/ 0 w 3336462"/>
              <a:gd name="connsiteY2708" fmla="*/ 1078842 h 6254983"/>
              <a:gd name="connsiteX2709" fmla="*/ 27823 w 3336462"/>
              <a:gd name="connsiteY2709" fmla="*/ 1199563 h 6254983"/>
              <a:gd name="connsiteX2710" fmla="*/ 50952 w 3336462"/>
              <a:gd name="connsiteY2710" fmla="*/ 1298175 h 6254983"/>
              <a:gd name="connsiteX2711" fmla="*/ 0 w 3336462"/>
              <a:gd name="connsiteY2711" fmla="*/ 955595 h 6254983"/>
              <a:gd name="connsiteX2712" fmla="*/ 0 w 3336462"/>
              <a:gd name="connsiteY2712" fmla="*/ 890050 h 6254983"/>
              <a:gd name="connsiteX2713" fmla="*/ 7851 w 3336462"/>
              <a:gd name="connsiteY2713" fmla="*/ 894473 h 6254983"/>
              <a:gd name="connsiteX2714" fmla="*/ 74871 w 3336462"/>
              <a:gd name="connsiteY2714" fmla="*/ 1223256 h 6254983"/>
              <a:gd name="connsiteX2715" fmla="*/ 38203 w 3336462"/>
              <a:gd name="connsiteY2715" fmla="*/ 776566 h 6254983"/>
              <a:gd name="connsiteX2716" fmla="*/ 56255 w 3336462"/>
              <a:gd name="connsiteY2716" fmla="*/ 773858 h 6254983"/>
              <a:gd name="connsiteX2717" fmla="*/ 108156 w 3336462"/>
              <a:gd name="connsiteY2717" fmla="*/ 1275836 h 6254983"/>
              <a:gd name="connsiteX2718" fmla="*/ 125419 w 3336462"/>
              <a:gd name="connsiteY2718" fmla="*/ 1483779 h 6254983"/>
              <a:gd name="connsiteX2719" fmla="*/ 123613 w 3336462"/>
              <a:gd name="connsiteY2719" fmla="*/ 1148000 h 6254983"/>
              <a:gd name="connsiteX2720" fmla="*/ 84801 w 3336462"/>
              <a:gd name="connsiteY2720" fmla="*/ 597846 h 6254983"/>
              <a:gd name="connsiteX2721" fmla="*/ 110864 w 3336462"/>
              <a:gd name="connsiteY2721" fmla="*/ 594460 h 6254983"/>
              <a:gd name="connsiteX2722" fmla="*/ 156109 w 3336462"/>
              <a:gd name="connsiteY2722" fmla="*/ 1075676 h 6254983"/>
              <a:gd name="connsiteX2723" fmla="*/ 167165 w 3336462"/>
              <a:gd name="connsiteY2723" fmla="*/ 633162 h 6254983"/>
              <a:gd name="connsiteX2724" fmla="*/ 191086 w 3336462"/>
              <a:gd name="connsiteY2724" fmla="*/ 631807 h 6254983"/>
              <a:gd name="connsiteX2725" fmla="*/ 183526 w 3336462"/>
              <a:gd name="connsiteY2725" fmla="*/ 1105690 h 6254983"/>
              <a:gd name="connsiteX2726" fmla="*/ 169760 w 3336462"/>
              <a:gd name="connsiteY2726" fmla="*/ 1431991 h 6254983"/>
              <a:gd name="connsiteX2727" fmla="*/ 199548 w 3336462"/>
              <a:gd name="connsiteY2727" fmla="*/ 1154883 h 6254983"/>
              <a:gd name="connsiteX2728" fmla="*/ 261829 w 3336462"/>
              <a:gd name="connsiteY2728" fmla="*/ 743282 h 6254983"/>
              <a:gd name="connsiteX2729" fmla="*/ 282928 w 3336462"/>
              <a:gd name="connsiteY2729" fmla="*/ 746666 h 6254983"/>
              <a:gd name="connsiteX2730" fmla="*/ 222903 w 3336462"/>
              <a:gd name="connsiteY2730" fmla="*/ 1223820 h 6254983"/>
              <a:gd name="connsiteX2731" fmla="*/ 219857 w 3336462"/>
              <a:gd name="connsiteY2731" fmla="*/ 1258121 h 6254983"/>
              <a:gd name="connsiteX2732" fmla="*/ 239039 w 3336462"/>
              <a:gd name="connsiteY2732" fmla="*/ 1174402 h 6254983"/>
              <a:gd name="connsiteX2733" fmla="*/ 264537 w 3336462"/>
              <a:gd name="connsiteY2733" fmla="*/ 1179254 h 6254983"/>
              <a:gd name="connsiteX2734" fmla="*/ 253028 w 3336462"/>
              <a:gd name="connsiteY2734" fmla="*/ 1248079 h 6254983"/>
              <a:gd name="connsiteX2735" fmla="*/ 340358 w 3336462"/>
              <a:gd name="connsiteY2735" fmla="*/ 1001321 h 6254983"/>
              <a:gd name="connsiteX2736" fmla="*/ 357959 w 3336462"/>
              <a:gd name="connsiteY2736" fmla="*/ 1007754 h 6254983"/>
              <a:gd name="connsiteX2737" fmla="*/ 270179 w 3336462"/>
              <a:gd name="connsiteY2737" fmla="*/ 1290954 h 6254983"/>
              <a:gd name="connsiteX2738" fmla="*/ 232720 w 3336462"/>
              <a:gd name="connsiteY2738" fmla="*/ 1415405 h 6254983"/>
              <a:gd name="connsiteX2739" fmla="*/ 393613 w 3336462"/>
              <a:gd name="connsiteY2739" fmla="*/ 1145178 h 6254983"/>
              <a:gd name="connsiteX2740" fmla="*/ 416518 w 3336462"/>
              <a:gd name="connsiteY2740" fmla="*/ 1159396 h 6254983"/>
              <a:gd name="connsiteX2741" fmla="*/ 245582 w 3336462"/>
              <a:gd name="connsiteY2741" fmla="*/ 1457941 h 6254983"/>
              <a:gd name="connsiteX2742" fmla="*/ 255510 w 3336462"/>
              <a:gd name="connsiteY2742" fmla="*/ 1443386 h 6254983"/>
              <a:gd name="connsiteX2743" fmla="*/ 564550 w 3336462"/>
              <a:gd name="connsiteY2743" fmla="*/ 1108849 h 6254983"/>
              <a:gd name="connsiteX2744" fmla="*/ 827554 w 3336462"/>
              <a:gd name="connsiteY2744" fmla="*/ 901580 h 6254983"/>
              <a:gd name="connsiteX2745" fmla="*/ 1040124 w 3336462"/>
              <a:gd name="connsiteY2745" fmla="*/ 791798 h 6254983"/>
              <a:gd name="connsiteX2746" fmla="*/ 1145620 w 3336462"/>
              <a:gd name="connsiteY2746" fmla="*/ 729403 h 6254983"/>
              <a:gd name="connsiteX2747" fmla="*/ 1135014 w 3336462"/>
              <a:gd name="connsiteY2747" fmla="*/ 711915 h 6254983"/>
              <a:gd name="connsiteX2748" fmla="*/ 1133547 w 3336462"/>
              <a:gd name="connsiteY2748" fmla="*/ 686191 h 6254983"/>
              <a:gd name="connsiteX2749" fmla="*/ 1155774 w 3336462"/>
              <a:gd name="connsiteY2749" fmla="*/ 680886 h 6254983"/>
              <a:gd name="connsiteX2750" fmla="*/ 1296585 w 3336462"/>
              <a:gd name="connsiteY2750" fmla="*/ 548088 h 6254983"/>
              <a:gd name="connsiteX2751" fmla="*/ 1375566 w 3336462"/>
              <a:gd name="connsiteY2751" fmla="*/ 457260 h 6254983"/>
              <a:gd name="connsiteX2752" fmla="*/ 1377934 w 3336462"/>
              <a:gd name="connsiteY2752" fmla="*/ 444059 h 6254983"/>
              <a:gd name="connsiteX2753" fmla="*/ 1287558 w 3336462"/>
              <a:gd name="connsiteY2753" fmla="*/ 508485 h 6254983"/>
              <a:gd name="connsiteX2754" fmla="*/ 1274921 w 3336462"/>
              <a:gd name="connsiteY2754" fmla="*/ 491785 h 6254983"/>
              <a:gd name="connsiteX2755" fmla="*/ 1381997 w 3336462"/>
              <a:gd name="connsiteY2755" fmla="*/ 408630 h 6254983"/>
              <a:gd name="connsiteX2756" fmla="*/ 1381093 w 3336462"/>
              <a:gd name="connsiteY2756" fmla="*/ 392045 h 6254983"/>
              <a:gd name="connsiteX2757" fmla="*/ 1366652 w 3336462"/>
              <a:gd name="connsiteY2757" fmla="*/ 405132 h 6254983"/>
              <a:gd name="connsiteX2758" fmla="*/ 1319377 w 3336462"/>
              <a:gd name="connsiteY2758" fmla="*/ 425218 h 6254983"/>
              <a:gd name="connsiteX2759" fmla="*/ 1314525 w 3336462"/>
              <a:gd name="connsiteY2759" fmla="*/ 410210 h 6254983"/>
              <a:gd name="connsiteX2760" fmla="*/ 1354015 w 3336462"/>
              <a:gd name="connsiteY2760" fmla="*/ 382230 h 6254983"/>
              <a:gd name="connsiteX2761" fmla="*/ 1371616 w 3336462"/>
              <a:gd name="connsiteY2761" fmla="*/ 366658 h 6254983"/>
              <a:gd name="connsiteX2762" fmla="*/ 1311366 w 3336462"/>
              <a:gd name="connsiteY2762" fmla="*/ 357971 h 6254983"/>
              <a:gd name="connsiteX2763" fmla="*/ 1303467 w 3336462"/>
              <a:gd name="connsiteY2763" fmla="*/ 356841 h 6254983"/>
              <a:gd name="connsiteX2764" fmla="*/ 1265670 w 3336462"/>
              <a:gd name="connsiteY2764" fmla="*/ 384486 h 6254983"/>
              <a:gd name="connsiteX2765" fmla="*/ 1255515 w 3336462"/>
              <a:gd name="connsiteY2765" fmla="*/ 391142 h 6254983"/>
              <a:gd name="connsiteX2766" fmla="*/ 1241749 w 3336462"/>
              <a:gd name="connsiteY2766" fmla="*/ 366998 h 6254983"/>
              <a:gd name="connsiteX2767" fmla="*/ 1336640 w 3336462"/>
              <a:gd name="connsiteY2767" fmla="*/ 250783 h 6254983"/>
              <a:gd name="connsiteX2768" fmla="*/ 1297262 w 3336462"/>
              <a:gd name="connsiteY2768" fmla="*/ 242772 h 6254983"/>
              <a:gd name="connsiteX2769" fmla="*/ 1249536 w 3336462"/>
              <a:gd name="connsiteY2769" fmla="*/ 283164 h 6254983"/>
              <a:gd name="connsiteX2770" fmla="*/ 1151486 w 3336462"/>
              <a:gd name="connsiteY2770" fmla="*/ 347703 h 6254983"/>
              <a:gd name="connsiteX2771" fmla="*/ 1141333 w 3336462"/>
              <a:gd name="connsiteY2771" fmla="*/ 332697 h 6254983"/>
              <a:gd name="connsiteX2772" fmla="*/ 1241749 w 3336462"/>
              <a:gd name="connsiteY2772" fmla="*/ 250331 h 6254983"/>
              <a:gd name="connsiteX2773" fmla="*/ 1290154 w 3336462"/>
              <a:gd name="connsiteY2773" fmla="*/ 206101 h 6254983"/>
              <a:gd name="connsiteX2774" fmla="*/ 1257321 w 3336462"/>
              <a:gd name="connsiteY2774" fmla="*/ 172592 h 6254983"/>
              <a:gd name="connsiteX2775" fmla="*/ 1225503 w 3336462"/>
              <a:gd name="connsiteY2775" fmla="*/ 198657 h 6254983"/>
              <a:gd name="connsiteX2776" fmla="*/ 1211399 w 3336462"/>
              <a:gd name="connsiteY2776" fmla="*/ 193464 h 6254983"/>
              <a:gd name="connsiteX2777" fmla="*/ 1220652 w 3336462"/>
              <a:gd name="connsiteY2777" fmla="*/ 162889 h 6254983"/>
              <a:gd name="connsiteX2778" fmla="*/ 1236221 w 3336462"/>
              <a:gd name="connsiteY2778" fmla="*/ 151607 h 6254983"/>
              <a:gd name="connsiteX2779" fmla="*/ 1222569 w 3336462"/>
              <a:gd name="connsiteY2779" fmla="*/ 138743 h 6254983"/>
              <a:gd name="connsiteX2780" fmla="*/ 1176084 w 3336462"/>
              <a:gd name="connsiteY2780" fmla="*/ 139194 h 6254983"/>
              <a:gd name="connsiteX2781" fmla="*/ 1145055 w 3336462"/>
              <a:gd name="connsiteY2781" fmla="*/ 151492 h 6254983"/>
              <a:gd name="connsiteX2782" fmla="*/ 1139753 w 3336462"/>
              <a:gd name="connsiteY2782" fmla="*/ 165257 h 6254983"/>
              <a:gd name="connsiteX2783" fmla="*/ 1114817 w 3336462"/>
              <a:gd name="connsiteY2783" fmla="*/ 157586 h 6254983"/>
              <a:gd name="connsiteX2784" fmla="*/ 1123054 w 3336462"/>
              <a:gd name="connsiteY2784" fmla="*/ 109972 h 6254983"/>
              <a:gd name="connsiteX2785" fmla="*/ 815481 w 3336462"/>
              <a:gd name="connsiteY2785" fmla="*/ 282374 h 6254983"/>
              <a:gd name="connsiteX2786" fmla="*/ 811081 w 3336462"/>
              <a:gd name="connsiteY2786" fmla="*/ 294673 h 6254983"/>
              <a:gd name="connsiteX2787" fmla="*/ 783325 w 3336462"/>
              <a:gd name="connsiteY2787" fmla="*/ 285533 h 6254983"/>
              <a:gd name="connsiteX2788" fmla="*/ 844141 w 3336462"/>
              <a:gd name="connsiteY2788" fmla="*/ 37536 h 6254983"/>
              <a:gd name="connsiteX2789" fmla="*/ 851505 w 3336462"/>
              <a:gd name="connsiteY2789" fmla="*/ 0 h 6254983"/>
              <a:gd name="connsiteX2790" fmla="*/ 890618 w 3336462"/>
              <a:gd name="connsiteY2790" fmla="*/ 0 h 6254983"/>
              <a:gd name="connsiteX2791" fmla="*/ 883630 w 3336462"/>
              <a:gd name="connsiteY2791" fmla="*/ 26463 h 6254983"/>
              <a:gd name="connsiteX2792" fmla="*/ 872009 w 3336462"/>
              <a:gd name="connsiteY2792" fmla="*/ 71836 h 6254983"/>
              <a:gd name="connsiteX2793" fmla="*/ 832180 w 3336462"/>
              <a:gd name="connsiteY2793" fmla="*/ 236227 h 6254983"/>
              <a:gd name="connsiteX2794" fmla="*/ 1145506 w 3336462"/>
              <a:gd name="connsiteY2794" fmla="*/ 77364 h 6254983"/>
              <a:gd name="connsiteX2795" fmla="*/ 1160514 w 3336462"/>
              <a:gd name="connsiteY2795" fmla="*/ 99705 h 6254983"/>
              <a:gd name="connsiteX2796" fmla="*/ 1156790 w 3336462"/>
              <a:gd name="connsiteY2796" fmla="*/ 115275 h 6254983"/>
              <a:gd name="connsiteX2797" fmla="*/ 1193459 w 3336462"/>
              <a:gd name="connsiteY2797" fmla="*/ 107264 h 6254983"/>
              <a:gd name="connsiteX2798" fmla="*/ 1253710 w 3336462"/>
              <a:gd name="connsiteY2798" fmla="*/ 118210 h 6254983"/>
              <a:gd name="connsiteX2799" fmla="*/ 1270184 w 3336462"/>
              <a:gd name="connsiteY2799" fmla="*/ 149800 h 6254983"/>
              <a:gd name="connsiteX2800" fmla="*/ 1325920 w 3336462"/>
              <a:gd name="connsiteY2800" fmla="*/ 208696 h 6254983"/>
              <a:gd name="connsiteX2801" fmla="*/ 1318700 w 3336462"/>
              <a:gd name="connsiteY2801" fmla="*/ 218738 h 6254983"/>
              <a:gd name="connsiteX2802" fmla="*/ 1355820 w 3336462"/>
              <a:gd name="connsiteY2802" fmla="*/ 226187 h 6254983"/>
              <a:gd name="connsiteX2803" fmla="*/ 1366088 w 3336462"/>
              <a:gd name="connsiteY2803" fmla="*/ 240402 h 6254983"/>
              <a:gd name="connsiteX2804" fmla="*/ 1334495 w 3336462"/>
              <a:gd name="connsiteY2804" fmla="*/ 328071 h 6254983"/>
              <a:gd name="connsiteX2805" fmla="*/ 1394859 w 3336462"/>
              <a:gd name="connsiteY2805" fmla="*/ 348042 h 6254983"/>
              <a:gd name="connsiteX2806" fmla="*/ 1401741 w 3336462"/>
              <a:gd name="connsiteY2806" fmla="*/ 484338 h 6254983"/>
              <a:gd name="connsiteX2807" fmla="*/ 1351533 w 3336462"/>
              <a:gd name="connsiteY2807" fmla="*/ 540527 h 6254983"/>
              <a:gd name="connsiteX2808" fmla="*/ 1263639 w 3336462"/>
              <a:gd name="connsiteY2808" fmla="*/ 634739 h 6254983"/>
              <a:gd name="connsiteX2809" fmla="*/ 1190299 w 3336462"/>
              <a:gd name="connsiteY2809" fmla="*/ 695442 h 6254983"/>
              <a:gd name="connsiteX2810" fmla="*/ 1175520 w 3336462"/>
              <a:gd name="connsiteY2810" fmla="*/ 746102 h 6254983"/>
              <a:gd name="connsiteX2811" fmla="*/ 728490 w 3336462"/>
              <a:gd name="connsiteY2811" fmla="*/ 1006061 h 6254983"/>
              <a:gd name="connsiteX2812" fmla="*/ 411329 w 3336462"/>
              <a:gd name="connsiteY2812" fmla="*/ 1303027 h 6254983"/>
              <a:gd name="connsiteX2813" fmla="*/ 228319 w 3336462"/>
              <a:gd name="connsiteY2813" fmla="*/ 1535455 h 6254983"/>
              <a:gd name="connsiteX2814" fmla="*/ 150806 w 3336462"/>
              <a:gd name="connsiteY2814" fmla="*/ 1768560 h 6254983"/>
              <a:gd name="connsiteX2815" fmla="*/ 119664 w 3336462"/>
              <a:gd name="connsiteY2815" fmla="*/ 1972893 h 6254983"/>
              <a:gd name="connsiteX2816" fmla="*/ 110864 w 3336462"/>
              <a:gd name="connsiteY2816" fmla="*/ 2049843 h 6254983"/>
              <a:gd name="connsiteX2817" fmla="*/ 601897 w 3336462"/>
              <a:gd name="connsiteY2817" fmla="*/ 1674348 h 6254983"/>
              <a:gd name="connsiteX2818" fmla="*/ 720254 w 3336462"/>
              <a:gd name="connsiteY2818" fmla="*/ 1422287 h 6254983"/>
              <a:gd name="connsiteX2819" fmla="*/ 725557 w 3336462"/>
              <a:gd name="connsiteY2819" fmla="*/ 1426237 h 6254983"/>
              <a:gd name="connsiteX2820" fmla="*/ 823605 w 3336462"/>
              <a:gd name="connsiteY2820" fmla="*/ 1389567 h 6254983"/>
              <a:gd name="connsiteX2821" fmla="*/ 944558 w 3336462"/>
              <a:gd name="connsiteY2821" fmla="*/ 1442032 h 6254983"/>
              <a:gd name="connsiteX2822" fmla="*/ 1396777 w 3336462"/>
              <a:gd name="connsiteY2822" fmla="*/ 1133332 h 6254983"/>
              <a:gd name="connsiteX2823" fmla="*/ 1668019 w 3336462"/>
              <a:gd name="connsiteY2823" fmla="*/ 937461 h 6254983"/>
              <a:gd name="connsiteX2824" fmla="*/ 1739439 w 3336462"/>
              <a:gd name="connsiteY2824" fmla="*/ 816169 h 6254983"/>
              <a:gd name="connsiteX2825" fmla="*/ 1878106 w 3336462"/>
              <a:gd name="connsiteY2825" fmla="*/ 627407 h 6254983"/>
              <a:gd name="connsiteX2826" fmla="*/ 2005378 w 3336462"/>
              <a:gd name="connsiteY2826" fmla="*/ 375460 h 6254983"/>
              <a:gd name="connsiteX2827" fmla="*/ 2107037 w 3336462"/>
              <a:gd name="connsiteY2827" fmla="*/ 141113 h 6254983"/>
              <a:gd name="connsiteX2828" fmla="*/ 2170164 w 3336462"/>
              <a:gd name="connsiteY2828" fmla="*/ 29722 h 6254983"/>
              <a:gd name="connsiteX2829" fmla="*/ 2186892 w 3336462"/>
              <a:gd name="connsiteY2829" fmla="*/ 0 h 6254983"/>
              <a:gd name="connsiteX2830" fmla="*/ 2216956 w 3336462"/>
              <a:gd name="connsiteY2830" fmla="*/ 0 h 6254983"/>
              <a:gd name="connsiteX2831" fmla="*/ 2171321 w 3336462"/>
              <a:gd name="connsiteY2831" fmla="*/ 77562 h 6254983"/>
              <a:gd name="connsiteX2832" fmla="*/ 2120464 w 3336462"/>
              <a:gd name="connsiteY2832" fmla="*/ 172818 h 6254983"/>
              <a:gd name="connsiteX2833" fmla="*/ 2029297 w 3336462"/>
              <a:gd name="connsiteY2833" fmla="*/ 387645 h 6254983"/>
              <a:gd name="connsiteX2834" fmla="*/ 1937003 w 3336462"/>
              <a:gd name="connsiteY2834" fmla="*/ 573023 h 6254983"/>
              <a:gd name="connsiteX2835" fmla="*/ 1858135 w 3336462"/>
              <a:gd name="connsiteY2835" fmla="*/ 711690 h 6254983"/>
              <a:gd name="connsiteX2836" fmla="*/ 1905185 w 3336462"/>
              <a:gd name="connsiteY2836" fmla="*/ 678969 h 6254983"/>
              <a:gd name="connsiteX2837" fmla="*/ 1913309 w 3336462"/>
              <a:gd name="connsiteY2837" fmla="*/ 688674 h 6254983"/>
              <a:gd name="connsiteX2838" fmla="*/ 1819887 w 3336462"/>
              <a:gd name="connsiteY2838" fmla="*/ 792476 h 6254983"/>
              <a:gd name="connsiteX2839" fmla="*/ 1788293 w 3336462"/>
              <a:gd name="connsiteY2839" fmla="*/ 833319 h 6254983"/>
              <a:gd name="connsiteX2840" fmla="*/ 1905862 w 3336462"/>
              <a:gd name="connsiteY2840" fmla="*/ 729855 h 6254983"/>
              <a:gd name="connsiteX2841" fmla="*/ 2154877 w 3336462"/>
              <a:gd name="connsiteY2841" fmla="*/ 477570 h 6254983"/>
              <a:gd name="connsiteX2842" fmla="*/ 2161870 w 3336462"/>
              <a:gd name="connsiteY2842" fmla="*/ 485693 h 6254983"/>
              <a:gd name="connsiteX2843" fmla="*/ 2030538 w 3336462"/>
              <a:gd name="connsiteY2843" fmla="*/ 633613 h 6254983"/>
              <a:gd name="connsiteX2844" fmla="*/ 1904959 w 3336462"/>
              <a:gd name="connsiteY2844" fmla="*/ 759303 h 6254983"/>
              <a:gd name="connsiteX2845" fmla="*/ 1764149 w 3336462"/>
              <a:gd name="connsiteY2845" fmla="*/ 880707 h 6254983"/>
              <a:gd name="connsiteX2846" fmla="*/ 1778027 w 3336462"/>
              <a:gd name="connsiteY2846" fmla="*/ 882625 h 6254983"/>
              <a:gd name="connsiteX2847" fmla="*/ 1933392 w 3336462"/>
              <a:gd name="connsiteY2847" fmla="*/ 758175 h 6254983"/>
              <a:gd name="connsiteX2848" fmla="*/ 2089097 w 3336462"/>
              <a:gd name="connsiteY2848" fmla="*/ 610595 h 6254983"/>
              <a:gd name="connsiteX2849" fmla="*/ 2218736 w 3336462"/>
              <a:gd name="connsiteY2849" fmla="*/ 497766 h 6254983"/>
              <a:gd name="connsiteX2850" fmla="*/ 2226860 w 3336462"/>
              <a:gd name="connsiteY2850" fmla="*/ 508936 h 6254983"/>
              <a:gd name="connsiteX2851" fmla="*/ 1937793 w 3336462"/>
              <a:gd name="connsiteY2851" fmla="*/ 792024 h 6254983"/>
              <a:gd name="connsiteX2852" fmla="*/ 1879121 w 3336462"/>
              <a:gd name="connsiteY2852" fmla="*/ 841669 h 6254983"/>
              <a:gd name="connsiteX2853" fmla="*/ 1904056 w 3336462"/>
              <a:gd name="connsiteY2853" fmla="*/ 827113 h 6254983"/>
              <a:gd name="connsiteX2854" fmla="*/ 2040918 w 3336462"/>
              <a:gd name="connsiteY2854" fmla="*/ 744071 h 6254983"/>
              <a:gd name="connsiteX2855" fmla="*/ 2047350 w 3336462"/>
              <a:gd name="connsiteY2855" fmla="*/ 755467 h 6254983"/>
              <a:gd name="connsiteX2856" fmla="*/ 1917257 w 3336462"/>
              <a:gd name="connsiteY2856" fmla="*/ 848212 h 6254983"/>
              <a:gd name="connsiteX2857" fmla="*/ 1947495 w 3336462"/>
              <a:gd name="connsiteY2857" fmla="*/ 835237 h 6254983"/>
              <a:gd name="connsiteX2858" fmla="*/ 2099703 w 3336462"/>
              <a:gd name="connsiteY2858" fmla="*/ 777131 h 6254983"/>
              <a:gd name="connsiteX2859" fmla="*/ 2166159 w 3336462"/>
              <a:gd name="connsiteY2859" fmla="*/ 751291 h 6254983"/>
              <a:gd name="connsiteX2860" fmla="*/ 2195946 w 3336462"/>
              <a:gd name="connsiteY2860" fmla="*/ 745990 h 6254983"/>
              <a:gd name="connsiteX2861" fmla="*/ 2200796 w 3336462"/>
              <a:gd name="connsiteY2861" fmla="*/ 744748 h 6254983"/>
              <a:gd name="connsiteX2862" fmla="*/ 2201586 w 3336462"/>
              <a:gd name="connsiteY2862" fmla="*/ 745312 h 6254983"/>
              <a:gd name="connsiteX2863" fmla="*/ 2201474 w 3336462"/>
              <a:gd name="connsiteY2863" fmla="*/ 751518 h 6254983"/>
              <a:gd name="connsiteX2864" fmla="*/ 2087855 w 3336462"/>
              <a:gd name="connsiteY2864" fmla="*/ 802630 h 6254983"/>
              <a:gd name="connsiteX2865" fmla="*/ 1937567 w 3336462"/>
              <a:gd name="connsiteY2865" fmla="*/ 864009 h 6254983"/>
              <a:gd name="connsiteX2866" fmla="*/ 1845724 w 3336462"/>
              <a:gd name="connsiteY2866" fmla="*/ 908576 h 6254983"/>
              <a:gd name="connsiteX2867" fmla="*/ 2085486 w 3336462"/>
              <a:gd name="connsiteY2867" fmla="*/ 834899 h 6254983"/>
              <a:gd name="connsiteX2868" fmla="*/ 2603033 w 3336462"/>
              <a:gd name="connsiteY2868" fmla="*/ 669943 h 6254983"/>
              <a:gd name="connsiteX2869" fmla="*/ 3070596 w 3336462"/>
              <a:gd name="connsiteY2869" fmla="*/ 428150 h 6254983"/>
              <a:gd name="connsiteX2870" fmla="*/ 3267709 w 3336462"/>
              <a:gd name="connsiteY2870" fmla="*/ 260148 h 6254983"/>
              <a:gd name="connsiteX2871" fmla="*/ 3274816 w 3336462"/>
              <a:gd name="connsiteY2871" fmla="*/ 115502 h 6254983"/>
              <a:gd name="connsiteX2872" fmla="*/ 3210167 w 3336462"/>
              <a:gd name="connsiteY2872" fmla="*/ 119787 h 6254983"/>
              <a:gd name="connsiteX2873" fmla="*/ 3203960 w 3336462"/>
              <a:gd name="connsiteY2873" fmla="*/ 127009 h 6254983"/>
              <a:gd name="connsiteX2874" fmla="*/ 3194031 w 3336462"/>
              <a:gd name="connsiteY2874" fmla="*/ 128813 h 6254983"/>
              <a:gd name="connsiteX2875" fmla="*/ 3184892 w 3336462"/>
              <a:gd name="connsiteY2875" fmla="*/ 133667 h 6254983"/>
              <a:gd name="connsiteX2876" fmla="*/ 3176544 w 3336462"/>
              <a:gd name="connsiteY2876" fmla="*/ 118998 h 6254983"/>
              <a:gd name="connsiteX2877" fmla="*/ 3197755 w 3336462"/>
              <a:gd name="connsiteY2877" fmla="*/ 109296 h 6254983"/>
              <a:gd name="connsiteX2878" fmla="*/ 3210279 w 3336462"/>
              <a:gd name="connsiteY2878" fmla="*/ 92144 h 6254983"/>
              <a:gd name="connsiteX2879" fmla="*/ 3226414 w 3336462"/>
              <a:gd name="connsiteY2879" fmla="*/ 21627 h 6254983"/>
              <a:gd name="connsiteX2880" fmla="*/ 3119902 w 3336462"/>
              <a:gd name="connsiteY2880" fmla="*/ 114033 h 6254983"/>
              <a:gd name="connsiteX2881" fmla="*/ 2982703 w 3336462"/>
              <a:gd name="connsiteY2881" fmla="*/ 203733 h 6254983"/>
              <a:gd name="connsiteX2882" fmla="*/ 2977625 w 3336462"/>
              <a:gd name="connsiteY2882" fmla="*/ 197414 h 6254983"/>
              <a:gd name="connsiteX2883" fmla="*/ 3109749 w 3336462"/>
              <a:gd name="connsiteY2883" fmla="*/ 101397 h 6254983"/>
              <a:gd name="connsiteX2884" fmla="*/ 3214341 w 3336462"/>
              <a:gd name="connsiteY2884" fmla="*/ 9554 h 6254983"/>
              <a:gd name="connsiteX2885" fmla="*/ 3198207 w 3336462"/>
              <a:gd name="connsiteY2885" fmla="*/ 11472 h 6254983"/>
              <a:gd name="connsiteX2886" fmla="*/ 3138182 w 3336462"/>
              <a:gd name="connsiteY2886" fmla="*/ 64389 h 6254983"/>
              <a:gd name="connsiteX2887" fmla="*/ 3059539 w 3336462"/>
              <a:gd name="connsiteY2887" fmla="*/ 116178 h 6254983"/>
              <a:gd name="connsiteX2888" fmla="*/ 3054574 w 3336462"/>
              <a:gd name="connsiteY2888" fmla="*/ 107941 h 6254983"/>
              <a:gd name="connsiteX2889" fmla="*/ 3127802 w 3336462"/>
              <a:gd name="connsiteY2889" fmla="*/ 47126 h 6254983"/>
              <a:gd name="connsiteX2890" fmla="*/ 3177785 w 3336462"/>
              <a:gd name="connsiteY2890" fmla="*/ 1204 h 6254983"/>
              <a:gd name="connsiteX2891" fmla="*/ 3177785 w 3336462"/>
              <a:gd name="connsiteY2891" fmla="*/ 979 h 6254983"/>
              <a:gd name="connsiteX2892" fmla="*/ 3177679 w 3336462"/>
              <a:gd name="connsiteY2892" fmla="*/ 0 h 6254983"/>
              <a:gd name="connsiteX2893" fmla="*/ 3232383 w 3336462"/>
              <a:gd name="connsiteY2893" fmla="*/ 0 h 6254983"/>
              <a:gd name="connsiteX2894" fmla="*/ 3245594 w 3336462"/>
              <a:gd name="connsiteY2894" fmla="*/ 18467 h 6254983"/>
              <a:gd name="connsiteX2895" fmla="*/ 3227993 w 3336462"/>
              <a:gd name="connsiteY2895" fmla="*/ 97787 h 6254983"/>
              <a:gd name="connsiteX2896" fmla="*/ 3317467 w 3336462"/>
              <a:gd name="connsiteY2896" fmla="*/ 127121 h 6254983"/>
              <a:gd name="connsiteX2897" fmla="*/ 3271432 w 3336462"/>
              <a:gd name="connsiteY2897" fmla="*/ 286888 h 6254983"/>
              <a:gd name="connsiteX2898" fmla="*/ 2810188 w 3336462"/>
              <a:gd name="connsiteY2898" fmla="*/ 605744 h 6254983"/>
              <a:gd name="connsiteX2899" fmla="*/ 2206439 w 3336462"/>
              <a:gd name="connsiteY2899" fmla="*/ 828580 h 6254983"/>
              <a:gd name="connsiteX2900" fmla="*/ 1878783 w 3336462"/>
              <a:gd name="connsiteY2900" fmla="*/ 921438 h 6254983"/>
              <a:gd name="connsiteX2901" fmla="*/ 1732444 w 3336462"/>
              <a:gd name="connsiteY2901" fmla="*/ 965330 h 6254983"/>
              <a:gd name="connsiteX2902" fmla="*/ 1192557 w 3336462"/>
              <a:gd name="connsiteY2902" fmla="*/ 1360908 h 6254983"/>
              <a:gd name="connsiteX2903" fmla="*/ 1198311 w 3336462"/>
              <a:gd name="connsiteY2903" fmla="*/ 1358539 h 6254983"/>
              <a:gd name="connsiteX2904" fmla="*/ 1244344 w 3336462"/>
              <a:gd name="connsiteY2904" fmla="*/ 1365308 h 6254983"/>
              <a:gd name="connsiteX2905" fmla="*/ 1273794 w 3336462"/>
              <a:gd name="connsiteY2905" fmla="*/ 1357636 h 6254983"/>
              <a:gd name="connsiteX2906" fmla="*/ 1326823 w 3336462"/>
              <a:gd name="connsiteY2906" fmla="*/ 1417211 h 6254983"/>
              <a:gd name="connsiteX2907" fmla="*/ 1340249 w 3336462"/>
              <a:gd name="connsiteY2907" fmla="*/ 1495401 h 6254983"/>
              <a:gd name="connsiteX2908" fmla="*/ 1355369 w 3336462"/>
              <a:gd name="connsiteY2908" fmla="*/ 1475769 h 6254983"/>
              <a:gd name="connsiteX2909" fmla="*/ 1390797 w 3336462"/>
              <a:gd name="connsiteY2909" fmla="*/ 1432894 h 6254983"/>
              <a:gd name="connsiteX2910" fmla="*/ 1476435 w 3336462"/>
              <a:gd name="connsiteY2910" fmla="*/ 1410892 h 6254983"/>
              <a:gd name="connsiteX2911" fmla="*/ 1515812 w 3336462"/>
              <a:gd name="connsiteY2911" fmla="*/ 1465614 h 6254983"/>
              <a:gd name="connsiteX2912" fmla="*/ 1550451 w 3336462"/>
              <a:gd name="connsiteY2912" fmla="*/ 1487502 h 6254983"/>
              <a:gd name="connsiteX2913" fmla="*/ 1541537 w 3336462"/>
              <a:gd name="connsiteY2913" fmla="*/ 1583294 h 6254983"/>
              <a:gd name="connsiteX2914" fmla="*/ 1590279 w 3336462"/>
              <a:gd name="connsiteY2914" fmla="*/ 1629554 h 6254983"/>
              <a:gd name="connsiteX2915" fmla="*/ 1501031 w 3336462"/>
              <a:gd name="connsiteY2915" fmla="*/ 1801732 h 6254983"/>
              <a:gd name="connsiteX2916" fmla="*/ 1869982 w 3336462"/>
              <a:gd name="connsiteY2916" fmla="*/ 1823282 h 6254983"/>
              <a:gd name="connsiteX2917" fmla="*/ 1868741 w 3336462"/>
              <a:gd name="connsiteY2917" fmla="*/ 1827570 h 6254983"/>
              <a:gd name="connsiteX2918" fmla="*/ 1874045 w 3336462"/>
              <a:gd name="connsiteY2918" fmla="*/ 1838401 h 6254983"/>
              <a:gd name="connsiteX2919" fmla="*/ 1840533 w 3336462"/>
              <a:gd name="connsiteY2919" fmla="*/ 1916027 h 6254983"/>
              <a:gd name="connsiteX2920" fmla="*/ 1846063 w 3336462"/>
              <a:gd name="connsiteY2920" fmla="*/ 1916366 h 6254983"/>
              <a:gd name="connsiteX2921" fmla="*/ 1859377 w 3336462"/>
              <a:gd name="connsiteY2921" fmla="*/ 1934870 h 6254983"/>
              <a:gd name="connsiteX2922" fmla="*/ 1746096 w 3336462"/>
              <a:gd name="connsiteY2922" fmla="*/ 2038898 h 6254983"/>
              <a:gd name="connsiteX2923" fmla="*/ 1812552 w 3336462"/>
              <a:gd name="connsiteY2923" fmla="*/ 2037771 h 6254983"/>
              <a:gd name="connsiteX2924" fmla="*/ 1866373 w 3336462"/>
              <a:gd name="connsiteY2924" fmla="*/ 2051310 h 6254983"/>
              <a:gd name="connsiteX2925" fmla="*/ 1876639 w 3336462"/>
              <a:gd name="connsiteY2925" fmla="*/ 2069024 h 6254983"/>
              <a:gd name="connsiteX2926" fmla="*/ 1861408 w 3336462"/>
              <a:gd name="connsiteY2926" fmla="*/ 2108627 h 6254983"/>
              <a:gd name="connsiteX2927" fmla="*/ 1864116 w 3336462"/>
              <a:gd name="connsiteY2927" fmla="*/ 2123859 h 6254983"/>
              <a:gd name="connsiteX2928" fmla="*/ 1879121 w 3336462"/>
              <a:gd name="connsiteY2928" fmla="*/ 2129952 h 6254983"/>
              <a:gd name="connsiteX2929" fmla="*/ 1887133 w 3336462"/>
              <a:gd name="connsiteY2929" fmla="*/ 2144958 h 6254983"/>
              <a:gd name="connsiteX2930" fmla="*/ 1855766 w 3336462"/>
              <a:gd name="connsiteY2930" fmla="*/ 2200696 h 6254983"/>
              <a:gd name="connsiteX2931" fmla="*/ 1895594 w 3336462"/>
              <a:gd name="connsiteY2931" fmla="*/ 2224504 h 6254983"/>
              <a:gd name="connsiteX2932" fmla="*/ 1887809 w 3336462"/>
              <a:gd name="connsiteY2932" fmla="*/ 2281368 h 6254983"/>
              <a:gd name="connsiteX2933" fmla="*/ 1950317 w 3336462"/>
              <a:gd name="connsiteY2933" fmla="*/ 2314315 h 6254983"/>
              <a:gd name="connsiteX2934" fmla="*/ 1954491 w 3336462"/>
              <a:gd name="connsiteY2934" fmla="*/ 2378402 h 6254983"/>
              <a:gd name="connsiteX2935" fmla="*/ 1961374 w 3336462"/>
              <a:gd name="connsiteY2935" fmla="*/ 2375130 h 6254983"/>
              <a:gd name="connsiteX2936" fmla="*/ 2140886 w 3336462"/>
              <a:gd name="connsiteY2936" fmla="*/ 2331238 h 6254983"/>
              <a:gd name="connsiteX2937" fmla="*/ 2262289 w 3336462"/>
              <a:gd name="connsiteY2937" fmla="*/ 2421728 h 6254983"/>
              <a:gd name="connsiteX2938" fmla="*/ 2270413 w 3336462"/>
              <a:gd name="connsiteY2938" fmla="*/ 2426918 h 6254983"/>
              <a:gd name="connsiteX2939" fmla="*/ 2295574 w 3336462"/>
              <a:gd name="connsiteY2939" fmla="*/ 2494504 h 6254983"/>
              <a:gd name="connsiteX2940" fmla="*/ 2226521 w 3336462"/>
              <a:gd name="connsiteY2940" fmla="*/ 2569422 h 6254983"/>
              <a:gd name="connsiteX2941" fmla="*/ 2438076 w 3336462"/>
              <a:gd name="connsiteY2941" fmla="*/ 2550466 h 6254983"/>
              <a:gd name="connsiteX2942" fmla="*/ 2477003 w 3336462"/>
              <a:gd name="connsiteY2942" fmla="*/ 2605978 h 6254983"/>
              <a:gd name="connsiteX2943" fmla="*/ 2526534 w 3336462"/>
              <a:gd name="connsiteY2943" fmla="*/ 2738214 h 6254983"/>
              <a:gd name="connsiteX2944" fmla="*/ 2641846 w 3336462"/>
              <a:gd name="connsiteY2944" fmla="*/ 2798690 h 6254983"/>
              <a:gd name="connsiteX2945" fmla="*/ 2634512 w 3336462"/>
              <a:gd name="connsiteY2945" fmla="*/ 2854090 h 6254983"/>
              <a:gd name="connsiteX2946" fmla="*/ 2643539 w 3336462"/>
              <a:gd name="connsiteY2946" fmla="*/ 2947061 h 6254983"/>
              <a:gd name="connsiteX2947" fmla="*/ 2519652 w 3336462"/>
              <a:gd name="connsiteY2947" fmla="*/ 2999074 h 6254983"/>
              <a:gd name="connsiteX2948" fmla="*/ 2470910 w 3336462"/>
              <a:gd name="connsiteY2948" fmla="*/ 3006859 h 6254983"/>
              <a:gd name="connsiteX2949" fmla="*/ 2562866 w 3336462"/>
              <a:gd name="connsiteY2949" fmla="*/ 3022431 h 6254983"/>
              <a:gd name="connsiteX2950" fmla="*/ 2675017 w 3336462"/>
              <a:gd name="connsiteY2950" fmla="*/ 3074068 h 6254983"/>
              <a:gd name="connsiteX2951" fmla="*/ 2659222 w 3336462"/>
              <a:gd name="connsiteY2951" fmla="*/ 3183979 h 6254983"/>
              <a:gd name="connsiteX2952" fmla="*/ 2634287 w 3336462"/>
              <a:gd name="connsiteY2952" fmla="*/ 3210610 h 6254983"/>
              <a:gd name="connsiteX2953" fmla="*/ 2685173 w 3336462"/>
              <a:gd name="connsiteY2953" fmla="*/ 3285877 h 6254983"/>
              <a:gd name="connsiteX2954" fmla="*/ 2610930 w 3336462"/>
              <a:gd name="connsiteY2954" fmla="*/ 3306525 h 6254983"/>
              <a:gd name="connsiteX2955" fmla="*/ 2579452 w 3336462"/>
              <a:gd name="connsiteY2955" fmla="*/ 3305961 h 6254983"/>
              <a:gd name="connsiteX2956" fmla="*/ 2634287 w 3336462"/>
              <a:gd name="connsiteY2956" fmla="*/ 3361808 h 6254983"/>
              <a:gd name="connsiteX2957" fmla="*/ 2534546 w 3336462"/>
              <a:gd name="connsiteY2957" fmla="*/ 3425101 h 6254983"/>
              <a:gd name="connsiteX2958" fmla="*/ 2444283 w 3336462"/>
              <a:gd name="connsiteY2958" fmla="*/ 3460756 h 6254983"/>
              <a:gd name="connsiteX2959" fmla="*/ 2518073 w 3336462"/>
              <a:gd name="connsiteY2959" fmla="*/ 3489406 h 6254983"/>
              <a:gd name="connsiteX2960" fmla="*/ 2561400 w 3336462"/>
              <a:gd name="connsiteY2960" fmla="*/ 3514000 h 6254983"/>
              <a:gd name="connsiteX2961" fmla="*/ 2562076 w 3336462"/>
              <a:gd name="connsiteY2961" fmla="*/ 3553498 h 6254983"/>
              <a:gd name="connsiteX2962" fmla="*/ 2548311 w 3336462"/>
              <a:gd name="connsiteY2962" fmla="*/ 3615895 h 6254983"/>
              <a:gd name="connsiteX2963" fmla="*/ 2427132 w 3336462"/>
              <a:gd name="connsiteY2963" fmla="*/ 3618826 h 6254983"/>
              <a:gd name="connsiteX2964" fmla="*/ 2453309 w 3336462"/>
              <a:gd name="connsiteY2964" fmla="*/ 3681554 h 6254983"/>
              <a:gd name="connsiteX2965" fmla="*/ 2255407 w 3336462"/>
              <a:gd name="connsiteY2965" fmla="*/ 3696557 h 6254983"/>
              <a:gd name="connsiteX2966" fmla="*/ 2276732 w 3336462"/>
              <a:gd name="connsiteY2966" fmla="*/ 3715286 h 6254983"/>
              <a:gd name="connsiteX2967" fmla="*/ 2277408 w 3336462"/>
              <a:gd name="connsiteY2967" fmla="*/ 3736272 h 6254983"/>
              <a:gd name="connsiteX2968" fmla="*/ 2020270 w 3336462"/>
              <a:gd name="connsiteY2968" fmla="*/ 3700732 h 6254983"/>
              <a:gd name="connsiteX2969" fmla="*/ 1986535 w 3336462"/>
              <a:gd name="connsiteY2969" fmla="*/ 3680764 h 6254983"/>
              <a:gd name="connsiteX2970" fmla="*/ 1982022 w 3336462"/>
              <a:gd name="connsiteY2970" fmla="*/ 3649626 h 6254983"/>
              <a:gd name="connsiteX2971" fmla="*/ 1963969 w 3336462"/>
              <a:gd name="connsiteY2971" fmla="*/ 3713480 h 6254983"/>
              <a:gd name="connsiteX2972" fmla="*/ 1977960 w 3336462"/>
              <a:gd name="connsiteY2972" fmla="*/ 3781632 h 6254983"/>
              <a:gd name="connsiteX2973" fmla="*/ 1937905 w 3336462"/>
              <a:gd name="connsiteY2973" fmla="*/ 3862415 h 6254983"/>
              <a:gd name="connsiteX2974" fmla="*/ 1878895 w 3336462"/>
              <a:gd name="connsiteY2974" fmla="*/ 3949410 h 6254983"/>
              <a:gd name="connsiteX2975" fmla="*/ 2105456 w 3336462"/>
              <a:gd name="connsiteY2975" fmla="*/ 3903711 h 6254983"/>
              <a:gd name="connsiteX2976" fmla="*/ 2239836 w 3336462"/>
              <a:gd name="connsiteY2976" fmla="*/ 3953471 h 6254983"/>
              <a:gd name="connsiteX2977" fmla="*/ 2307308 w 3336462"/>
              <a:gd name="connsiteY2977" fmla="*/ 4040798 h 6254983"/>
              <a:gd name="connsiteX2978" fmla="*/ 2263305 w 3336462"/>
              <a:gd name="connsiteY2978" fmla="*/ 4115718 h 6254983"/>
              <a:gd name="connsiteX2979" fmla="*/ 2351762 w 3336462"/>
              <a:gd name="connsiteY2979" fmla="*/ 4140202 h 6254983"/>
              <a:gd name="connsiteX2980" fmla="*/ 2338675 w 3336462"/>
              <a:gd name="connsiteY2980" fmla="*/ 4269726 h 6254983"/>
              <a:gd name="connsiteX2981" fmla="*/ 2341382 w 3336462"/>
              <a:gd name="connsiteY2981" fmla="*/ 4315756 h 6254983"/>
              <a:gd name="connsiteX2982" fmla="*/ 2301327 w 3336462"/>
              <a:gd name="connsiteY2982" fmla="*/ 4343410 h 6254983"/>
              <a:gd name="connsiteX2983" fmla="*/ 2372072 w 3336462"/>
              <a:gd name="connsiteY2983" fmla="*/ 4362360 h 6254983"/>
              <a:gd name="connsiteX2984" fmla="*/ 2451164 w 3336462"/>
              <a:gd name="connsiteY2984" fmla="*/ 4455670 h 6254983"/>
              <a:gd name="connsiteX2985" fmla="*/ 2425439 w 3336462"/>
              <a:gd name="connsiteY2985" fmla="*/ 4500121 h 6254983"/>
              <a:gd name="connsiteX2986" fmla="*/ 2445975 w 3336462"/>
              <a:gd name="connsiteY2986" fmla="*/ 4520320 h 6254983"/>
              <a:gd name="connsiteX2987" fmla="*/ 2421943 w 3336462"/>
              <a:gd name="connsiteY2987" fmla="*/ 4602798 h 6254983"/>
              <a:gd name="connsiteX2988" fmla="*/ 2431081 w 3336462"/>
              <a:gd name="connsiteY2988" fmla="*/ 4617578 h 6254983"/>
              <a:gd name="connsiteX2989" fmla="*/ 2397797 w 3336462"/>
              <a:gd name="connsiteY2989" fmla="*/ 4680088 h 6254983"/>
              <a:gd name="connsiteX2990" fmla="*/ 2398474 w 3336462"/>
              <a:gd name="connsiteY2990" fmla="*/ 4680988 h 6254983"/>
              <a:gd name="connsiteX2991" fmla="*/ 2398474 w 3336462"/>
              <a:gd name="connsiteY2991" fmla="*/ 4743612 h 6254983"/>
              <a:gd name="connsiteX2992" fmla="*/ 2369927 w 3336462"/>
              <a:gd name="connsiteY2992" fmla="*/ 4756695 h 6254983"/>
              <a:gd name="connsiteX2993" fmla="*/ 2386627 w 3336462"/>
              <a:gd name="connsiteY2993" fmla="*/ 4764932 h 6254983"/>
              <a:gd name="connsiteX2994" fmla="*/ 2395315 w 3336462"/>
              <a:gd name="connsiteY2994" fmla="*/ 4814461 h 6254983"/>
              <a:gd name="connsiteX2995" fmla="*/ 2350069 w 3336462"/>
              <a:gd name="connsiteY2995" fmla="*/ 4823038 h 6254983"/>
              <a:gd name="connsiteX2996" fmla="*/ 2232276 w 3336462"/>
              <a:gd name="connsiteY2996" fmla="*/ 4917814 h 6254983"/>
              <a:gd name="connsiteX2997" fmla="*/ 1776110 w 3336462"/>
              <a:gd name="connsiteY2997" fmla="*/ 4887345 h 6254983"/>
              <a:gd name="connsiteX2998" fmla="*/ 1958666 w 3336462"/>
              <a:gd name="connsiteY2998" fmla="*/ 4958211 h 6254983"/>
              <a:gd name="connsiteX2999" fmla="*/ 2178006 w 3336462"/>
              <a:gd name="connsiteY2999" fmla="*/ 5041133 h 6254983"/>
              <a:gd name="connsiteX3000" fmla="*/ 2112904 w 3336462"/>
              <a:gd name="connsiteY3000" fmla="*/ 5209925 h 6254983"/>
              <a:gd name="connsiteX3001" fmla="*/ 2147655 w 3336462"/>
              <a:gd name="connsiteY3001" fmla="*/ 5238923 h 6254983"/>
              <a:gd name="connsiteX3002" fmla="*/ 2144382 w 3336462"/>
              <a:gd name="connsiteY3002" fmla="*/ 5303800 h 6254983"/>
              <a:gd name="connsiteX3003" fmla="*/ 2103426 w 3336462"/>
              <a:gd name="connsiteY3003" fmla="*/ 5315196 h 6254983"/>
              <a:gd name="connsiteX3004" fmla="*/ 2125202 w 3336462"/>
              <a:gd name="connsiteY3004" fmla="*/ 5350286 h 6254983"/>
              <a:gd name="connsiteX3005" fmla="*/ 2069689 w 3336462"/>
              <a:gd name="connsiteY3005" fmla="*/ 5416293 h 6254983"/>
              <a:gd name="connsiteX3006" fmla="*/ 1993192 w 3336462"/>
              <a:gd name="connsiteY3006" fmla="*/ 5413585 h 6254983"/>
              <a:gd name="connsiteX3007" fmla="*/ 2002668 w 3336462"/>
              <a:gd name="connsiteY3007" fmla="*/ 5516035 h 6254983"/>
              <a:gd name="connsiteX3008" fmla="*/ 1928991 w 3336462"/>
              <a:gd name="connsiteY3008" fmla="*/ 5614871 h 6254983"/>
              <a:gd name="connsiteX3009" fmla="*/ 1877429 w 3336462"/>
              <a:gd name="connsiteY3009" fmla="*/ 5635407 h 6254983"/>
              <a:gd name="connsiteX3010" fmla="*/ 1746886 w 3336462"/>
              <a:gd name="connsiteY3010" fmla="*/ 5586553 h 6254983"/>
              <a:gd name="connsiteX3011" fmla="*/ 1768774 w 3336462"/>
              <a:gd name="connsiteY3011" fmla="*/ 5723979 h 6254983"/>
              <a:gd name="connsiteX3012" fmla="*/ 1708976 w 3336462"/>
              <a:gd name="connsiteY3012" fmla="*/ 5800139 h 6254983"/>
              <a:gd name="connsiteX3013" fmla="*/ 1593778 w 3336462"/>
              <a:gd name="connsiteY3013" fmla="*/ 5813567 h 6254983"/>
              <a:gd name="connsiteX3014" fmla="*/ 1596484 w 3336462"/>
              <a:gd name="connsiteY3014" fmla="*/ 5849556 h 6254983"/>
              <a:gd name="connsiteX3015" fmla="*/ 1578318 w 3336462"/>
              <a:gd name="connsiteY3015" fmla="*/ 5862189 h 6254983"/>
              <a:gd name="connsiteX3016" fmla="*/ 1524839 w 3336462"/>
              <a:gd name="connsiteY3016" fmla="*/ 5836811 h 6254983"/>
              <a:gd name="connsiteX3017" fmla="*/ 1519874 w 3336462"/>
              <a:gd name="connsiteY3017" fmla="*/ 5846961 h 6254983"/>
              <a:gd name="connsiteX3018" fmla="*/ 1398695 w 3336462"/>
              <a:gd name="connsiteY3018" fmla="*/ 5843352 h 6254983"/>
              <a:gd name="connsiteX3019" fmla="*/ 1384704 w 3336462"/>
              <a:gd name="connsiteY3019" fmla="*/ 5951441 h 6254983"/>
              <a:gd name="connsiteX3020" fmla="*/ 1156451 w 3336462"/>
              <a:gd name="connsiteY3020" fmla="*/ 5956067 h 6254983"/>
              <a:gd name="connsiteX3021" fmla="*/ 926054 w 3336462"/>
              <a:gd name="connsiteY3021" fmla="*/ 6055357 h 6254983"/>
              <a:gd name="connsiteX3022" fmla="*/ 794833 w 3336462"/>
              <a:gd name="connsiteY3022" fmla="*/ 6045204 h 6254983"/>
              <a:gd name="connsiteX3023" fmla="*/ 707730 w 3336462"/>
              <a:gd name="connsiteY3023" fmla="*/ 5879229 h 6254983"/>
              <a:gd name="connsiteX3024" fmla="*/ 648269 w 3336462"/>
              <a:gd name="connsiteY3024" fmla="*/ 5649625 h 6254983"/>
              <a:gd name="connsiteX3025" fmla="*/ 624236 w 3336462"/>
              <a:gd name="connsiteY3025" fmla="*/ 5553720 h 6254983"/>
              <a:gd name="connsiteX3026" fmla="*/ 533972 w 3336462"/>
              <a:gd name="connsiteY3026" fmla="*/ 5670950 h 6254983"/>
              <a:gd name="connsiteX3027" fmla="*/ 467291 w 3336462"/>
              <a:gd name="connsiteY3027" fmla="*/ 5668466 h 6254983"/>
              <a:gd name="connsiteX3028" fmla="*/ 459844 w 3336462"/>
              <a:gd name="connsiteY3028" fmla="*/ 5680991 h 6254983"/>
              <a:gd name="connsiteX3029" fmla="*/ 458490 w 3336462"/>
              <a:gd name="connsiteY3029" fmla="*/ 5765500 h 6254983"/>
              <a:gd name="connsiteX3030" fmla="*/ 449464 w 3336462"/>
              <a:gd name="connsiteY3030" fmla="*/ 5830270 h 6254983"/>
              <a:gd name="connsiteX3031" fmla="*/ 388988 w 3336462"/>
              <a:gd name="connsiteY3031" fmla="*/ 5877875 h 6254983"/>
              <a:gd name="connsiteX3032" fmla="*/ 354348 w 3336462"/>
              <a:gd name="connsiteY3032" fmla="*/ 5862981 h 6254983"/>
              <a:gd name="connsiteX3033" fmla="*/ 266681 w 3336462"/>
              <a:gd name="connsiteY3033" fmla="*/ 5854182 h 6254983"/>
              <a:gd name="connsiteX3034" fmla="*/ 92585 w 3336462"/>
              <a:gd name="connsiteY3034" fmla="*/ 5807362 h 6254983"/>
              <a:gd name="connsiteX3035" fmla="*/ 166601 w 3336462"/>
              <a:gd name="connsiteY3035" fmla="*/ 5968931 h 6254983"/>
              <a:gd name="connsiteX3036" fmla="*/ 150467 w 3336462"/>
              <a:gd name="connsiteY3036" fmla="*/ 5986307 h 6254983"/>
              <a:gd name="connsiteX3037" fmla="*/ 141441 w 3336462"/>
              <a:gd name="connsiteY3037" fmla="*/ 6194249 h 6254983"/>
              <a:gd name="connsiteX3038" fmla="*/ 66113 w 3336462"/>
              <a:gd name="connsiteY3038" fmla="*/ 6209255 h 6254983"/>
              <a:gd name="connsiteX3039" fmla="*/ 0 w 3336462"/>
              <a:gd name="connsiteY3039" fmla="*/ 6254983 h 6254983"/>
              <a:gd name="connsiteX3040" fmla="*/ 0 w 3336462"/>
              <a:gd name="connsiteY3040" fmla="*/ 6206226 h 6254983"/>
              <a:gd name="connsiteX3041" fmla="*/ 4231 w 3336462"/>
              <a:gd name="connsiteY3041" fmla="*/ 6238583 h 6254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Lst>
            <a:rect l="l" t="t" r="r" b="b"/>
            <a:pathLst>
              <a:path w="3336462" h="6254983">
                <a:moveTo>
                  <a:pt x="3144499" y="222124"/>
                </a:moveTo>
                <a:cubicBezTo>
                  <a:pt x="3164244" y="213999"/>
                  <a:pt x="3180604" y="205200"/>
                  <a:pt x="3197528" y="191886"/>
                </a:cubicBezTo>
                <a:cubicBezTo>
                  <a:pt x="3211068" y="181166"/>
                  <a:pt x="3225285" y="166952"/>
                  <a:pt x="3242547" y="162889"/>
                </a:cubicBezTo>
                <a:cubicBezTo>
                  <a:pt x="3246948" y="161873"/>
                  <a:pt x="3248753" y="167401"/>
                  <a:pt x="3246046" y="170111"/>
                </a:cubicBezTo>
                <a:cubicBezTo>
                  <a:pt x="3230249" y="186582"/>
                  <a:pt x="3209376" y="201589"/>
                  <a:pt x="3190646" y="214563"/>
                </a:cubicBezTo>
                <a:cubicBezTo>
                  <a:pt x="3177784" y="223477"/>
                  <a:pt x="3161987" y="234310"/>
                  <a:pt x="3145626" y="231602"/>
                </a:cubicBezTo>
                <a:cubicBezTo>
                  <a:pt x="3141340" y="230926"/>
                  <a:pt x="3140437" y="223816"/>
                  <a:pt x="3144499" y="222124"/>
                </a:cubicBezTo>
                <a:close/>
                <a:moveTo>
                  <a:pt x="3077367" y="51865"/>
                </a:moveTo>
                <a:cubicBezTo>
                  <a:pt x="3090116" y="32120"/>
                  <a:pt x="3108282" y="18355"/>
                  <a:pt x="3124416" y="1655"/>
                </a:cubicBezTo>
                <a:lnTo>
                  <a:pt x="3125693" y="0"/>
                </a:lnTo>
                <a:lnTo>
                  <a:pt x="3155985" y="0"/>
                </a:lnTo>
                <a:lnTo>
                  <a:pt x="3134401" y="21965"/>
                </a:lnTo>
                <a:cubicBezTo>
                  <a:pt x="3117900" y="36520"/>
                  <a:pt x="3099593" y="48875"/>
                  <a:pt x="3083233" y="57846"/>
                </a:cubicBezTo>
                <a:cubicBezTo>
                  <a:pt x="3079510" y="59875"/>
                  <a:pt x="3074997" y="55476"/>
                  <a:pt x="3077367" y="51865"/>
                </a:cubicBezTo>
                <a:close/>
                <a:moveTo>
                  <a:pt x="3054347" y="186400"/>
                </a:moveTo>
                <a:cubicBezTo>
                  <a:pt x="3053501" y="184242"/>
                  <a:pt x="3053897" y="181563"/>
                  <a:pt x="3056040" y="179813"/>
                </a:cubicBezTo>
                <a:cubicBezTo>
                  <a:pt x="3071949" y="167855"/>
                  <a:pt x="3090453" y="159166"/>
                  <a:pt x="3107152" y="148221"/>
                </a:cubicBezTo>
                <a:cubicBezTo>
                  <a:pt x="3118209" y="141001"/>
                  <a:pt x="3131072" y="126332"/>
                  <a:pt x="3144272" y="124640"/>
                </a:cubicBezTo>
                <a:cubicBezTo>
                  <a:pt x="3149012" y="124076"/>
                  <a:pt x="3154879" y="128251"/>
                  <a:pt x="3153638" y="133554"/>
                </a:cubicBezTo>
                <a:cubicBezTo>
                  <a:pt x="3149689" y="150816"/>
                  <a:pt x="3124641" y="162325"/>
                  <a:pt x="3110311" y="170450"/>
                </a:cubicBezTo>
                <a:cubicBezTo>
                  <a:pt x="3094966" y="179137"/>
                  <a:pt x="3077928" y="187936"/>
                  <a:pt x="3060102" y="189855"/>
                </a:cubicBezTo>
                <a:cubicBezTo>
                  <a:pt x="3057281" y="190194"/>
                  <a:pt x="3055193" y="188558"/>
                  <a:pt x="3054347" y="186400"/>
                </a:cubicBezTo>
                <a:close/>
                <a:moveTo>
                  <a:pt x="3049833" y="273686"/>
                </a:moveTo>
                <a:cubicBezTo>
                  <a:pt x="3053105" y="250331"/>
                  <a:pt x="3080523" y="230811"/>
                  <a:pt x="3098012" y="217386"/>
                </a:cubicBezTo>
                <a:cubicBezTo>
                  <a:pt x="3117306" y="202605"/>
                  <a:pt x="3139307" y="184552"/>
                  <a:pt x="3163115" y="178234"/>
                </a:cubicBezTo>
                <a:cubicBezTo>
                  <a:pt x="3168304" y="176766"/>
                  <a:pt x="3170561" y="183537"/>
                  <a:pt x="3167403" y="186921"/>
                </a:cubicBezTo>
                <a:cubicBezTo>
                  <a:pt x="3147770" y="207344"/>
                  <a:pt x="3119563" y="220206"/>
                  <a:pt x="3098012" y="238822"/>
                </a:cubicBezTo>
                <a:cubicBezTo>
                  <a:pt x="3084134" y="250895"/>
                  <a:pt x="3071948" y="268608"/>
                  <a:pt x="3056039" y="277635"/>
                </a:cubicBezTo>
                <a:cubicBezTo>
                  <a:pt x="3053332" y="279214"/>
                  <a:pt x="3049383" y="276846"/>
                  <a:pt x="3049833" y="273686"/>
                </a:cubicBezTo>
                <a:close/>
                <a:moveTo>
                  <a:pt x="2967596" y="360650"/>
                </a:moveTo>
                <a:cubicBezTo>
                  <a:pt x="2966764" y="358507"/>
                  <a:pt x="2967300" y="355883"/>
                  <a:pt x="2969951" y="354473"/>
                </a:cubicBezTo>
                <a:cubicBezTo>
                  <a:pt x="3007749" y="334389"/>
                  <a:pt x="3045773" y="316449"/>
                  <a:pt x="3082102" y="293319"/>
                </a:cubicBezTo>
                <a:cubicBezTo>
                  <a:pt x="3108730" y="276396"/>
                  <a:pt x="3135245" y="257440"/>
                  <a:pt x="3164920" y="246383"/>
                </a:cubicBezTo>
                <a:cubicBezTo>
                  <a:pt x="3169884" y="244464"/>
                  <a:pt x="3175525" y="250556"/>
                  <a:pt x="3170675" y="254733"/>
                </a:cubicBezTo>
                <a:cubicBezTo>
                  <a:pt x="3140775" y="279780"/>
                  <a:pt x="3106136" y="299750"/>
                  <a:pt x="3072851" y="319833"/>
                </a:cubicBezTo>
                <a:cubicBezTo>
                  <a:pt x="3042162" y="338337"/>
                  <a:pt x="3008989" y="357518"/>
                  <a:pt x="2973450" y="363951"/>
                </a:cubicBezTo>
                <a:cubicBezTo>
                  <a:pt x="2970628" y="364458"/>
                  <a:pt x="2968429" y="362794"/>
                  <a:pt x="2967596" y="360650"/>
                </a:cubicBezTo>
                <a:close/>
                <a:moveTo>
                  <a:pt x="2947314" y="163269"/>
                </a:moveTo>
                <a:cubicBezTo>
                  <a:pt x="2945890" y="161618"/>
                  <a:pt x="2945467" y="159166"/>
                  <a:pt x="2947384" y="157359"/>
                </a:cubicBezTo>
                <a:cubicBezTo>
                  <a:pt x="2961489" y="144495"/>
                  <a:pt x="2976155" y="129377"/>
                  <a:pt x="2993193" y="120464"/>
                </a:cubicBezTo>
                <a:cubicBezTo>
                  <a:pt x="2997821" y="118095"/>
                  <a:pt x="3001205" y="123848"/>
                  <a:pt x="2998271" y="127458"/>
                </a:cubicBezTo>
                <a:cubicBezTo>
                  <a:pt x="2986424" y="142239"/>
                  <a:pt x="2968822" y="153748"/>
                  <a:pt x="2953252" y="164354"/>
                </a:cubicBezTo>
                <a:cubicBezTo>
                  <a:pt x="2951165" y="165764"/>
                  <a:pt x="2948738" y="164918"/>
                  <a:pt x="2947314" y="163269"/>
                </a:cubicBezTo>
                <a:close/>
                <a:moveTo>
                  <a:pt x="2905808" y="446033"/>
                </a:moveTo>
                <a:cubicBezTo>
                  <a:pt x="2904511" y="444453"/>
                  <a:pt x="2904229" y="442197"/>
                  <a:pt x="2906204" y="440562"/>
                </a:cubicBezTo>
                <a:cubicBezTo>
                  <a:pt x="2928543" y="421380"/>
                  <a:pt x="2955734" y="404343"/>
                  <a:pt x="2983942" y="395542"/>
                </a:cubicBezTo>
                <a:cubicBezTo>
                  <a:pt x="2988907" y="393964"/>
                  <a:pt x="2991954" y="400846"/>
                  <a:pt x="2987778" y="403779"/>
                </a:cubicBezTo>
                <a:cubicBezTo>
                  <a:pt x="2964085" y="420364"/>
                  <a:pt x="2937232" y="434244"/>
                  <a:pt x="2911507" y="447443"/>
                </a:cubicBezTo>
                <a:cubicBezTo>
                  <a:pt x="2909419" y="448516"/>
                  <a:pt x="2907106" y="447612"/>
                  <a:pt x="2905808" y="446033"/>
                </a:cubicBezTo>
                <a:close/>
                <a:moveTo>
                  <a:pt x="2901014" y="85938"/>
                </a:moveTo>
                <a:cubicBezTo>
                  <a:pt x="2903581" y="74091"/>
                  <a:pt x="2909307" y="56589"/>
                  <a:pt x="2916003" y="36086"/>
                </a:cubicBezTo>
                <a:lnTo>
                  <a:pt x="2927068" y="0"/>
                </a:lnTo>
                <a:lnTo>
                  <a:pt x="2956341" y="0"/>
                </a:lnTo>
                <a:lnTo>
                  <a:pt x="2933736" y="69805"/>
                </a:lnTo>
                <a:cubicBezTo>
                  <a:pt x="2949081" y="62584"/>
                  <a:pt x="2961922" y="50215"/>
                  <a:pt x="2973575" y="35247"/>
                </a:cubicBezTo>
                <a:lnTo>
                  <a:pt x="2996565" y="0"/>
                </a:lnTo>
                <a:lnTo>
                  <a:pt x="3023519" y="0"/>
                </a:lnTo>
                <a:lnTo>
                  <a:pt x="3004818" y="30201"/>
                </a:lnTo>
                <a:cubicBezTo>
                  <a:pt x="2983605" y="62810"/>
                  <a:pt x="2958557" y="99254"/>
                  <a:pt x="2916810" y="103993"/>
                </a:cubicBezTo>
                <a:cubicBezTo>
                  <a:pt x="2905754" y="105233"/>
                  <a:pt x="2898758" y="96432"/>
                  <a:pt x="2901014" y="85938"/>
                </a:cubicBezTo>
                <a:close/>
                <a:moveTo>
                  <a:pt x="2846404" y="332711"/>
                </a:moveTo>
                <a:cubicBezTo>
                  <a:pt x="2846009" y="330582"/>
                  <a:pt x="2846798" y="328183"/>
                  <a:pt x="2848998" y="327169"/>
                </a:cubicBezTo>
                <a:cubicBezTo>
                  <a:pt x="2874837" y="315096"/>
                  <a:pt x="2900110" y="304376"/>
                  <a:pt x="2924256" y="288919"/>
                </a:cubicBezTo>
                <a:cubicBezTo>
                  <a:pt x="2944678" y="275718"/>
                  <a:pt x="2963747" y="259697"/>
                  <a:pt x="2985747" y="248978"/>
                </a:cubicBezTo>
                <a:cubicBezTo>
                  <a:pt x="2990148" y="246722"/>
                  <a:pt x="2993647" y="252814"/>
                  <a:pt x="2991051" y="256312"/>
                </a:cubicBezTo>
                <a:cubicBezTo>
                  <a:pt x="2976271" y="275945"/>
                  <a:pt x="2954833" y="290386"/>
                  <a:pt x="2934073" y="303136"/>
                </a:cubicBezTo>
                <a:cubicBezTo>
                  <a:pt x="2909814" y="318143"/>
                  <a:pt x="2880252" y="336083"/>
                  <a:pt x="2850917" y="336647"/>
                </a:cubicBezTo>
                <a:cubicBezTo>
                  <a:pt x="2848378" y="336702"/>
                  <a:pt x="2846798" y="334841"/>
                  <a:pt x="2846404" y="332711"/>
                </a:cubicBezTo>
                <a:close/>
                <a:moveTo>
                  <a:pt x="2846220" y="286704"/>
                </a:moveTo>
                <a:cubicBezTo>
                  <a:pt x="2844824" y="284546"/>
                  <a:pt x="2844768" y="281415"/>
                  <a:pt x="2846968" y="278989"/>
                </a:cubicBezTo>
                <a:cubicBezTo>
                  <a:pt x="2859718" y="265112"/>
                  <a:pt x="2876416" y="253942"/>
                  <a:pt x="2891649" y="243109"/>
                </a:cubicBezTo>
                <a:cubicBezTo>
                  <a:pt x="2903044" y="234986"/>
                  <a:pt x="2914666" y="225621"/>
                  <a:pt x="2928657" y="223365"/>
                </a:cubicBezTo>
                <a:cubicBezTo>
                  <a:pt x="2934524" y="222462"/>
                  <a:pt x="2937683" y="229232"/>
                  <a:pt x="2934524" y="233632"/>
                </a:cubicBezTo>
                <a:cubicBezTo>
                  <a:pt x="2925383" y="246381"/>
                  <a:pt x="2909249" y="253830"/>
                  <a:pt x="2896386" y="262290"/>
                </a:cubicBezTo>
                <a:cubicBezTo>
                  <a:pt x="2882395" y="271430"/>
                  <a:pt x="2868744" y="281585"/>
                  <a:pt x="2853511" y="288580"/>
                </a:cubicBezTo>
                <a:cubicBezTo>
                  <a:pt x="2850352" y="290047"/>
                  <a:pt x="2847616" y="288862"/>
                  <a:pt x="2846220" y="286704"/>
                </a:cubicBezTo>
                <a:close/>
                <a:moveTo>
                  <a:pt x="2845727" y="225960"/>
                </a:moveTo>
                <a:cubicBezTo>
                  <a:pt x="2862650" y="205427"/>
                  <a:pt x="2888262" y="182294"/>
                  <a:pt x="2915004" y="177782"/>
                </a:cubicBezTo>
                <a:cubicBezTo>
                  <a:pt x="2919854" y="176879"/>
                  <a:pt x="2922111" y="183649"/>
                  <a:pt x="2919179" y="186696"/>
                </a:cubicBezTo>
                <a:cubicBezTo>
                  <a:pt x="2901351" y="205312"/>
                  <a:pt x="2877206" y="223479"/>
                  <a:pt x="2854979" y="236793"/>
                </a:cubicBezTo>
                <a:cubicBezTo>
                  <a:pt x="2848660" y="240514"/>
                  <a:pt x="2841100" y="231602"/>
                  <a:pt x="2845727" y="225960"/>
                </a:cubicBezTo>
                <a:close/>
                <a:moveTo>
                  <a:pt x="2845616" y="47013"/>
                </a:moveTo>
                <a:lnTo>
                  <a:pt x="2863877" y="0"/>
                </a:lnTo>
                <a:lnTo>
                  <a:pt x="2890569" y="0"/>
                </a:lnTo>
                <a:lnTo>
                  <a:pt x="2882700" y="14282"/>
                </a:lnTo>
                <a:cubicBezTo>
                  <a:pt x="2874028" y="27494"/>
                  <a:pt x="2864289" y="39877"/>
                  <a:pt x="2853289" y="51076"/>
                </a:cubicBezTo>
                <a:cubicBezTo>
                  <a:pt x="2850242" y="54123"/>
                  <a:pt x="2844375" y="51527"/>
                  <a:pt x="2845616" y="47013"/>
                </a:cubicBezTo>
                <a:close/>
                <a:moveTo>
                  <a:pt x="2807746" y="120803"/>
                </a:moveTo>
                <a:cubicBezTo>
                  <a:pt x="2806293" y="118489"/>
                  <a:pt x="2806237" y="115330"/>
                  <a:pt x="2808944" y="113468"/>
                </a:cubicBezTo>
                <a:cubicBezTo>
                  <a:pt x="2827448" y="100833"/>
                  <a:pt x="2836587" y="79846"/>
                  <a:pt x="2855092" y="67209"/>
                </a:cubicBezTo>
                <a:cubicBezTo>
                  <a:pt x="2859040" y="64502"/>
                  <a:pt x="2862877" y="69580"/>
                  <a:pt x="2861184" y="73189"/>
                </a:cubicBezTo>
                <a:cubicBezTo>
                  <a:pt x="2851368" y="93951"/>
                  <a:pt x="2835347" y="112343"/>
                  <a:pt x="2814925" y="123059"/>
                </a:cubicBezTo>
                <a:cubicBezTo>
                  <a:pt x="2812047" y="124583"/>
                  <a:pt x="2809199" y="123116"/>
                  <a:pt x="2807746" y="120803"/>
                </a:cubicBezTo>
                <a:close/>
                <a:moveTo>
                  <a:pt x="2789961" y="464324"/>
                </a:moveTo>
                <a:cubicBezTo>
                  <a:pt x="2789594" y="462252"/>
                  <a:pt x="2790496" y="459910"/>
                  <a:pt x="2792923" y="459064"/>
                </a:cubicBezTo>
                <a:cubicBezTo>
                  <a:pt x="2818309" y="450265"/>
                  <a:pt x="2842228" y="436385"/>
                  <a:pt x="2865133" y="422395"/>
                </a:cubicBezTo>
                <a:cubicBezTo>
                  <a:pt x="2881944" y="412127"/>
                  <a:pt x="2899772" y="397348"/>
                  <a:pt x="2919968" y="395656"/>
                </a:cubicBezTo>
                <a:cubicBezTo>
                  <a:pt x="2924367" y="395204"/>
                  <a:pt x="2928881" y="400732"/>
                  <a:pt x="2925271" y="404570"/>
                </a:cubicBezTo>
                <a:cubicBezTo>
                  <a:pt x="2909024" y="421944"/>
                  <a:pt x="2883298" y="432437"/>
                  <a:pt x="2862650" y="443607"/>
                </a:cubicBezTo>
                <a:cubicBezTo>
                  <a:pt x="2840536" y="455680"/>
                  <a:pt x="2819889" y="465610"/>
                  <a:pt x="2794614" y="467978"/>
                </a:cubicBezTo>
                <a:cubicBezTo>
                  <a:pt x="2791964" y="468203"/>
                  <a:pt x="2790327" y="466398"/>
                  <a:pt x="2789961" y="464324"/>
                </a:cubicBezTo>
                <a:close/>
                <a:moveTo>
                  <a:pt x="2761444" y="81539"/>
                </a:moveTo>
                <a:cubicBezTo>
                  <a:pt x="2771824" y="64389"/>
                  <a:pt x="2784573" y="43290"/>
                  <a:pt x="2802062" y="32909"/>
                </a:cubicBezTo>
                <a:cubicBezTo>
                  <a:pt x="2805673" y="30880"/>
                  <a:pt x="2810976" y="34376"/>
                  <a:pt x="2810298" y="38551"/>
                </a:cubicBezTo>
                <a:cubicBezTo>
                  <a:pt x="2806912" y="59426"/>
                  <a:pt x="2786829" y="73755"/>
                  <a:pt x="2773517" y="88987"/>
                </a:cubicBezTo>
                <a:cubicBezTo>
                  <a:pt x="2768440" y="94854"/>
                  <a:pt x="2757043" y="88760"/>
                  <a:pt x="2761444" y="81539"/>
                </a:cubicBezTo>
                <a:close/>
                <a:moveTo>
                  <a:pt x="2751287" y="227315"/>
                </a:moveTo>
                <a:cubicBezTo>
                  <a:pt x="2766971" y="204297"/>
                  <a:pt x="2789537" y="185341"/>
                  <a:pt x="2811425" y="168644"/>
                </a:cubicBezTo>
                <a:cubicBezTo>
                  <a:pt x="2815148" y="165711"/>
                  <a:pt x="2819662" y="170109"/>
                  <a:pt x="2817407" y="174171"/>
                </a:cubicBezTo>
                <a:cubicBezTo>
                  <a:pt x="2803302" y="198317"/>
                  <a:pt x="2779833" y="216031"/>
                  <a:pt x="2759299" y="234535"/>
                </a:cubicBezTo>
                <a:cubicBezTo>
                  <a:pt x="2754109" y="239274"/>
                  <a:pt x="2747451" y="233070"/>
                  <a:pt x="2751287" y="227315"/>
                </a:cubicBezTo>
                <a:close/>
                <a:moveTo>
                  <a:pt x="2745534" y="127121"/>
                </a:moveTo>
                <a:cubicBezTo>
                  <a:pt x="2753771" y="114936"/>
                  <a:pt x="2765055" y="103314"/>
                  <a:pt x="2774871" y="92259"/>
                </a:cubicBezTo>
                <a:cubicBezTo>
                  <a:pt x="2781526" y="84810"/>
                  <a:pt x="2787508" y="77478"/>
                  <a:pt x="2796871" y="73528"/>
                </a:cubicBezTo>
                <a:cubicBezTo>
                  <a:pt x="2801047" y="71836"/>
                  <a:pt x="2806012" y="76348"/>
                  <a:pt x="2804770" y="80523"/>
                </a:cubicBezTo>
                <a:cubicBezTo>
                  <a:pt x="2801047" y="93272"/>
                  <a:pt x="2790553" y="103541"/>
                  <a:pt x="2781414" y="112792"/>
                </a:cubicBezTo>
                <a:cubicBezTo>
                  <a:pt x="2772839" y="121479"/>
                  <a:pt x="2764264" y="131071"/>
                  <a:pt x="2752756" y="135586"/>
                </a:cubicBezTo>
                <a:cubicBezTo>
                  <a:pt x="2747565" y="137727"/>
                  <a:pt x="2742150" y="132199"/>
                  <a:pt x="2745534" y="127121"/>
                </a:cubicBezTo>
                <a:close/>
                <a:moveTo>
                  <a:pt x="2733770" y="414569"/>
                </a:moveTo>
                <a:cubicBezTo>
                  <a:pt x="2732107" y="412327"/>
                  <a:pt x="2731712" y="409252"/>
                  <a:pt x="2734025" y="407165"/>
                </a:cubicBezTo>
                <a:cubicBezTo>
                  <a:pt x="2752078" y="390126"/>
                  <a:pt x="2774305" y="378053"/>
                  <a:pt x="2795291" y="365191"/>
                </a:cubicBezTo>
                <a:cubicBezTo>
                  <a:pt x="2808378" y="357181"/>
                  <a:pt x="2821919" y="349846"/>
                  <a:pt x="2836360" y="344543"/>
                </a:cubicBezTo>
                <a:cubicBezTo>
                  <a:pt x="2842679" y="342175"/>
                  <a:pt x="2846064" y="350071"/>
                  <a:pt x="2841664" y="354134"/>
                </a:cubicBezTo>
                <a:cubicBezTo>
                  <a:pt x="2828351" y="366434"/>
                  <a:pt x="2812554" y="375685"/>
                  <a:pt x="2796984" y="384823"/>
                </a:cubicBezTo>
                <a:cubicBezTo>
                  <a:pt x="2778480" y="395656"/>
                  <a:pt x="2760540" y="407954"/>
                  <a:pt x="2741132" y="416980"/>
                </a:cubicBezTo>
                <a:cubicBezTo>
                  <a:pt x="2738368" y="418222"/>
                  <a:pt x="2735435" y="416810"/>
                  <a:pt x="2733770" y="414569"/>
                </a:cubicBezTo>
                <a:close/>
                <a:moveTo>
                  <a:pt x="2723462" y="378294"/>
                </a:moveTo>
                <a:cubicBezTo>
                  <a:pt x="2722179" y="376813"/>
                  <a:pt x="2721897" y="374557"/>
                  <a:pt x="2723645" y="372525"/>
                </a:cubicBezTo>
                <a:cubicBezTo>
                  <a:pt x="2734928" y="359776"/>
                  <a:pt x="2750047" y="349959"/>
                  <a:pt x="2764150" y="340593"/>
                </a:cubicBezTo>
                <a:cubicBezTo>
                  <a:pt x="2777803" y="331567"/>
                  <a:pt x="2791681" y="323332"/>
                  <a:pt x="2807476" y="318593"/>
                </a:cubicBezTo>
                <a:cubicBezTo>
                  <a:pt x="2811539" y="317352"/>
                  <a:pt x="2813795" y="323444"/>
                  <a:pt x="2810749" y="325813"/>
                </a:cubicBezTo>
                <a:cubicBezTo>
                  <a:pt x="2797209" y="336758"/>
                  <a:pt x="2782316" y="345559"/>
                  <a:pt x="2767875" y="355037"/>
                </a:cubicBezTo>
                <a:cubicBezTo>
                  <a:pt x="2755350" y="363387"/>
                  <a:pt x="2743052" y="372977"/>
                  <a:pt x="2729286" y="379408"/>
                </a:cubicBezTo>
                <a:cubicBezTo>
                  <a:pt x="2727030" y="380479"/>
                  <a:pt x="2724745" y="379774"/>
                  <a:pt x="2723462" y="378294"/>
                </a:cubicBezTo>
                <a:close/>
                <a:moveTo>
                  <a:pt x="2710783" y="74431"/>
                </a:moveTo>
                <a:cubicBezTo>
                  <a:pt x="2716199" y="54348"/>
                  <a:pt x="2729400" y="38212"/>
                  <a:pt x="2741359" y="21627"/>
                </a:cubicBezTo>
                <a:cubicBezTo>
                  <a:pt x="2746154" y="14970"/>
                  <a:pt x="2750386" y="7636"/>
                  <a:pt x="2755026" y="655"/>
                </a:cubicBezTo>
                <a:lnTo>
                  <a:pt x="2755586" y="0"/>
                </a:lnTo>
                <a:lnTo>
                  <a:pt x="2778594" y="0"/>
                </a:lnTo>
                <a:lnTo>
                  <a:pt x="2774306" y="12657"/>
                </a:lnTo>
                <a:cubicBezTo>
                  <a:pt x="2769793" y="20132"/>
                  <a:pt x="2764095" y="27099"/>
                  <a:pt x="2759073" y="33587"/>
                </a:cubicBezTo>
                <a:cubicBezTo>
                  <a:pt x="2746436" y="49833"/>
                  <a:pt x="2732784" y="66308"/>
                  <a:pt x="2716086" y="78494"/>
                </a:cubicBezTo>
                <a:cubicBezTo>
                  <a:pt x="2713378" y="80411"/>
                  <a:pt x="2709994" y="77251"/>
                  <a:pt x="2710783" y="74431"/>
                </a:cubicBezTo>
                <a:close/>
                <a:moveTo>
                  <a:pt x="2706171" y="570937"/>
                </a:moveTo>
                <a:cubicBezTo>
                  <a:pt x="2705197" y="569300"/>
                  <a:pt x="2705197" y="567101"/>
                  <a:pt x="2707059" y="565803"/>
                </a:cubicBezTo>
                <a:cubicBezTo>
                  <a:pt x="2741020" y="541770"/>
                  <a:pt x="2779157" y="530600"/>
                  <a:pt x="2816052" y="512435"/>
                </a:cubicBezTo>
                <a:cubicBezTo>
                  <a:pt x="2856557" y="492576"/>
                  <a:pt x="2896161" y="470688"/>
                  <a:pt x="2936328" y="450152"/>
                </a:cubicBezTo>
                <a:cubicBezTo>
                  <a:pt x="3010569" y="412356"/>
                  <a:pt x="3082328" y="372413"/>
                  <a:pt x="3153299" y="328862"/>
                </a:cubicBezTo>
                <a:cubicBezTo>
                  <a:pt x="3158262" y="325815"/>
                  <a:pt x="3163679" y="333488"/>
                  <a:pt x="3159052" y="337099"/>
                </a:cubicBezTo>
                <a:cubicBezTo>
                  <a:pt x="3030201" y="442479"/>
                  <a:pt x="2860506" y="503182"/>
                  <a:pt x="2711121" y="572686"/>
                </a:cubicBezTo>
                <a:cubicBezTo>
                  <a:pt x="2709090" y="573644"/>
                  <a:pt x="2707143" y="572572"/>
                  <a:pt x="2706171" y="570937"/>
                </a:cubicBezTo>
                <a:close/>
                <a:moveTo>
                  <a:pt x="2696623" y="479277"/>
                </a:moveTo>
                <a:cubicBezTo>
                  <a:pt x="2695975" y="477852"/>
                  <a:pt x="2696285" y="475991"/>
                  <a:pt x="2698147" y="474975"/>
                </a:cubicBezTo>
                <a:cubicBezTo>
                  <a:pt x="2755576" y="443156"/>
                  <a:pt x="2813458" y="409421"/>
                  <a:pt x="2866149" y="369930"/>
                </a:cubicBezTo>
                <a:cubicBezTo>
                  <a:pt x="2906655" y="339692"/>
                  <a:pt x="2947837" y="299637"/>
                  <a:pt x="2997596" y="286099"/>
                </a:cubicBezTo>
                <a:cubicBezTo>
                  <a:pt x="3003463" y="284519"/>
                  <a:pt x="3005493" y="292755"/>
                  <a:pt x="3000867" y="295575"/>
                </a:cubicBezTo>
                <a:cubicBezTo>
                  <a:pt x="2901351" y="355264"/>
                  <a:pt x="2810863" y="440335"/>
                  <a:pt x="2700854" y="480954"/>
                </a:cubicBezTo>
                <a:cubicBezTo>
                  <a:pt x="2698879" y="481688"/>
                  <a:pt x="2697272" y="480701"/>
                  <a:pt x="2696623" y="479277"/>
                </a:cubicBezTo>
                <a:close/>
                <a:moveTo>
                  <a:pt x="2689797" y="202378"/>
                </a:moveTo>
                <a:cubicBezTo>
                  <a:pt x="2694422" y="189853"/>
                  <a:pt x="2704916" y="181054"/>
                  <a:pt x="2714055" y="171688"/>
                </a:cubicBezTo>
                <a:cubicBezTo>
                  <a:pt x="2723081" y="162323"/>
                  <a:pt x="2732446" y="150816"/>
                  <a:pt x="2744294" y="145061"/>
                </a:cubicBezTo>
                <a:cubicBezTo>
                  <a:pt x="2749821" y="142466"/>
                  <a:pt x="2755125" y="147657"/>
                  <a:pt x="2753546" y="153184"/>
                </a:cubicBezTo>
                <a:cubicBezTo>
                  <a:pt x="2750273" y="164806"/>
                  <a:pt x="2740119" y="174059"/>
                  <a:pt x="2731431" y="181843"/>
                </a:cubicBezTo>
                <a:cubicBezTo>
                  <a:pt x="2720937" y="191320"/>
                  <a:pt x="2710895" y="202153"/>
                  <a:pt x="2698597" y="209260"/>
                </a:cubicBezTo>
                <a:cubicBezTo>
                  <a:pt x="2694422" y="211743"/>
                  <a:pt x="2687992" y="207568"/>
                  <a:pt x="2689797" y="202378"/>
                </a:cubicBezTo>
                <a:close/>
                <a:moveTo>
                  <a:pt x="2669148" y="198205"/>
                </a:moveTo>
                <a:cubicBezTo>
                  <a:pt x="2685282" y="169322"/>
                  <a:pt x="2706156" y="141340"/>
                  <a:pt x="2727932" y="116517"/>
                </a:cubicBezTo>
                <a:cubicBezTo>
                  <a:pt x="2731204" y="112794"/>
                  <a:pt x="2738537" y="116517"/>
                  <a:pt x="2736731" y="121481"/>
                </a:cubicBezTo>
                <a:cubicBezTo>
                  <a:pt x="2725111" y="153750"/>
                  <a:pt x="2695325" y="175526"/>
                  <a:pt x="2675918" y="202944"/>
                </a:cubicBezTo>
                <a:cubicBezTo>
                  <a:pt x="2672759" y="207344"/>
                  <a:pt x="2666665" y="202719"/>
                  <a:pt x="2669148" y="198205"/>
                </a:cubicBezTo>
                <a:close/>
                <a:moveTo>
                  <a:pt x="2623452" y="212195"/>
                </a:moveTo>
                <a:cubicBezTo>
                  <a:pt x="2629093" y="201364"/>
                  <a:pt x="2639249" y="192677"/>
                  <a:pt x="2647373" y="183764"/>
                </a:cubicBezTo>
                <a:cubicBezTo>
                  <a:pt x="2657301" y="172818"/>
                  <a:pt x="2667794" y="157249"/>
                  <a:pt x="2681107" y="150479"/>
                </a:cubicBezTo>
                <a:cubicBezTo>
                  <a:pt x="2685620" y="148108"/>
                  <a:pt x="2691939" y="150930"/>
                  <a:pt x="2690698" y="156797"/>
                </a:cubicBezTo>
                <a:cubicBezTo>
                  <a:pt x="2687201" y="172706"/>
                  <a:pt x="2672758" y="185341"/>
                  <a:pt x="2661588" y="196174"/>
                </a:cubicBezTo>
                <a:cubicBezTo>
                  <a:pt x="2652450" y="205088"/>
                  <a:pt x="2642745" y="215242"/>
                  <a:pt x="2631011" y="220657"/>
                </a:cubicBezTo>
                <a:cubicBezTo>
                  <a:pt x="2625482" y="223140"/>
                  <a:pt x="2620857" y="217273"/>
                  <a:pt x="2623452" y="212195"/>
                </a:cubicBezTo>
                <a:close/>
                <a:moveTo>
                  <a:pt x="2597050" y="637420"/>
                </a:moveTo>
                <a:cubicBezTo>
                  <a:pt x="2596599" y="635585"/>
                  <a:pt x="2597220" y="633329"/>
                  <a:pt x="2599082" y="632258"/>
                </a:cubicBezTo>
                <a:cubicBezTo>
                  <a:pt x="2649854" y="602585"/>
                  <a:pt x="2708526" y="585321"/>
                  <a:pt x="2762797" y="562869"/>
                </a:cubicBezTo>
                <a:cubicBezTo>
                  <a:pt x="2823387" y="537819"/>
                  <a:pt x="2882621" y="506002"/>
                  <a:pt x="2944452" y="484563"/>
                </a:cubicBezTo>
                <a:cubicBezTo>
                  <a:pt x="2948514" y="483098"/>
                  <a:pt x="2950883" y="488853"/>
                  <a:pt x="2947611" y="491221"/>
                </a:cubicBezTo>
                <a:cubicBezTo>
                  <a:pt x="2899208" y="524618"/>
                  <a:pt x="2841100" y="546057"/>
                  <a:pt x="2787055" y="568509"/>
                </a:cubicBezTo>
                <a:cubicBezTo>
                  <a:pt x="2726691" y="593558"/>
                  <a:pt x="2664974" y="624360"/>
                  <a:pt x="2601451" y="640042"/>
                </a:cubicBezTo>
                <a:cubicBezTo>
                  <a:pt x="2599025" y="640664"/>
                  <a:pt x="2597502" y="639254"/>
                  <a:pt x="2597050" y="637420"/>
                </a:cubicBezTo>
                <a:close/>
                <a:moveTo>
                  <a:pt x="2591183" y="285083"/>
                </a:moveTo>
                <a:cubicBezTo>
                  <a:pt x="2600774" y="259133"/>
                  <a:pt x="2626837" y="239274"/>
                  <a:pt x="2651435" y="228331"/>
                </a:cubicBezTo>
                <a:cubicBezTo>
                  <a:pt x="2655609" y="226412"/>
                  <a:pt x="2660010" y="232281"/>
                  <a:pt x="2656737" y="235665"/>
                </a:cubicBezTo>
                <a:cubicBezTo>
                  <a:pt x="2638571" y="254506"/>
                  <a:pt x="2613748" y="267143"/>
                  <a:pt x="2599645" y="289710"/>
                </a:cubicBezTo>
                <a:cubicBezTo>
                  <a:pt x="2596713" y="294561"/>
                  <a:pt x="2589378" y="290161"/>
                  <a:pt x="2591183" y="285083"/>
                </a:cubicBezTo>
                <a:close/>
                <a:moveTo>
                  <a:pt x="2562864" y="364852"/>
                </a:moveTo>
                <a:cubicBezTo>
                  <a:pt x="2580239" y="337888"/>
                  <a:pt x="2607205" y="316449"/>
                  <a:pt x="2629657" y="293545"/>
                </a:cubicBezTo>
                <a:cubicBezTo>
                  <a:pt x="2647824" y="274929"/>
                  <a:pt x="2664410" y="253492"/>
                  <a:pt x="2687540" y="240855"/>
                </a:cubicBezTo>
                <a:cubicBezTo>
                  <a:pt x="2692390" y="238260"/>
                  <a:pt x="2696227" y="243788"/>
                  <a:pt x="2694196" y="248075"/>
                </a:cubicBezTo>
                <a:cubicBezTo>
                  <a:pt x="2680318" y="277524"/>
                  <a:pt x="2651096" y="302008"/>
                  <a:pt x="2627289" y="323671"/>
                </a:cubicBezTo>
                <a:cubicBezTo>
                  <a:pt x="2608672" y="340595"/>
                  <a:pt x="2590619" y="360003"/>
                  <a:pt x="2567828" y="370946"/>
                </a:cubicBezTo>
                <a:cubicBezTo>
                  <a:pt x="2563992" y="372752"/>
                  <a:pt x="2560607" y="368126"/>
                  <a:pt x="2562864" y="364852"/>
                </a:cubicBezTo>
                <a:close/>
                <a:moveTo>
                  <a:pt x="2540396" y="509768"/>
                </a:moveTo>
                <a:cubicBezTo>
                  <a:pt x="2539706" y="508231"/>
                  <a:pt x="2539903" y="506341"/>
                  <a:pt x="2541539" y="505101"/>
                </a:cubicBezTo>
                <a:cubicBezTo>
                  <a:pt x="2561398" y="490095"/>
                  <a:pt x="2587122" y="482307"/>
                  <a:pt x="2609123" y="470688"/>
                </a:cubicBezTo>
                <a:cubicBezTo>
                  <a:pt x="2631350" y="458954"/>
                  <a:pt x="2654368" y="440223"/>
                  <a:pt x="2679191" y="435034"/>
                </a:cubicBezTo>
                <a:cubicBezTo>
                  <a:pt x="2683929" y="434017"/>
                  <a:pt x="2687652" y="440450"/>
                  <a:pt x="2684493" y="444061"/>
                </a:cubicBezTo>
                <a:cubicBezTo>
                  <a:pt x="2667682" y="463354"/>
                  <a:pt x="2638798" y="473620"/>
                  <a:pt x="2616007" y="484565"/>
                </a:cubicBezTo>
                <a:cubicBezTo>
                  <a:pt x="2593778" y="495284"/>
                  <a:pt x="2569407" y="509838"/>
                  <a:pt x="2544585" y="512320"/>
                </a:cubicBezTo>
                <a:cubicBezTo>
                  <a:pt x="2542667" y="512490"/>
                  <a:pt x="2541088" y="511305"/>
                  <a:pt x="2540396" y="509768"/>
                </a:cubicBezTo>
                <a:close/>
                <a:moveTo>
                  <a:pt x="2522020" y="122384"/>
                </a:moveTo>
                <a:cubicBezTo>
                  <a:pt x="2536236" y="103993"/>
                  <a:pt x="2552145" y="87293"/>
                  <a:pt x="2566023" y="68562"/>
                </a:cubicBezTo>
                <a:cubicBezTo>
                  <a:pt x="2577532" y="52993"/>
                  <a:pt x="2588025" y="36181"/>
                  <a:pt x="2602693" y="23319"/>
                </a:cubicBezTo>
                <a:cubicBezTo>
                  <a:pt x="2606868" y="19595"/>
                  <a:pt x="2614540" y="23546"/>
                  <a:pt x="2612396" y="29298"/>
                </a:cubicBezTo>
                <a:cubicBezTo>
                  <a:pt x="2598631" y="67661"/>
                  <a:pt x="2564557" y="110197"/>
                  <a:pt x="2530256" y="131635"/>
                </a:cubicBezTo>
                <a:cubicBezTo>
                  <a:pt x="2524050" y="135471"/>
                  <a:pt x="2517732" y="128024"/>
                  <a:pt x="2522020" y="122384"/>
                </a:cubicBezTo>
                <a:close/>
                <a:moveTo>
                  <a:pt x="2448794" y="311935"/>
                </a:moveTo>
                <a:cubicBezTo>
                  <a:pt x="2455902" y="299750"/>
                  <a:pt x="2465041" y="281360"/>
                  <a:pt x="2479597" y="277073"/>
                </a:cubicBezTo>
                <a:cubicBezTo>
                  <a:pt x="2483657" y="275830"/>
                  <a:pt x="2489299" y="278989"/>
                  <a:pt x="2488058" y="283953"/>
                </a:cubicBezTo>
                <a:cubicBezTo>
                  <a:pt x="2484335" y="298058"/>
                  <a:pt x="2471134" y="315998"/>
                  <a:pt x="2457256" y="321527"/>
                </a:cubicBezTo>
                <a:cubicBezTo>
                  <a:pt x="2450937" y="324008"/>
                  <a:pt x="2445410" y="317802"/>
                  <a:pt x="2448794" y="311935"/>
                </a:cubicBezTo>
                <a:close/>
                <a:moveTo>
                  <a:pt x="2433335" y="400959"/>
                </a:moveTo>
                <a:cubicBezTo>
                  <a:pt x="2446198" y="388549"/>
                  <a:pt x="2460302" y="377604"/>
                  <a:pt x="2474180" y="366546"/>
                </a:cubicBezTo>
                <a:cubicBezTo>
                  <a:pt x="2486816" y="356504"/>
                  <a:pt x="2499341" y="344543"/>
                  <a:pt x="2514121" y="337888"/>
                </a:cubicBezTo>
                <a:cubicBezTo>
                  <a:pt x="2519763" y="335292"/>
                  <a:pt x="2523598" y="341723"/>
                  <a:pt x="2521117" y="346462"/>
                </a:cubicBezTo>
                <a:cubicBezTo>
                  <a:pt x="2513444" y="360452"/>
                  <a:pt x="2499114" y="370496"/>
                  <a:pt x="2486591" y="379974"/>
                </a:cubicBezTo>
                <a:cubicBezTo>
                  <a:pt x="2472262" y="390690"/>
                  <a:pt x="2457368" y="401186"/>
                  <a:pt x="2441910" y="410098"/>
                </a:cubicBezTo>
                <a:cubicBezTo>
                  <a:pt x="2436157" y="413484"/>
                  <a:pt x="2427807" y="406262"/>
                  <a:pt x="2433335" y="400959"/>
                </a:cubicBezTo>
                <a:close/>
                <a:moveTo>
                  <a:pt x="2416299" y="90424"/>
                </a:moveTo>
                <a:cubicBezTo>
                  <a:pt x="2415142" y="87802"/>
                  <a:pt x="2415395" y="84473"/>
                  <a:pt x="2417878" y="82554"/>
                </a:cubicBezTo>
                <a:cubicBezTo>
                  <a:pt x="2434182" y="70058"/>
                  <a:pt x="2448709" y="55786"/>
                  <a:pt x="2462182" y="40473"/>
                </a:cubicBezTo>
                <a:lnTo>
                  <a:pt x="2493990" y="0"/>
                </a:lnTo>
                <a:lnTo>
                  <a:pt x="2522099" y="0"/>
                </a:lnTo>
                <a:lnTo>
                  <a:pt x="2497422" y="28622"/>
                </a:lnTo>
                <a:cubicBezTo>
                  <a:pt x="2475760" y="52204"/>
                  <a:pt x="2455225" y="84925"/>
                  <a:pt x="2423181" y="94063"/>
                </a:cubicBezTo>
                <a:cubicBezTo>
                  <a:pt x="2420022" y="94966"/>
                  <a:pt x="2417455" y="93048"/>
                  <a:pt x="2416299" y="90424"/>
                </a:cubicBezTo>
                <a:close/>
                <a:moveTo>
                  <a:pt x="2403479" y="3134602"/>
                </a:moveTo>
                <a:cubicBezTo>
                  <a:pt x="2403549" y="3130821"/>
                  <a:pt x="2406031" y="3127128"/>
                  <a:pt x="2410882" y="3126338"/>
                </a:cubicBezTo>
                <a:cubicBezTo>
                  <a:pt x="2463460" y="3117196"/>
                  <a:pt x="2539282" y="3126450"/>
                  <a:pt x="2588476" y="3146873"/>
                </a:cubicBezTo>
                <a:cubicBezTo>
                  <a:pt x="2596937" y="3150482"/>
                  <a:pt x="2593778" y="3164700"/>
                  <a:pt x="2584640" y="3164474"/>
                </a:cubicBezTo>
                <a:cubicBezTo>
                  <a:pt x="2555191" y="3163684"/>
                  <a:pt x="2526195" y="3156125"/>
                  <a:pt x="2496859" y="3152852"/>
                </a:cubicBezTo>
                <a:cubicBezTo>
                  <a:pt x="2468312" y="3149692"/>
                  <a:pt x="2438525" y="3149806"/>
                  <a:pt x="2410544" y="3143374"/>
                </a:cubicBezTo>
                <a:cubicBezTo>
                  <a:pt x="2405749" y="3142246"/>
                  <a:pt x="2403408" y="3138381"/>
                  <a:pt x="2403479" y="3134602"/>
                </a:cubicBezTo>
                <a:close/>
                <a:moveTo>
                  <a:pt x="2403280" y="32558"/>
                </a:moveTo>
                <a:cubicBezTo>
                  <a:pt x="2402194" y="30485"/>
                  <a:pt x="2402476" y="27778"/>
                  <a:pt x="2405015" y="25802"/>
                </a:cubicBezTo>
                <a:lnTo>
                  <a:pt x="2428163" y="0"/>
                </a:lnTo>
                <a:lnTo>
                  <a:pt x="2455335" y="0"/>
                </a:lnTo>
                <a:lnTo>
                  <a:pt x="2449780" y="8398"/>
                </a:lnTo>
                <a:cubicBezTo>
                  <a:pt x="2439258" y="21457"/>
                  <a:pt x="2426678" y="32063"/>
                  <a:pt x="2409753" y="35504"/>
                </a:cubicBezTo>
                <a:cubicBezTo>
                  <a:pt x="2406820" y="36070"/>
                  <a:pt x="2404367" y="34632"/>
                  <a:pt x="2403280" y="32558"/>
                </a:cubicBezTo>
                <a:close/>
                <a:moveTo>
                  <a:pt x="2365075" y="407390"/>
                </a:moveTo>
                <a:cubicBezTo>
                  <a:pt x="2373537" y="397460"/>
                  <a:pt x="2383014" y="388434"/>
                  <a:pt x="2391928" y="378956"/>
                </a:cubicBezTo>
                <a:cubicBezTo>
                  <a:pt x="2402308" y="367901"/>
                  <a:pt x="2412237" y="354585"/>
                  <a:pt x="2425552" y="347026"/>
                </a:cubicBezTo>
                <a:cubicBezTo>
                  <a:pt x="2430177" y="344431"/>
                  <a:pt x="2435706" y="348833"/>
                  <a:pt x="2433337" y="353909"/>
                </a:cubicBezTo>
                <a:cubicBezTo>
                  <a:pt x="2427808" y="366094"/>
                  <a:pt x="2417428" y="375572"/>
                  <a:pt x="2408062" y="385050"/>
                </a:cubicBezTo>
                <a:cubicBezTo>
                  <a:pt x="2397231" y="395768"/>
                  <a:pt x="2386399" y="406713"/>
                  <a:pt x="2373537" y="415061"/>
                </a:cubicBezTo>
                <a:cubicBezTo>
                  <a:pt x="2368573" y="418335"/>
                  <a:pt x="2360448" y="412805"/>
                  <a:pt x="2365075" y="407390"/>
                </a:cubicBezTo>
                <a:close/>
                <a:moveTo>
                  <a:pt x="2361606" y="327607"/>
                </a:moveTo>
                <a:cubicBezTo>
                  <a:pt x="2359999" y="325026"/>
                  <a:pt x="2359999" y="321245"/>
                  <a:pt x="2363158" y="318820"/>
                </a:cubicBezTo>
                <a:cubicBezTo>
                  <a:pt x="2375908" y="308890"/>
                  <a:pt x="2389672" y="296705"/>
                  <a:pt x="2404792" y="290274"/>
                </a:cubicBezTo>
                <a:cubicBezTo>
                  <a:pt x="2409417" y="288242"/>
                  <a:pt x="2412464" y="293997"/>
                  <a:pt x="2410095" y="297608"/>
                </a:cubicBezTo>
                <a:cubicBezTo>
                  <a:pt x="2401068" y="311373"/>
                  <a:pt x="2382677" y="319835"/>
                  <a:pt x="2369701" y="329199"/>
                </a:cubicBezTo>
                <a:cubicBezTo>
                  <a:pt x="2366430" y="331569"/>
                  <a:pt x="2363214" y="330188"/>
                  <a:pt x="2361606" y="327607"/>
                </a:cubicBezTo>
                <a:close/>
                <a:moveTo>
                  <a:pt x="2344765" y="3209557"/>
                </a:moveTo>
                <a:cubicBezTo>
                  <a:pt x="2345640" y="3205567"/>
                  <a:pt x="2349053" y="3201814"/>
                  <a:pt x="2353792" y="3201476"/>
                </a:cubicBezTo>
                <a:cubicBezTo>
                  <a:pt x="2412124" y="3196060"/>
                  <a:pt x="2476888" y="3212533"/>
                  <a:pt x="2532287" y="3229684"/>
                </a:cubicBezTo>
                <a:cubicBezTo>
                  <a:pt x="2546843" y="3234198"/>
                  <a:pt x="2539621" y="3255188"/>
                  <a:pt x="2525178" y="3251800"/>
                </a:cubicBezTo>
                <a:cubicBezTo>
                  <a:pt x="2467524" y="3238260"/>
                  <a:pt x="2408289" y="3232619"/>
                  <a:pt x="2350971" y="3219078"/>
                </a:cubicBezTo>
                <a:cubicBezTo>
                  <a:pt x="2345555" y="3217781"/>
                  <a:pt x="2343891" y="3213549"/>
                  <a:pt x="2344765" y="3209557"/>
                </a:cubicBezTo>
                <a:close/>
                <a:moveTo>
                  <a:pt x="2336628" y="694653"/>
                </a:moveTo>
                <a:cubicBezTo>
                  <a:pt x="2335542" y="691719"/>
                  <a:pt x="2336303" y="687940"/>
                  <a:pt x="2339914" y="686191"/>
                </a:cubicBezTo>
                <a:cubicBezTo>
                  <a:pt x="2393959" y="660240"/>
                  <a:pt x="2447553" y="619846"/>
                  <a:pt x="2507127" y="608112"/>
                </a:cubicBezTo>
                <a:cubicBezTo>
                  <a:pt x="2513783" y="606760"/>
                  <a:pt x="2514912" y="616125"/>
                  <a:pt x="2509835" y="618833"/>
                </a:cubicBezTo>
                <a:cubicBezTo>
                  <a:pt x="2456014" y="646702"/>
                  <a:pt x="2399826" y="673554"/>
                  <a:pt x="2344427" y="698037"/>
                </a:cubicBezTo>
                <a:cubicBezTo>
                  <a:pt x="2340648" y="699674"/>
                  <a:pt x="2337713" y="697588"/>
                  <a:pt x="2336628" y="694653"/>
                </a:cubicBezTo>
                <a:close/>
                <a:moveTo>
                  <a:pt x="2328137" y="149377"/>
                </a:moveTo>
                <a:cubicBezTo>
                  <a:pt x="2325810" y="146247"/>
                  <a:pt x="2325302" y="141620"/>
                  <a:pt x="2328518" y="138291"/>
                </a:cubicBezTo>
                <a:cubicBezTo>
                  <a:pt x="2337545" y="128926"/>
                  <a:pt x="2346007" y="118659"/>
                  <a:pt x="2353566" y="108053"/>
                </a:cubicBezTo>
                <a:cubicBezTo>
                  <a:pt x="2361351" y="97223"/>
                  <a:pt x="2368573" y="84810"/>
                  <a:pt x="2379405" y="76687"/>
                </a:cubicBezTo>
                <a:cubicBezTo>
                  <a:pt x="2384933" y="72625"/>
                  <a:pt x="2390687" y="78492"/>
                  <a:pt x="2390122" y="84021"/>
                </a:cubicBezTo>
                <a:cubicBezTo>
                  <a:pt x="2387641" y="109860"/>
                  <a:pt x="2359320" y="138179"/>
                  <a:pt x="2338673" y="151492"/>
                </a:cubicBezTo>
                <a:cubicBezTo>
                  <a:pt x="2334610" y="154145"/>
                  <a:pt x="2330464" y="152508"/>
                  <a:pt x="2328137" y="149377"/>
                </a:cubicBezTo>
                <a:close/>
                <a:moveTo>
                  <a:pt x="2296474" y="120466"/>
                </a:moveTo>
                <a:cubicBezTo>
                  <a:pt x="2303807" y="95868"/>
                  <a:pt x="2321747" y="73755"/>
                  <a:pt x="2336980" y="53444"/>
                </a:cubicBezTo>
                <a:cubicBezTo>
                  <a:pt x="2351083" y="35053"/>
                  <a:pt x="2364622" y="18128"/>
                  <a:pt x="2383240" y="4136"/>
                </a:cubicBezTo>
                <a:cubicBezTo>
                  <a:pt x="2387527" y="977"/>
                  <a:pt x="2394974" y="4815"/>
                  <a:pt x="2392492" y="10455"/>
                </a:cubicBezTo>
                <a:cubicBezTo>
                  <a:pt x="2383014" y="32118"/>
                  <a:pt x="2369249" y="48932"/>
                  <a:pt x="2354694" y="67436"/>
                </a:cubicBezTo>
                <a:cubicBezTo>
                  <a:pt x="2339237" y="87293"/>
                  <a:pt x="2325584" y="109745"/>
                  <a:pt x="2307644" y="127234"/>
                </a:cubicBezTo>
                <a:cubicBezTo>
                  <a:pt x="2302792" y="131975"/>
                  <a:pt x="2294556" y="126896"/>
                  <a:pt x="2296474" y="120466"/>
                </a:cubicBezTo>
                <a:close/>
                <a:moveTo>
                  <a:pt x="2243896" y="2446"/>
                </a:moveTo>
                <a:lnTo>
                  <a:pt x="2244835" y="0"/>
                </a:lnTo>
                <a:lnTo>
                  <a:pt x="2252468" y="0"/>
                </a:lnTo>
                <a:lnTo>
                  <a:pt x="2249199" y="4927"/>
                </a:lnTo>
                <a:cubicBezTo>
                  <a:pt x="2247394" y="7185"/>
                  <a:pt x="2242881" y="5491"/>
                  <a:pt x="2243896" y="2446"/>
                </a:cubicBezTo>
                <a:close/>
                <a:moveTo>
                  <a:pt x="2243501" y="2911885"/>
                </a:moveTo>
                <a:cubicBezTo>
                  <a:pt x="2242767" y="2907428"/>
                  <a:pt x="2244573" y="2902605"/>
                  <a:pt x="2249537" y="2900686"/>
                </a:cubicBezTo>
                <a:cubicBezTo>
                  <a:pt x="2266237" y="2894256"/>
                  <a:pt x="2284853" y="2893466"/>
                  <a:pt x="2302567" y="2890870"/>
                </a:cubicBezTo>
                <a:cubicBezTo>
                  <a:pt x="2319266" y="2888388"/>
                  <a:pt x="2335739" y="2886132"/>
                  <a:pt x="2352776" y="2887374"/>
                </a:cubicBezTo>
                <a:cubicBezTo>
                  <a:pt x="2362254" y="2888050"/>
                  <a:pt x="2364285" y="2902380"/>
                  <a:pt x="2355371" y="2905764"/>
                </a:cubicBezTo>
                <a:cubicBezTo>
                  <a:pt x="2338448" y="2911970"/>
                  <a:pt x="2320733" y="2914113"/>
                  <a:pt x="2302906" y="2916369"/>
                </a:cubicBezTo>
                <a:cubicBezTo>
                  <a:pt x="2286320" y="2918514"/>
                  <a:pt x="2269396" y="2922350"/>
                  <a:pt x="2252696" y="2920882"/>
                </a:cubicBezTo>
                <a:cubicBezTo>
                  <a:pt x="2247506" y="2920432"/>
                  <a:pt x="2244234" y="2916342"/>
                  <a:pt x="2243501" y="2911885"/>
                </a:cubicBezTo>
                <a:close/>
                <a:moveTo>
                  <a:pt x="2239834" y="408405"/>
                </a:moveTo>
                <a:cubicBezTo>
                  <a:pt x="2250214" y="394977"/>
                  <a:pt x="2261835" y="382680"/>
                  <a:pt x="2273458" y="370382"/>
                </a:cubicBezTo>
                <a:cubicBezTo>
                  <a:pt x="2284402" y="358760"/>
                  <a:pt x="2294443" y="345898"/>
                  <a:pt x="2307080" y="336196"/>
                </a:cubicBezTo>
                <a:cubicBezTo>
                  <a:pt x="2312384" y="332133"/>
                  <a:pt x="2318927" y="338000"/>
                  <a:pt x="2316783" y="343867"/>
                </a:cubicBezTo>
                <a:cubicBezTo>
                  <a:pt x="2305614" y="373653"/>
                  <a:pt x="2272555" y="394865"/>
                  <a:pt x="2251680" y="417656"/>
                </a:cubicBezTo>
                <a:cubicBezTo>
                  <a:pt x="2245928" y="423975"/>
                  <a:pt x="2234531" y="415288"/>
                  <a:pt x="2239834" y="408405"/>
                </a:cubicBezTo>
                <a:close/>
                <a:moveTo>
                  <a:pt x="2238142" y="692961"/>
                </a:moveTo>
                <a:cubicBezTo>
                  <a:pt x="2265220" y="685176"/>
                  <a:pt x="2289253" y="667123"/>
                  <a:pt x="2314302" y="654486"/>
                </a:cubicBezTo>
                <a:cubicBezTo>
                  <a:pt x="2336754" y="643089"/>
                  <a:pt x="2359207" y="630566"/>
                  <a:pt x="2382788" y="621540"/>
                </a:cubicBezTo>
                <a:cubicBezTo>
                  <a:pt x="2386850" y="619961"/>
                  <a:pt x="2390686" y="625940"/>
                  <a:pt x="2387301" y="628874"/>
                </a:cubicBezTo>
                <a:cubicBezTo>
                  <a:pt x="2363832" y="649747"/>
                  <a:pt x="2333370" y="661481"/>
                  <a:pt x="2305500" y="675134"/>
                </a:cubicBezTo>
                <a:cubicBezTo>
                  <a:pt x="2284176" y="685627"/>
                  <a:pt x="2263641" y="703340"/>
                  <a:pt x="2238593" y="700295"/>
                </a:cubicBezTo>
                <a:cubicBezTo>
                  <a:pt x="2234870" y="699844"/>
                  <a:pt x="2234532" y="693977"/>
                  <a:pt x="2238142" y="692961"/>
                </a:cubicBezTo>
                <a:close/>
                <a:moveTo>
                  <a:pt x="2234278" y="2684732"/>
                </a:moveTo>
                <a:cubicBezTo>
                  <a:pt x="2234335" y="2681290"/>
                  <a:pt x="2236168" y="2677679"/>
                  <a:pt x="2239158" y="2676044"/>
                </a:cubicBezTo>
                <a:cubicBezTo>
                  <a:pt x="2259129" y="2664760"/>
                  <a:pt x="2289593" y="2661714"/>
                  <a:pt x="2312159" y="2663970"/>
                </a:cubicBezTo>
                <a:cubicBezTo>
                  <a:pt x="2321637" y="2664874"/>
                  <a:pt x="2324457" y="2678639"/>
                  <a:pt x="2315318" y="2682474"/>
                </a:cubicBezTo>
                <a:cubicBezTo>
                  <a:pt x="2294444" y="2691276"/>
                  <a:pt x="2262513" y="2697481"/>
                  <a:pt x="2240061" y="2692404"/>
                </a:cubicBezTo>
                <a:cubicBezTo>
                  <a:pt x="2235942" y="2691444"/>
                  <a:pt x="2234221" y="2688173"/>
                  <a:pt x="2234278" y="2684732"/>
                </a:cubicBezTo>
                <a:close/>
                <a:moveTo>
                  <a:pt x="2232938" y="2731907"/>
                </a:moveTo>
                <a:cubicBezTo>
                  <a:pt x="2232867" y="2727916"/>
                  <a:pt x="2235039" y="2723657"/>
                  <a:pt x="2239045" y="2722078"/>
                </a:cubicBezTo>
                <a:cubicBezTo>
                  <a:pt x="2257887" y="2714518"/>
                  <a:pt x="2278422" y="2713503"/>
                  <a:pt x="2298392" y="2714293"/>
                </a:cubicBezTo>
                <a:cubicBezTo>
                  <a:pt x="2309338" y="2714742"/>
                  <a:pt x="2308773" y="2728960"/>
                  <a:pt x="2299746" y="2732006"/>
                </a:cubicBezTo>
                <a:cubicBezTo>
                  <a:pt x="2280679" y="2738325"/>
                  <a:pt x="2260595" y="2742273"/>
                  <a:pt x="2240285" y="2740130"/>
                </a:cubicBezTo>
                <a:cubicBezTo>
                  <a:pt x="2235321" y="2739621"/>
                  <a:pt x="2233008" y="2735898"/>
                  <a:pt x="2232938" y="2731907"/>
                </a:cubicBezTo>
                <a:close/>
                <a:moveTo>
                  <a:pt x="2231302" y="754071"/>
                </a:moveTo>
                <a:cubicBezTo>
                  <a:pt x="2230639" y="751236"/>
                  <a:pt x="2231541" y="747965"/>
                  <a:pt x="2234418" y="746441"/>
                </a:cubicBezTo>
                <a:cubicBezTo>
                  <a:pt x="2247732" y="739445"/>
                  <a:pt x="2262173" y="734142"/>
                  <a:pt x="2276165" y="728389"/>
                </a:cubicBezTo>
                <a:cubicBezTo>
                  <a:pt x="2290494" y="722408"/>
                  <a:pt x="2306402" y="715186"/>
                  <a:pt x="2322086" y="718121"/>
                </a:cubicBezTo>
                <a:cubicBezTo>
                  <a:pt x="2326261" y="718912"/>
                  <a:pt x="2327615" y="725567"/>
                  <a:pt x="2324230" y="728050"/>
                </a:cubicBezTo>
                <a:cubicBezTo>
                  <a:pt x="2310014" y="737866"/>
                  <a:pt x="2291172" y="742153"/>
                  <a:pt x="2275150" y="748471"/>
                </a:cubicBezTo>
                <a:cubicBezTo>
                  <a:pt x="2262964" y="753324"/>
                  <a:pt x="2250779" y="758288"/>
                  <a:pt x="2237578" y="759078"/>
                </a:cubicBezTo>
                <a:cubicBezTo>
                  <a:pt x="2234193" y="759304"/>
                  <a:pt x="2231964" y="756906"/>
                  <a:pt x="2231302" y="754071"/>
                </a:cubicBezTo>
                <a:close/>
                <a:moveTo>
                  <a:pt x="2225364" y="4583419"/>
                </a:moveTo>
                <a:cubicBezTo>
                  <a:pt x="2225646" y="4580073"/>
                  <a:pt x="2227818" y="4576574"/>
                  <a:pt x="2231033" y="4575278"/>
                </a:cubicBezTo>
                <a:cubicBezTo>
                  <a:pt x="2251005" y="4567380"/>
                  <a:pt x="2274360" y="4565912"/>
                  <a:pt x="2295684" y="4566475"/>
                </a:cubicBezTo>
                <a:cubicBezTo>
                  <a:pt x="2307307" y="4566816"/>
                  <a:pt x="2306742" y="4583175"/>
                  <a:pt x="2296587" y="4585656"/>
                </a:cubicBezTo>
                <a:cubicBezTo>
                  <a:pt x="2275488" y="4590845"/>
                  <a:pt x="2252584" y="4594007"/>
                  <a:pt x="2231033" y="4590622"/>
                </a:cubicBezTo>
                <a:cubicBezTo>
                  <a:pt x="2226690" y="4589944"/>
                  <a:pt x="2225082" y="4586760"/>
                  <a:pt x="2225364" y="4583419"/>
                </a:cubicBezTo>
                <a:close/>
                <a:moveTo>
                  <a:pt x="2223587" y="638690"/>
                </a:moveTo>
                <a:cubicBezTo>
                  <a:pt x="2240963" y="619057"/>
                  <a:pt x="2265785" y="598522"/>
                  <a:pt x="2291511" y="591527"/>
                </a:cubicBezTo>
                <a:cubicBezTo>
                  <a:pt x="2296814" y="590060"/>
                  <a:pt x="2299860" y="596154"/>
                  <a:pt x="2296024" y="599877"/>
                </a:cubicBezTo>
                <a:cubicBezTo>
                  <a:pt x="2276729" y="617705"/>
                  <a:pt x="2251117" y="629099"/>
                  <a:pt x="2230808" y="646136"/>
                </a:cubicBezTo>
                <a:cubicBezTo>
                  <a:pt x="2225618" y="650423"/>
                  <a:pt x="2219186" y="643653"/>
                  <a:pt x="2223587" y="638690"/>
                </a:cubicBezTo>
                <a:close/>
                <a:moveTo>
                  <a:pt x="2209935" y="343979"/>
                </a:moveTo>
                <a:cubicBezTo>
                  <a:pt x="2228776" y="309003"/>
                  <a:pt x="2257548" y="274026"/>
                  <a:pt x="2292863" y="254958"/>
                </a:cubicBezTo>
                <a:cubicBezTo>
                  <a:pt x="2298393" y="252023"/>
                  <a:pt x="2302679" y="258569"/>
                  <a:pt x="2299182" y="263195"/>
                </a:cubicBezTo>
                <a:cubicBezTo>
                  <a:pt x="2275149" y="294673"/>
                  <a:pt x="2246039" y="322543"/>
                  <a:pt x="2220088" y="352556"/>
                </a:cubicBezTo>
                <a:cubicBezTo>
                  <a:pt x="2214785" y="358648"/>
                  <a:pt x="2206549" y="350186"/>
                  <a:pt x="2209935" y="343979"/>
                </a:cubicBezTo>
                <a:close/>
                <a:moveTo>
                  <a:pt x="2188342" y="2644226"/>
                </a:moveTo>
                <a:cubicBezTo>
                  <a:pt x="2186494" y="2639290"/>
                  <a:pt x="2187764" y="2633281"/>
                  <a:pt x="2193799" y="2630122"/>
                </a:cubicBezTo>
                <a:cubicBezTo>
                  <a:pt x="2216704" y="2618275"/>
                  <a:pt x="2251230" y="2608459"/>
                  <a:pt x="2276955" y="2612859"/>
                </a:cubicBezTo>
                <a:cubicBezTo>
                  <a:pt x="2288126" y="2614777"/>
                  <a:pt x="2286546" y="2628655"/>
                  <a:pt x="2278083" y="2632604"/>
                </a:cubicBezTo>
                <a:cubicBezTo>
                  <a:pt x="2264770" y="2638810"/>
                  <a:pt x="2249764" y="2640163"/>
                  <a:pt x="2235660" y="2643550"/>
                </a:cubicBezTo>
                <a:cubicBezTo>
                  <a:pt x="2224264" y="2646370"/>
                  <a:pt x="2213093" y="2649980"/>
                  <a:pt x="2201585" y="2651899"/>
                </a:cubicBezTo>
                <a:cubicBezTo>
                  <a:pt x="2195154" y="2653026"/>
                  <a:pt x="2190190" y="2649162"/>
                  <a:pt x="2188342" y="2644226"/>
                </a:cubicBezTo>
                <a:close/>
                <a:moveTo>
                  <a:pt x="2178934" y="602993"/>
                </a:moveTo>
                <a:cubicBezTo>
                  <a:pt x="2178060" y="600159"/>
                  <a:pt x="2179075" y="596830"/>
                  <a:pt x="2182855" y="595702"/>
                </a:cubicBezTo>
                <a:cubicBezTo>
                  <a:pt x="2248183" y="576746"/>
                  <a:pt x="2293201" y="520558"/>
                  <a:pt x="2356273" y="499346"/>
                </a:cubicBezTo>
                <a:cubicBezTo>
                  <a:pt x="2361463" y="497542"/>
                  <a:pt x="2365187" y="504085"/>
                  <a:pt x="2361011" y="507582"/>
                </a:cubicBezTo>
                <a:cubicBezTo>
                  <a:pt x="2312609" y="548200"/>
                  <a:pt x="2248972" y="593671"/>
                  <a:pt x="2186352" y="607324"/>
                </a:cubicBezTo>
                <a:cubicBezTo>
                  <a:pt x="2182572" y="608170"/>
                  <a:pt x="2179808" y="605828"/>
                  <a:pt x="2178934" y="602993"/>
                </a:cubicBezTo>
                <a:close/>
                <a:moveTo>
                  <a:pt x="2169019" y="3520302"/>
                </a:moveTo>
                <a:cubicBezTo>
                  <a:pt x="2169767" y="3516325"/>
                  <a:pt x="2172870" y="3513109"/>
                  <a:pt x="2178116" y="3514126"/>
                </a:cubicBezTo>
                <a:cubicBezTo>
                  <a:pt x="2199101" y="3518188"/>
                  <a:pt x="2219412" y="3525634"/>
                  <a:pt x="2239720" y="3532292"/>
                </a:cubicBezTo>
                <a:cubicBezTo>
                  <a:pt x="2258225" y="3538498"/>
                  <a:pt x="2278987" y="3542447"/>
                  <a:pt x="2293766" y="3555537"/>
                </a:cubicBezTo>
                <a:cubicBezTo>
                  <a:pt x="2297603" y="3558920"/>
                  <a:pt x="2294894" y="3566819"/>
                  <a:pt x="2289818" y="3567158"/>
                </a:cubicBezTo>
                <a:cubicBezTo>
                  <a:pt x="2270636" y="3568735"/>
                  <a:pt x="2252471" y="3559824"/>
                  <a:pt x="2234418" y="3553618"/>
                </a:cubicBezTo>
                <a:cubicBezTo>
                  <a:pt x="2214109" y="3546622"/>
                  <a:pt x="2193348" y="3540416"/>
                  <a:pt x="2174054" y="3531052"/>
                </a:cubicBezTo>
                <a:cubicBezTo>
                  <a:pt x="2169879" y="3529019"/>
                  <a:pt x="2168272" y="3524280"/>
                  <a:pt x="2169019" y="3520302"/>
                </a:cubicBezTo>
                <a:close/>
                <a:moveTo>
                  <a:pt x="2159627" y="2700118"/>
                </a:moveTo>
                <a:cubicBezTo>
                  <a:pt x="2158794" y="2696380"/>
                  <a:pt x="2160289" y="2692292"/>
                  <a:pt x="2165028" y="2690824"/>
                </a:cubicBezTo>
                <a:cubicBezTo>
                  <a:pt x="2180260" y="2686198"/>
                  <a:pt x="2195717" y="2681798"/>
                  <a:pt x="2211740" y="2683940"/>
                </a:cubicBezTo>
                <a:cubicBezTo>
                  <a:pt x="2220315" y="2685070"/>
                  <a:pt x="2222685" y="2697029"/>
                  <a:pt x="2214448" y="2700639"/>
                </a:cubicBezTo>
                <a:cubicBezTo>
                  <a:pt x="2199780" y="2707184"/>
                  <a:pt x="2184097" y="2707409"/>
                  <a:pt x="2168187" y="2707297"/>
                </a:cubicBezTo>
                <a:cubicBezTo>
                  <a:pt x="2163618" y="2707241"/>
                  <a:pt x="2160458" y="2703856"/>
                  <a:pt x="2159627" y="2700118"/>
                </a:cubicBezTo>
                <a:close/>
                <a:moveTo>
                  <a:pt x="2148441" y="313178"/>
                </a:moveTo>
                <a:cubicBezTo>
                  <a:pt x="2167397" y="266015"/>
                  <a:pt x="2210498" y="208923"/>
                  <a:pt x="2254389" y="182296"/>
                </a:cubicBezTo>
                <a:cubicBezTo>
                  <a:pt x="2259805" y="179025"/>
                  <a:pt x="2269057" y="184213"/>
                  <a:pt x="2265108" y="190983"/>
                </a:cubicBezTo>
                <a:cubicBezTo>
                  <a:pt x="2250778" y="215354"/>
                  <a:pt x="2228890" y="234537"/>
                  <a:pt x="2210724" y="255861"/>
                </a:cubicBezTo>
                <a:cubicBezTo>
                  <a:pt x="2193235" y="276394"/>
                  <a:pt x="2176988" y="297606"/>
                  <a:pt x="2160402" y="318820"/>
                </a:cubicBezTo>
                <a:cubicBezTo>
                  <a:pt x="2156114" y="324460"/>
                  <a:pt x="2145397" y="320736"/>
                  <a:pt x="2148441" y="313178"/>
                </a:cubicBezTo>
                <a:close/>
                <a:moveTo>
                  <a:pt x="2142082" y="3224644"/>
                </a:moveTo>
                <a:cubicBezTo>
                  <a:pt x="2141786" y="3220540"/>
                  <a:pt x="2143987" y="3216420"/>
                  <a:pt x="2149120" y="3215800"/>
                </a:cubicBezTo>
                <a:cubicBezTo>
                  <a:pt x="2175071" y="3212754"/>
                  <a:pt x="2203842" y="3212528"/>
                  <a:pt x="2229003" y="3220653"/>
                </a:cubicBezTo>
                <a:cubicBezTo>
                  <a:pt x="2239835" y="3224151"/>
                  <a:pt x="2237578" y="3240062"/>
                  <a:pt x="2226182" y="3240174"/>
                </a:cubicBezTo>
                <a:cubicBezTo>
                  <a:pt x="2201135" y="3240513"/>
                  <a:pt x="2174958" y="3236114"/>
                  <a:pt x="2150022" y="3233405"/>
                </a:cubicBezTo>
                <a:cubicBezTo>
                  <a:pt x="2145171" y="3232840"/>
                  <a:pt x="2142378" y="3228750"/>
                  <a:pt x="2142082" y="3224644"/>
                </a:cubicBezTo>
                <a:close/>
                <a:moveTo>
                  <a:pt x="2082212" y="2975408"/>
                </a:moveTo>
                <a:cubicBezTo>
                  <a:pt x="2082156" y="2971684"/>
                  <a:pt x="2084299" y="2967876"/>
                  <a:pt x="2088643" y="2967370"/>
                </a:cubicBezTo>
                <a:cubicBezTo>
                  <a:pt x="2163223" y="2958906"/>
                  <a:pt x="2238255" y="2952927"/>
                  <a:pt x="2312271" y="2940402"/>
                </a:cubicBezTo>
                <a:cubicBezTo>
                  <a:pt x="2348714" y="2934196"/>
                  <a:pt x="2384820" y="2925170"/>
                  <a:pt x="2421828" y="2922689"/>
                </a:cubicBezTo>
                <a:cubicBezTo>
                  <a:pt x="2433449" y="2921786"/>
                  <a:pt x="2437850" y="2938372"/>
                  <a:pt x="2426567" y="2942659"/>
                </a:cubicBezTo>
                <a:cubicBezTo>
                  <a:pt x="2325585" y="2980796"/>
                  <a:pt x="2196170" y="2987114"/>
                  <a:pt x="2088982" y="2982939"/>
                </a:cubicBezTo>
                <a:cubicBezTo>
                  <a:pt x="2084525" y="2982769"/>
                  <a:pt x="2082268" y="2979131"/>
                  <a:pt x="2082212" y="2975408"/>
                </a:cubicBezTo>
                <a:close/>
                <a:moveTo>
                  <a:pt x="2061988" y="739953"/>
                </a:moveTo>
                <a:cubicBezTo>
                  <a:pt x="2061311" y="737132"/>
                  <a:pt x="2062468" y="733804"/>
                  <a:pt x="2066077" y="732676"/>
                </a:cubicBezTo>
                <a:cubicBezTo>
                  <a:pt x="2112224" y="718233"/>
                  <a:pt x="2146073" y="680324"/>
                  <a:pt x="2191656" y="664301"/>
                </a:cubicBezTo>
                <a:cubicBezTo>
                  <a:pt x="2196621" y="662496"/>
                  <a:pt x="2200006" y="669152"/>
                  <a:pt x="2195267" y="671748"/>
                </a:cubicBezTo>
                <a:cubicBezTo>
                  <a:pt x="2153294" y="696118"/>
                  <a:pt x="2117301" y="732564"/>
                  <a:pt x="2068899" y="744184"/>
                </a:cubicBezTo>
                <a:cubicBezTo>
                  <a:pt x="2065175" y="745086"/>
                  <a:pt x="2062665" y="742773"/>
                  <a:pt x="2061988" y="739953"/>
                </a:cubicBezTo>
                <a:close/>
                <a:moveTo>
                  <a:pt x="2055246" y="2674026"/>
                </a:moveTo>
                <a:cubicBezTo>
                  <a:pt x="2054879" y="2669809"/>
                  <a:pt x="2057276" y="2665324"/>
                  <a:pt x="2062692" y="2663406"/>
                </a:cubicBezTo>
                <a:cubicBezTo>
                  <a:pt x="2080068" y="2657652"/>
                  <a:pt x="2099475" y="2657539"/>
                  <a:pt x="2117527" y="2654380"/>
                </a:cubicBezTo>
                <a:cubicBezTo>
                  <a:pt x="2134113" y="2651558"/>
                  <a:pt x="2150586" y="2647836"/>
                  <a:pt x="2167172" y="2644789"/>
                </a:cubicBezTo>
                <a:cubicBezTo>
                  <a:pt x="2178794" y="2642646"/>
                  <a:pt x="2182290" y="2661150"/>
                  <a:pt x="2171346" y="2664760"/>
                </a:cubicBezTo>
                <a:cubicBezTo>
                  <a:pt x="2153406" y="2670627"/>
                  <a:pt x="2135017" y="2675366"/>
                  <a:pt x="2116398" y="2678412"/>
                </a:cubicBezTo>
                <a:cubicBezTo>
                  <a:pt x="2099587" y="2681233"/>
                  <a:pt x="2081422" y="2685634"/>
                  <a:pt x="2064384" y="2683038"/>
                </a:cubicBezTo>
                <a:cubicBezTo>
                  <a:pt x="2058743" y="2682191"/>
                  <a:pt x="2055612" y="2678242"/>
                  <a:pt x="2055246" y="2674026"/>
                </a:cubicBezTo>
                <a:close/>
                <a:moveTo>
                  <a:pt x="2043216" y="2520622"/>
                </a:moveTo>
                <a:cubicBezTo>
                  <a:pt x="2041791" y="2515939"/>
                  <a:pt x="2042892" y="2510298"/>
                  <a:pt x="2047349" y="2507590"/>
                </a:cubicBezTo>
                <a:cubicBezTo>
                  <a:pt x="2059646" y="2499805"/>
                  <a:pt x="2073750" y="2493035"/>
                  <a:pt x="2088418" y="2493372"/>
                </a:cubicBezTo>
                <a:cubicBezTo>
                  <a:pt x="2095300" y="2493487"/>
                  <a:pt x="2099813" y="2503415"/>
                  <a:pt x="2095074" y="2508605"/>
                </a:cubicBezTo>
                <a:cubicBezTo>
                  <a:pt x="2084581" y="2519888"/>
                  <a:pt x="2069124" y="2524965"/>
                  <a:pt x="2054230" y="2527900"/>
                </a:cubicBezTo>
                <a:cubicBezTo>
                  <a:pt x="2048589" y="2529028"/>
                  <a:pt x="2044640" y="2525304"/>
                  <a:pt x="2043216" y="2520622"/>
                </a:cubicBezTo>
                <a:close/>
                <a:moveTo>
                  <a:pt x="2023526" y="4727361"/>
                </a:moveTo>
                <a:cubicBezTo>
                  <a:pt x="2023709" y="4724088"/>
                  <a:pt x="2025571" y="4720815"/>
                  <a:pt x="2028843" y="4719687"/>
                </a:cubicBezTo>
                <a:cubicBezTo>
                  <a:pt x="2043962" y="4714609"/>
                  <a:pt x="2060548" y="4714381"/>
                  <a:pt x="2076457" y="4715057"/>
                </a:cubicBezTo>
                <a:cubicBezTo>
                  <a:pt x="2094735" y="4715849"/>
                  <a:pt x="2114142" y="4715513"/>
                  <a:pt x="2130841" y="4723635"/>
                </a:cubicBezTo>
                <a:cubicBezTo>
                  <a:pt x="2137385" y="4726797"/>
                  <a:pt x="2135016" y="4736273"/>
                  <a:pt x="2128923" y="4738192"/>
                </a:cubicBezTo>
                <a:cubicBezTo>
                  <a:pt x="2111773" y="4743719"/>
                  <a:pt x="2092704" y="4741463"/>
                  <a:pt x="2074877" y="4740675"/>
                </a:cubicBezTo>
                <a:cubicBezTo>
                  <a:pt x="2059195" y="4739993"/>
                  <a:pt x="2043285" y="4740108"/>
                  <a:pt x="2028278" y="4735032"/>
                </a:cubicBezTo>
                <a:cubicBezTo>
                  <a:pt x="2024838" y="4733905"/>
                  <a:pt x="2023342" y="4730631"/>
                  <a:pt x="2023526" y="4727361"/>
                </a:cubicBezTo>
                <a:close/>
                <a:moveTo>
                  <a:pt x="2023427" y="3401377"/>
                </a:moveTo>
                <a:cubicBezTo>
                  <a:pt x="2024246" y="3395970"/>
                  <a:pt x="2028222" y="3391369"/>
                  <a:pt x="2034936" y="3392495"/>
                </a:cubicBezTo>
                <a:cubicBezTo>
                  <a:pt x="2057502" y="3396334"/>
                  <a:pt x="2082437" y="3402088"/>
                  <a:pt x="2102972" y="3412694"/>
                </a:cubicBezTo>
                <a:cubicBezTo>
                  <a:pt x="2111885" y="3417320"/>
                  <a:pt x="2107486" y="3431762"/>
                  <a:pt x="2097782" y="3431201"/>
                </a:cubicBezTo>
                <a:cubicBezTo>
                  <a:pt x="2075328" y="3430071"/>
                  <a:pt x="2051974" y="3422737"/>
                  <a:pt x="2030874" y="3415174"/>
                </a:cubicBezTo>
                <a:cubicBezTo>
                  <a:pt x="2024951" y="3413029"/>
                  <a:pt x="2022610" y="3406795"/>
                  <a:pt x="2023427" y="3401377"/>
                </a:cubicBezTo>
                <a:close/>
                <a:moveTo>
                  <a:pt x="2012230" y="2642027"/>
                </a:moveTo>
                <a:cubicBezTo>
                  <a:pt x="2010509" y="2638444"/>
                  <a:pt x="2010961" y="2634129"/>
                  <a:pt x="2015304" y="2631252"/>
                </a:cubicBezTo>
                <a:cubicBezTo>
                  <a:pt x="2033470" y="2619292"/>
                  <a:pt x="2057276" y="2615230"/>
                  <a:pt x="2078714" y="2614327"/>
                </a:cubicBezTo>
                <a:cubicBezTo>
                  <a:pt x="2092253" y="2613762"/>
                  <a:pt x="2094058" y="2634411"/>
                  <a:pt x="2081309" y="2637458"/>
                </a:cubicBezTo>
                <a:cubicBezTo>
                  <a:pt x="2062467" y="2641971"/>
                  <a:pt x="2041593" y="2647950"/>
                  <a:pt x="2022187" y="2648402"/>
                </a:cubicBezTo>
                <a:cubicBezTo>
                  <a:pt x="2017843" y="2648458"/>
                  <a:pt x="2013950" y="2645608"/>
                  <a:pt x="2012230" y="2642027"/>
                </a:cubicBezTo>
                <a:close/>
                <a:moveTo>
                  <a:pt x="1992752" y="2886936"/>
                </a:moveTo>
                <a:cubicBezTo>
                  <a:pt x="1992766" y="2882493"/>
                  <a:pt x="1995503" y="2877782"/>
                  <a:pt x="2000523" y="2876541"/>
                </a:cubicBezTo>
                <a:cubicBezTo>
                  <a:pt x="2046106" y="2865033"/>
                  <a:pt x="2096767" y="2859617"/>
                  <a:pt x="2143705" y="2858263"/>
                </a:cubicBezTo>
                <a:cubicBezTo>
                  <a:pt x="2154536" y="2857924"/>
                  <a:pt x="2154197" y="2873270"/>
                  <a:pt x="2145058" y="2875977"/>
                </a:cubicBezTo>
                <a:cubicBezTo>
                  <a:pt x="2100266" y="2889404"/>
                  <a:pt x="2048137" y="2897076"/>
                  <a:pt x="2001313" y="2895723"/>
                </a:cubicBezTo>
                <a:cubicBezTo>
                  <a:pt x="1995446" y="2895553"/>
                  <a:pt x="1992739" y="2891378"/>
                  <a:pt x="1992752" y="2886936"/>
                </a:cubicBezTo>
                <a:close/>
                <a:moveTo>
                  <a:pt x="1975590" y="553616"/>
                </a:moveTo>
                <a:cubicBezTo>
                  <a:pt x="1986872" y="480617"/>
                  <a:pt x="2041255" y="418672"/>
                  <a:pt x="2069237" y="351426"/>
                </a:cubicBezTo>
                <a:cubicBezTo>
                  <a:pt x="2097669" y="283052"/>
                  <a:pt x="2128359" y="208359"/>
                  <a:pt x="2173942" y="149575"/>
                </a:cubicBezTo>
                <a:cubicBezTo>
                  <a:pt x="2176650" y="146077"/>
                  <a:pt x="2182631" y="149802"/>
                  <a:pt x="2181389" y="153750"/>
                </a:cubicBezTo>
                <a:cubicBezTo>
                  <a:pt x="2157357" y="229346"/>
                  <a:pt x="2112676" y="304940"/>
                  <a:pt x="2077247" y="375797"/>
                </a:cubicBezTo>
                <a:cubicBezTo>
                  <a:pt x="2047236" y="436048"/>
                  <a:pt x="2014176" y="497315"/>
                  <a:pt x="1980215" y="555310"/>
                </a:cubicBezTo>
                <a:cubicBezTo>
                  <a:pt x="1978861" y="557454"/>
                  <a:pt x="1975250" y="556099"/>
                  <a:pt x="1975590" y="553616"/>
                </a:cubicBezTo>
                <a:close/>
                <a:moveTo>
                  <a:pt x="1969524" y="3185488"/>
                </a:moveTo>
                <a:cubicBezTo>
                  <a:pt x="1970455" y="3180762"/>
                  <a:pt x="1973953" y="3176700"/>
                  <a:pt x="1979538" y="3177095"/>
                </a:cubicBezTo>
                <a:cubicBezTo>
                  <a:pt x="2005037" y="3178788"/>
                  <a:pt x="2031778" y="3186799"/>
                  <a:pt x="2054456" y="3198536"/>
                </a:cubicBezTo>
                <a:cubicBezTo>
                  <a:pt x="2063483" y="3203275"/>
                  <a:pt x="2057503" y="3217155"/>
                  <a:pt x="2048363" y="3216477"/>
                </a:cubicBezTo>
                <a:cubicBezTo>
                  <a:pt x="2023654" y="3214784"/>
                  <a:pt x="1997364" y="3208804"/>
                  <a:pt x="1974911" y="3197857"/>
                </a:cubicBezTo>
                <a:cubicBezTo>
                  <a:pt x="1970229" y="3195601"/>
                  <a:pt x="1968594" y="3190213"/>
                  <a:pt x="1969524" y="3185488"/>
                </a:cubicBezTo>
                <a:close/>
                <a:moveTo>
                  <a:pt x="1949383" y="3521766"/>
                </a:moveTo>
                <a:cubicBezTo>
                  <a:pt x="1950371" y="3518916"/>
                  <a:pt x="1952740" y="3516548"/>
                  <a:pt x="1956069" y="3515927"/>
                </a:cubicBezTo>
                <a:cubicBezTo>
                  <a:pt x="1971300" y="3513104"/>
                  <a:pt x="1985743" y="3520553"/>
                  <a:pt x="1999846" y="3525631"/>
                </a:cubicBezTo>
                <a:cubicBezTo>
                  <a:pt x="2015078" y="3531047"/>
                  <a:pt x="2029972" y="3537704"/>
                  <a:pt x="2044187" y="3545490"/>
                </a:cubicBezTo>
                <a:cubicBezTo>
                  <a:pt x="2052537" y="3550116"/>
                  <a:pt x="2047122" y="3564898"/>
                  <a:pt x="2037756" y="3563202"/>
                </a:cubicBezTo>
                <a:cubicBezTo>
                  <a:pt x="2019252" y="3559708"/>
                  <a:pt x="2001651" y="3554404"/>
                  <a:pt x="1983937" y="3548085"/>
                </a:cubicBezTo>
                <a:cubicBezTo>
                  <a:pt x="1971752" y="3543684"/>
                  <a:pt x="1959679" y="3540526"/>
                  <a:pt x="1950992" y="3530482"/>
                </a:cubicBezTo>
                <a:cubicBezTo>
                  <a:pt x="1948791" y="3527944"/>
                  <a:pt x="1948396" y="3524614"/>
                  <a:pt x="1949383" y="3521766"/>
                </a:cubicBezTo>
                <a:close/>
                <a:moveTo>
                  <a:pt x="1940611" y="631919"/>
                </a:moveTo>
                <a:cubicBezTo>
                  <a:pt x="1959567" y="609240"/>
                  <a:pt x="1979087" y="587125"/>
                  <a:pt x="1997252" y="563770"/>
                </a:cubicBezTo>
                <a:cubicBezTo>
                  <a:pt x="2010339" y="546958"/>
                  <a:pt x="2022751" y="528454"/>
                  <a:pt x="2039789" y="515480"/>
                </a:cubicBezTo>
                <a:cubicBezTo>
                  <a:pt x="2044867" y="511530"/>
                  <a:pt x="2051298" y="517960"/>
                  <a:pt x="2048815" y="523378"/>
                </a:cubicBezTo>
                <a:cubicBezTo>
                  <a:pt x="2037532" y="547749"/>
                  <a:pt x="2017561" y="570089"/>
                  <a:pt x="2000072" y="590399"/>
                </a:cubicBezTo>
                <a:cubicBezTo>
                  <a:pt x="1984389" y="608676"/>
                  <a:pt x="1968593" y="627180"/>
                  <a:pt x="1948848" y="641170"/>
                </a:cubicBezTo>
                <a:cubicBezTo>
                  <a:pt x="1942868" y="645345"/>
                  <a:pt x="1936097" y="637335"/>
                  <a:pt x="1940611" y="631919"/>
                </a:cubicBezTo>
                <a:close/>
                <a:moveTo>
                  <a:pt x="1930089" y="3021512"/>
                </a:moveTo>
                <a:cubicBezTo>
                  <a:pt x="1930513" y="3017267"/>
                  <a:pt x="1933784" y="3013121"/>
                  <a:pt x="1939370" y="3012952"/>
                </a:cubicBezTo>
                <a:cubicBezTo>
                  <a:pt x="2063031" y="3009342"/>
                  <a:pt x="2183983" y="3006295"/>
                  <a:pt x="2306966" y="2990386"/>
                </a:cubicBezTo>
                <a:cubicBezTo>
                  <a:pt x="2321296" y="2988581"/>
                  <a:pt x="2322424" y="3010357"/>
                  <a:pt x="2308434" y="3012614"/>
                </a:cubicBezTo>
                <a:cubicBezTo>
                  <a:pt x="2187255" y="3031682"/>
                  <a:pt x="2060211" y="3042062"/>
                  <a:pt x="1937903" y="3030666"/>
                </a:cubicBezTo>
                <a:cubicBezTo>
                  <a:pt x="1932092" y="3030102"/>
                  <a:pt x="1929666" y="3025758"/>
                  <a:pt x="1930089" y="3021512"/>
                </a:cubicBezTo>
                <a:close/>
                <a:moveTo>
                  <a:pt x="1908752" y="2952235"/>
                </a:moveTo>
                <a:cubicBezTo>
                  <a:pt x="1908850" y="2948611"/>
                  <a:pt x="1911107" y="2944859"/>
                  <a:pt x="1915225" y="2944126"/>
                </a:cubicBezTo>
                <a:cubicBezTo>
                  <a:pt x="2007858" y="2928668"/>
                  <a:pt x="2110419" y="2913324"/>
                  <a:pt x="2204406" y="2911856"/>
                </a:cubicBezTo>
                <a:cubicBezTo>
                  <a:pt x="2215576" y="2911744"/>
                  <a:pt x="2220540" y="2928442"/>
                  <a:pt x="2208694" y="2931828"/>
                </a:cubicBezTo>
                <a:cubicBezTo>
                  <a:pt x="2117866" y="2958004"/>
                  <a:pt x="2008873" y="2964547"/>
                  <a:pt x="1915225" y="2959584"/>
                </a:cubicBezTo>
                <a:cubicBezTo>
                  <a:pt x="1910712" y="2959358"/>
                  <a:pt x="1908653" y="2955859"/>
                  <a:pt x="1908752" y="2952235"/>
                </a:cubicBezTo>
                <a:close/>
                <a:moveTo>
                  <a:pt x="1889288" y="3365127"/>
                </a:moveTo>
                <a:cubicBezTo>
                  <a:pt x="1890571" y="3360261"/>
                  <a:pt x="1894690" y="3356172"/>
                  <a:pt x="1900444" y="3357415"/>
                </a:cubicBezTo>
                <a:cubicBezTo>
                  <a:pt x="1920527" y="3361813"/>
                  <a:pt x="1940385" y="3365649"/>
                  <a:pt x="1959002" y="3374900"/>
                </a:cubicBezTo>
                <a:cubicBezTo>
                  <a:pt x="1967125" y="3378962"/>
                  <a:pt x="1962839" y="3392386"/>
                  <a:pt x="1954038" y="3391709"/>
                </a:cubicBezTo>
                <a:cubicBezTo>
                  <a:pt x="1933503" y="3390020"/>
                  <a:pt x="1914548" y="3383812"/>
                  <a:pt x="1895141" y="3377494"/>
                </a:cubicBezTo>
                <a:cubicBezTo>
                  <a:pt x="1889556" y="3375634"/>
                  <a:pt x="1888004" y="3369994"/>
                  <a:pt x="1889288" y="3365127"/>
                </a:cubicBezTo>
                <a:close/>
                <a:moveTo>
                  <a:pt x="1886735" y="4606126"/>
                </a:moveTo>
                <a:cubicBezTo>
                  <a:pt x="1886849" y="4601867"/>
                  <a:pt x="1889331" y="4597691"/>
                  <a:pt x="1894126" y="4596844"/>
                </a:cubicBezTo>
                <a:cubicBezTo>
                  <a:pt x="1913646" y="4593460"/>
                  <a:pt x="1931473" y="4595040"/>
                  <a:pt x="1950090" y="4601358"/>
                </a:cubicBezTo>
                <a:cubicBezTo>
                  <a:pt x="1957537" y="4603952"/>
                  <a:pt x="1956183" y="4614334"/>
                  <a:pt x="1949074" y="4616138"/>
                </a:cubicBezTo>
                <a:cubicBezTo>
                  <a:pt x="1930232" y="4620765"/>
                  <a:pt x="1912405" y="4620651"/>
                  <a:pt x="1893562" y="4615912"/>
                </a:cubicBezTo>
                <a:cubicBezTo>
                  <a:pt x="1888880" y="4614728"/>
                  <a:pt x="1886623" y="4610384"/>
                  <a:pt x="1886735" y="4606126"/>
                </a:cubicBezTo>
                <a:close/>
                <a:moveTo>
                  <a:pt x="1840533" y="3474968"/>
                </a:moveTo>
                <a:cubicBezTo>
                  <a:pt x="1843241" y="3480724"/>
                  <a:pt x="1845046" y="3487038"/>
                  <a:pt x="1845724" y="3494036"/>
                </a:cubicBezTo>
                <a:cubicBezTo>
                  <a:pt x="1850011" y="3492004"/>
                  <a:pt x="1854524" y="3490762"/>
                  <a:pt x="1859263" y="3490311"/>
                </a:cubicBezTo>
                <a:cubicBezTo>
                  <a:pt x="1857120" y="3489296"/>
                  <a:pt x="1854976" y="3488280"/>
                  <a:pt x="1852832" y="3487267"/>
                </a:cubicBezTo>
                <a:cubicBezTo>
                  <a:pt x="1849108" y="3482865"/>
                  <a:pt x="1844934" y="3478804"/>
                  <a:pt x="1840533" y="3474968"/>
                </a:cubicBezTo>
                <a:close/>
                <a:moveTo>
                  <a:pt x="1818897" y="2923111"/>
                </a:moveTo>
                <a:cubicBezTo>
                  <a:pt x="1818558" y="2918231"/>
                  <a:pt x="1821239" y="2912928"/>
                  <a:pt x="1826880" y="2911180"/>
                </a:cubicBezTo>
                <a:cubicBezTo>
                  <a:pt x="1861858" y="2900235"/>
                  <a:pt x="1906425" y="2892336"/>
                  <a:pt x="1943093" y="2894932"/>
                </a:cubicBezTo>
                <a:cubicBezTo>
                  <a:pt x="1954490" y="2895834"/>
                  <a:pt x="1957310" y="2910616"/>
                  <a:pt x="1946253" y="2914790"/>
                </a:cubicBezTo>
                <a:cubicBezTo>
                  <a:pt x="1911276" y="2928104"/>
                  <a:pt x="1866371" y="2932617"/>
                  <a:pt x="1829024" y="2932504"/>
                </a:cubicBezTo>
                <a:cubicBezTo>
                  <a:pt x="1822592" y="2932448"/>
                  <a:pt x="1819236" y="2927991"/>
                  <a:pt x="1818897" y="2923111"/>
                </a:cubicBezTo>
                <a:close/>
                <a:moveTo>
                  <a:pt x="1817981" y="4378273"/>
                </a:moveTo>
                <a:cubicBezTo>
                  <a:pt x="1817290" y="4374819"/>
                  <a:pt x="1818588" y="4371237"/>
                  <a:pt x="1822933" y="4369825"/>
                </a:cubicBezTo>
                <a:cubicBezTo>
                  <a:pt x="1845611" y="4362491"/>
                  <a:pt x="1879459" y="4360572"/>
                  <a:pt x="1902251" y="4367908"/>
                </a:cubicBezTo>
                <a:cubicBezTo>
                  <a:pt x="1908344" y="4369825"/>
                  <a:pt x="1909247" y="4379529"/>
                  <a:pt x="1903040" y="4382011"/>
                </a:cubicBezTo>
                <a:cubicBezTo>
                  <a:pt x="1881265" y="4390811"/>
                  <a:pt x="1847304" y="4391489"/>
                  <a:pt x="1824963" y="4385961"/>
                </a:cubicBezTo>
                <a:cubicBezTo>
                  <a:pt x="1821352" y="4385056"/>
                  <a:pt x="1818673" y="4381728"/>
                  <a:pt x="1817981" y="4378273"/>
                </a:cubicBezTo>
                <a:close/>
                <a:moveTo>
                  <a:pt x="1813115" y="3276482"/>
                </a:moveTo>
                <a:cubicBezTo>
                  <a:pt x="1813989" y="3272845"/>
                  <a:pt x="1816782" y="3269684"/>
                  <a:pt x="1821012" y="3269289"/>
                </a:cubicBezTo>
                <a:cubicBezTo>
                  <a:pt x="1838614" y="3267708"/>
                  <a:pt x="1856328" y="3273690"/>
                  <a:pt x="1873027" y="3278768"/>
                </a:cubicBezTo>
                <a:cubicBezTo>
                  <a:pt x="1886792" y="3283056"/>
                  <a:pt x="1900444" y="3287119"/>
                  <a:pt x="1913307" y="3293778"/>
                </a:cubicBezTo>
                <a:cubicBezTo>
                  <a:pt x="1922333" y="3298402"/>
                  <a:pt x="1916353" y="3312392"/>
                  <a:pt x="1907440" y="3311602"/>
                </a:cubicBezTo>
                <a:cubicBezTo>
                  <a:pt x="1890290" y="3310361"/>
                  <a:pt x="1873704" y="3306410"/>
                  <a:pt x="1857231" y="3301789"/>
                </a:cubicBezTo>
                <a:cubicBezTo>
                  <a:pt x="1843014" y="3297839"/>
                  <a:pt x="1829023" y="3295016"/>
                  <a:pt x="1816725" y="3286555"/>
                </a:cubicBezTo>
                <a:cubicBezTo>
                  <a:pt x="1813283" y="3284242"/>
                  <a:pt x="1812240" y="3280123"/>
                  <a:pt x="1813115" y="3276482"/>
                </a:cubicBezTo>
                <a:close/>
                <a:moveTo>
                  <a:pt x="1805300" y="4510092"/>
                </a:moveTo>
                <a:cubicBezTo>
                  <a:pt x="1803523" y="4505480"/>
                  <a:pt x="1804369" y="4500092"/>
                  <a:pt x="1809616" y="4497441"/>
                </a:cubicBezTo>
                <a:cubicBezTo>
                  <a:pt x="1827669" y="4488301"/>
                  <a:pt x="1848316" y="4485820"/>
                  <a:pt x="1866144" y="4496425"/>
                </a:cubicBezTo>
                <a:cubicBezTo>
                  <a:pt x="1872688" y="4500261"/>
                  <a:pt x="1871333" y="4510868"/>
                  <a:pt x="1863774" y="4512674"/>
                </a:cubicBezTo>
                <a:cubicBezTo>
                  <a:pt x="1848543" y="4516171"/>
                  <a:pt x="1832182" y="4516735"/>
                  <a:pt x="1816724" y="4518089"/>
                </a:cubicBezTo>
                <a:cubicBezTo>
                  <a:pt x="1811478" y="4518540"/>
                  <a:pt x="1807077" y="4514704"/>
                  <a:pt x="1805300" y="4510092"/>
                </a:cubicBezTo>
                <a:close/>
                <a:moveTo>
                  <a:pt x="1800013" y="2876443"/>
                </a:moveTo>
                <a:cubicBezTo>
                  <a:pt x="1799406" y="2872395"/>
                  <a:pt x="1801098" y="2868023"/>
                  <a:pt x="1805555" y="2866274"/>
                </a:cubicBezTo>
                <a:cubicBezTo>
                  <a:pt x="1821125" y="2860181"/>
                  <a:pt x="1837372" y="2858489"/>
                  <a:pt x="1853845" y="2856118"/>
                </a:cubicBezTo>
                <a:cubicBezTo>
                  <a:pt x="1875848" y="2852959"/>
                  <a:pt x="1898752" y="2847431"/>
                  <a:pt x="1920979" y="2849349"/>
                </a:cubicBezTo>
                <a:cubicBezTo>
                  <a:pt x="1929892" y="2850139"/>
                  <a:pt x="1935760" y="2864130"/>
                  <a:pt x="1925606" y="2868079"/>
                </a:cubicBezTo>
                <a:cubicBezTo>
                  <a:pt x="1904957" y="2876090"/>
                  <a:pt x="1882279" y="2877557"/>
                  <a:pt x="1860390" y="2880603"/>
                </a:cubicBezTo>
                <a:cubicBezTo>
                  <a:pt x="1843128" y="2882973"/>
                  <a:pt x="1825751" y="2886357"/>
                  <a:pt x="1808263" y="2884665"/>
                </a:cubicBezTo>
                <a:cubicBezTo>
                  <a:pt x="1803524" y="2884214"/>
                  <a:pt x="1800618" y="2880490"/>
                  <a:pt x="1800013" y="2876443"/>
                </a:cubicBezTo>
                <a:close/>
                <a:moveTo>
                  <a:pt x="1785725" y="4998843"/>
                </a:moveTo>
                <a:cubicBezTo>
                  <a:pt x="1786910" y="4995851"/>
                  <a:pt x="1789985" y="4993483"/>
                  <a:pt x="1793822" y="4994103"/>
                </a:cubicBezTo>
                <a:cubicBezTo>
                  <a:pt x="1842338" y="5002228"/>
                  <a:pt x="1888823" y="5022197"/>
                  <a:pt x="1935084" y="5038670"/>
                </a:cubicBezTo>
                <a:cubicBezTo>
                  <a:pt x="1977056" y="5053677"/>
                  <a:pt x="2019253" y="5068682"/>
                  <a:pt x="2059533" y="5087751"/>
                </a:cubicBezTo>
                <a:cubicBezTo>
                  <a:pt x="2071832" y="5093505"/>
                  <a:pt x="2064046" y="5111447"/>
                  <a:pt x="2051409" y="5106933"/>
                </a:cubicBezTo>
                <a:cubicBezTo>
                  <a:pt x="2005375" y="5090346"/>
                  <a:pt x="1960582" y="5070600"/>
                  <a:pt x="1914549" y="5054015"/>
                </a:cubicBezTo>
                <a:cubicBezTo>
                  <a:pt x="1872688" y="5039008"/>
                  <a:pt x="1828911" y="5026936"/>
                  <a:pt x="1788969" y="5007305"/>
                </a:cubicBezTo>
                <a:cubicBezTo>
                  <a:pt x="1785246" y="5005442"/>
                  <a:pt x="1784541" y="5001834"/>
                  <a:pt x="1785725" y="4998843"/>
                </a:cubicBezTo>
                <a:close/>
                <a:moveTo>
                  <a:pt x="1702162" y="1909836"/>
                </a:moveTo>
                <a:cubicBezTo>
                  <a:pt x="1700201" y="1906550"/>
                  <a:pt x="1700173" y="1902432"/>
                  <a:pt x="1704009" y="1899667"/>
                </a:cubicBezTo>
                <a:cubicBezTo>
                  <a:pt x="1722401" y="1886240"/>
                  <a:pt x="1746320" y="1877214"/>
                  <a:pt x="1768435" y="1871912"/>
                </a:cubicBezTo>
                <a:cubicBezTo>
                  <a:pt x="1778364" y="1869541"/>
                  <a:pt x="1785021" y="1885451"/>
                  <a:pt x="1776107" y="1890641"/>
                </a:cubicBezTo>
                <a:cubicBezTo>
                  <a:pt x="1756926" y="1901698"/>
                  <a:pt x="1733796" y="1911852"/>
                  <a:pt x="1711906" y="1915012"/>
                </a:cubicBezTo>
                <a:cubicBezTo>
                  <a:pt x="1708014" y="1915576"/>
                  <a:pt x="1704121" y="1913122"/>
                  <a:pt x="1702162" y="1909836"/>
                </a:cubicBezTo>
                <a:close/>
                <a:moveTo>
                  <a:pt x="1696619" y="2604453"/>
                </a:moveTo>
                <a:cubicBezTo>
                  <a:pt x="1693657" y="2600673"/>
                  <a:pt x="1693008" y="2595483"/>
                  <a:pt x="1697351" y="2591308"/>
                </a:cubicBezTo>
                <a:cubicBezTo>
                  <a:pt x="1711794" y="2577544"/>
                  <a:pt x="1731088" y="2568968"/>
                  <a:pt x="1748577" y="2559830"/>
                </a:cubicBezTo>
                <a:cubicBezTo>
                  <a:pt x="1764599" y="2551592"/>
                  <a:pt x="1780508" y="2541890"/>
                  <a:pt x="1798448" y="2539858"/>
                </a:cubicBezTo>
                <a:cubicBezTo>
                  <a:pt x="1806797" y="2538842"/>
                  <a:pt x="1813905" y="2550576"/>
                  <a:pt x="1807136" y="2556783"/>
                </a:cubicBezTo>
                <a:cubicBezTo>
                  <a:pt x="1792354" y="2570436"/>
                  <a:pt x="1773061" y="2577432"/>
                  <a:pt x="1755346" y="2586570"/>
                </a:cubicBezTo>
                <a:cubicBezTo>
                  <a:pt x="1740453" y="2594355"/>
                  <a:pt x="1725898" y="2604172"/>
                  <a:pt x="1709764" y="2609136"/>
                </a:cubicBezTo>
                <a:cubicBezTo>
                  <a:pt x="1704855" y="2610602"/>
                  <a:pt x="1699581" y="2608232"/>
                  <a:pt x="1696619" y="2604453"/>
                </a:cubicBezTo>
                <a:close/>
                <a:moveTo>
                  <a:pt x="1680963" y="2979046"/>
                </a:moveTo>
                <a:cubicBezTo>
                  <a:pt x="1680287" y="2974956"/>
                  <a:pt x="1682402" y="2970472"/>
                  <a:pt x="1687987" y="2969174"/>
                </a:cubicBezTo>
                <a:cubicBezTo>
                  <a:pt x="1729169" y="2959696"/>
                  <a:pt x="1774414" y="2951347"/>
                  <a:pt x="1816838" y="2956537"/>
                </a:cubicBezTo>
                <a:cubicBezTo>
                  <a:pt x="1826090" y="2957666"/>
                  <a:pt x="1825751" y="2972333"/>
                  <a:pt x="1817176" y="2974364"/>
                </a:cubicBezTo>
                <a:cubicBezTo>
                  <a:pt x="1776671" y="2984067"/>
                  <a:pt x="1732216" y="2984518"/>
                  <a:pt x="1690695" y="2986550"/>
                </a:cubicBezTo>
                <a:cubicBezTo>
                  <a:pt x="1685109" y="2986832"/>
                  <a:pt x="1681641" y="2983136"/>
                  <a:pt x="1680963" y="2979046"/>
                </a:cubicBezTo>
                <a:close/>
                <a:moveTo>
                  <a:pt x="1667029" y="3080807"/>
                </a:moveTo>
                <a:cubicBezTo>
                  <a:pt x="1667510" y="3076604"/>
                  <a:pt x="1670612" y="3072514"/>
                  <a:pt x="1675690" y="3071950"/>
                </a:cubicBezTo>
                <a:cubicBezTo>
                  <a:pt x="1757377" y="3063149"/>
                  <a:pt x="1857344" y="3068452"/>
                  <a:pt x="1937452" y="3086618"/>
                </a:cubicBezTo>
                <a:cubicBezTo>
                  <a:pt x="1950090" y="3089438"/>
                  <a:pt x="1945576" y="3107152"/>
                  <a:pt x="1934068" y="3107718"/>
                </a:cubicBezTo>
                <a:cubicBezTo>
                  <a:pt x="1888146" y="3110200"/>
                  <a:pt x="1841548" y="3103318"/>
                  <a:pt x="1795626" y="3100498"/>
                </a:cubicBezTo>
                <a:cubicBezTo>
                  <a:pt x="1755120" y="3097902"/>
                  <a:pt x="1714051" y="3097564"/>
                  <a:pt x="1674109" y="3090341"/>
                </a:cubicBezTo>
                <a:cubicBezTo>
                  <a:pt x="1668694" y="3089326"/>
                  <a:pt x="1666550" y="3085010"/>
                  <a:pt x="1667029" y="3080807"/>
                </a:cubicBezTo>
                <a:close/>
                <a:moveTo>
                  <a:pt x="1647623" y="4994939"/>
                </a:moveTo>
                <a:cubicBezTo>
                  <a:pt x="1649090" y="4990748"/>
                  <a:pt x="1653237" y="4987562"/>
                  <a:pt x="1659104" y="4988466"/>
                </a:cubicBezTo>
                <a:cubicBezTo>
                  <a:pt x="1708410" y="4996249"/>
                  <a:pt x="1756926" y="5021974"/>
                  <a:pt x="1802058" y="5042735"/>
                </a:cubicBezTo>
                <a:cubicBezTo>
                  <a:pt x="1838502" y="5059546"/>
                  <a:pt x="1876752" y="5076244"/>
                  <a:pt x="1908344" y="5101067"/>
                </a:cubicBezTo>
                <a:cubicBezTo>
                  <a:pt x="1912518" y="5104340"/>
                  <a:pt x="1910149" y="5111111"/>
                  <a:pt x="1904619" y="5109755"/>
                </a:cubicBezTo>
                <a:cubicBezTo>
                  <a:pt x="1860955" y="5099601"/>
                  <a:pt x="1819096" y="5078727"/>
                  <a:pt x="1777687" y="5061689"/>
                </a:cubicBezTo>
                <a:cubicBezTo>
                  <a:pt x="1736392" y="5044766"/>
                  <a:pt x="1690019" y="5031565"/>
                  <a:pt x="1652221" y="5007419"/>
                </a:cubicBezTo>
                <a:cubicBezTo>
                  <a:pt x="1647369" y="5004317"/>
                  <a:pt x="1646157" y="4999128"/>
                  <a:pt x="1647623" y="4994939"/>
                </a:cubicBezTo>
                <a:close/>
                <a:moveTo>
                  <a:pt x="1647566" y="2914775"/>
                </a:moveTo>
                <a:cubicBezTo>
                  <a:pt x="1647228" y="2910700"/>
                  <a:pt x="1649174" y="2906384"/>
                  <a:pt x="1653574" y="2904974"/>
                </a:cubicBezTo>
                <a:cubicBezTo>
                  <a:pt x="1676253" y="2897640"/>
                  <a:pt x="1705250" y="2893691"/>
                  <a:pt x="1729058" y="2896172"/>
                </a:cubicBezTo>
                <a:cubicBezTo>
                  <a:pt x="1739550" y="2897301"/>
                  <a:pt x="1739325" y="2912985"/>
                  <a:pt x="1730184" y="2915805"/>
                </a:cubicBezTo>
                <a:cubicBezTo>
                  <a:pt x="1707619" y="2922915"/>
                  <a:pt x="1678848" y="2925510"/>
                  <a:pt x="1655267" y="2923140"/>
                </a:cubicBezTo>
                <a:cubicBezTo>
                  <a:pt x="1650528" y="2922688"/>
                  <a:pt x="1647904" y="2918851"/>
                  <a:pt x="1647566" y="2914775"/>
                </a:cubicBezTo>
                <a:close/>
                <a:moveTo>
                  <a:pt x="1641710" y="2568092"/>
                </a:moveTo>
                <a:cubicBezTo>
                  <a:pt x="1641904" y="2565493"/>
                  <a:pt x="1643138" y="2562905"/>
                  <a:pt x="1645789" y="2560845"/>
                </a:cubicBezTo>
                <a:cubicBezTo>
                  <a:pt x="1653686" y="2554641"/>
                  <a:pt x="1661246" y="2548322"/>
                  <a:pt x="1670386" y="2543922"/>
                </a:cubicBezTo>
                <a:cubicBezTo>
                  <a:pt x="1677720" y="2540311"/>
                  <a:pt x="1687988" y="2549450"/>
                  <a:pt x="1682006" y="2556671"/>
                </a:cubicBezTo>
                <a:cubicBezTo>
                  <a:pt x="1675011" y="2565134"/>
                  <a:pt x="1666549" y="2571225"/>
                  <a:pt x="1657862" y="2577770"/>
                </a:cubicBezTo>
                <a:cubicBezTo>
                  <a:pt x="1649907" y="2583778"/>
                  <a:pt x="1641128" y="2575886"/>
                  <a:pt x="1641710" y="2568092"/>
                </a:cubicBezTo>
                <a:close/>
                <a:moveTo>
                  <a:pt x="1641502" y="3807487"/>
                </a:moveTo>
                <a:cubicBezTo>
                  <a:pt x="1658314" y="3774766"/>
                  <a:pt x="1692839" y="3753668"/>
                  <a:pt x="1721384" y="3731894"/>
                </a:cubicBezTo>
                <a:cubicBezTo>
                  <a:pt x="1748350" y="3711470"/>
                  <a:pt x="1771480" y="3689016"/>
                  <a:pt x="1795852" y="3665774"/>
                </a:cubicBezTo>
                <a:cubicBezTo>
                  <a:pt x="1802169" y="3659570"/>
                  <a:pt x="1814355" y="3665322"/>
                  <a:pt x="1809842" y="3674460"/>
                </a:cubicBezTo>
                <a:cubicBezTo>
                  <a:pt x="1794160" y="3706504"/>
                  <a:pt x="1763019" y="3728733"/>
                  <a:pt x="1735602" y="3750170"/>
                </a:cubicBezTo>
                <a:cubicBezTo>
                  <a:pt x="1708071" y="3771718"/>
                  <a:pt x="1683022" y="3796994"/>
                  <a:pt x="1654703" y="3817304"/>
                </a:cubicBezTo>
                <a:cubicBezTo>
                  <a:pt x="1648384" y="3821815"/>
                  <a:pt x="1637215" y="3815611"/>
                  <a:pt x="1641502" y="3807487"/>
                </a:cubicBezTo>
                <a:close/>
                <a:moveTo>
                  <a:pt x="1633660" y="2719990"/>
                </a:moveTo>
                <a:cubicBezTo>
                  <a:pt x="1631826" y="2715730"/>
                  <a:pt x="1632475" y="2710005"/>
                  <a:pt x="1636536" y="2706507"/>
                </a:cubicBezTo>
                <a:cubicBezTo>
                  <a:pt x="1649737" y="2694998"/>
                  <a:pt x="1666662" y="2684054"/>
                  <a:pt x="1683585" y="2678977"/>
                </a:cubicBezTo>
                <a:cubicBezTo>
                  <a:pt x="1693853" y="2675818"/>
                  <a:pt x="1697803" y="2689584"/>
                  <a:pt x="1691823" y="2695902"/>
                </a:cubicBezTo>
                <a:cubicBezTo>
                  <a:pt x="1679749" y="2708538"/>
                  <a:pt x="1661809" y="2718129"/>
                  <a:pt x="1645676" y="2724672"/>
                </a:cubicBezTo>
                <a:cubicBezTo>
                  <a:pt x="1639809" y="2727042"/>
                  <a:pt x="1635493" y="2724250"/>
                  <a:pt x="1633660" y="2719990"/>
                </a:cubicBezTo>
                <a:close/>
                <a:moveTo>
                  <a:pt x="1633154" y="3496714"/>
                </a:moveTo>
                <a:cubicBezTo>
                  <a:pt x="1636821" y="3499448"/>
                  <a:pt x="1648104" y="3494994"/>
                  <a:pt x="1660797" y="3488393"/>
                </a:cubicBezTo>
                <a:cubicBezTo>
                  <a:pt x="1655945" y="3485573"/>
                  <a:pt x="1651093" y="3482754"/>
                  <a:pt x="1646243" y="3479934"/>
                </a:cubicBezTo>
                <a:cubicBezTo>
                  <a:pt x="1651658" y="3471134"/>
                  <a:pt x="1656171" y="3461773"/>
                  <a:pt x="1659670" y="3452070"/>
                </a:cubicBezTo>
                <a:cubicBezTo>
                  <a:pt x="1668357" y="3457148"/>
                  <a:pt x="1677045" y="3462335"/>
                  <a:pt x="1685732" y="3467526"/>
                </a:cubicBezTo>
                <a:cubicBezTo>
                  <a:pt x="1678059" y="3472826"/>
                  <a:pt x="1671290" y="3479144"/>
                  <a:pt x="1665310" y="3486024"/>
                </a:cubicBezTo>
                <a:cubicBezTo>
                  <a:pt x="1680430" y="3477789"/>
                  <a:pt x="1696451" y="3467298"/>
                  <a:pt x="1703334" y="3462900"/>
                </a:cubicBezTo>
                <a:cubicBezTo>
                  <a:pt x="1718002" y="3453423"/>
                  <a:pt x="1734701" y="3443492"/>
                  <a:pt x="1752301" y="3439658"/>
                </a:cubicBezTo>
                <a:cubicBezTo>
                  <a:pt x="1727592" y="3427919"/>
                  <a:pt x="1702882" y="3416190"/>
                  <a:pt x="1678059" y="3404679"/>
                </a:cubicBezTo>
                <a:cubicBezTo>
                  <a:pt x="1672418" y="3426908"/>
                  <a:pt x="1662715" y="3447330"/>
                  <a:pt x="1651207" y="3461882"/>
                </a:cubicBezTo>
                <a:cubicBezTo>
                  <a:pt x="1633436" y="3484050"/>
                  <a:pt x="1629487" y="3493975"/>
                  <a:pt x="1633154" y="3496714"/>
                </a:cubicBezTo>
                <a:close/>
                <a:moveTo>
                  <a:pt x="1623181" y="4504988"/>
                </a:moveTo>
                <a:cubicBezTo>
                  <a:pt x="1623533" y="4502404"/>
                  <a:pt x="1625028" y="4499840"/>
                  <a:pt x="1628075" y="4497864"/>
                </a:cubicBezTo>
                <a:cubicBezTo>
                  <a:pt x="1644548" y="4487261"/>
                  <a:pt x="1666549" y="4489179"/>
                  <a:pt x="1685617" y="4488839"/>
                </a:cubicBezTo>
                <a:cubicBezTo>
                  <a:pt x="1708070" y="4488500"/>
                  <a:pt x="1730524" y="4489402"/>
                  <a:pt x="1752074" y="4496059"/>
                </a:cubicBezTo>
                <a:cubicBezTo>
                  <a:pt x="1759972" y="4498429"/>
                  <a:pt x="1762905" y="4511519"/>
                  <a:pt x="1753090" y="4513774"/>
                </a:cubicBezTo>
                <a:cubicBezTo>
                  <a:pt x="1734699" y="4518062"/>
                  <a:pt x="1715855" y="4519527"/>
                  <a:pt x="1697126" y="4519756"/>
                </a:cubicBezTo>
                <a:cubicBezTo>
                  <a:pt x="1677381" y="4519982"/>
                  <a:pt x="1654928" y="4523252"/>
                  <a:pt x="1635634" y="4517499"/>
                </a:cubicBezTo>
                <a:cubicBezTo>
                  <a:pt x="1634280" y="4518175"/>
                  <a:pt x="1632926" y="4518966"/>
                  <a:pt x="1631459" y="4519640"/>
                </a:cubicBezTo>
                <a:cubicBezTo>
                  <a:pt x="1626495" y="4522012"/>
                  <a:pt x="1623110" y="4516146"/>
                  <a:pt x="1625141" y="4512194"/>
                </a:cubicBezTo>
                <a:cubicBezTo>
                  <a:pt x="1623618" y="4510164"/>
                  <a:pt x="1622828" y="4507570"/>
                  <a:pt x="1623181" y="4504988"/>
                </a:cubicBezTo>
                <a:close/>
                <a:moveTo>
                  <a:pt x="1578274" y="4917936"/>
                </a:moveTo>
                <a:cubicBezTo>
                  <a:pt x="1579445" y="4915030"/>
                  <a:pt x="1582323" y="4912745"/>
                  <a:pt x="1585989" y="4912970"/>
                </a:cubicBezTo>
                <a:cubicBezTo>
                  <a:pt x="1609909" y="4914325"/>
                  <a:pt x="1633152" y="4925609"/>
                  <a:pt x="1655493" y="4933508"/>
                </a:cubicBezTo>
                <a:cubicBezTo>
                  <a:pt x="1679074" y="4941857"/>
                  <a:pt x="1702091" y="4950997"/>
                  <a:pt x="1724769" y="4961489"/>
                </a:cubicBezTo>
                <a:cubicBezTo>
                  <a:pt x="1733119" y="4965327"/>
                  <a:pt x="1726575" y="4977851"/>
                  <a:pt x="1718338" y="4975707"/>
                </a:cubicBezTo>
                <a:cubicBezTo>
                  <a:pt x="1695321" y="4969728"/>
                  <a:pt x="1672756" y="4962958"/>
                  <a:pt x="1650302" y="4955171"/>
                </a:cubicBezTo>
                <a:cubicBezTo>
                  <a:pt x="1627173" y="4947047"/>
                  <a:pt x="1600884" y="4940955"/>
                  <a:pt x="1580799" y="4926625"/>
                </a:cubicBezTo>
                <a:cubicBezTo>
                  <a:pt x="1577640" y="4924367"/>
                  <a:pt x="1577105" y="4920843"/>
                  <a:pt x="1578274" y="4917936"/>
                </a:cubicBezTo>
                <a:close/>
                <a:moveTo>
                  <a:pt x="1574933" y="5666105"/>
                </a:moveTo>
                <a:cubicBezTo>
                  <a:pt x="1570758" y="5660350"/>
                  <a:pt x="1576512" y="5651210"/>
                  <a:pt x="1583620" y="5654597"/>
                </a:cubicBezTo>
                <a:cubicBezTo>
                  <a:pt x="1614761" y="5669262"/>
                  <a:pt x="1639020" y="5698148"/>
                  <a:pt x="1658088" y="5726355"/>
                </a:cubicBezTo>
                <a:cubicBezTo>
                  <a:pt x="1663391" y="5734142"/>
                  <a:pt x="1652109" y="5741701"/>
                  <a:pt x="1645678" y="5735945"/>
                </a:cubicBezTo>
                <a:cubicBezTo>
                  <a:pt x="1621306" y="5714057"/>
                  <a:pt x="1594114" y="5692731"/>
                  <a:pt x="1574933" y="5666105"/>
                </a:cubicBezTo>
                <a:close/>
                <a:moveTo>
                  <a:pt x="1566924" y="3291180"/>
                </a:moveTo>
                <a:cubicBezTo>
                  <a:pt x="1572565" y="3287569"/>
                  <a:pt x="1578433" y="3284411"/>
                  <a:pt x="1584412" y="3281816"/>
                </a:cubicBezTo>
                <a:cubicBezTo>
                  <a:pt x="1578433" y="3274705"/>
                  <a:pt x="1572000" y="3267145"/>
                  <a:pt x="1574257" y="3270306"/>
                </a:cubicBezTo>
                <a:cubicBezTo>
                  <a:pt x="1573693" y="3269516"/>
                  <a:pt x="1573017" y="3268724"/>
                  <a:pt x="1572452" y="3267936"/>
                </a:cubicBezTo>
                <a:cubicBezTo>
                  <a:pt x="1571211" y="3275834"/>
                  <a:pt x="1569407" y="3283734"/>
                  <a:pt x="1566924" y="3291180"/>
                </a:cubicBezTo>
                <a:close/>
                <a:moveTo>
                  <a:pt x="1560011" y="1983625"/>
                </a:moveTo>
                <a:cubicBezTo>
                  <a:pt x="1558995" y="1979887"/>
                  <a:pt x="1560546" y="1975374"/>
                  <a:pt x="1565454" y="1973344"/>
                </a:cubicBezTo>
                <a:cubicBezTo>
                  <a:pt x="1589486" y="1963414"/>
                  <a:pt x="1614535" y="1954839"/>
                  <a:pt x="1639582" y="1948070"/>
                </a:cubicBezTo>
                <a:cubicBezTo>
                  <a:pt x="1648271" y="1945700"/>
                  <a:pt x="1655378" y="1958674"/>
                  <a:pt x="1646578" y="1963075"/>
                </a:cubicBezTo>
                <a:cubicBezTo>
                  <a:pt x="1622546" y="1975148"/>
                  <a:pt x="1596257" y="1984062"/>
                  <a:pt x="1569968" y="1989252"/>
                </a:cubicBezTo>
                <a:cubicBezTo>
                  <a:pt x="1564608" y="1990324"/>
                  <a:pt x="1561026" y="1987362"/>
                  <a:pt x="1560011" y="1983625"/>
                </a:cubicBezTo>
                <a:close/>
                <a:moveTo>
                  <a:pt x="1547948" y="2620290"/>
                </a:moveTo>
                <a:cubicBezTo>
                  <a:pt x="1548038" y="2617979"/>
                  <a:pt x="1549124" y="2615595"/>
                  <a:pt x="1551578" y="2613536"/>
                </a:cubicBezTo>
                <a:cubicBezTo>
                  <a:pt x="1565906" y="2601689"/>
                  <a:pt x="1583169" y="2591986"/>
                  <a:pt x="1602238" y="2591986"/>
                </a:cubicBezTo>
                <a:cubicBezTo>
                  <a:pt x="1610699" y="2591986"/>
                  <a:pt x="1615439" y="2605300"/>
                  <a:pt x="1606751" y="2608912"/>
                </a:cubicBezTo>
                <a:cubicBezTo>
                  <a:pt x="1592083" y="2615228"/>
                  <a:pt x="1577528" y="2619404"/>
                  <a:pt x="1563988" y="2628430"/>
                </a:cubicBezTo>
                <a:cubicBezTo>
                  <a:pt x="1556372" y="2633508"/>
                  <a:pt x="1547678" y="2627225"/>
                  <a:pt x="1547948" y="2620290"/>
                </a:cubicBezTo>
                <a:close/>
                <a:moveTo>
                  <a:pt x="1544002" y="5109549"/>
                </a:moveTo>
                <a:cubicBezTo>
                  <a:pt x="1544891" y="5106262"/>
                  <a:pt x="1547570" y="5103555"/>
                  <a:pt x="1551463" y="5104006"/>
                </a:cubicBezTo>
                <a:cubicBezTo>
                  <a:pt x="1589487" y="5108407"/>
                  <a:pt x="1630557" y="5121720"/>
                  <a:pt x="1664066" y="5140225"/>
                </a:cubicBezTo>
                <a:cubicBezTo>
                  <a:pt x="1671626" y="5144398"/>
                  <a:pt x="1667113" y="5157374"/>
                  <a:pt x="1658651" y="5156131"/>
                </a:cubicBezTo>
                <a:cubicBezTo>
                  <a:pt x="1620627" y="5150828"/>
                  <a:pt x="1580686" y="5137516"/>
                  <a:pt x="1547288" y="5118561"/>
                </a:cubicBezTo>
                <a:cubicBezTo>
                  <a:pt x="1544016" y="5116699"/>
                  <a:pt x="1543114" y="5112835"/>
                  <a:pt x="1544002" y="5109549"/>
                </a:cubicBezTo>
                <a:close/>
                <a:moveTo>
                  <a:pt x="1519069" y="3083078"/>
                </a:moveTo>
                <a:cubicBezTo>
                  <a:pt x="1519280" y="3079510"/>
                  <a:pt x="1521339" y="3076210"/>
                  <a:pt x="1525515" y="3075420"/>
                </a:cubicBezTo>
                <a:cubicBezTo>
                  <a:pt x="1544131" y="3071810"/>
                  <a:pt x="1563538" y="3076548"/>
                  <a:pt x="1581590" y="3081514"/>
                </a:cubicBezTo>
                <a:cubicBezTo>
                  <a:pt x="1601335" y="3086817"/>
                  <a:pt x="1620290" y="3092121"/>
                  <a:pt x="1637892" y="3102842"/>
                </a:cubicBezTo>
                <a:cubicBezTo>
                  <a:pt x="1644661" y="3107016"/>
                  <a:pt x="1642066" y="3118751"/>
                  <a:pt x="1633604" y="3118188"/>
                </a:cubicBezTo>
                <a:cubicBezTo>
                  <a:pt x="1612956" y="3116833"/>
                  <a:pt x="1593098" y="3111756"/>
                  <a:pt x="1573016" y="3106904"/>
                </a:cubicBezTo>
                <a:cubicBezTo>
                  <a:pt x="1556317" y="3102842"/>
                  <a:pt x="1538715" y="3101037"/>
                  <a:pt x="1523709" y="3092346"/>
                </a:cubicBezTo>
                <a:cubicBezTo>
                  <a:pt x="1520493" y="3090485"/>
                  <a:pt x="1518857" y="3086648"/>
                  <a:pt x="1519069" y="3083078"/>
                </a:cubicBezTo>
                <a:close/>
                <a:moveTo>
                  <a:pt x="1517910" y="3718234"/>
                </a:moveTo>
                <a:cubicBezTo>
                  <a:pt x="1517474" y="3715792"/>
                  <a:pt x="1518010" y="3713244"/>
                  <a:pt x="1519984" y="3711013"/>
                </a:cubicBezTo>
                <a:cubicBezTo>
                  <a:pt x="1533299" y="3696120"/>
                  <a:pt x="1546274" y="3680888"/>
                  <a:pt x="1559700" y="3665996"/>
                </a:cubicBezTo>
                <a:cubicBezTo>
                  <a:pt x="1570532" y="3653810"/>
                  <a:pt x="1580461" y="3639706"/>
                  <a:pt x="1595129" y="3632262"/>
                </a:cubicBezTo>
                <a:cubicBezTo>
                  <a:pt x="1602012" y="3628764"/>
                  <a:pt x="1609120" y="3636546"/>
                  <a:pt x="1606525" y="3643203"/>
                </a:cubicBezTo>
                <a:cubicBezTo>
                  <a:pt x="1600094" y="3659904"/>
                  <a:pt x="1584410" y="3672878"/>
                  <a:pt x="1572337" y="3685849"/>
                </a:cubicBezTo>
                <a:cubicBezTo>
                  <a:pt x="1560039" y="3699053"/>
                  <a:pt x="1547741" y="3712256"/>
                  <a:pt x="1535441" y="3725341"/>
                </a:cubicBezTo>
                <a:cubicBezTo>
                  <a:pt x="1529265" y="3731856"/>
                  <a:pt x="1519216" y="3725552"/>
                  <a:pt x="1517910" y="3718234"/>
                </a:cubicBezTo>
                <a:close/>
                <a:moveTo>
                  <a:pt x="1515021" y="3192556"/>
                </a:moveTo>
                <a:cubicBezTo>
                  <a:pt x="1515021" y="3192556"/>
                  <a:pt x="1515135" y="3192556"/>
                  <a:pt x="1515135" y="3192556"/>
                </a:cubicBezTo>
                <a:cubicBezTo>
                  <a:pt x="1515135" y="3192556"/>
                  <a:pt x="1515021" y="3192442"/>
                  <a:pt x="1515021" y="3192442"/>
                </a:cubicBezTo>
                <a:cubicBezTo>
                  <a:pt x="1515021" y="3192556"/>
                  <a:pt x="1515021" y="3192556"/>
                  <a:pt x="1515021" y="3192556"/>
                </a:cubicBezTo>
                <a:close/>
                <a:moveTo>
                  <a:pt x="1513103" y="3961392"/>
                </a:moveTo>
                <a:cubicBezTo>
                  <a:pt x="1511099" y="3958162"/>
                  <a:pt x="1510958" y="3953761"/>
                  <a:pt x="1514004" y="3950430"/>
                </a:cubicBezTo>
                <a:cubicBezTo>
                  <a:pt x="1526191" y="3936892"/>
                  <a:pt x="1542438" y="3928092"/>
                  <a:pt x="1556766" y="3917034"/>
                </a:cubicBezTo>
                <a:cubicBezTo>
                  <a:pt x="1571548" y="3905527"/>
                  <a:pt x="1585990" y="3893790"/>
                  <a:pt x="1601222" y="3882959"/>
                </a:cubicBezTo>
                <a:cubicBezTo>
                  <a:pt x="1609910" y="3876755"/>
                  <a:pt x="1619049" y="3889164"/>
                  <a:pt x="1612730" y="3896838"/>
                </a:cubicBezTo>
                <a:cubicBezTo>
                  <a:pt x="1590730" y="3923352"/>
                  <a:pt x="1556993" y="3954944"/>
                  <a:pt x="1523369" y="3965326"/>
                </a:cubicBezTo>
                <a:cubicBezTo>
                  <a:pt x="1518970" y="3966680"/>
                  <a:pt x="1515105" y="3964620"/>
                  <a:pt x="1513103" y="3961392"/>
                </a:cubicBezTo>
                <a:close/>
                <a:moveTo>
                  <a:pt x="1498109" y="2845414"/>
                </a:moveTo>
                <a:cubicBezTo>
                  <a:pt x="1496911" y="2840634"/>
                  <a:pt x="1498490" y="2834794"/>
                  <a:pt x="1503510" y="2832199"/>
                </a:cubicBezTo>
                <a:cubicBezTo>
                  <a:pt x="1522014" y="2822721"/>
                  <a:pt x="1542663" y="2818322"/>
                  <a:pt x="1563423" y="2820691"/>
                </a:cubicBezTo>
                <a:cubicBezTo>
                  <a:pt x="1572788" y="2821820"/>
                  <a:pt x="1572223" y="2836375"/>
                  <a:pt x="1563875" y="2838518"/>
                </a:cubicBezTo>
                <a:cubicBezTo>
                  <a:pt x="1545709" y="2843144"/>
                  <a:pt x="1527543" y="2847319"/>
                  <a:pt x="1509378" y="2852284"/>
                </a:cubicBezTo>
                <a:cubicBezTo>
                  <a:pt x="1503286" y="2853920"/>
                  <a:pt x="1499308" y="2850196"/>
                  <a:pt x="1498109" y="2845414"/>
                </a:cubicBezTo>
                <a:close/>
                <a:moveTo>
                  <a:pt x="1493160" y="4251717"/>
                </a:moveTo>
                <a:cubicBezTo>
                  <a:pt x="1491665" y="4248588"/>
                  <a:pt x="1492229" y="4244583"/>
                  <a:pt x="1496065" y="4241875"/>
                </a:cubicBezTo>
                <a:cubicBezTo>
                  <a:pt x="1545372" y="4206447"/>
                  <a:pt x="1612167" y="4182753"/>
                  <a:pt x="1670273" y="4165715"/>
                </a:cubicBezTo>
                <a:cubicBezTo>
                  <a:pt x="1680202" y="4162781"/>
                  <a:pt x="1688100" y="4178352"/>
                  <a:pt x="1679299" y="4184332"/>
                </a:cubicBezTo>
                <a:cubicBezTo>
                  <a:pt x="1675915" y="4186589"/>
                  <a:pt x="1672643" y="4188845"/>
                  <a:pt x="1669258" y="4191101"/>
                </a:cubicBezTo>
                <a:cubicBezTo>
                  <a:pt x="1668582" y="4191553"/>
                  <a:pt x="1667791" y="4191101"/>
                  <a:pt x="1667001" y="4191101"/>
                </a:cubicBezTo>
                <a:cubicBezTo>
                  <a:pt x="1616341" y="4218745"/>
                  <a:pt x="1558685" y="4246274"/>
                  <a:pt x="1502609" y="4256318"/>
                </a:cubicBezTo>
                <a:cubicBezTo>
                  <a:pt x="1498209" y="4257108"/>
                  <a:pt x="1494655" y="4254849"/>
                  <a:pt x="1493160" y="4251717"/>
                </a:cubicBezTo>
                <a:close/>
                <a:moveTo>
                  <a:pt x="1452004" y="4454705"/>
                </a:moveTo>
                <a:cubicBezTo>
                  <a:pt x="1451497" y="4451292"/>
                  <a:pt x="1453358" y="4447543"/>
                  <a:pt x="1458040" y="4446300"/>
                </a:cubicBezTo>
                <a:cubicBezTo>
                  <a:pt x="1526641" y="4428251"/>
                  <a:pt x="1604042" y="4415272"/>
                  <a:pt x="1675123" y="4415161"/>
                </a:cubicBezTo>
                <a:cubicBezTo>
                  <a:pt x="1684376" y="4415161"/>
                  <a:pt x="1683812" y="4428021"/>
                  <a:pt x="1676026" y="4430280"/>
                </a:cubicBezTo>
                <a:cubicBezTo>
                  <a:pt x="1608328" y="4450133"/>
                  <a:pt x="1530702" y="4459387"/>
                  <a:pt x="1460185" y="4461083"/>
                </a:cubicBezTo>
                <a:cubicBezTo>
                  <a:pt x="1455389" y="4461194"/>
                  <a:pt x="1452512" y="4458117"/>
                  <a:pt x="1452004" y="4454705"/>
                </a:cubicBezTo>
                <a:close/>
                <a:moveTo>
                  <a:pt x="1447690" y="2976324"/>
                </a:moveTo>
                <a:cubicBezTo>
                  <a:pt x="1447153" y="2972051"/>
                  <a:pt x="1449184" y="2967482"/>
                  <a:pt x="1454318" y="2966466"/>
                </a:cubicBezTo>
                <a:cubicBezTo>
                  <a:pt x="1514908" y="2954281"/>
                  <a:pt x="1579671" y="2945594"/>
                  <a:pt x="1641502" y="2945142"/>
                </a:cubicBezTo>
                <a:cubicBezTo>
                  <a:pt x="1650753" y="2945029"/>
                  <a:pt x="1651770" y="2959132"/>
                  <a:pt x="1642968" y="2961163"/>
                </a:cubicBezTo>
                <a:cubicBezTo>
                  <a:pt x="1582943" y="2975266"/>
                  <a:pt x="1517953" y="2982375"/>
                  <a:pt x="1456461" y="2984406"/>
                </a:cubicBezTo>
                <a:cubicBezTo>
                  <a:pt x="1451328" y="2984575"/>
                  <a:pt x="1448225" y="2980598"/>
                  <a:pt x="1447690" y="2976324"/>
                </a:cubicBezTo>
                <a:close/>
                <a:moveTo>
                  <a:pt x="1439072" y="4391327"/>
                </a:moveTo>
                <a:cubicBezTo>
                  <a:pt x="1438465" y="4386900"/>
                  <a:pt x="1440666" y="4382047"/>
                  <a:pt x="1446081" y="4380185"/>
                </a:cubicBezTo>
                <a:cubicBezTo>
                  <a:pt x="1479591" y="4368792"/>
                  <a:pt x="1521903" y="4361121"/>
                  <a:pt x="1557218" y="4365180"/>
                </a:cubicBezTo>
                <a:cubicBezTo>
                  <a:pt x="1565453" y="4366086"/>
                  <a:pt x="1568050" y="4378047"/>
                  <a:pt x="1560038" y="4381542"/>
                </a:cubicBezTo>
                <a:cubicBezTo>
                  <a:pt x="1527657" y="4395761"/>
                  <a:pt x="1484218" y="4400946"/>
                  <a:pt x="1448901" y="4399931"/>
                </a:cubicBezTo>
                <a:cubicBezTo>
                  <a:pt x="1443091" y="4399760"/>
                  <a:pt x="1439678" y="4395755"/>
                  <a:pt x="1439072" y="4391327"/>
                </a:cubicBezTo>
                <a:close/>
                <a:moveTo>
                  <a:pt x="1437786" y="2583638"/>
                </a:moveTo>
                <a:cubicBezTo>
                  <a:pt x="1437471" y="2581380"/>
                  <a:pt x="1438099" y="2578926"/>
                  <a:pt x="1440101" y="2576640"/>
                </a:cubicBezTo>
                <a:cubicBezTo>
                  <a:pt x="1469437" y="2543131"/>
                  <a:pt x="1501142" y="2512216"/>
                  <a:pt x="1539390" y="2489200"/>
                </a:cubicBezTo>
                <a:cubicBezTo>
                  <a:pt x="1548868" y="2483445"/>
                  <a:pt x="1557670" y="2495968"/>
                  <a:pt x="1549207" y="2503190"/>
                </a:cubicBezTo>
                <a:cubicBezTo>
                  <a:pt x="1516600" y="2530607"/>
                  <a:pt x="1483541" y="2557686"/>
                  <a:pt x="1454319" y="2588827"/>
                </a:cubicBezTo>
                <a:cubicBezTo>
                  <a:pt x="1448140" y="2595428"/>
                  <a:pt x="1438727" y="2590414"/>
                  <a:pt x="1437786" y="2583638"/>
                </a:cubicBezTo>
                <a:close/>
                <a:moveTo>
                  <a:pt x="1429003" y="2075934"/>
                </a:moveTo>
                <a:cubicBezTo>
                  <a:pt x="1428029" y="2072548"/>
                  <a:pt x="1429158" y="2068515"/>
                  <a:pt x="1433107" y="2066540"/>
                </a:cubicBezTo>
                <a:cubicBezTo>
                  <a:pt x="1454658" y="2055596"/>
                  <a:pt x="1477561" y="2048826"/>
                  <a:pt x="1500578" y="2041944"/>
                </a:cubicBezTo>
                <a:cubicBezTo>
                  <a:pt x="1520323" y="2036077"/>
                  <a:pt x="1540745" y="2029194"/>
                  <a:pt x="1561506" y="2029194"/>
                </a:cubicBezTo>
                <a:cubicBezTo>
                  <a:pt x="1571548" y="2029194"/>
                  <a:pt x="1574256" y="2043410"/>
                  <a:pt x="1565568" y="2047811"/>
                </a:cubicBezTo>
                <a:cubicBezTo>
                  <a:pt x="1546838" y="2057402"/>
                  <a:pt x="1524949" y="2061350"/>
                  <a:pt x="1504527" y="2066315"/>
                </a:cubicBezTo>
                <a:cubicBezTo>
                  <a:pt x="1482188" y="2071618"/>
                  <a:pt x="1460298" y="2078388"/>
                  <a:pt x="1437508" y="2081434"/>
                </a:cubicBezTo>
                <a:cubicBezTo>
                  <a:pt x="1433051" y="2082054"/>
                  <a:pt x="1429976" y="2079318"/>
                  <a:pt x="1429003" y="2075934"/>
                </a:cubicBezTo>
                <a:close/>
                <a:moveTo>
                  <a:pt x="1427197" y="4709898"/>
                </a:moveTo>
                <a:cubicBezTo>
                  <a:pt x="1428058" y="4707130"/>
                  <a:pt x="1430398" y="4704619"/>
                  <a:pt x="1433218" y="4703887"/>
                </a:cubicBezTo>
                <a:cubicBezTo>
                  <a:pt x="1450369" y="4699599"/>
                  <a:pt x="1469887" y="4702983"/>
                  <a:pt x="1487377" y="4703887"/>
                </a:cubicBezTo>
                <a:cubicBezTo>
                  <a:pt x="1502497" y="4704565"/>
                  <a:pt x="1517615" y="4704452"/>
                  <a:pt x="1532171" y="4708740"/>
                </a:cubicBezTo>
                <a:cubicBezTo>
                  <a:pt x="1541083" y="4711333"/>
                  <a:pt x="1539390" y="4723295"/>
                  <a:pt x="1531267" y="4725667"/>
                </a:cubicBezTo>
                <a:cubicBezTo>
                  <a:pt x="1513667" y="4731192"/>
                  <a:pt x="1493921" y="4729726"/>
                  <a:pt x="1475756" y="4727698"/>
                </a:cubicBezTo>
                <a:cubicBezTo>
                  <a:pt x="1459846" y="4726008"/>
                  <a:pt x="1444277" y="4725326"/>
                  <a:pt x="1430059" y="4717427"/>
                </a:cubicBezTo>
                <a:cubicBezTo>
                  <a:pt x="1426957" y="4715677"/>
                  <a:pt x="1426337" y="4712659"/>
                  <a:pt x="1427197" y="4709898"/>
                </a:cubicBezTo>
                <a:close/>
                <a:moveTo>
                  <a:pt x="1427042" y="3025391"/>
                </a:moveTo>
                <a:cubicBezTo>
                  <a:pt x="1427296" y="3020990"/>
                  <a:pt x="1430230" y="3016618"/>
                  <a:pt x="1435475" y="3016112"/>
                </a:cubicBezTo>
                <a:cubicBezTo>
                  <a:pt x="1565116" y="3002120"/>
                  <a:pt x="1709764" y="3006068"/>
                  <a:pt x="1839855" y="3016336"/>
                </a:cubicBezTo>
                <a:cubicBezTo>
                  <a:pt x="1849672" y="3017012"/>
                  <a:pt x="1848995" y="3032583"/>
                  <a:pt x="1839404" y="3033374"/>
                </a:cubicBezTo>
                <a:cubicBezTo>
                  <a:pt x="1709538" y="3044205"/>
                  <a:pt x="1564214" y="3048267"/>
                  <a:pt x="1434686" y="3034840"/>
                </a:cubicBezTo>
                <a:cubicBezTo>
                  <a:pt x="1429214" y="3034219"/>
                  <a:pt x="1426788" y="3029791"/>
                  <a:pt x="1427042" y="3025391"/>
                </a:cubicBezTo>
                <a:close/>
                <a:moveTo>
                  <a:pt x="1398482" y="2025978"/>
                </a:moveTo>
                <a:cubicBezTo>
                  <a:pt x="1397085" y="2021521"/>
                  <a:pt x="1398299" y="2016104"/>
                  <a:pt x="1403319" y="2013848"/>
                </a:cubicBezTo>
                <a:cubicBezTo>
                  <a:pt x="1433896" y="1999971"/>
                  <a:pt x="1465939" y="1988574"/>
                  <a:pt x="1499449" y="1984851"/>
                </a:cubicBezTo>
                <a:cubicBezTo>
                  <a:pt x="1509491" y="1983724"/>
                  <a:pt x="1510281" y="1997827"/>
                  <a:pt x="1502157" y="2001211"/>
                </a:cubicBezTo>
                <a:cubicBezTo>
                  <a:pt x="1472145" y="2013736"/>
                  <a:pt x="1440439" y="2022988"/>
                  <a:pt x="1409299" y="2032352"/>
                </a:cubicBezTo>
                <a:cubicBezTo>
                  <a:pt x="1403883" y="2033932"/>
                  <a:pt x="1399877" y="2030435"/>
                  <a:pt x="1398482" y="2025978"/>
                </a:cubicBezTo>
                <a:close/>
                <a:moveTo>
                  <a:pt x="1387071" y="5669817"/>
                </a:moveTo>
                <a:cubicBezTo>
                  <a:pt x="1383911" y="5664401"/>
                  <a:pt x="1387862" y="5654584"/>
                  <a:pt x="1395422" y="5657066"/>
                </a:cubicBezTo>
                <a:cubicBezTo>
                  <a:pt x="1412346" y="5662821"/>
                  <a:pt x="1425095" y="5673878"/>
                  <a:pt x="1436379" y="5687534"/>
                </a:cubicBezTo>
                <a:cubicBezTo>
                  <a:pt x="1442922" y="5695430"/>
                  <a:pt x="1431526" y="5706713"/>
                  <a:pt x="1423177" y="5701975"/>
                </a:cubicBezTo>
                <a:cubicBezTo>
                  <a:pt x="1408735" y="5693964"/>
                  <a:pt x="1395534" y="5684261"/>
                  <a:pt x="1387071" y="5669817"/>
                </a:cubicBezTo>
                <a:close/>
                <a:moveTo>
                  <a:pt x="1374533" y="2185758"/>
                </a:moveTo>
                <a:cubicBezTo>
                  <a:pt x="1373504" y="2182641"/>
                  <a:pt x="1374152" y="2178974"/>
                  <a:pt x="1377030" y="2176324"/>
                </a:cubicBezTo>
                <a:cubicBezTo>
                  <a:pt x="1390342" y="2164138"/>
                  <a:pt x="1409750" y="2161204"/>
                  <a:pt x="1426900" y="2157480"/>
                </a:cubicBezTo>
                <a:cubicBezTo>
                  <a:pt x="1441906" y="2154095"/>
                  <a:pt x="1457589" y="2150034"/>
                  <a:pt x="1472934" y="2153419"/>
                </a:cubicBezTo>
                <a:cubicBezTo>
                  <a:pt x="1479703" y="2154997"/>
                  <a:pt x="1482411" y="2164814"/>
                  <a:pt x="1475980" y="2168764"/>
                </a:cubicBezTo>
                <a:cubicBezTo>
                  <a:pt x="1461087" y="2177564"/>
                  <a:pt x="1442922" y="2179031"/>
                  <a:pt x="1426448" y="2183431"/>
                </a:cubicBezTo>
                <a:cubicBezTo>
                  <a:pt x="1411893" y="2187268"/>
                  <a:pt x="1397338" y="2193586"/>
                  <a:pt x="1382107" y="2191893"/>
                </a:cubicBezTo>
                <a:cubicBezTo>
                  <a:pt x="1378270" y="2191442"/>
                  <a:pt x="1375563" y="2188875"/>
                  <a:pt x="1374533" y="2185758"/>
                </a:cubicBezTo>
                <a:close/>
                <a:moveTo>
                  <a:pt x="1358075" y="3867733"/>
                </a:moveTo>
                <a:cubicBezTo>
                  <a:pt x="1376579" y="3844942"/>
                  <a:pt x="1400613" y="3829707"/>
                  <a:pt x="1423065" y="3811205"/>
                </a:cubicBezTo>
                <a:cubicBezTo>
                  <a:pt x="1445631" y="3792700"/>
                  <a:pt x="1467858" y="3773068"/>
                  <a:pt x="1491777" y="3756146"/>
                </a:cubicBezTo>
                <a:cubicBezTo>
                  <a:pt x="1499000" y="3751066"/>
                  <a:pt x="1508364" y="3761783"/>
                  <a:pt x="1503399" y="3768554"/>
                </a:cubicBezTo>
                <a:cubicBezTo>
                  <a:pt x="1471017" y="3812559"/>
                  <a:pt x="1419454" y="3863331"/>
                  <a:pt x="1366989" y="3881047"/>
                </a:cubicBezTo>
                <a:cubicBezTo>
                  <a:pt x="1359994" y="3883528"/>
                  <a:pt x="1353562" y="3873372"/>
                  <a:pt x="1358075" y="3867733"/>
                </a:cubicBezTo>
                <a:close/>
                <a:moveTo>
                  <a:pt x="1351193" y="5167302"/>
                </a:moveTo>
                <a:cubicBezTo>
                  <a:pt x="1353590" y="5163946"/>
                  <a:pt x="1358075" y="5161717"/>
                  <a:pt x="1362475" y="5162564"/>
                </a:cubicBezTo>
                <a:cubicBezTo>
                  <a:pt x="1390232" y="5167980"/>
                  <a:pt x="1415392" y="5183211"/>
                  <a:pt x="1439876" y="5196638"/>
                </a:cubicBezTo>
                <a:cubicBezTo>
                  <a:pt x="1467293" y="5211645"/>
                  <a:pt x="1498660" y="5225636"/>
                  <a:pt x="1521000" y="5247636"/>
                </a:cubicBezTo>
                <a:cubicBezTo>
                  <a:pt x="1528335" y="5254969"/>
                  <a:pt x="1520097" y="5266141"/>
                  <a:pt x="1510959" y="5263883"/>
                </a:cubicBezTo>
                <a:cubicBezTo>
                  <a:pt x="1480947" y="5256550"/>
                  <a:pt x="1452626" y="5237594"/>
                  <a:pt x="1425320" y="5223377"/>
                </a:cubicBezTo>
                <a:cubicBezTo>
                  <a:pt x="1400047" y="5210291"/>
                  <a:pt x="1373533" y="5198219"/>
                  <a:pt x="1352433" y="5178811"/>
                </a:cubicBezTo>
                <a:cubicBezTo>
                  <a:pt x="1348484" y="5175145"/>
                  <a:pt x="1348795" y="5170660"/>
                  <a:pt x="1351193" y="5167302"/>
                </a:cubicBezTo>
                <a:close/>
                <a:moveTo>
                  <a:pt x="1350755" y="2885399"/>
                </a:moveTo>
                <a:cubicBezTo>
                  <a:pt x="1350007" y="2881506"/>
                  <a:pt x="1351361" y="2877105"/>
                  <a:pt x="1355254" y="2875413"/>
                </a:cubicBezTo>
                <a:cubicBezTo>
                  <a:pt x="1386621" y="2861534"/>
                  <a:pt x="1424081" y="2850816"/>
                  <a:pt x="1458606" y="2848559"/>
                </a:cubicBezTo>
                <a:cubicBezTo>
                  <a:pt x="1467520" y="2847995"/>
                  <a:pt x="1471242" y="2861760"/>
                  <a:pt x="1463119" y="2865597"/>
                </a:cubicBezTo>
                <a:cubicBezTo>
                  <a:pt x="1431526" y="2880490"/>
                  <a:pt x="1393616" y="2889856"/>
                  <a:pt x="1358864" y="2892338"/>
                </a:cubicBezTo>
                <a:cubicBezTo>
                  <a:pt x="1354351" y="2892676"/>
                  <a:pt x="1351502" y="2889291"/>
                  <a:pt x="1350755" y="2885399"/>
                </a:cubicBezTo>
                <a:close/>
                <a:moveTo>
                  <a:pt x="1349839" y="5533523"/>
                </a:moveTo>
                <a:cubicBezTo>
                  <a:pt x="1344762" y="5526415"/>
                  <a:pt x="1351983" y="5517953"/>
                  <a:pt x="1359881" y="5520660"/>
                </a:cubicBezTo>
                <a:cubicBezTo>
                  <a:pt x="1385155" y="5529236"/>
                  <a:pt x="1406705" y="5553155"/>
                  <a:pt x="1419116" y="5576059"/>
                </a:cubicBezTo>
                <a:cubicBezTo>
                  <a:pt x="1422163" y="5581702"/>
                  <a:pt x="1414152" y="5587907"/>
                  <a:pt x="1409300" y="5583957"/>
                </a:cubicBezTo>
                <a:cubicBezTo>
                  <a:pt x="1390006" y="5568048"/>
                  <a:pt x="1364619" y="5554172"/>
                  <a:pt x="1349839" y="5533523"/>
                </a:cubicBezTo>
                <a:close/>
                <a:moveTo>
                  <a:pt x="1343520" y="3772059"/>
                </a:moveTo>
                <a:cubicBezTo>
                  <a:pt x="1358753" y="3749720"/>
                  <a:pt x="1378835" y="3730766"/>
                  <a:pt x="1397339" y="3711132"/>
                </a:cubicBezTo>
                <a:cubicBezTo>
                  <a:pt x="1412684" y="3694884"/>
                  <a:pt x="1426562" y="3676718"/>
                  <a:pt x="1446758" y="3666566"/>
                </a:cubicBezTo>
                <a:cubicBezTo>
                  <a:pt x="1454204" y="3662728"/>
                  <a:pt x="1461877" y="3672092"/>
                  <a:pt x="1458717" y="3679089"/>
                </a:cubicBezTo>
                <a:cubicBezTo>
                  <a:pt x="1448563" y="3701428"/>
                  <a:pt x="1428480" y="3717788"/>
                  <a:pt x="1411555" y="3735276"/>
                </a:cubicBezTo>
                <a:cubicBezTo>
                  <a:pt x="1394518" y="3752880"/>
                  <a:pt x="1378159" y="3771834"/>
                  <a:pt x="1358526" y="3786614"/>
                </a:cubicBezTo>
                <a:cubicBezTo>
                  <a:pt x="1348823" y="3793836"/>
                  <a:pt x="1336750" y="3781876"/>
                  <a:pt x="1343520" y="3772059"/>
                </a:cubicBezTo>
                <a:close/>
                <a:moveTo>
                  <a:pt x="1341940" y="3428043"/>
                </a:moveTo>
                <a:cubicBezTo>
                  <a:pt x="1343408" y="3409760"/>
                  <a:pt x="1357623" y="3395774"/>
                  <a:pt x="1370261" y="3383587"/>
                </a:cubicBezTo>
                <a:cubicBezTo>
                  <a:pt x="1377142" y="3377046"/>
                  <a:pt x="1389667" y="3385390"/>
                  <a:pt x="1385719" y="3394195"/>
                </a:cubicBezTo>
                <a:cubicBezTo>
                  <a:pt x="1379174" y="3408858"/>
                  <a:pt x="1367552" y="3422740"/>
                  <a:pt x="1355818" y="3433458"/>
                </a:cubicBezTo>
                <a:cubicBezTo>
                  <a:pt x="1351305" y="3437634"/>
                  <a:pt x="1341376" y="3435716"/>
                  <a:pt x="1341940" y="3428043"/>
                </a:cubicBezTo>
                <a:close/>
                <a:moveTo>
                  <a:pt x="1325847" y="2145944"/>
                </a:moveTo>
                <a:cubicBezTo>
                  <a:pt x="1325156" y="2142475"/>
                  <a:pt x="1326539" y="2138468"/>
                  <a:pt x="1330432" y="2136946"/>
                </a:cubicBezTo>
                <a:cubicBezTo>
                  <a:pt x="1389102" y="2114154"/>
                  <a:pt x="1454092" y="2098246"/>
                  <a:pt x="1515808" y="2086511"/>
                </a:cubicBezTo>
                <a:cubicBezTo>
                  <a:pt x="1526415" y="2084593"/>
                  <a:pt x="1529913" y="2101518"/>
                  <a:pt x="1519872" y="2104902"/>
                </a:cubicBezTo>
                <a:cubicBezTo>
                  <a:pt x="1460635" y="2124874"/>
                  <a:pt x="1395646" y="2142925"/>
                  <a:pt x="1333703" y="2151727"/>
                </a:cubicBezTo>
                <a:cubicBezTo>
                  <a:pt x="1329302" y="2152347"/>
                  <a:pt x="1326539" y="2149414"/>
                  <a:pt x="1325847" y="2145944"/>
                </a:cubicBezTo>
                <a:close/>
                <a:moveTo>
                  <a:pt x="1321462" y="3045926"/>
                </a:moveTo>
                <a:cubicBezTo>
                  <a:pt x="1321179" y="3042062"/>
                  <a:pt x="1322872" y="3038169"/>
                  <a:pt x="1327046" y="3036872"/>
                </a:cubicBezTo>
                <a:cubicBezTo>
                  <a:pt x="1371727" y="3023219"/>
                  <a:pt x="1439311" y="3040256"/>
                  <a:pt x="1478125" y="3064740"/>
                </a:cubicBezTo>
                <a:cubicBezTo>
                  <a:pt x="1487037" y="3070379"/>
                  <a:pt x="1480381" y="3085274"/>
                  <a:pt x="1470452" y="3083356"/>
                </a:cubicBezTo>
                <a:cubicBezTo>
                  <a:pt x="1446871" y="3079068"/>
                  <a:pt x="1424418" y="3070607"/>
                  <a:pt x="1400724" y="3066546"/>
                </a:cubicBezTo>
                <a:cubicBezTo>
                  <a:pt x="1376578" y="3062483"/>
                  <a:pt x="1350966" y="3062483"/>
                  <a:pt x="1327724" y="3054812"/>
                </a:cubicBezTo>
                <a:cubicBezTo>
                  <a:pt x="1324000" y="3053626"/>
                  <a:pt x="1321744" y="3049790"/>
                  <a:pt x="1321462" y="3045926"/>
                </a:cubicBezTo>
                <a:close/>
                <a:moveTo>
                  <a:pt x="1305836" y="1694544"/>
                </a:moveTo>
                <a:cubicBezTo>
                  <a:pt x="1317456" y="1673557"/>
                  <a:pt x="1334267" y="1645350"/>
                  <a:pt x="1353562" y="1630457"/>
                </a:cubicBezTo>
                <a:cubicBezTo>
                  <a:pt x="1360670" y="1624927"/>
                  <a:pt x="1373420" y="1630682"/>
                  <a:pt x="1369697" y="1640610"/>
                </a:cubicBezTo>
                <a:cubicBezTo>
                  <a:pt x="1360783" y="1664306"/>
                  <a:pt x="1338895" y="1688563"/>
                  <a:pt x="1321405" y="1706729"/>
                </a:cubicBezTo>
                <a:cubicBezTo>
                  <a:pt x="1313395" y="1715078"/>
                  <a:pt x="1300645" y="1704134"/>
                  <a:pt x="1305836" y="1694544"/>
                </a:cubicBezTo>
                <a:close/>
                <a:moveTo>
                  <a:pt x="1284975" y="4469916"/>
                </a:moveTo>
                <a:cubicBezTo>
                  <a:pt x="1284453" y="4466410"/>
                  <a:pt x="1285921" y="4462608"/>
                  <a:pt x="1289700" y="4460858"/>
                </a:cubicBezTo>
                <a:cubicBezTo>
                  <a:pt x="1322420" y="4445851"/>
                  <a:pt x="1365522" y="4443483"/>
                  <a:pt x="1400837" y="4442015"/>
                </a:cubicBezTo>
                <a:cubicBezTo>
                  <a:pt x="1412458" y="4441565"/>
                  <a:pt x="1413812" y="4458713"/>
                  <a:pt x="1403206" y="4461647"/>
                </a:cubicBezTo>
                <a:cubicBezTo>
                  <a:pt x="1369018" y="4471011"/>
                  <a:pt x="1327611" y="4481283"/>
                  <a:pt x="1292182" y="4477106"/>
                </a:cubicBezTo>
                <a:cubicBezTo>
                  <a:pt x="1288008" y="4476599"/>
                  <a:pt x="1285498" y="4473411"/>
                  <a:pt x="1284975" y="4469916"/>
                </a:cubicBezTo>
                <a:close/>
                <a:moveTo>
                  <a:pt x="1273777" y="1999012"/>
                </a:moveTo>
                <a:cubicBezTo>
                  <a:pt x="1271592" y="1995346"/>
                  <a:pt x="1271986" y="1990268"/>
                  <a:pt x="1276952" y="1986883"/>
                </a:cubicBezTo>
                <a:cubicBezTo>
                  <a:pt x="1314409" y="1961496"/>
                  <a:pt x="1359540" y="1935885"/>
                  <a:pt x="1402755" y="1922458"/>
                </a:cubicBezTo>
                <a:cubicBezTo>
                  <a:pt x="1412683" y="1919412"/>
                  <a:pt x="1420807" y="1932951"/>
                  <a:pt x="1411556" y="1939044"/>
                </a:cubicBezTo>
                <a:cubicBezTo>
                  <a:pt x="1391471" y="1952469"/>
                  <a:pt x="1369018" y="1961835"/>
                  <a:pt x="1347469" y="1972666"/>
                </a:cubicBezTo>
                <a:cubicBezTo>
                  <a:pt x="1327047" y="1982822"/>
                  <a:pt x="1307076" y="1993878"/>
                  <a:pt x="1286090" y="2002680"/>
                </a:cubicBezTo>
                <a:cubicBezTo>
                  <a:pt x="1280731" y="2004937"/>
                  <a:pt x="1275963" y="2002680"/>
                  <a:pt x="1273777" y="1999012"/>
                </a:cubicBezTo>
                <a:close/>
                <a:moveTo>
                  <a:pt x="1255851" y="3739324"/>
                </a:moveTo>
                <a:cubicBezTo>
                  <a:pt x="1275259" y="3708748"/>
                  <a:pt x="1300419" y="3681897"/>
                  <a:pt x="1323323" y="3653802"/>
                </a:cubicBezTo>
                <a:cubicBezTo>
                  <a:pt x="1343746" y="3628756"/>
                  <a:pt x="1362589" y="3600550"/>
                  <a:pt x="1388991" y="3581595"/>
                </a:cubicBezTo>
                <a:cubicBezTo>
                  <a:pt x="1394406" y="3577761"/>
                  <a:pt x="1403658" y="3583740"/>
                  <a:pt x="1401064" y="3590395"/>
                </a:cubicBezTo>
                <a:cubicBezTo>
                  <a:pt x="1389103" y="3621196"/>
                  <a:pt x="1365183" y="3646131"/>
                  <a:pt x="1343971" y="3671065"/>
                </a:cubicBezTo>
                <a:cubicBezTo>
                  <a:pt x="1320051" y="3699158"/>
                  <a:pt x="1296470" y="3728152"/>
                  <a:pt x="1267699" y="3751286"/>
                </a:cubicBezTo>
                <a:cubicBezTo>
                  <a:pt x="1259689" y="3757718"/>
                  <a:pt x="1251000" y="3747110"/>
                  <a:pt x="1255851" y="3739324"/>
                </a:cubicBezTo>
                <a:close/>
                <a:moveTo>
                  <a:pt x="1249561" y="2170189"/>
                </a:moveTo>
                <a:cubicBezTo>
                  <a:pt x="1248010" y="2166762"/>
                  <a:pt x="1248631" y="2162614"/>
                  <a:pt x="1253030" y="2160528"/>
                </a:cubicBezTo>
                <a:cubicBezTo>
                  <a:pt x="1268828" y="2152968"/>
                  <a:pt x="1284285" y="2144956"/>
                  <a:pt x="1301999" y="2143716"/>
                </a:cubicBezTo>
                <a:cubicBezTo>
                  <a:pt x="1311251" y="2143039"/>
                  <a:pt x="1315199" y="2155902"/>
                  <a:pt x="1307414" y="2160753"/>
                </a:cubicBezTo>
                <a:cubicBezTo>
                  <a:pt x="1292747" y="2169892"/>
                  <a:pt x="1275935" y="2172489"/>
                  <a:pt x="1259124" y="2175534"/>
                </a:cubicBezTo>
                <a:cubicBezTo>
                  <a:pt x="1254837" y="2176324"/>
                  <a:pt x="1251113" y="2173616"/>
                  <a:pt x="1249561" y="2170189"/>
                </a:cubicBezTo>
                <a:close/>
                <a:moveTo>
                  <a:pt x="1230916" y="2136099"/>
                </a:moveTo>
                <a:cubicBezTo>
                  <a:pt x="1228857" y="2132263"/>
                  <a:pt x="1229223" y="2127411"/>
                  <a:pt x="1234075" y="2124760"/>
                </a:cubicBezTo>
                <a:cubicBezTo>
                  <a:pt x="1256415" y="2112575"/>
                  <a:pt x="1281012" y="2104113"/>
                  <a:pt x="1305045" y="2095876"/>
                </a:cubicBezTo>
                <a:cubicBezTo>
                  <a:pt x="1329755" y="2087414"/>
                  <a:pt x="1355592" y="2077824"/>
                  <a:pt x="1381769" y="2076357"/>
                </a:cubicBezTo>
                <a:cubicBezTo>
                  <a:pt x="1392825" y="2075680"/>
                  <a:pt x="1395646" y="2090234"/>
                  <a:pt x="1385943" y="2094635"/>
                </a:cubicBezTo>
                <a:cubicBezTo>
                  <a:pt x="1362587" y="2105241"/>
                  <a:pt x="1336638" y="2109980"/>
                  <a:pt x="1312153" y="2117652"/>
                </a:cubicBezTo>
                <a:cubicBezTo>
                  <a:pt x="1288685" y="2124986"/>
                  <a:pt x="1265893" y="2134463"/>
                  <a:pt x="1242312" y="2141346"/>
                </a:cubicBezTo>
                <a:cubicBezTo>
                  <a:pt x="1237461" y="2142757"/>
                  <a:pt x="1232975" y="2139936"/>
                  <a:pt x="1230916" y="2136099"/>
                </a:cubicBezTo>
                <a:close/>
                <a:moveTo>
                  <a:pt x="1229026" y="4393157"/>
                </a:moveTo>
                <a:cubicBezTo>
                  <a:pt x="1227107" y="4389786"/>
                  <a:pt x="1227080" y="4385387"/>
                  <a:pt x="1230465" y="4382567"/>
                </a:cubicBezTo>
                <a:cubicBezTo>
                  <a:pt x="1259010" y="4358536"/>
                  <a:pt x="1292746" y="4341382"/>
                  <a:pt x="1326707" y="4326151"/>
                </a:cubicBezTo>
                <a:cubicBezTo>
                  <a:pt x="1347807" y="4316673"/>
                  <a:pt x="1368793" y="4306178"/>
                  <a:pt x="1392262" y="4306854"/>
                </a:cubicBezTo>
                <a:cubicBezTo>
                  <a:pt x="1396775" y="4307083"/>
                  <a:pt x="1398581" y="4311934"/>
                  <a:pt x="1395759" y="4315205"/>
                </a:cubicBezTo>
                <a:cubicBezTo>
                  <a:pt x="1377481" y="4336531"/>
                  <a:pt x="1349387" y="4346464"/>
                  <a:pt x="1324789" y="4358986"/>
                </a:cubicBezTo>
                <a:cubicBezTo>
                  <a:pt x="1296695" y="4373315"/>
                  <a:pt x="1268939" y="4387868"/>
                  <a:pt x="1238927" y="4397571"/>
                </a:cubicBezTo>
                <a:cubicBezTo>
                  <a:pt x="1234752" y="4398869"/>
                  <a:pt x="1230944" y="4396527"/>
                  <a:pt x="1229026" y="4393157"/>
                </a:cubicBezTo>
                <a:close/>
                <a:moveTo>
                  <a:pt x="1227757" y="2058516"/>
                </a:moveTo>
                <a:cubicBezTo>
                  <a:pt x="1225952" y="2054637"/>
                  <a:pt x="1226233" y="2049672"/>
                  <a:pt x="1229901" y="2046795"/>
                </a:cubicBezTo>
                <a:cubicBezTo>
                  <a:pt x="1250549" y="2030660"/>
                  <a:pt x="1277402" y="2016557"/>
                  <a:pt x="1302338" y="2007982"/>
                </a:cubicBezTo>
                <a:cubicBezTo>
                  <a:pt x="1312492" y="2004484"/>
                  <a:pt x="1320165" y="2017686"/>
                  <a:pt x="1311589" y="2024455"/>
                </a:cubicBezTo>
                <a:cubicBezTo>
                  <a:pt x="1290829" y="2040589"/>
                  <a:pt x="1263299" y="2055934"/>
                  <a:pt x="1238137" y="2063720"/>
                </a:cubicBezTo>
                <a:cubicBezTo>
                  <a:pt x="1233454" y="2065187"/>
                  <a:pt x="1229562" y="2062394"/>
                  <a:pt x="1227757" y="2058516"/>
                </a:cubicBezTo>
                <a:close/>
                <a:moveTo>
                  <a:pt x="1224259" y="4530216"/>
                </a:moveTo>
                <a:cubicBezTo>
                  <a:pt x="1224343" y="4525407"/>
                  <a:pt x="1227419" y="4520330"/>
                  <a:pt x="1232947" y="4518863"/>
                </a:cubicBezTo>
                <a:cubicBezTo>
                  <a:pt x="1301999" y="4500357"/>
                  <a:pt x="1379850" y="4500357"/>
                  <a:pt x="1451045" y="4496409"/>
                </a:cubicBezTo>
                <a:cubicBezTo>
                  <a:pt x="1486587" y="4494379"/>
                  <a:pt x="1554397" y="4478921"/>
                  <a:pt x="1585087" y="4500924"/>
                </a:cubicBezTo>
                <a:cubicBezTo>
                  <a:pt x="1587907" y="4502841"/>
                  <a:pt x="1587907" y="4507241"/>
                  <a:pt x="1585876" y="4509724"/>
                </a:cubicBezTo>
                <a:cubicBezTo>
                  <a:pt x="1582829" y="4513221"/>
                  <a:pt x="1581927" y="4513673"/>
                  <a:pt x="1577302" y="4513221"/>
                </a:cubicBezTo>
                <a:cubicBezTo>
                  <a:pt x="1576399" y="4513221"/>
                  <a:pt x="1575948" y="4512657"/>
                  <a:pt x="1575383" y="4512319"/>
                </a:cubicBezTo>
                <a:cubicBezTo>
                  <a:pt x="1571998" y="4518525"/>
                  <a:pt x="1564100" y="4519879"/>
                  <a:pt x="1551464" y="4516381"/>
                </a:cubicBezTo>
                <a:cubicBezTo>
                  <a:pt x="1534877" y="4518977"/>
                  <a:pt x="1518179" y="4520780"/>
                  <a:pt x="1501367" y="4521798"/>
                </a:cubicBezTo>
                <a:cubicBezTo>
                  <a:pt x="1469888" y="4524280"/>
                  <a:pt x="1438296" y="4526423"/>
                  <a:pt x="1406816" y="4528903"/>
                </a:cubicBezTo>
                <a:cubicBezTo>
                  <a:pt x="1349500" y="4533420"/>
                  <a:pt x="1290940" y="4543686"/>
                  <a:pt x="1233512" y="4539961"/>
                </a:cubicBezTo>
                <a:cubicBezTo>
                  <a:pt x="1227080" y="4539567"/>
                  <a:pt x="1224175" y="4535027"/>
                  <a:pt x="1224259" y="4530216"/>
                </a:cubicBezTo>
                <a:close/>
                <a:moveTo>
                  <a:pt x="1206209" y="3098892"/>
                </a:moveTo>
                <a:cubicBezTo>
                  <a:pt x="1210947" y="3100135"/>
                  <a:pt x="1215687" y="3101490"/>
                  <a:pt x="1220425" y="3102730"/>
                </a:cubicBezTo>
                <a:cubicBezTo>
                  <a:pt x="1223923" y="3099457"/>
                  <a:pt x="1227533" y="3096297"/>
                  <a:pt x="1231032" y="3093251"/>
                </a:cubicBezTo>
                <a:cubicBezTo>
                  <a:pt x="1223247" y="3091784"/>
                  <a:pt x="1215575" y="3090318"/>
                  <a:pt x="1207900" y="3088963"/>
                </a:cubicBezTo>
                <a:cubicBezTo>
                  <a:pt x="1207450" y="3092238"/>
                  <a:pt x="1206885" y="3095622"/>
                  <a:pt x="1206209" y="3098892"/>
                </a:cubicBezTo>
                <a:close/>
                <a:moveTo>
                  <a:pt x="1198311" y="3125074"/>
                </a:moveTo>
                <a:cubicBezTo>
                  <a:pt x="1199552" y="3123831"/>
                  <a:pt x="1200680" y="3122478"/>
                  <a:pt x="1201921" y="3121236"/>
                </a:cubicBezTo>
                <a:cubicBezTo>
                  <a:pt x="1201583" y="3119996"/>
                  <a:pt x="1201357" y="3118641"/>
                  <a:pt x="1201132" y="3117400"/>
                </a:cubicBezTo>
                <a:cubicBezTo>
                  <a:pt x="1200342" y="3119996"/>
                  <a:pt x="1199326" y="3122591"/>
                  <a:pt x="1198311" y="3125074"/>
                </a:cubicBezTo>
                <a:close/>
                <a:moveTo>
                  <a:pt x="1197703" y="2990301"/>
                </a:moveTo>
                <a:cubicBezTo>
                  <a:pt x="1198224" y="2986606"/>
                  <a:pt x="1200904" y="2982883"/>
                  <a:pt x="1204627" y="2981585"/>
                </a:cubicBezTo>
                <a:cubicBezTo>
                  <a:pt x="1230916" y="2972333"/>
                  <a:pt x="1261944" y="2974589"/>
                  <a:pt x="1289588" y="2973349"/>
                </a:cubicBezTo>
                <a:cubicBezTo>
                  <a:pt x="1318473" y="2971995"/>
                  <a:pt x="1347694" y="2968723"/>
                  <a:pt x="1376466" y="2972785"/>
                </a:cubicBezTo>
                <a:cubicBezTo>
                  <a:pt x="1387862" y="2974363"/>
                  <a:pt x="1387072" y="2989370"/>
                  <a:pt x="1376805" y="2991853"/>
                </a:cubicBezTo>
                <a:cubicBezTo>
                  <a:pt x="1349275" y="2998622"/>
                  <a:pt x="1320391" y="2998058"/>
                  <a:pt x="1292296" y="2999298"/>
                </a:cubicBezTo>
                <a:cubicBezTo>
                  <a:pt x="1263185" y="3000652"/>
                  <a:pt x="1232158" y="3005617"/>
                  <a:pt x="1203724" y="2998848"/>
                </a:cubicBezTo>
                <a:cubicBezTo>
                  <a:pt x="1198817" y="2997662"/>
                  <a:pt x="1197181" y="2993996"/>
                  <a:pt x="1197703" y="2990301"/>
                </a:cubicBezTo>
                <a:close/>
                <a:moveTo>
                  <a:pt x="1186463" y="1908848"/>
                </a:moveTo>
                <a:cubicBezTo>
                  <a:pt x="1184263" y="1906352"/>
                  <a:pt x="1183811" y="1902374"/>
                  <a:pt x="1187027" y="1899103"/>
                </a:cubicBezTo>
                <a:cubicBezTo>
                  <a:pt x="1233061" y="1850925"/>
                  <a:pt x="1268376" y="1785597"/>
                  <a:pt x="1323549" y="1747348"/>
                </a:cubicBezTo>
                <a:cubicBezTo>
                  <a:pt x="1331335" y="1741933"/>
                  <a:pt x="1341038" y="1753328"/>
                  <a:pt x="1334268" y="1759985"/>
                </a:cubicBezTo>
                <a:cubicBezTo>
                  <a:pt x="1287332" y="1806922"/>
                  <a:pt x="1251000" y="1871234"/>
                  <a:pt x="1196391" y="1909709"/>
                </a:cubicBezTo>
                <a:cubicBezTo>
                  <a:pt x="1192612" y="1912360"/>
                  <a:pt x="1188662" y="1911344"/>
                  <a:pt x="1186463" y="1908848"/>
                </a:cubicBezTo>
                <a:close/>
                <a:moveTo>
                  <a:pt x="1170566" y="4005293"/>
                </a:moveTo>
                <a:cubicBezTo>
                  <a:pt x="1168296" y="4001612"/>
                  <a:pt x="1168183" y="3996253"/>
                  <a:pt x="1171567" y="3992304"/>
                </a:cubicBezTo>
                <a:cubicBezTo>
                  <a:pt x="1210720" y="3947172"/>
                  <a:pt x="1259462" y="3902717"/>
                  <a:pt x="1305721" y="3865034"/>
                </a:cubicBezTo>
                <a:cubicBezTo>
                  <a:pt x="1311251" y="3860519"/>
                  <a:pt x="1320390" y="3867289"/>
                  <a:pt x="1316780" y="3873833"/>
                </a:cubicBezTo>
                <a:cubicBezTo>
                  <a:pt x="1287896" y="3927540"/>
                  <a:pt x="1236897" y="3980007"/>
                  <a:pt x="1182513" y="4008213"/>
                </a:cubicBezTo>
                <a:cubicBezTo>
                  <a:pt x="1177266" y="4010978"/>
                  <a:pt x="1172837" y="4008974"/>
                  <a:pt x="1170566" y="4005293"/>
                </a:cubicBezTo>
                <a:close/>
                <a:moveTo>
                  <a:pt x="1170356" y="4795373"/>
                </a:moveTo>
                <a:cubicBezTo>
                  <a:pt x="1171061" y="4791538"/>
                  <a:pt x="1174164" y="4788236"/>
                  <a:pt x="1179241" y="4788519"/>
                </a:cubicBezTo>
                <a:cubicBezTo>
                  <a:pt x="1258560" y="4792919"/>
                  <a:pt x="1345437" y="4817967"/>
                  <a:pt x="1419905" y="4844932"/>
                </a:cubicBezTo>
                <a:cubicBezTo>
                  <a:pt x="1426788" y="4847413"/>
                  <a:pt x="1426337" y="4859260"/>
                  <a:pt x="1418099" y="4858472"/>
                </a:cubicBezTo>
                <a:cubicBezTo>
                  <a:pt x="1339458" y="4850686"/>
                  <a:pt x="1249082" y="4836135"/>
                  <a:pt x="1175857" y="4805444"/>
                </a:cubicBezTo>
                <a:cubicBezTo>
                  <a:pt x="1171344" y="4803580"/>
                  <a:pt x="1169650" y="4799206"/>
                  <a:pt x="1170356" y="4795373"/>
                </a:cubicBezTo>
                <a:close/>
                <a:moveTo>
                  <a:pt x="1165504" y="2247138"/>
                </a:moveTo>
                <a:cubicBezTo>
                  <a:pt x="1164855" y="2243344"/>
                  <a:pt x="1166491" y="2238887"/>
                  <a:pt x="1170553" y="2236913"/>
                </a:cubicBezTo>
                <a:cubicBezTo>
                  <a:pt x="1219634" y="2213444"/>
                  <a:pt x="1279207" y="2198890"/>
                  <a:pt x="1332464" y="2188058"/>
                </a:cubicBezTo>
                <a:cubicBezTo>
                  <a:pt x="1344310" y="2185576"/>
                  <a:pt x="1347694" y="2201373"/>
                  <a:pt x="1336975" y="2205659"/>
                </a:cubicBezTo>
                <a:cubicBezTo>
                  <a:pt x="1286429" y="2226081"/>
                  <a:pt x="1228322" y="2246166"/>
                  <a:pt x="1174164" y="2253386"/>
                </a:cubicBezTo>
                <a:cubicBezTo>
                  <a:pt x="1169087" y="2254063"/>
                  <a:pt x="1166152" y="2250932"/>
                  <a:pt x="1165504" y="2247138"/>
                </a:cubicBezTo>
                <a:close/>
                <a:moveTo>
                  <a:pt x="1163670" y="1839302"/>
                </a:moveTo>
                <a:cubicBezTo>
                  <a:pt x="1185333" y="1809289"/>
                  <a:pt x="1204515" y="1775892"/>
                  <a:pt x="1230916" y="1749603"/>
                </a:cubicBezTo>
                <a:cubicBezTo>
                  <a:pt x="1238249" y="1742382"/>
                  <a:pt x="1250662" y="1751521"/>
                  <a:pt x="1245358" y="1760547"/>
                </a:cubicBezTo>
                <a:cubicBezTo>
                  <a:pt x="1226403" y="1793155"/>
                  <a:pt x="1198760" y="1820234"/>
                  <a:pt x="1174953" y="1849344"/>
                </a:cubicBezTo>
                <a:cubicBezTo>
                  <a:pt x="1168747" y="1857017"/>
                  <a:pt x="1158254" y="1847087"/>
                  <a:pt x="1163670" y="1839302"/>
                </a:cubicBezTo>
                <a:close/>
                <a:moveTo>
                  <a:pt x="1159834" y="5310687"/>
                </a:moveTo>
                <a:cubicBezTo>
                  <a:pt x="1154305" y="5304256"/>
                  <a:pt x="1162428" y="5294438"/>
                  <a:pt x="1169875" y="5297824"/>
                </a:cubicBezTo>
                <a:cubicBezTo>
                  <a:pt x="1236557" y="5328176"/>
                  <a:pt x="1284509" y="5392375"/>
                  <a:pt x="1320276" y="5453981"/>
                </a:cubicBezTo>
                <a:cubicBezTo>
                  <a:pt x="1324789" y="5461654"/>
                  <a:pt x="1313732" y="5470792"/>
                  <a:pt x="1307866" y="5463684"/>
                </a:cubicBezTo>
                <a:cubicBezTo>
                  <a:pt x="1262620" y="5408398"/>
                  <a:pt x="1206206" y="5364395"/>
                  <a:pt x="1159834" y="5310687"/>
                </a:cubicBezTo>
                <a:close/>
                <a:moveTo>
                  <a:pt x="1155549" y="1387311"/>
                </a:moveTo>
                <a:cubicBezTo>
                  <a:pt x="1156451" y="1388439"/>
                  <a:pt x="1157355" y="1389567"/>
                  <a:pt x="1158143" y="1390807"/>
                </a:cubicBezTo>
                <a:cubicBezTo>
                  <a:pt x="1160062" y="1387084"/>
                  <a:pt x="1162205" y="1383700"/>
                  <a:pt x="1164800" y="1380541"/>
                </a:cubicBezTo>
                <a:cubicBezTo>
                  <a:pt x="1161641" y="1382798"/>
                  <a:pt x="1158594" y="1385054"/>
                  <a:pt x="1155549" y="1387311"/>
                </a:cubicBezTo>
                <a:close/>
                <a:moveTo>
                  <a:pt x="1141896" y="1800376"/>
                </a:moveTo>
                <a:cubicBezTo>
                  <a:pt x="1142346" y="1781985"/>
                  <a:pt x="1150921" y="1758742"/>
                  <a:pt x="1165250" y="1746444"/>
                </a:cubicBezTo>
                <a:cubicBezTo>
                  <a:pt x="1171795" y="1740802"/>
                  <a:pt x="1186463" y="1744299"/>
                  <a:pt x="1182852" y="1755243"/>
                </a:cubicBezTo>
                <a:cubicBezTo>
                  <a:pt x="1177210" y="1772281"/>
                  <a:pt x="1167507" y="1789770"/>
                  <a:pt x="1158706" y="1805340"/>
                </a:cubicBezTo>
                <a:cubicBezTo>
                  <a:pt x="1154080" y="1813351"/>
                  <a:pt x="1141670" y="1809289"/>
                  <a:pt x="1141896" y="1800376"/>
                </a:cubicBezTo>
                <a:close/>
                <a:moveTo>
                  <a:pt x="1132007" y="4591215"/>
                </a:moveTo>
                <a:cubicBezTo>
                  <a:pt x="1131824" y="4587222"/>
                  <a:pt x="1133827" y="4583222"/>
                  <a:pt x="1138284" y="4582374"/>
                </a:cubicBezTo>
                <a:cubicBezTo>
                  <a:pt x="1255061" y="4560143"/>
                  <a:pt x="1388651" y="4576503"/>
                  <a:pt x="1507460" y="4579665"/>
                </a:cubicBezTo>
                <a:cubicBezTo>
                  <a:pt x="1617130" y="4582597"/>
                  <a:pt x="1734133" y="4577074"/>
                  <a:pt x="1841547" y="4600764"/>
                </a:cubicBezTo>
                <a:cubicBezTo>
                  <a:pt x="1847978" y="4602231"/>
                  <a:pt x="1846738" y="4612724"/>
                  <a:pt x="1840532" y="4613624"/>
                </a:cubicBezTo>
                <a:cubicBezTo>
                  <a:pt x="1729960" y="4626379"/>
                  <a:pt x="1614535" y="4611142"/>
                  <a:pt x="1503399" y="4608662"/>
                </a:cubicBezTo>
                <a:cubicBezTo>
                  <a:pt x="1384702" y="4606068"/>
                  <a:pt x="1255625" y="4620621"/>
                  <a:pt x="1138848" y="4599975"/>
                </a:cubicBezTo>
                <a:cubicBezTo>
                  <a:pt x="1134560" y="4599183"/>
                  <a:pt x="1132191" y="4595208"/>
                  <a:pt x="1132007" y="4591215"/>
                </a:cubicBezTo>
                <a:close/>
                <a:moveTo>
                  <a:pt x="1125761" y="5148808"/>
                </a:moveTo>
                <a:cubicBezTo>
                  <a:pt x="1127848" y="5145635"/>
                  <a:pt x="1131854" y="5143490"/>
                  <a:pt x="1135916" y="5144507"/>
                </a:cubicBezTo>
                <a:cubicBezTo>
                  <a:pt x="1167845" y="5152518"/>
                  <a:pt x="1196956" y="5170119"/>
                  <a:pt x="1224259" y="5188058"/>
                </a:cubicBezTo>
                <a:cubicBezTo>
                  <a:pt x="1248406" y="5203967"/>
                  <a:pt x="1276839" y="5220326"/>
                  <a:pt x="1290717" y="5246504"/>
                </a:cubicBezTo>
                <a:cubicBezTo>
                  <a:pt x="1293086" y="5251129"/>
                  <a:pt x="1287783" y="5254854"/>
                  <a:pt x="1283721" y="5253725"/>
                </a:cubicBezTo>
                <a:cubicBezTo>
                  <a:pt x="1256417" y="5246277"/>
                  <a:pt x="1233061" y="5225517"/>
                  <a:pt x="1209142" y="5211300"/>
                </a:cubicBezTo>
                <a:cubicBezTo>
                  <a:pt x="1181272" y="5194942"/>
                  <a:pt x="1151598" y="5180613"/>
                  <a:pt x="1127114" y="5159289"/>
                </a:cubicBezTo>
                <a:cubicBezTo>
                  <a:pt x="1123504" y="5156186"/>
                  <a:pt x="1123673" y="5151982"/>
                  <a:pt x="1125761" y="5148808"/>
                </a:cubicBezTo>
                <a:close/>
                <a:moveTo>
                  <a:pt x="1122487" y="460758"/>
                </a:moveTo>
                <a:cubicBezTo>
                  <a:pt x="1117072" y="433567"/>
                  <a:pt x="1152613" y="408066"/>
                  <a:pt x="1176758" y="406713"/>
                </a:cubicBezTo>
                <a:cubicBezTo>
                  <a:pt x="1185672" y="406149"/>
                  <a:pt x="1193344" y="418222"/>
                  <a:pt x="1185784" y="425218"/>
                </a:cubicBezTo>
                <a:cubicBezTo>
                  <a:pt x="1178789" y="431536"/>
                  <a:pt x="1170891" y="436612"/>
                  <a:pt x="1163557" y="442594"/>
                </a:cubicBezTo>
                <a:cubicBezTo>
                  <a:pt x="1153741" y="450602"/>
                  <a:pt x="1145392" y="462788"/>
                  <a:pt x="1132867" y="466174"/>
                </a:cubicBezTo>
                <a:cubicBezTo>
                  <a:pt x="1128806" y="467189"/>
                  <a:pt x="1123389" y="465270"/>
                  <a:pt x="1122487" y="460758"/>
                </a:cubicBezTo>
                <a:close/>
                <a:moveTo>
                  <a:pt x="1104422" y="4474879"/>
                </a:moveTo>
                <a:cubicBezTo>
                  <a:pt x="1103194" y="4471127"/>
                  <a:pt x="1104266" y="4466529"/>
                  <a:pt x="1108497" y="4464159"/>
                </a:cubicBezTo>
                <a:cubicBezTo>
                  <a:pt x="1139300" y="4446897"/>
                  <a:pt x="1181611" y="4434825"/>
                  <a:pt x="1217039" y="4434825"/>
                </a:cubicBezTo>
                <a:cubicBezTo>
                  <a:pt x="1225952" y="4434825"/>
                  <a:pt x="1230240" y="4447461"/>
                  <a:pt x="1220875" y="4450959"/>
                </a:cubicBezTo>
                <a:cubicBezTo>
                  <a:pt x="1187027" y="4463145"/>
                  <a:pt x="1149341" y="4473299"/>
                  <a:pt x="1114138" y="4480520"/>
                </a:cubicBezTo>
                <a:cubicBezTo>
                  <a:pt x="1109174" y="4481535"/>
                  <a:pt x="1105648" y="4478631"/>
                  <a:pt x="1104422" y="4474879"/>
                </a:cubicBezTo>
                <a:close/>
                <a:moveTo>
                  <a:pt x="1093603" y="4540827"/>
                </a:moveTo>
                <a:cubicBezTo>
                  <a:pt x="1092871" y="4537245"/>
                  <a:pt x="1093942" y="4533324"/>
                  <a:pt x="1097440" y="4531520"/>
                </a:cubicBezTo>
                <a:cubicBezTo>
                  <a:pt x="1118764" y="4520349"/>
                  <a:pt x="1145054" y="4519897"/>
                  <a:pt x="1168748" y="4519220"/>
                </a:cubicBezTo>
                <a:cubicBezTo>
                  <a:pt x="1177999" y="4518995"/>
                  <a:pt x="1179918" y="4532195"/>
                  <a:pt x="1171344" y="4535015"/>
                </a:cubicBezTo>
                <a:cubicBezTo>
                  <a:pt x="1149115" y="4542463"/>
                  <a:pt x="1124180" y="4551263"/>
                  <a:pt x="1100599" y="4548103"/>
                </a:cubicBezTo>
                <a:cubicBezTo>
                  <a:pt x="1096875" y="4547652"/>
                  <a:pt x="1094337" y="4544409"/>
                  <a:pt x="1093603" y="4540827"/>
                </a:cubicBezTo>
                <a:close/>
                <a:moveTo>
                  <a:pt x="1085959" y="2181232"/>
                </a:moveTo>
                <a:cubicBezTo>
                  <a:pt x="1083619" y="2177677"/>
                  <a:pt x="1083506" y="2172488"/>
                  <a:pt x="1087060" y="2168313"/>
                </a:cubicBezTo>
                <a:cubicBezTo>
                  <a:pt x="1099019" y="2154210"/>
                  <a:pt x="1116960" y="2144168"/>
                  <a:pt x="1132755" y="2134690"/>
                </a:cubicBezTo>
                <a:cubicBezTo>
                  <a:pt x="1152050" y="2123181"/>
                  <a:pt x="1172584" y="2111110"/>
                  <a:pt x="1194586" y="2105918"/>
                </a:cubicBezTo>
                <a:cubicBezTo>
                  <a:pt x="1203499" y="2103888"/>
                  <a:pt x="1212187" y="2116638"/>
                  <a:pt x="1203839" y="2122842"/>
                </a:cubicBezTo>
                <a:cubicBezTo>
                  <a:pt x="1185559" y="2136270"/>
                  <a:pt x="1163784" y="2145296"/>
                  <a:pt x="1144265" y="2156917"/>
                </a:cubicBezTo>
                <a:cubicBezTo>
                  <a:pt x="1129032" y="2165944"/>
                  <a:pt x="1114478" y="2177226"/>
                  <a:pt x="1098229" y="2184335"/>
                </a:cubicBezTo>
                <a:cubicBezTo>
                  <a:pt x="1092871" y="2186704"/>
                  <a:pt x="1088300" y="2184786"/>
                  <a:pt x="1085959" y="2181232"/>
                </a:cubicBezTo>
                <a:close/>
                <a:moveTo>
                  <a:pt x="1072279" y="1655503"/>
                </a:moveTo>
                <a:cubicBezTo>
                  <a:pt x="1078372" y="1647832"/>
                  <a:pt x="1081078" y="1640724"/>
                  <a:pt x="1084238" y="1631810"/>
                </a:cubicBezTo>
                <a:cubicBezTo>
                  <a:pt x="1087285" y="1623346"/>
                  <a:pt x="1100599" y="1623798"/>
                  <a:pt x="1100486" y="1633840"/>
                </a:cubicBezTo>
                <a:cubicBezTo>
                  <a:pt x="1100373" y="1646815"/>
                  <a:pt x="1094055" y="1656970"/>
                  <a:pt x="1084689" y="1665658"/>
                </a:cubicBezTo>
                <a:cubicBezTo>
                  <a:pt x="1078146" y="1671750"/>
                  <a:pt x="1066411" y="1662838"/>
                  <a:pt x="1072279" y="1655503"/>
                </a:cubicBezTo>
                <a:close/>
                <a:moveTo>
                  <a:pt x="1069387" y="2093691"/>
                </a:moveTo>
                <a:cubicBezTo>
                  <a:pt x="1067596" y="2090941"/>
                  <a:pt x="1067370" y="2086907"/>
                  <a:pt x="1069909" y="2084030"/>
                </a:cubicBezTo>
                <a:cubicBezTo>
                  <a:pt x="1111769" y="2038447"/>
                  <a:pt x="1170552" y="1994218"/>
                  <a:pt x="1225952" y="1966349"/>
                </a:cubicBezTo>
                <a:cubicBezTo>
                  <a:pt x="1234978" y="1961836"/>
                  <a:pt x="1243215" y="1974473"/>
                  <a:pt x="1235655" y="1981017"/>
                </a:cubicBezTo>
                <a:cubicBezTo>
                  <a:pt x="1209818" y="2003470"/>
                  <a:pt x="1180482" y="2022313"/>
                  <a:pt x="1152726" y="2042396"/>
                </a:cubicBezTo>
                <a:cubicBezTo>
                  <a:pt x="1128129" y="2060336"/>
                  <a:pt x="1104322" y="2079855"/>
                  <a:pt x="1078258" y="2095652"/>
                </a:cubicBezTo>
                <a:cubicBezTo>
                  <a:pt x="1074536" y="2097908"/>
                  <a:pt x="1071179" y="2096441"/>
                  <a:pt x="1069387" y="2093691"/>
                </a:cubicBezTo>
                <a:close/>
                <a:moveTo>
                  <a:pt x="1055018" y="2808958"/>
                </a:moveTo>
                <a:cubicBezTo>
                  <a:pt x="1055357" y="2809410"/>
                  <a:pt x="1055582" y="2809861"/>
                  <a:pt x="1055921" y="2810312"/>
                </a:cubicBezTo>
                <a:cubicBezTo>
                  <a:pt x="1100826" y="2772514"/>
                  <a:pt x="1145620" y="2734716"/>
                  <a:pt x="1187366" y="2692970"/>
                </a:cubicBezTo>
                <a:cubicBezTo>
                  <a:pt x="1235996" y="2644340"/>
                  <a:pt x="1280562" y="2589956"/>
                  <a:pt x="1332465" y="2544712"/>
                </a:cubicBezTo>
                <a:cubicBezTo>
                  <a:pt x="1340701" y="2537604"/>
                  <a:pt x="1353902" y="2548435"/>
                  <a:pt x="1347132" y="2557462"/>
                </a:cubicBezTo>
                <a:cubicBezTo>
                  <a:pt x="1290944" y="2632832"/>
                  <a:pt x="1218395" y="2708879"/>
                  <a:pt x="1140656" y="2773078"/>
                </a:cubicBezTo>
                <a:cubicBezTo>
                  <a:pt x="1219297" y="2718131"/>
                  <a:pt x="1296585" y="2658557"/>
                  <a:pt x="1379739" y="2611733"/>
                </a:cubicBezTo>
                <a:cubicBezTo>
                  <a:pt x="1390346" y="2605866"/>
                  <a:pt x="1401854" y="2620759"/>
                  <a:pt x="1392603" y="2629108"/>
                </a:cubicBezTo>
                <a:cubicBezTo>
                  <a:pt x="1311930" y="2701431"/>
                  <a:pt x="1214896" y="2758974"/>
                  <a:pt x="1124295" y="2818096"/>
                </a:cubicBezTo>
                <a:cubicBezTo>
                  <a:pt x="1107144" y="2829380"/>
                  <a:pt x="1089657" y="2840551"/>
                  <a:pt x="1072168" y="2851833"/>
                </a:cubicBezTo>
                <a:cubicBezTo>
                  <a:pt x="1072393" y="2853187"/>
                  <a:pt x="1072393" y="2854427"/>
                  <a:pt x="1072619" y="2855781"/>
                </a:cubicBezTo>
                <a:cubicBezTo>
                  <a:pt x="1281127" y="2727383"/>
                  <a:pt x="1475757" y="2579577"/>
                  <a:pt x="1677609" y="2440345"/>
                </a:cubicBezTo>
                <a:cubicBezTo>
                  <a:pt x="1687763" y="2433350"/>
                  <a:pt x="1700062" y="2449935"/>
                  <a:pt x="1690472" y="2457608"/>
                </a:cubicBezTo>
                <a:cubicBezTo>
                  <a:pt x="1523033" y="2590634"/>
                  <a:pt x="1348260" y="2716664"/>
                  <a:pt x="1166381" y="2830396"/>
                </a:cubicBezTo>
                <a:cubicBezTo>
                  <a:pt x="1177325" y="2824754"/>
                  <a:pt x="1188269" y="2819338"/>
                  <a:pt x="1199101" y="2813471"/>
                </a:cubicBezTo>
                <a:cubicBezTo>
                  <a:pt x="1305273" y="2755590"/>
                  <a:pt x="1404224" y="2682025"/>
                  <a:pt x="1511863" y="2628092"/>
                </a:cubicBezTo>
                <a:cubicBezTo>
                  <a:pt x="1522017" y="2623016"/>
                  <a:pt x="1528900" y="2638022"/>
                  <a:pt x="1521115" y="2644565"/>
                </a:cubicBezTo>
                <a:cubicBezTo>
                  <a:pt x="1415958" y="2733588"/>
                  <a:pt x="1278984" y="2799142"/>
                  <a:pt x="1157016" y="2862213"/>
                </a:cubicBezTo>
                <a:cubicBezTo>
                  <a:pt x="1127454" y="2877444"/>
                  <a:pt x="1097442" y="2893241"/>
                  <a:pt x="1067316" y="2908699"/>
                </a:cubicBezTo>
                <a:cubicBezTo>
                  <a:pt x="1067204" y="2907458"/>
                  <a:pt x="1066865" y="2906328"/>
                  <a:pt x="1066640" y="2905088"/>
                </a:cubicBezTo>
                <a:cubicBezTo>
                  <a:pt x="1066187" y="2906216"/>
                  <a:pt x="1065737" y="2907570"/>
                  <a:pt x="1065172" y="2908699"/>
                </a:cubicBezTo>
                <a:cubicBezTo>
                  <a:pt x="1066301" y="2908699"/>
                  <a:pt x="1067542" y="2908924"/>
                  <a:pt x="1068670" y="2908924"/>
                </a:cubicBezTo>
                <a:cubicBezTo>
                  <a:pt x="1145506" y="2878348"/>
                  <a:pt x="1221215" y="2844837"/>
                  <a:pt x="1295570" y="2804557"/>
                </a:cubicBezTo>
                <a:cubicBezTo>
                  <a:pt x="1419455" y="2737424"/>
                  <a:pt x="1541086" y="2654044"/>
                  <a:pt x="1672306" y="2602143"/>
                </a:cubicBezTo>
                <a:cubicBezTo>
                  <a:pt x="1681896" y="2598306"/>
                  <a:pt x="1692728" y="2611733"/>
                  <a:pt x="1683024" y="2618276"/>
                </a:cubicBezTo>
                <a:cubicBezTo>
                  <a:pt x="1565344" y="2697031"/>
                  <a:pt x="1434348" y="2764616"/>
                  <a:pt x="1306514" y="2828702"/>
                </a:cubicBezTo>
                <a:cubicBezTo>
                  <a:pt x="1402193" y="2787746"/>
                  <a:pt x="1498887" y="2748594"/>
                  <a:pt x="1595582" y="2716212"/>
                </a:cubicBezTo>
                <a:cubicBezTo>
                  <a:pt x="1607429" y="2712263"/>
                  <a:pt x="1614085" y="2728060"/>
                  <a:pt x="1603141" y="2733926"/>
                </a:cubicBezTo>
                <a:cubicBezTo>
                  <a:pt x="1471583" y="2803993"/>
                  <a:pt x="1324227" y="2860069"/>
                  <a:pt x="1181161" y="2909940"/>
                </a:cubicBezTo>
                <a:cubicBezTo>
                  <a:pt x="1224601" y="2901478"/>
                  <a:pt x="1268040" y="2893466"/>
                  <a:pt x="1311140" y="2886810"/>
                </a:cubicBezTo>
                <a:cubicBezTo>
                  <a:pt x="1321859" y="2885230"/>
                  <a:pt x="1325920" y="2901590"/>
                  <a:pt x="1315766" y="2905202"/>
                </a:cubicBezTo>
                <a:cubicBezTo>
                  <a:pt x="1273343" y="2920320"/>
                  <a:pt x="1228775" y="2933408"/>
                  <a:pt x="1183531" y="2945707"/>
                </a:cubicBezTo>
                <a:cubicBezTo>
                  <a:pt x="1200680" y="2943902"/>
                  <a:pt x="1217717" y="2942208"/>
                  <a:pt x="1234755" y="2940065"/>
                </a:cubicBezTo>
                <a:cubicBezTo>
                  <a:pt x="1357964" y="2924834"/>
                  <a:pt x="1473388" y="2895499"/>
                  <a:pt x="1594002" y="2867629"/>
                </a:cubicBezTo>
                <a:cubicBezTo>
                  <a:pt x="1603593" y="2865372"/>
                  <a:pt x="1606978" y="2880830"/>
                  <a:pt x="1598064" y="2884216"/>
                </a:cubicBezTo>
                <a:cubicBezTo>
                  <a:pt x="1492118" y="2924608"/>
                  <a:pt x="1382674" y="2944014"/>
                  <a:pt x="1270748" y="2959020"/>
                </a:cubicBezTo>
                <a:cubicBezTo>
                  <a:pt x="1225165" y="2965113"/>
                  <a:pt x="1179469" y="2972221"/>
                  <a:pt x="1133660" y="2979329"/>
                </a:cubicBezTo>
                <a:cubicBezTo>
                  <a:pt x="1132644" y="2983504"/>
                  <a:pt x="1131403" y="2987680"/>
                  <a:pt x="1129485" y="2991514"/>
                </a:cubicBezTo>
                <a:cubicBezTo>
                  <a:pt x="1130162" y="2991402"/>
                  <a:pt x="1130727" y="2991402"/>
                  <a:pt x="1131291" y="2991290"/>
                </a:cubicBezTo>
                <a:cubicBezTo>
                  <a:pt x="1130951" y="2990952"/>
                  <a:pt x="1130727" y="2990726"/>
                  <a:pt x="1130387" y="2990388"/>
                </a:cubicBezTo>
                <a:cubicBezTo>
                  <a:pt x="1143814" y="2988807"/>
                  <a:pt x="1157240" y="2987341"/>
                  <a:pt x="1170667" y="2986099"/>
                </a:cubicBezTo>
                <a:cubicBezTo>
                  <a:pt x="1179243" y="2985310"/>
                  <a:pt x="1181499" y="2995465"/>
                  <a:pt x="1177212" y="3000992"/>
                </a:cubicBezTo>
                <a:cubicBezTo>
                  <a:pt x="1184094" y="3005845"/>
                  <a:pt x="1190187" y="3012615"/>
                  <a:pt x="1195265" y="3021415"/>
                </a:cubicBezTo>
                <a:cubicBezTo>
                  <a:pt x="1228549" y="3022092"/>
                  <a:pt x="1261946" y="3023221"/>
                  <a:pt x="1295005" y="3027508"/>
                </a:cubicBezTo>
                <a:cubicBezTo>
                  <a:pt x="1307642" y="3029200"/>
                  <a:pt x="1308432" y="3048608"/>
                  <a:pt x="1295343" y="3050074"/>
                </a:cubicBezTo>
                <a:cubicBezTo>
                  <a:pt x="1267249" y="3053233"/>
                  <a:pt x="1237689" y="3055264"/>
                  <a:pt x="1207337" y="3056504"/>
                </a:cubicBezTo>
                <a:cubicBezTo>
                  <a:pt x="1207675" y="3058198"/>
                  <a:pt x="1207788" y="3059738"/>
                  <a:pt x="1208015" y="3061428"/>
                </a:cubicBezTo>
                <a:cubicBezTo>
                  <a:pt x="1221779" y="3064138"/>
                  <a:pt x="1235545" y="3066846"/>
                  <a:pt x="1249197" y="3069779"/>
                </a:cubicBezTo>
                <a:cubicBezTo>
                  <a:pt x="1252695" y="3070569"/>
                  <a:pt x="1256417" y="3071246"/>
                  <a:pt x="1259916" y="3072038"/>
                </a:cubicBezTo>
                <a:cubicBezTo>
                  <a:pt x="1287446" y="3056504"/>
                  <a:pt x="1313283" y="3055376"/>
                  <a:pt x="1328290" y="3086594"/>
                </a:cubicBezTo>
                <a:cubicBezTo>
                  <a:pt x="1331900" y="3087384"/>
                  <a:pt x="1335286" y="3088060"/>
                  <a:pt x="1338896" y="3088850"/>
                </a:cubicBezTo>
                <a:cubicBezTo>
                  <a:pt x="1336527" y="3088738"/>
                  <a:pt x="1334157" y="3088512"/>
                  <a:pt x="1331787" y="3088512"/>
                </a:cubicBezTo>
                <a:cubicBezTo>
                  <a:pt x="1330885" y="3088512"/>
                  <a:pt x="1330094" y="3088624"/>
                  <a:pt x="1329192" y="3088624"/>
                </a:cubicBezTo>
                <a:cubicBezTo>
                  <a:pt x="1329757" y="3089978"/>
                  <a:pt x="1330434" y="3091333"/>
                  <a:pt x="1330998" y="3092800"/>
                </a:cubicBezTo>
                <a:cubicBezTo>
                  <a:pt x="1375002" y="3074518"/>
                  <a:pt x="1425662" y="3067974"/>
                  <a:pt x="1442360" y="3111984"/>
                </a:cubicBezTo>
                <a:cubicBezTo>
                  <a:pt x="1539506" y="3134891"/>
                  <a:pt x="1636201" y="3162425"/>
                  <a:pt x="1724884" y="3202822"/>
                </a:cubicBezTo>
                <a:cubicBezTo>
                  <a:pt x="1735377" y="3207564"/>
                  <a:pt x="1730073" y="3222008"/>
                  <a:pt x="1719017" y="3219525"/>
                </a:cubicBezTo>
                <a:cubicBezTo>
                  <a:pt x="1647709" y="3203614"/>
                  <a:pt x="1577642" y="3182962"/>
                  <a:pt x="1507463" y="3162313"/>
                </a:cubicBezTo>
                <a:cubicBezTo>
                  <a:pt x="1511750" y="3170212"/>
                  <a:pt x="1514232" y="3179126"/>
                  <a:pt x="1514683" y="3188719"/>
                </a:cubicBezTo>
                <a:cubicBezTo>
                  <a:pt x="1517166" y="3189733"/>
                  <a:pt x="1519536" y="3190748"/>
                  <a:pt x="1521904" y="3191765"/>
                </a:cubicBezTo>
                <a:cubicBezTo>
                  <a:pt x="1531382" y="3191426"/>
                  <a:pt x="1541198" y="3193344"/>
                  <a:pt x="1551466" y="3198649"/>
                </a:cubicBezTo>
                <a:cubicBezTo>
                  <a:pt x="1570760" y="3208804"/>
                  <a:pt x="1576062" y="3234420"/>
                  <a:pt x="1573129" y="3261278"/>
                </a:cubicBezTo>
                <a:cubicBezTo>
                  <a:pt x="1583510" y="3265905"/>
                  <a:pt x="1593890" y="3270756"/>
                  <a:pt x="1604158" y="3275610"/>
                </a:cubicBezTo>
                <a:cubicBezTo>
                  <a:pt x="1620291" y="3273012"/>
                  <a:pt x="1636765" y="3276287"/>
                  <a:pt x="1652222" y="3288812"/>
                </a:cubicBezTo>
                <a:cubicBezTo>
                  <a:pt x="1659217" y="3294453"/>
                  <a:pt x="1664746" y="3301224"/>
                  <a:pt x="1669260" y="3308668"/>
                </a:cubicBezTo>
                <a:cubicBezTo>
                  <a:pt x="1670499" y="3308332"/>
                  <a:pt x="1671855" y="3308106"/>
                  <a:pt x="1673322" y="3308218"/>
                </a:cubicBezTo>
                <a:cubicBezTo>
                  <a:pt x="1710217" y="3310813"/>
                  <a:pt x="1751172" y="3325142"/>
                  <a:pt x="1783667" y="3342402"/>
                </a:cubicBezTo>
                <a:cubicBezTo>
                  <a:pt x="1793259" y="3347364"/>
                  <a:pt x="1786038" y="3360904"/>
                  <a:pt x="1776447" y="3358764"/>
                </a:cubicBezTo>
                <a:cubicBezTo>
                  <a:pt x="1744629" y="3351654"/>
                  <a:pt x="1710330" y="3343080"/>
                  <a:pt x="1679076" y="3332027"/>
                </a:cubicBezTo>
                <a:cubicBezTo>
                  <a:pt x="1682348" y="3344437"/>
                  <a:pt x="1683476" y="3357858"/>
                  <a:pt x="1682799" y="3371283"/>
                </a:cubicBezTo>
                <a:cubicBezTo>
                  <a:pt x="1756815" y="3402988"/>
                  <a:pt x="1828800" y="3439204"/>
                  <a:pt x="1890405" y="3488166"/>
                </a:cubicBezTo>
                <a:cubicBezTo>
                  <a:pt x="1895821" y="3492454"/>
                  <a:pt x="1892661" y="3500238"/>
                  <a:pt x="1887245" y="3501589"/>
                </a:cubicBezTo>
                <a:cubicBezTo>
                  <a:pt x="1895257" y="3511182"/>
                  <a:pt x="1898753" y="3524834"/>
                  <a:pt x="1898867" y="3537248"/>
                </a:cubicBezTo>
                <a:cubicBezTo>
                  <a:pt x="1898980" y="3545260"/>
                  <a:pt x="1898189" y="3555302"/>
                  <a:pt x="1896271" y="3565006"/>
                </a:cubicBezTo>
                <a:cubicBezTo>
                  <a:pt x="1914663" y="3561396"/>
                  <a:pt x="1934069" y="3564440"/>
                  <a:pt x="1952686" y="3577534"/>
                </a:cubicBezTo>
                <a:cubicBezTo>
                  <a:pt x="1975252" y="3593441"/>
                  <a:pt x="1983375" y="3619392"/>
                  <a:pt x="1982361" y="3646690"/>
                </a:cubicBezTo>
                <a:cubicBezTo>
                  <a:pt x="2033020" y="3680764"/>
                  <a:pt x="2086727" y="3716980"/>
                  <a:pt x="2139982" y="3732212"/>
                </a:cubicBezTo>
                <a:cubicBezTo>
                  <a:pt x="2164693" y="3739318"/>
                  <a:pt x="2280455" y="3751734"/>
                  <a:pt x="2217270" y="3696219"/>
                </a:cubicBezTo>
                <a:cubicBezTo>
                  <a:pt x="2195382" y="3677040"/>
                  <a:pt x="2173831" y="3657974"/>
                  <a:pt x="2153183" y="3637442"/>
                </a:cubicBezTo>
                <a:cubicBezTo>
                  <a:pt x="2142916" y="3627284"/>
                  <a:pt x="2156569" y="3612056"/>
                  <a:pt x="2167964" y="3620856"/>
                </a:cubicBezTo>
                <a:cubicBezTo>
                  <a:pt x="2182857" y="3632365"/>
                  <a:pt x="2197188" y="3644659"/>
                  <a:pt x="2211403" y="3656956"/>
                </a:cubicBezTo>
                <a:cubicBezTo>
                  <a:pt x="2263982" y="3663278"/>
                  <a:pt x="2314190" y="3684936"/>
                  <a:pt x="2368461" y="3679636"/>
                </a:cubicBezTo>
                <a:cubicBezTo>
                  <a:pt x="2377487" y="3678844"/>
                  <a:pt x="2386627" y="3677492"/>
                  <a:pt x="2395653" y="3675686"/>
                </a:cubicBezTo>
                <a:cubicBezTo>
                  <a:pt x="2385611" y="3672642"/>
                  <a:pt x="2375683" y="3669371"/>
                  <a:pt x="2365528" y="3666887"/>
                </a:cubicBezTo>
                <a:cubicBezTo>
                  <a:pt x="2340818" y="3660907"/>
                  <a:pt x="2315996" y="3655942"/>
                  <a:pt x="2291625" y="3648498"/>
                </a:cubicBezTo>
                <a:cubicBezTo>
                  <a:pt x="2285080" y="3646468"/>
                  <a:pt x="2283726" y="3635298"/>
                  <a:pt x="2292076" y="3635072"/>
                </a:cubicBezTo>
                <a:cubicBezTo>
                  <a:pt x="2317689" y="3634623"/>
                  <a:pt x="2347362" y="3637780"/>
                  <a:pt x="2375683" y="3644436"/>
                </a:cubicBezTo>
                <a:cubicBezTo>
                  <a:pt x="2330776" y="3623224"/>
                  <a:pt x="2280793" y="3617023"/>
                  <a:pt x="2232615" y="3596487"/>
                </a:cubicBezTo>
                <a:cubicBezTo>
                  <a:pt x="2224153" y="3592877"/>
                  <a:pt x="2229343" y="3581480"/>
                  <a:pt x="2237354" y="3582156"/>
                </a:cubicBezTo>
                <a:cubicBezTo>
                  <a:pt x="2278198" y="3585653"/>
                  <a:pt x="2325361" y="3596036"/>
                  <a:pt x="2363835" y="3610364"/>
                </a:cubicBezTo>
                <a:cubicBezTo>
                  <a:pt x="2372636" y="3613636"/>
                  <a:pt x="2381210" y="3617474"/>
                  <a:pt x="2389673" y="3621534"/>
                </a:cubicBezTo>
                <a:cubicBezTo>
                  <a:pt x="2387192" y="3619616"/>
                  <a:pt x="2385047" y="3618035"/>
                  <a:pt x="2384033" y="3617360"/>
                </a:cubicBezTo>
                <a:cubicBezTo>
                  <a:pt x="2361917" y="3603032"/>
                  <a:pt x="2337884" y="3594680"/>
                  <a:pt x="2314981" y="3582156"/>
                </a:cubicBezTo>
                <a:cubicBezTo>
                  <a:pt x="2305840" y="3577193"/>
                  <a:pt x="2307985" y="3562409"/>
                  <a:pt x="2319607" y="3563650"/>
                </a:cubicBezTo>
                <a:cubicBezTo>
                  <a:pt x="2326940" y="3564440"/>
                  <a:pt x="2346573" y="3571890"/>
                  <a:pt x="2369025" y="3582834"/>
                </a:cubicBezTo>
                <a:cubicBezTo>
                  <a:pt x="2422168" y="3586896"/>
                  <a:pt x="2597505" y="3595359"/>
                  <a:pt x="2531047" y="3563540"/>
                </a:cubicBezTo>
                <a:cubicBezTo>
                  <a:pt x="2517960" y="3557333"/>
                  <a:pt x="2525294" y="3538714"/>
                  <a:pt x="2537931" y="3538150"/>
                </a:cubicBezTo>
                <a:cubicBezTo>
                  <a:pt x="2533304" y="3524044"/>
                  <a:pt x="2524278" y="3516032"/>
                  <a:pt x="2510852" y="3514113"/>
                </a:cubicBezTo>
                <a:cubicBezTo>
                  <a:pt x="2506790" y="3512874"/>
                  <a:pt x="2502841" y="3511746"/>
                  <a:pt x="2498779" y="3510616"/>
                </a:cubicBezTo>
                <a:cubicBezTo>
                  <a:pt x="2486818" y="3507346"/>
                  <a:pt x="2474181" y="3504637"/>
                  <a:pt x="2462673" y="3500012"/>
                </a:cubicBezTo>
                <a:cubicBezTo>
                  <a:pt x="2444395" y="3492792"/>
                  <a:pt x="2429388" y="3484894"/>
                  <a:pt x="2415962" y="3470231"/>
                </a:cubicBezTo>
                <a:cubicBezTo>
                  <a:pt x="2411448" y="3465156"/>
                  <a:pt x="2412577" y="3458499"/>
                  <a:pt x="2416188" y="3454098"/>
                </a:cubicBezTo>
                <a:cubicBezTo>
                  <a:pt x="2401972" y="3411445"/>
                  <a:pt x="2511754" y="3414830"/>
                  <a:pt x="2511641" y="3400619"/>
                </a:cubicBezTo>
                <a:cubicBezTo>
                  <a:pt x="2500697" y="3397230"/>
                  <a:pt x="2489641" y="3393282"/>
                  <a:pt x="2478470" y="3390916"/>
                </a:cubicBezTo>
                <a:cubicBezTo>
                  <a:pt x="2457370" y="3386513"/>
                  <a:pt x="2435819" y="3384596"/>
                  <a:pt x="2414835" y="3379404"/>
                </a:cubicBezTo>
                <a:cubicBezTo>
                  <a:pt x="2404679" y="3376926"/>
                  <a:pt x="2405017" y="3361694"/>
                  <a:pt x="2415962" y="3360904"/>
                </a:cubicBezTo>
                <a:cubicBezTo>
                  <a:pt x="2438641" y="3359438"/>
                  <a:pt x="2461207" y="3363498"/>
                  <a:pt x="2483095" y="3369367"/>
                </a:cubicBezTo>
                <a:cubicBezTo>
                  <a:pt x="2497876" y="3373313"/>
                  <a:pt x="2514236" y="3376698"/>
                  <a:pt x="2527888" y="3384258"/>
                </a:cubicBezTo>
                <a:cubicBezTo>
                  <a:pt x="2532965" y="3382113"/>
                  <a:pt x="2538156" y="3380310"/>
                  <a:pt x="2543347" y="3378726"/>
                </a:cubicBezTo>
                <a:cubicBezTo>
                  <a:pt x="2520781" y="3373088"/>
                  <a:pt x="2497764" y="3365305"/>
                  <a:pt x="2478694" y="3355493"/>
                </a:cubicBezTo>
                <a:cubicBezTo>
                  <a:pt x="2469331" y="3350638"/>
                  <a:pt x="2472490" y="3335636"/>
                  <a:pt x="2483659" y="3337214"/>
                </a:cubicBezTo>
                <a:cubicBezTo>
                  <a:pt x="2514914" y="3341614"/>
                  <a:pt x="2550341" y="3353236"/>
                  <a:pt x="2579113" y="3366658"/>
                </a:cubicBezTo>
                <a:cubicBezTo>
                  <a:pt x="2582386" y="3365305"/>
                  <a:pt x="2585544" y="3363950"/>
                  <a:pt x="2588703" y="3362146"/>
                </a:cubicBezTo>
                <a:cubicBezTo>
                  <a:pt x="2620070" y="3343532"/>
                  <a:pt x="2481065" y="3293778"/>
                  <a:pt x="2485465" y="3295244"/>
                </a:cubicBezTo>
                <a:cubicBezTo>
                  <a:pt x="2414947" y="3271321"/>
                  <a:pt x="2343188" y="3261840"/>
                  <a:pt x="2271541" y="3243787"/>
                </a:cubicBezTo>
                <a:cubicBezTo>
                  <a:pt x="2260935" y="3241190"/>
                  <a:pt x="2259355" y="3223473"/>
                  <a:pt x="2271992" y="3223248"/>
                </a:cubicBezTo>
                <a:cubicBezTo>
                  <a:pt x="2351311" y="3221558"/>
                  <a:pt x="2436610" y="3244577"/>
                  <a:pt x="2513221" y="3275610"/>
                </a:cubicBezTo>
                <a:cubicBezTo>
                  <a:pt x="2538269" y="3274142"/>
                  <a:pt x="2564332" y="3278203"/>
                  <a:pt x="2589380" y="3278541"/>
                </a:cubicBezTo>
                <a:cubicBezTo>
                  <a:pt x="2601792" y="3278656"/>
                  <a:pt x="2619620" y="3280914"/>
                  <a:pt x="2635301" y="3279784"/>
                </a:cubicBezTo>
                <a:cubicBezTo>
                  <a:pt x="2614316" y="3273690"/>
                  <a:pt x="2593216" y="3266016"/>
                  <a:pt x="2575391" y="3255974"/>
                </a:cubicBezTo>
                <a:cubicBezTo>
                  <a:pt x="2567943" y="3251686"/>
                  <a:pt x="2570651" y="3237920"/>
                  <a:pt x="2580016" y="3238936"/>
                </a:cubicBezTo>
                <a:cubicBezTo>
                  <a:pt x="2607095" y="3241869"/>
                  <a:pt x="2636318" y="3252138"/>
                  <a:pt x="2662268" y="3263083"/>
                </a:cubicBezTo>
                <a:cubicBezTo>
                  <a:pt x="2657077" y="3246607"/>
                  <a:pt x="2605966" y="3227311"/>
                  <a:pt x="2601115" y="3226182"/>
                </a:cubicBezTo>
                <a:cubicBezTo>
                  <a:pt x="2580918" y="3221443"/>
                  <a:pt x="2561400" y="3217832"/>
                  <a:pt x="2543460" y="3207338"/>
                </a:cubicBezTo>
                <a:cubicBezTo>
                  <a:pt x="2535336" y="3202598"/>
                  <a:pt x="2539059" y="3187364"/>
                  <a:pt x="2549100" y="3189058"/>
                </a:cubicBezTo>
                <a:cubicBezTo>
                  <a:pt x="2559368" y="3190748"/>
                  <a:pt x="2575503" y="3193344"/>
                  <a:pt x="2593104" y="3197294"/>
                </a:cubicBezTo>
                <a:cubicBezTo>
                  <a:pt x="2600212" y="3194698"/>
                  <a:pt x="2607546" y="3193570"/>
                  <a:pt x="2616912" y="3190975"/>
                </a:cubicBezTo>
                <a:cubicBezTo>
                  <a:pt x="2633045" y="3186574"/>
                  <a:pt x="2643764" y="3161748"/>
                  <a:pt x="2646811" y="3135454"/>
                </a:cubicBezTo>
                <a:cubicBezTo>
                  <a:pt x="2646360" y="3135342"/>
                  <a:pt x="2646021" y="3135454"/>
                  <a:pt x="2645682" y="3135342"/>
                </a:cubicBezTo>
                <a:cubicBezTo>
                  <a:pt x="2503066" y="3087610"/>
                  <a:pt x="2352439" y="3102052"/>
                  <a:pt x="2206214" y="3076550"/>
                </a:cubicBezTo>
                <a:cubicBezTo>
                  <a:pt x="2195719" y="3074633"/>
                  <a:pt x="2197300" y="3058424"/>
                  <a:pt x="2207792" y="3058198"/>
                </a:cubicBezTo>
                <a:cubicBezTo>
                  <a:pt x="2349732" y="3054587"/>
                  <a:pt x="2510287" y="3065944"/>
                  <a:pt x="2647035" y="3107696"/>
                </a:cubicBezTo>
                <a:cubicBezTo>
                  <a:pt x="2645119" y="3088963"/>
                  <a:pt x="2638348" y="3072940"/>
                  <a:pt x="2625711" y="3068200"/>
                </a:cubicBezTo>
                <a:cubicBezTo>
                  <a:pt x="2537141" y="3034616"/>
                  <a:pt x="2441236" y="3035405"/>
                  <a:pt x="2349055" y="3018030"/>
                </a:cubicBezTo>
                <a:cubicBezTo>
                  <a:pt x="2336079" y="3015548"/>
                  <a:pt x="2338111" y="2993659"/>
                  <a:pt x="2351538" y="2994562"/>
                </a:cubicBezTo>
                <a:cubicBezTo>
                  <a:pt x="2358533" y="2995013"/>
                  <a:pt x="2365753" y="2995690"/>
                  <a:pt x="2372862" y="2996141"/>
                </a:cubicBezTo>
                <a:cubicBezTo>
                  <a:pt x="2428486" y="2982264"/>
                  <a:pt x="2491783" y="2984294"/>
                  <a:pt x="2544248" y="2961504"/>
                </a:cubicBezTo>
                <a:cubicBezTo>
                  <a:pt x="2567379" y="2951460"/>
                  <a:pt x="2589155" y="2938711"/>
                  <a:pt x="2612172" y="2928557"/>
                </a:cubicBezTo>
                <a:cubicBezTo>
                  <a:pt x="2635867" y="2924044"/>
                  <a:pt x="2642974" y="2907570"/>
                  <a:pt x="2633610" y="2879025"/>
                </a:cubicBezTo>
                <a:cubicBezTo>
                  <a:pt x="2624809" y="2875866"/>
                  <a:pt x="2615783" y="2873496"/>
                  <a:pt x="2606531" y="2871691"/>
                </a:cubicBezTo>
                <a:cubicBezTo>
                  <a:pt x="2594119" y="2868758"/>
                  <a:pt x="2590284" y="2852736"/>
                  <a:pt x="2602694" y="2846530"/>
                </a:cubicBezTo>
                <a:cubicBezTo>
                  <a:pt x="2612172" y="2796885"/>
                  <a:pt x="2595586" y="2770934"/>
                  <a:pt x="2552937" y="2768790"/>
                </a:cubicBezTo>
                <a:cubicBezTo>
                  <a:pt x="2545377" y="2767098"/>
                  <a:pt x="2537931" y="2765518"/>
                  <a:pt x="2530371" y="2763827"/>
                </a:cubicBezTo>
                <a:cubicBezTo>
                  <a:pt x="2522360" y="2761118"/>
                  <a:pt x="2514576" y="2757959"/>
                  <a:pt x="2506903" y="2754461"/>
                </a:cubicBezTo>
                <a:cubicBezTo>
                  <a:pt x="2499681" y="2751527"/>
                  <a:pt x="2499907" y="2743290"/>
                  <a:pt x="2503856" y="2738439"/>
                </a:cubicBezTo>
                <a:cubicBezTo>
                  <a:pt x="2502841" y="2735732"/>
                  <a:pt x="2502728" y="2732573"/>
                  <a:pt x="2504871" y="2730090"/>
                </a:cubicBezTo>
                <a:cubicBezTo>
                  <a:pt x="2521232" y="2711022"/>
                  <a:pt x="2522924" y="2689471"/>
                  <a:pt x="2515139" y="2670855"/>
                </a:cubicBezTo>
                <a:cubicBezTo>
                  <a:pt x="2504307" y="2670742"/>
                  <a:pt x="2493250" y="2669501"/>
                  <a:pt x="2482757" y="2670742"/>
                </a:cubicBezTo>
                <a:cubicBezTo>
                  <a:pt x="2464479" y="2672773"/>
                  <a:pt x="2447780" y="2678414"/>
                  <a:pt x="2430067" y="2682590"/>
                </a:cubicBezTo>
                <a:cubicBezTo>
                  <a:pt x="2417881" y="2685410"/>
                  <a:pt x="2411448" y="2668936"/>
                  <a:pt x="2422055" y="2662505"/>
                </a:cubicBezTo>
                <a:cubicBezTo>
                  <a:pt x="2440672" y="2651110"/>
                  <a:pt x="2464591" y="2645806"/>
                  <a:pt x="2486254" y="2644116"/>
                </a:cubicBezTo>
                <a:cubicBezTo>
                  <a:pt x="2488737" y="2643889"/>
                  <a:pt x="2491332" y="2643776"/>
                  <a:pt x="2493927" y="2643550"/>
                </a:cubicBezTo>
                <a:cubicBezTo>
                  <a:pt x="2490655" y="2640956"/>
                  <a:pt x="2487270" y="2638473"/>
                  <a:pt x="2483434" y="2636443"/>
                </a:cubicBezTo>
                <a:cubicBezTo>
                  <a:pt x="2475987" y="2636893"/>
                  <a:pt x="2468654" y="2636556"/>
                  <a:pt x="2460756" y="2637797"/>
                </a:cubicBezTo>
                <a:cubicBezTo>
                  <a:pt x="2449360" y="2639601"/>
                  <a:pt x="2438076" y="2642083"/>
                  <a:pt x="2426681" y="2644116"/>
                </a:cubicBezTo>
                <a:cubicBezTo>
                  <a:pt x="2402537" y="2648514"/>
                  <a:pt x="2378841" y="2654381"/>
                  <a:pt x="2354132" y="2653818"/>
                </a:cubicBezTo>
                <a:cubicBezTo>
                  <a:pt x="2346573" y="2653705"/>
                  <a:pt x="2341834" y="2642083"/>
                  <a:pt x="2349732" y="2638473"/>
                </a:cubicBezTo>
                <a:cubicBezTo>
                  <a:pt x="2375795" y="2626514"/>
                  <a:pt x="2404793" y="2622113"/>
                  <a:pt x="2432661" y="2616358"/>
                </a:cubicBezTo>
                <a:cubicBezTo>
                  <a:pt x="2437512" y="2615344"/>
                  <a:pt x="2442590" y="2614102"/>
                  <a:pt x="2447892" y="2612973"/>
                </a:cubicBezTo>
                <a:cubicBezTo>
                  <a:pt x="2448232" y="2611056"/>
                  <a:pt x="2448796" y="2609138"/>
                  <a:pt x="2449925" y="2607332"/>
                </a:cubicBezTo>
                <a:cubicBezTo>
                  <a:pt x="2451955" y="2604173"/>
                  <a:pt x="2453309" y="2601238"/>
                  <a:pt x="2453985" y="2598644"/>
                </a:cubicBezTo>
                <a:cubicBezTo>
                  <a:pt x="2452180" y="2599999"/>
                  <a:pt x="2450037" y="2601126"/>
                  <a:pt x="2447103" y="2601353"/>
                </a:cubicBezTo>
                <a:cubicBezTo>
                  <a:pt x="2400504" y="2604398"/>
                  <a:pt x="2357856" y="2618052"/>
                  <a:pt x="2312272" y="2625836"/>
                </a:cubicBezTo>
                <a:cubicBezTo>
                  <a:pt x="2303923" y="2627190"/>
                  <a:pt x="2300313" y="2614553"/>
                  <a:pt x="2307082" y="2610379"/>
                </a:cubicBezTo>
                <a:cubicBezTo>
                  <a:pt x="2342511" y="2588489"/>
                  <a:pt x="2387981" y="2580478"/>
                  <a:pt x="2430067" y="2577094"/>
                </a:cubicBezTo>
                <a:cubicBezTo>
                  <a:pt x="2394186" y="2571114"/>
                  <a:pt x="2331115" y="2582058"/>
                  <a:pt x="2326940" y="2582736"/>
                </a:cubicBezTo>
                <a:cubicBezTo>
                  <a:pt x="2306067" y="2586346"/>
                  <a:pt x="2285194" y="2589844"/>
                  <a:pt x="2264319" y="2593454"/>
                </a:cubicBezTo>
                <a:cubicBezTo>
                  <a:pt x="2212193" y="2602368"/>
                  <a:pt x="2160179" y="2611845"/>
                  <a:pt x="2107827" y="2619405"/>
                </a:cubicBezTo>
                <a:cubicBezTo>
                  <a:pt x="2094400" y="2621323"/>
                  <a:pt x="2090111" y="2598758"/>
                  <a:pt x="2103426" y="2596049"/>
                </a:cubicBezTo>
                <a:cubicBezTo>
                  <a:pt x="2109293" y="2594920"/>
                  <a:pt x="2115386" y="2593454"/>
                  <a:pt x="2121366" y="2592212"/>
                </a:cubicBezTo>
                <a:cubicBezTo>
                  <a:pt x="2121704" y="2589053"/>
                  <a:pt x="2123396" y="2586120"/>
                  <a:pt x="2127233" y="2584541"/>
                </a:cubicBezTo>
                <a:cubicBezTo>
                  <a:pt x="2155101" y="2573596"/>
                  <a:pt x="2184437" y="2564006"/>
                  <a:pt x="2208582" y="2545841"/>
                </a:cubicBezTo>
                <a:cubicBezTo>
                  <a:pt x="2226636" y="2533655"/>
                  <a:pt x="2242657" y="2519099"/>
                  <a:pt x="2256761" y="2502402"/>
                </a:cubicBezTo>
                <a:cubicBezTo>
                  <a:pt x="2254278" y="2486040"/>
                  <a:pt x="2251909" y="2469793"/>
                  <a:pt x="2249426" y="2453546"/>
                </a:cubicBezTo>
                <a:cubicBezTo>
                  <a:pt x="2233405" y="2462459"/>
                  <a:pt x="2216706" y="2470358"/>
                  <a:pt x="2200232" y="2477691"/>
                </a:cubicBezTo>
                <a:cubicBezTo>
                  <a:pt x="2176878" y="2488072"/>
                  <a:pt x="2151490" y="2502062"/>
                  <a:pt x="2125879" y="2504656"/>
                </a:cubicBezTo>
                <a:cubicBezTo>
                  <a:pt x="2116515" y="2505561"/>
                  <a:pt x="2111888" y="2492924"/>
                  <a:pt x="2119560" y="2487508"/>
                </a:cubicBezTo>
                <a:cubicBezTo>
                  <a:pt x="2140095" y="2473178"/>
                  <a:pt x="2166159" y="2466182"/>
                  <a:pt x="2188838" y="2455465"/>
                </a:cubicBezTo>
                <a:cubicBezTo>
                  <a:pt x="2205085" y="2447793"/>
                  <a:pt x="2220881" y="2439217"/>
                  <a:pt x="2236903" y="2431206"/>
                </a:cubicBezTo>
                <a:cubicBezTo>
                  <a:pt x="2236789" y="2422969"/>
                  <a:pt x="2233744" y="2415747"/>
                  <a:pt x="2229568" y="2408979"/>
                </a:cubicBezTo>
                <a:cubicBezTo>
                  <a:pt x="2223025" y="2411573"/>
                  <a:pt x="2216255" y="2413492"/>
                  <a:pt x="2209146" y="2415747"/>
                </a:cubicBezTo>
                <a:cubicBezTo>
                  <a:pt x="2197188" y="2419584"/>
                  <a:pt x="2185904" y="2425113"/>
                  <a:pt x="2173380" y="2426015"/>
                </a:cubicBezTo>
                <a:cubicBezTo>
                  <a:pt x="2164805" y="2426693"/>
                  <a:pt x="2161758" y="2416312"/>
                  <a:pt x="2166498" y="2410558"/>
                </a:cubicBezTo>
                <a:cubicBezTo>
                  <a:pt x="2174847" y="2400402"/>
                  <a:pt x="2192223" y="2391377"/>
                  <a:pt x="2208696" y="2387540"/>
                </a:cubicBezTo>
                <a:cubicBezTo>
                  <a:pt x="2203279" y="2384043"/>
                  <a:pt x="2197525" y="2380771"/>
                  <a:pt x="2191320" y="2377837"/>
                </a:cubicBezTo>
                <a:cubicBezTo>
                  <a:pt x="2178006" y="2385058"/>
                  <a:pt x="2160404" y="2386638"/>
                  <a:pt x="2146753" y="2393521"/>
                </a:cubicBezTo>
                <a:cubicBezTo>
                  <a:pt x="2132649" y="2400629"/>
                  <a:pt x="2117642" y="2408189"/>
                  <a:pt x="2104554" y="2416989"/>
                </a:cubicBezTo>
                <a:cubicBezTo>
                  <a:pt x="2096657" y="2422405"/>
                  <a:pt x="2087066" y="2411686"/>
                  <a:pt x="2093497" y="2404465"/>
                </a:cubicBezTo>
                <a:cubicBezTo>
                  <a:pt x="2106924" y="2389346"/>
                  <a:pt x="2119673" y="2378514"/>
                  <a:pt x="2138177" y="2369488"/>
                </a:cubicBezTo>
                <a:cubicBezTo>
                  <a:pt x="2141788" y="2367795"/>
                  <a:pt x="2145623" y="2365990"/>
                  <a:pt x="2149573" y="2364185"/>
                </a:cubicBezTo>
                <a:cubicBezTo>
                  <a:pt x="2126217" y="2359108"/>
                  <a:pt x="2103765" y="2358092"/>
                  <a:pt x="2090450" y="2361026"/>
                </a:cubicBezTo>
                <a:cubicBezTo>
                  <a:pt x="2004926" y="2379756"/>
                  <a:pt x="1941968" y="2422067"/>
                  <a:pt x="1863326" y="2463135"/>
                </a:cubicBezTo>
                <a:cubicBezTo>
                  <a:pt x="1853960" y="2467988"/>
                  <a:pt x="1845498" y="2456480"/>
                  <a:pt x="1852267" y="2448807"/>
                </a:cubicBezTo>
                <a:cubicBezTo>
                  <a:pt x="1863776" y="2435720"/>
                  <a:pt x="1877204" y="2424436"/>
                  <a:pt x="1891420" y="2414056"/>
                </a:cubicBezTo>
                <a:cubicBezTo>
                  <a:pt x="1891420" y="2412025"/>
                  <a:pt x="1892097" y="2409880"/>
                  <a:pt x="1893789" y="2408075"/>
                </a:cubicBezTo>
                <a:cubicBezTo>
                  <a:pt x="1913646" y="2386299"/>
                  <a:pt x="1951558" y="2357530"/>
                  <a:pt x="1925381" y="2325034"/>
                </a:cubicBezTo>
                <a:cubicBezTo>
                  <a:pt x="1914324" y="2311268"/>
                  <a:pt x="1897287" y="2303370"/>
                  <a:pt x="1879573" y="2309463"/>
                </a:cubicBezTo>
                <a:cubicBezTo>
                  <a:pt x="1868291" y="2313298"/>
                  <a:pt x="1861069" y="2322552"/>
                  <a:pt x="1849899" y="2326162"/>
                </a:cubicBezTo>
                <a:cubicBezTo>
                  <a:pt x="1843016" y="2328418"/>
                  <a:pt x="1835908" y="2323905"/>
                  <a:pt x="1836584" y="2316233"/>
                </a:cubicBezTo>
                <a:cubicBezTo>
                  <a:pt x="1838164" y="2297955"/>
                  <a:pt x="1856443" y="2280691"/>
                  <a:pt x="1866710" y="2266475"/>
                </a:cubicBezTo>
                <a:cubicBezTo>
                  <a:pt x="1872916" y="2257786"/>
                  <a:pt x="1879347" y="2248760"/>
                  <a:pt x="1881830" y="2238380"/>
                </a:cubicBezTo>
                <a:cubicBezTo>
                  <a:pt x="1883522" y="2231498"/>
                  <a:pt x="1882957" y="2223374"/>
                  <a:pt x="1877880" y="2218410"/>
                </a:cubicBezTo>
                <a:cubicBezTo>
                  <a:pt x="1873028" y="2213672"/>
                  <a:pt x="1865582" y="2212994"/>
                  <a:pt x="1858925" y="2213784"/>
                </a:cubicBezTo>
                <a:cubicBezTo>
                  <a:pt x="1839631" y="2216040"/>
                  <a:pt x="1824061" y="2228338"/>
                  <a:pt x="1806121" y="2234996"/>
                </a:cubicBezTo>
                <a:cubicBezTo>
                  <a:pt x="1804203" y="2235786"/>
                  <a:pt x="1801947" y="2236574"/>
                  <a:pt x="1799915" y="2235786"/>
                </a:cubicBezTo>
                <a:cubicBezTo>
                  <a:pt x="1797885" y="2234884"/>
                  <a:pt x="1796869" y="2232513"/>
                  <a:pt x="1796982" y="2230370"/>
                </a:cubicBezTo>
                <a:cubicBezTo>
                  <a:pt x="1797094" y="2228114"/>
                  <a:pt x="1798223" y="2226194"/>
                  <a:pt x="1799464" y="2224389"/>
                </a:cubicBezTo>
                <a:cubicBezTo>
                  <a:pt x="1802285" y="2220441"/>
                  <a:pt x="1806008" y="2217056"/>
                  <a:pt x="1808038" y="2212655"/>
                </a:cubicBezTo>
                <a:cubicBezTo>
                  <a:pt x="1809507" y="2209722"/>
                  <a:pt x="1809844" y="2205885"/>
                  <a:pt x="1808604" y="2202840"/>
                </a:cubicBezTo>
                <a:cubicBezTo>
                  <a:pt x="1808038" y="2201486"/>
                  <a:pt x="1807136" y="2200245"/>
                  <a:pt x="1805895" y="2199454"/>
                </a:cubicBezTo>
                <a:cubicBezTo>
                  <a:pt x="1800029" y="2195392"/>
                  <a:pt x="1787504" y="2201372"/>
                  <a:pt x="1781525" y="2204082"/>
                </a:cubicBezTo>
                <a:cubicBezTo>
                  <a:pt x="1773965" y="2207466"/>
                  <a:pt x="1766744" y="2211979"/>
                  <a:pt x="1759861" y="2216604"/>
                </a:cubicBezTo>
                <a:cubicBezTo>
                  <a:pt x="1750384" y="2222923"/>
                  <a:pt x="1740455" y="2229919"/>
                  <a:pt x="1732444" y="2238043"/>
                </a:cubicBezTo>
                <a:cubicBezTo>
                  <a:pt x="1723869" y="2246842"/>
                  <a:pt x="1715407" y="2255983"/>
                  <a:pt x="1706719" y="2264670"/>
                </a:cubicBezTo>
                <a:cubicBezTo>
                  <a:pt x="1689794" y="2281594"/>
                  <a:pt x="1674224" y="2296036"/>
                  <a:pt x="1651546" y="2303708"/>
                </a:cubicBezTo>
                <a:cubicBezTo>
                  <a:pt x="1641051" y="2307207"/>
                  <a:pt x="1634170" y="2292087"/>
                  <a:pt x="1641842" y="2285204"/>
                </a:cubicBezTo>
                <a:cubicBezTo>
                  <a:pt x="1654028" y="2274260"/>
                  <a:pt x="1664295" y="2263203"/>
                  <a:pt x="1668582" y="2246842"/>
                </a:cubicBezTo>
                <a:cubicBezTo>
                  <a:pt x="1669485" y="2243570"/>
                  <a:pt x="1670050" y="2239961"/>
                  <a:pt x="1668582" y="2236802"/>
                </a:cubicBezTo>
                <a:cubicBezTo>
                  <a:pt x="1666439" y="2232062"/>
                  <a:pt x="1660346" y="2230483"/>
                  <a:pt x="1655157" y="2230483"/>
                </a:cubicBezTo>
                <a:cubicBezTo>
                  <a:pt x="1637555" y="2230370"/>
                  <a:pt x="1622209" y="2241540"/>
                  <a:pt x="1608219" y="2252258"/>
                </a:cubicBezTo>
                <a:cubicBezTo>
                  <a:pt x="1590956" y="2265346"/>
                  <a:pt x="1573918" y="2278773"/>
                  <a:pt x="1555980" y="2290620"/>
                </a:cubicBezTo>
                <a:cubicBezTo>
                  <a:pt x="1537700" y="2302581"/>
                  <a:pt x="1521452" y="2321761"/>
                  <a:pt x="1505883" y="2336993"/>
                </a:cubicBezTo>
                <a:cubicBezTo>
                  <a:pt x="1469778" y="2372196"/>
                  <a:pt x="1434011" y="2407624"/>
                  <a:pt x="1398131" y="2442940"/>
                </a:cubicBezTo>
                <a:cubicBezTo>
                  <a:pt x="1315428" y="2524514"/>
                  <a:pt x="1229790" y="2603496"/>
                  <a:pt x="1156226" y="2693646"/>
                </a:cubicBezTo>
                <a:cubicBezTo>
                  <a:pt x="1122715" y="2734604"/>
                  <a:pt x="1089318" y="2772966"/>
                  <a:pt x="1055018" y="2808958"/>
                </a:cubicBezTo>
                <a:close/>
                <a:moveTo>
                  <a:pt x="1037754" y="2261904"/>
                </a:moveTo>
                <a:cubicBezTo>
                  <a:pt x="1035948" y="2258435"/>
                  <a:pt x="1036061" y="2254006"/>
                  <a:pt x="1039559" y="2251355"/>
                </a:cubicBezTo>
                <a:cubicBezTo>
                  <a:pt x="1066638" y="2230481"/>
                  <a:pt x="1100035" y="2217168"/>
                  <a:pt x="1131176" y="2203290"/>
                </a:cubicBezTo>
                <a:cubicBezTo>
                  <a:pt x="1159044" y="2190992"/>
                  <a:pt x="1187026" y="2177903"/>
                  <a:pt x="1216926" y="2171134"/>
                </a:cubicBezTo>
                <a:cubicBezTo>
                  <a:pt x="1226404" y="2169102"/>
                  <a:pt x="1235881" y="2181966"/>
                  <a:pt x="1225727" y="2187719"/>
                </a:cubicBezTo>
                <a:cubicBezTo>
                  <a:pt x="1199324" y="2202726"/>
                  <a:pt x="1170666" y="2213218"/>
                  <a:pt x="1142910" y="2225517"/>
                </a:cubicBezTo>
                <a:cubicBezTo>
                  <a:pt x="1111543" y="2239395"/>
                  <a:pt x="1080515" y="2257222"/>
                  <a:pt x="1047456" y="2266699"/>
                </a:cubicBezTo>
                <a:cubicBezTo>
                  <a:pt x="1043282" y="2267884"/>
                  <a:pt x="1039559" y="2265374"/>
                  <a:pt x="1037754" y="2261904"/>
                </a:cubicBezTo>
                <a:close/>
                <a:moveTo>
                  <a:pt x="1028265" y="1680645"/>
                </a:moveTo>
                <a:cubicBezTo>
                  <a:pt x="1027570" y="1678373"/>
                  <a:pt x="1027880" y="1675785"/>
                  <a:pt x="1029742" y="1673218"/>
                </a:cubicBezTo>
                <a:cubicBezTo>
                  <a:pt x="1034029" y="1667239"/>
                  <a:pt x="1038092" y="1661823"/>
                  <a:pt x="1043281" y="1656633"/>
                </a:cubicBezTo>
                <a:cubicBezTo>
                  <a:pt x="1049487" y="1650428"/>
                  <a:pt x="1060318" y="1659228"/>
                  <a:pt x="1056707" y="1666788"/>
                </a:cubicBezTo>
                <a:cubicBezTo>
                  <a:pt x="1053887" y="1672767"/>
                  <a:pt x="1050616" y="1677845"/>
                  <a:pt x="1046891" y="1683374"/>
                </a:cubicBezTo>
                <a:cubicBezTo>
                  <a:pt x="1041476" y="1691413"/>
                  <a:pt x="1030348" y="1687457"/>
                  <a:pt x="1028265" y="1680645"/>
                </a:cubicBezTo>
                <a:close/>
                <a:moveTo>
                  <a:pt x="1028161" y="3957084"/>
                </a:moveTo>
                <a:cubicBezTo>
                  <a:pt x="1052420" y="3911390"/>
                  <a:pt x="1093716" y="3867727"/>
                  <a:pt x="1137945" y="3841098"/>
                </a:cubicBezTo>
                <a:cubicBezTo>
                  <a:pt x="1144827" y="3836921"/>
                  <a:pt x="1154080" y="3844256"/>
                  <a:pt x="1148438" y="3851477"/>
                </a:cubicBezTo>
                <a:cubicBezTo>
                  <a:pt x="1116960" y="3892322"/>
                  <a:pt x="1079612" y="3933507"/>
                  <a:pt x="1041589" y="3968257"/>
                </a:cubicBezTo>
                <a:cubicBezTo>
                  <a:pt x="1033917" y="3975251"/>
                  <a:pt x="1023536" y="3965660"/>
                  <a:pt x="1028161" y="3957084"/>
                </a:cubicBezTo>
                <a:close/>
                <a:moveTo>
                  <a:pt x="1020052" y="4922283"/>
                </a:moveTo>
                <a:cubicBezTo>
                  <a:pt x="1021307" y="4918770"/>
                  <a:pt x="1024833" y="4915836"/>
                  <a:pt x="1029290" y="4916119"/>
                </a:cubicBezTo>
                <a:cubicBezTo>
                  <a:pt x="1076565" y="4919164"/>
                  <a:pt x="1124179" y="4937333"/>
                  <a:pt x="1168522" y="4953016"/>
                </a:cubicBezTo>
                <a:cubicBezTo>
                  <a:pt x="1208915" y="4967346"/>
                  <a:pt x="1254835" y="4980657"/>
                  <a:pt x="1289361" y="5006722"/>
                </a:cubicBezTo>
                <a:cubicBezTo>
                  <a:pt x="1295341" y="5011121"/>
                  <a:pt x="1289925" y="5020486"/>
                  <a:pt x="1283268" y="5019132"/>
                </a:cubicBezTo>
                <a:cubicBezTo>
                  <a:pt x="1241747" y="5010896"/>
                  <a:pt x="1201919" y="4989458"/>
                  <a:pt x="1161751" y="4975808"/>
                </a:cubicBezTo>
                <a:cubicBezTo>
                  <a:pt x="1116507" y="4960352"/>
                  <a:pt x="1068217" y="4950873"/>
                  <a:pt x="1024438" y="4931917"/>
                </a:cubicBezTo>
                <a:cubicBezTo>
                  <a:pt x="1019813" y="4929884"/>
                  <a:pt x="1018797" y="4925795"/>
                  <a:pt x="1020052" y="4922283"/>
                </a:cubicBezTo>
                <a:close/>
                <a:moveTo>
                  <a:pt x="1017134" y="525662"/>
                </a:moveTo>
                <a:cubicBezTo>
                  <a:pt x="1014652" y="521488"/>
                  <a:pt x="1014398" y="515819"/>
                  <a:pt x="1018122" y="512096"/>
                </a:cubicBezTo>
                <a:cubicBezTo>
                  <a:pt x="1034933" y="495508"/>
                  <a:pt x="1056032" y="477119"/>
                  <a:pt x="1079275" y="470912"/>
                </a:cubicBezTo>
                <a:cubicBezTo>
                  <a:pt x="1088413" y="468430"/>
                  <a:pt x="1095070" y="480278"/>
                  <a:pt x="1089881" y="487385"/>
                </a:cubicBezTo>
                <a:cubicBezTo>
                  <a:pt x="1076002" y="506680"/>
                  <a:pt x="1051067" y="520783"/>
                  <a:pt x="1029516" y="530260"/>
                </a:cubicBezTo>
                <a:cubicBezTo>
                  <a:pt x="1024327" y="532516"/>
                  <a:pt x="1019616" y="529837"/>
                  <a:pt x="1017134" y="525662"/>
                </a:cubicBezTo>
                <a:close/>
                <a:moveTo>
                  <a:pt x="1003340" y="616462"/>
                </a:moveTo>
                <a:cubicBezTo>
                  <a:pt x="1014396" y="597958"/>
                  <a:pt x="1032449" y="584982"/>
                  <a:pt x="1050276" y="573248"/>
                </a:cubicBezTo>
                <a:cubicBezTo>
                  <a:pt x="1066185" y="562530"/>
                  <a:pt x="1084125" y="551247"/>
                  <a:pt x="1103758" y="551133"/>
                </a:cubicBezTo>
                <a:cubicBezTo>
                  <a:pt x="1114137" y="551020"/>
                  <a:pt x="1115493" y="563882"/>
                  <a:pt x="1109739" y="569864"/>
                </a:cubicBezTo>
                <a:cubicBezTo>
                  <a:pt x="1097326" y="582726"/>
                  <a:pt x="1078371" y="589269"/>
                  <a:pt x="1063365" y="598634"/>
                </a:cubicBezTo>
                <a:cubicBezTo>
                  <a:pt x="1047117" y="608676"/>
                  <a:pt x="1032676" y="621765"/>
                  <a:pt x="1015750" y="630679"/>
                </a:cubicBezTo>
                <a:cubicBezTo>
                  <a:pt x="1006837" y="635416"/>
                  <a:pt x="998600" y="624473"/>
                  <a:pt x="1003340" y="616462"/>
                </a:cubicBezTo>
                <a:close/>
                <a:moveTo>
                  <a:pt x="990816" y="3236007"/>
                </a:moveTo>
                <a:cubicBezTo>
                  <a:pt x="1014850" y="3205314"/>
                  <a:pt x="1043057" y="3178458"/>
                  <a:pt x="1067203" y="3147880"/>
                </a:cubicBezTo>
                <a:cubicBezTo>
                  <a:pt x="1086158" y="3123958"/>
                  <a:pt x="1101615" y="3096088"/>
                  <a:pt x="1124294" y="3075664"/>
                </a:cubicBezTo>
                <a:cubicBezTo>
                  <a:pt x="1131175" y="3069458"/>
                  <a:pt x="1138735" y="3079387"/>
                  <a:pt x="1136367" y="3086044"/>
                </a:cubicBezTo>
                <a:cubicBezTo>
                  <a:pt x="1125196" y="3118317"/>
                  <a:pt x="1098343" y="3146639"/>
                  <a:pt x="1076342" y="3172366"/>
                </a:cubicBezTo>
                <a:cubicBezTo>
                  <a:pt x="1053324" y="3199333"/>
                  <a:pt x="1029968" y="3225963"/>
                  <a:pt x="1001197" y="3246839"/>
                </a:cubicBezTo>
                <a:cubicBezTo>
                  <a:pt x="994880" y="3251466"/>
                  <a:pt x="985966" y="3241986"/>
                  <a:pt x="990816" y="3236007"/>
                </a:cubicBezTo>
                <a:close/>
                <a:moveTo>
                  <a:pt x="987558" y="4588748"/>
                </a:moveTo>
                <a:cubicBezTo>
                  <a:pt x="987487" y="4585335"/>
                  <a:pt x="989123" y="4581894"/>
                  <a:pt x="992508" y="4580823"/>
                </a:cubicBezTo>
                <a:cubicBezTo>
                  <a:pt x="1012366" y="4574504"/>
                  <a:pt x="1039332" y="4572584"/>
                  <a:pt x="1059078" y="4580370"/>
                </a:cubicBezTo>
                <a:cubicBezTo>
                  <a:pt x="1065170" y="4582852"/>
                  <a:pt x="1064944" y="4591540"/>
                  <a:pt x="1059190" y="4594134"/>
                </a:cubicBezTo>
                <a:cubicBezTo>
                  <a:pt x="1040009" y="4602710"/>
                  <a:pt x="1012705" y="4602035"/>
                  <a:pt x="992847" y="4596504"/>
                </a:cubicBezTo>
                <a:cubicBezTo>
                  <a:pt x="989405" y="4595545"/>
                  <a:pt x="987628" y="4592160"/>
                  <a:pt x="987558" y="4588748"/>
                </a:cubicBezTo>
                <a:close/>
                <a:moveTo>
                  <a:pt x="986868" y="2144732"/>
                </a:moveTo>
                <a:cubicBezTo>
                  <a:pt x="998602" y="2129726"/>
                  <a:pt x="1014624" y="2119119"/>
                  <a:pt x="1033353" y="2115170"/>
                </a:cubicBezTo>
                <a:cubicBezTo>
                  <a:pt x="1043621" y="2113026"/>
                  <a:pt x="1045763" y="2126904"/>
                  <a:pt x="1039784" y="2132320"/>
                </a:cubicBezTo>
                <a:cubicBezTo>
                  <a:pt x="1028050" y="2142700"/>
                  <a:pt x="1013607" y="2151502"/>
                  <a:pt x="999731" y="2158723"/>
                </a:cubicBezTo>
                <a:cubicBezTo>
                  <a:pt x="991607" y="2163010"/>
                  <a:pt x="980549" y="2152743"/>
                  <a:pt x="986868" y="2144732"/>
                </a:cubicBezTo>
                <a:close/>
                <a:moveTo>
                  <a:pt x="985248" y="448567"/>
                </a:moveTo>
                <a:cubicBezTo>
                  <a:pt x="985421" y="445816"/>
                  <a:pt x="986641" y="442933"/>
                  <a:pt x="989235" y="440337"/>
                </a:cubicBezTo>
                <a:cubicBezTo>
                  <a:pt x="1003678" y="425782"/>
                  <a:pt x="1021617" y="409421"/>
                  <a:pt x="1041023" y="402426"/>
                </a:cubicBezTo>
                <a:cubicBezTo>
                  <a:pt x="1051630" y="398590"/>
                  <a:pt x="1057497" y="410776"/>
                  <a:pt x="1052307" y="418786"/>
                </a:cubicBezTo>
                <a:cubicBezTo>
                  <a:pt x="1041363" y="435484"/>
                  <a:pt x="1020151" y="448346"/>
                  <a:pt x="1003113" y="458276"/>
                </a:cubicBezTo>
                <a:cubicBezTo>
                  <a:pt x="993635" y="463860"/>
                  <a:pt x="984730" y="456816"/>
                  <a:pt x="985248" y="448567"/>
                </a:cubicBezTo>
                <a:close/>
                <a:moveTo>
                  <a:pt x="978632" y="1825312"/>
                </a:moveTo>
                <a:cubicBezTo>
                  <a:pt x="983484" y="1801729"/>
                  <a:pt x="998490" y="1775666"/>
                  <a:pt x="1013158" y="1756710"/>
                </a:cubicBezTo>
                <a:cubicBezTo>
                  <a:pt x="1019928" y="1748022"/>
                  <a:pt x="1033354" y="1755582"/>
                  <a:pt x="1029855" y="1765962"/>
                </a:cubicBezTo>
                <a:cubicBezTo>
                  <a:pt x="1022183" y="1788528"/>
                  <a:pt x="1008080" y="1815268"/>
                  <a:pt x="991269" y="1832194"/>
                </a:cubicBezTo>
                <a:cubicBezTo>
                  <a:pt x="985965" y="1837497"/>
                  <a:pt x="977051" y="1832644"/>
                  <a:pt x="978632" y="1825312"/>
                </a:cubicBezTo>
                <a:close/>
                <a:moveTo>
                  <a:pt x="973555" y="1490662"/>
                </a:moveTo>
                <a:cubicBezTo>
                  <a:pt x="977843" y="1499802"/>
                  <a:pt x="981454" y="1508940"/>
                  <a:pt x="984274" y="1517742"/>
                </a:cubicBezTo>
                <a:cubicBezTo>
                  <a:pt x="985740" y="1514468"/>
                  <a:pt x="987207" y="1511196"/>
                  <a:pt x="988562" y="1507812"/>
                </a:cubicBezTo>
                <a:cubicBezTo>
                  <a:pt x="984161" y="1501719"/>
                  <a:pt x="979083" y="1495965"/>
                  <a:pt x="973555" y="1490662"/>
                </a:cubicBezTo>
                <a:close/>
                <a:moveTo>
                  <a:pt x="963496" y="4448876"/>
                </a:moveTo>
                <a:cubicBezTo>
                  <a:pt x="961819" y="4445086"/>
                  <a:pt x="962439" y="4440207"/>
                  <a:pt x="966670" y="4437500"/>
                </a:cubicBezTo>
                <a:cubicBezTo>
                  <a:pt x="1035608" y="4391471"/>
                  <a:pt x="1113911" y="4357735"/>
                  <a:pt x="1187815" y="4320270"/>
                </a:cubicBezTo>
                <a:cubicBezTo>
                  <a:pt x="1251902" y="4287662"/>
                  <a:pt x="1315424" y="4252460"/>
                  <a:pt x="1383460" y="4228882"/>
                </a:cubicBezTo>
                <a:cubicBezTo>
                  <a:pt x="1390907" y="4226288"/>
                  <a:pt x="1399483" y="4235990"/>
                  <a:pt x="1391811" y="4241517"/>
                </a:cubicBezTo>
                <a:cubicBezTo>
                  <a:pt x="1323661" y="4290143"/>
                  <a:pt x="1246260" y="4325690"/>
                  <a:pt x="1171568" y="4363036"/>
                </a:cubicBezTo>
                <a:cubicBezTo>
                  <a:pt x="1107255" y="4395302"/>
                  <a:pt x="1042492" y="4430842"/>
                  <a:pt x="974116" y="4453747"/>
                </a:cubicBezTo>
                <a:cubicBezTo>
                  <a:pt x="969152" y="4455385"/>
                  <a:pt x="965175" y="4452673"/>
                  <a:pt x="963496" y="4448876"/>
                </a:cubicBezTo>
                <a:close/>
                <a:moveTo>
                  <a:pt x="960578" y="2402263"/>
                </a:moveTo>
                <a:cubicBezTo>
                  <a:pt x="959281" y="2398793"/>
                  <a:pt x="959902" y="2394647"/>
                  <a:pt x="963512" y="2392503"/>
                </a:cubicBezTo>
                <a:cubicBezTo>
                  <a:pt x="1014850" y="2361927"/>
                  <a:pt x="1080967" y="2347484"/>
                  <a:pt x="1138510" y="2332816"/>
                </a:cubicBezTo>
                <a:cubicBezTo>
                  <a:pt x="1183755" y="2321195"/>
                  <a:pt x="1231369" y="2305850"/>
                  <a:pt x="1278419" y="2306415"/>
                </a:cubicBezTo>
                <a:cubicBezTo>
                  <a:pt x="1288687" y="2306527"/>
                  <a:pt x="1293538" y="2322548"/>
                  <a:pt x="1283158" y="2326724"/>
                </a:cubicBezTo>
                <a:cubicBezTo>
                  <a:pt x="1228097" y="2348612"/>
                  <a:pt x="1163897" y="2354592"/>
                  <a:pt x="1106355" y="2370164"/>
                </a:cubicBezTo>
                <a:cubicBezTo>
                  <a:pt x="1061110" y="2382461"/>
                  <a:pt x="1015527" y="2401417"/>
                  <a:pt x="969154" y="2407962"/>
                </a:cubicBezTo>
                <a:cubicBezTo>
                  <a:pt x="965092" y="2408526"/>
                  <a:pt x="961876" y="2405733"/>
                  <a:pt x="960578" y="2402263"/>
                </a:cubicBezTo>
                <a:close/>
                <a:moveTo>
                  <a:pt x="958886" y="1731326"/>
                </a:moveTo>
                <a:cubicBezTo>
                  <a:pt x="968815" y="1715756"/>
                  <a:pt x="975697" y="1698040"/>
                  <a:pt x="986416" y="1683034"/>
                </a:cubicBezTo>
                <a:cubicBezTo>
                  <a:pt x="992282" y="1674798"/>
                  <a:pt x="1005597" y="1678747"/>
                  <a:pt x="1003453" y="1689579"/>
                </a:cubicBezTo>
                <a:cubicBezTo>
                  <a:pt x="999391" y="1710113"/>
                  <a:pt x="986529" y="1727039"/>
                  <a:pt x="972875" y="1742496"/>
                </a:cubicBezTo>
                <a:cubicBezTo>
                  <a:pt x="965994" y="1750280"/>
                  <a:pt x="953469" y="1739788"/>
                  <a:pt x="958886" y="1731326"/>
                </a:cubicBezTo>
                <a:close/>
                <a:moveTo>
                  <a:pt x="951594" y="4741556"/>
                </a:moveTo>
                <a:cubicBezTo>
                  <a:pt x="952510" y="4738215"/>
                  <a:pt x="955388" y="4735111"/>
                  <a:pt x="958998" y="4734492"/>
                </a:cubicBezTo>
                <a:cubicBezTo>
                  <a:pt x="988221" y="4729188"/>
                  <a:pt x="1020828" y="4736973"/>
                  <a:pt x="1050052" y="4741148"/>
                </a:cubicBezTo>
                <a:cubicBezTo>
                  <a:pt x="1079951" y="4745436"/>
                  <a:pt x="1109964" y="4749725"/>
                  <a:pt x="1139413" y="4756154"/>
                </a:cubicBezTo>
                <a:cubicBezTo>
                  <a:pt x="1150244" y="4758522"/>
                  <a:pt x="1146069" y="4776125"/>
                  <a:pt x="1135351" y="4774884"/>
                </a:cubicBezTo>
                <a:cubicBezTo>
                  <a:pt x="1101953" y="4770934"/>
                  <a:pt x="1068781" y="4765856"/>
                  <a:pt x="1035384" y="4762245"/>
                </a:cubicBezTo>
                <a:cubicBezTo>
                  <a:pt x="1008982" y="4759314"/>
                  <a:pt x="980888" y="4759538"/>
                  <a:pt x="955952" y="4750059"/>
                </a:cubicBezTo>
                <a:cubicBezTo>
                  <a:pt x="951721" y="4748480"/>
                  <a:pt x="950677" y="4744900"/>
                  <a:pt x="951594" y="4741556"/>
                </a:cubicBezTo>
                <a:close/>
                <a:moveTo>
                  <a:pt x="949394" y="4796776"/>
                </a:moveTo>
                <a:cubicBezTo>
                  <a:pt x="949578" y="4794067"/>
                  <a:pt x="951270" y="4791642"/>
                  <a:pt x="954711" y="4791473"/>
                </a:cubicBezTo>
                <a:cubicBezTo>
                  <a:pt x="985626" y="4789780"/>
                  <a:pt x="1015074" y="4797563"/>
                  <a:pt x="1044974" y="4804785"/>
                </a:cubicBezTo>
                <a:cubicBezTo>
                  <a:pt x="1078484" y="4812909"/>
                  <a:pt x="1113461" y="4819791"/>
                  <a:pt x="1144376" y="4835363"/>
                </a:cubicBezTo>
                <a:cubicBezTo>
                  <a:pt x="1152840" y="4839650"/>
                  <a:pt x="1150243" y="4852625"/>
                  <a:pt x="1140202" y="4851724"/>
                </a:cubicBezTo>
                <a:cubicBezTo>
                  <a:pt x="1106804" y="4848676"/>
                  <a:pt x="1074310" y="4837507"/>
                  <a:pt x="1041815" y="4829721"/>
                </a:cubicBezTo>
                <a:cubicBezTo>
                  <a:pt x="1011802" y="4822388"/>
                  <a:pt x="981112" y="4817422"/>
                  <a:pt x="953131" y="4803771"/>
                </a:cubicBezTo>
                <a:cubicBezTo>
                  <a:pt x="950536" y="4802474"/>
                  <a:pt x="949211" y="4799482"/>
                  <a:pt x="949394" y="4796776"/>
                </a:cubicBezTo>
                <a:close/>
                <a:moveTo>
                  <a:pt x="943880" y="3360456"/>
                </a:moveTo>
                <a:cubicBezTo>
                  <a:pt x="951890" y="3344662"/>
                  <a:pt x="967687" y="3335859"/>
                  <a:pt x="983483" y="3329090"/>
                </a:cubicBezTo>
                <a:cubicBezTo>
                  <a:pt x="989914" y="3326380"/>
                  <a:pt x="995329" y="3332928"/>
                  <a:pt x="992058" y="3338792"/>
                </a:cubicBezTo>
                <a:cubicBezTo>
                  <a:pt x="983483" y="3354702"/>
                  <a:pt x="969943" y="3369030"/>
                  <a:pt x="951213" y="3370830"/>
                </a:cubicBezTo>
                <a:cubicBezTo>
                  <a:pt x="945797" y="3371283"/>
                  <a:pt x="941397" y="3365419"/>
                  <a:pt x="943880" y="3360456"/>
                </a:cubicBezTo>
                <a:close/>
                <a:moveTo>
                  <a:pt x="932060" y="5228615"/>
                </a:moveTo>
                <a:cubicBezTo>
                  <a:pt x="934232" y="5224863"/>
                  <a:pt x="938689" y="5222409"/>
                  <a:pt x="944217" y="5223255"/>
                </a:cubicBezTo>
                <a:cubicBezTo>
                  <a:pt x="973440" y="5227882"/>
                  <a:pt x="996795" y="5252140"/>
                  <a:pt x="1015976" y="5273239"/>
                </a:cubicBezTo>
                <a:cubicBezTo>
                  <a:pt x="1036285" y="5295354"/>
                  <a:pt x="1060882" y="5317582"/>
                  <a:pt x="1064606" y="5348835"/>
                </a:cubicBezTo>
                <a:cubicBezTo>
                  <a:pt x="1065395" y="5355606"/>
                  <a:pt x="1057272" y="5362715"/>
                  <a:pt x="1051179" y="5357410"/>
                </a:cubicBezTo>
                <a:cubicBezTo>
                  <a:pt x="1031547" y="5340373"/>
                  <a:pt x="1015074" y="5319613"/>
                  <a:pt x="996795" y="5301221"/>
                </a:cubicBezTo>
                <a:cubicBezTo>
                  <a:pt x="976487" y="5280799"/>
                  <a:pt x="952001" y="5263649"/>
                  <a:pt x="933612" y="5241759"/>
                </a:cubicBezTo>
                <a:cubicBezTo>
                  <a:pt x="930001" y="5237415"/>
                  <a:pt x="929888" y="5232367"/>
                  <a:pt x="932060" y="5228615"/>
                </a:cubicBezTo>
                <a:close/>
                <a:moveTo>
                  <a:pt x="931989" y="4696359"/>
                </a:moveTo>
                <a:cubicBezTo>
                  <a:pt x="932568" y="4692708"/>
                  <a:pt x="935360" y="4689238"/>
                  <a:pt x="939705" y="4689126"/>
                </a:cubicBezTo>
                <a:cubicBezTo>
                  <a:pt x="1083561" y="4685403"/>
                  <a:pt x="1238814" y="4685630"/>
                  <a:pt x="1381769" y="4701089"/>
                </a:cubicBezTo>
                <a:cubicBezTo>
                  <a:pt x="1391585" y="4702102"/>
                  <a:pt x="1389328" y="4715980"/>
                  <a:pt x="1380753" y="4717334"/>
                </a:cubicBezTo>
                <a:cubicBezTo>
                  <a:pt x="1241636" y="4739787"/>
                  <a:pt x="1075777" y="4730986"/>
                  <a:pt x="937560" y="4704696"/>
                </a:cubicBezTo>
                <a:cubicBezTo>
                  <a:pt x="933047" y="4703849"/>
                  <a:pt x="931411" y="4700012"/>
                  <a:pt x="931989" y="4696359"/>
                </a:cubicBezTo>
                <a:close/>
                <a:moveTo>
                  <a:pt x="931805" y="3182624"/>
                </a:moveTo>
                <a:cubicBezTo>
                  <a:pt x="950310" y="3154640"/>
                  <a:pt x="978179" y="3125639"/>
                  <a:pt x="1006273" y="3107245"/>
                </a:cubicBezTo>
                <a:cubicBezTo>
                  <a:pt x="1013495" y="3102507"/>
                  <a:pt x="1021393" y="3110406"/>
                  <a:pt x="1016880" y="3117627"/>
                </a:cubicBezTo>
                <a:cubicBezTo>
                  <a:pt x="998940" y="3146063"/>
                  <a:pt x="970958" y="3174162"/>
                  <a:pt x="943540" y="3193232"/>
                </a:cubicBezTo>
                <a:cubicBezTo>
                  <a:pt x="937109" y="3197632"/>
                  <a:pt x="927180" y="3189622"/>
                  <a:pt x="931805" y="3182624"/>
                </a:cubicBezTo>
                <a:close/>
                <a:moveTo>
                  <a:pt x="915672" y="3093592"/>
                </a:moveTo>
                <a:cubicBezTo>
                  <a:pt x="933839" y="3058196"/>
                  <a:pt x="970395" y="3013178"/>
                  <a:pt x="1008757" y="2998848"/>
                </a:cubicBezTo>
                <a:cubicBezTo>
                  <a:pt x="1016317" y="2996028"/>
                  <a:pt x="1024553" y="3004602"/>
                  <a:pt x="1019024" y="3011711"/>
                </a:cubicBezTo>
                <a:cubicBezTo>
                  <a:pt x="1006387" y="3027845"/>
                  <a:pt x="989012" y="3039692"/>
                  <a:pt x="974343" y="3053908"/>
                </a:cubicBezTo>
                <a:cubicBezTo>
                  <a:pt x="958210" y="3069556"/>
                  <a:pt x="944444" y="3087162"/>
                  <a:pt x="928874" y="3103410"/>
                </a:cubicBezTo>
                <a:cubicBezTo>
                  <a:pt x="923007" y="3109503"/>
                  <a:pt x="911836" y="3100926"/>
                  <a:pt x="915672" y="3093592"/>
                </a:cubicBezTo>
                <a:close/>
                <a:moveTo>
                  <a:pt x="912569" y="4642704"/>
                </a:moveTo>
                <a:cubicBezTo>
                  <a:pt x="911920" y="4637682"/>
                  <a:pt x="914317" y="4632719"/>
                  <a:pt x="920861" y="4632154"/>
                </a:cubicBezTo>
                <a:cubicBezTo>
                  <a:pt x="1045086" y="4621774"/>
                  <a:pt x="1173374" y="4635313"/>
                  <a:pt x="1297936" y="4638697"/>
                </a:cubicBezTo>
                <a:cubicBezTo>
                  <a:pt x="1412120" y="4641859"/>
                  <a:pt x="1528897" y="4639939"/>
                  <a:pt x="1642178" y="4655399"/>
                </a:cubicBezTo>
                <a:cubicBezTo>
                  <a:pt x="1649173" y="4656301"/>
                  <a:pt x="1651318" y="4667923"/>
                  <a:pt x="1643194" y="4668710"/>
                </a:cubicBezTo>
                <a:cubicBezTo>
                  <a:pt x="1518969" y="4679202"/>
                  <a:pt x="1391585" y="4669500"/>
                  <a:pt x="1267021" y="4666229"/>
                </a:cubicBezTo>
                <a:cubicBezTo>
                  <a:pt x="1152951" y="4663183"/>
                  <a:pt x="1035722" y="4668823"/>
                  <a:pt x="922554" y="4653592"/>
                </a:cubicBezTo>
                <a:cubicBezTo>
                  <a:pt x="916912" y="4652803"/>
                  <a:pt x="913218" y="4647727"/>
                  <a:pt x="912569" y="4642704"/>
                </a:cubicBezTo>
                <a:close/>
                <a:moveTo>
                  <a:pt x="906786" y="4548799"/>
                </a:moveTo>
                <a:cubicBezTo>
                  <a:pt x="906137" y="4544665"/>
                  <a:pt x="907773" y="4539953"/>
                  <a:pt x="911722" y="4537810"/>
                </a:cubicBezTo>
                <a:cubicBezTo>
                  <a:pt x="957869" y="4512424"/>
                  <a:pt x="1027823" y="4496740"/>
                  <a:pt x="1080176" y="4503284"/>
                </a:cubicBezTo>
                <a:cubicBezTo>
                  <a:pt x="1087961" y="4504301"/>
                  <a:pt x="1087624" y="4514341"/>
                  <a:pt x="1081530" y="4517273"/>
                </a:cubicBezTo>
                <a:cubicBezTo>
                  <a:pt x="1055693" y="4529572"/>
                  <a:pt x="1027823" y="4534089"/>
                  <a:pt x="1000180" y="4540516"/>
                </a:cubicBezTo>
                <a:cubicBezTo>
                  <a:pt x="971860" y="4547061"/>
                  <a:pt x="944555" y="4555073"/>
                  <a:pt x="915557" y="4556312"/>
                </a:cubicBezTo>
                <a:cubicBezTo>
                  <a:pt x="910368" y="4556482"/>
                  <a:pt x="907434" y="4552930"/>
                  <a:pt x="906786" y="4548799"/>
                </a:cubicBezTo>
                <a:close/>
                <a:moveTo>
                  <a:pt x="906533" y="3316456"/>
                </a:moveTo>
                <a:cubicBezTo>
                  <a:pt x="922330" y="3295696"/>
                  <a:pt x="944444" y="3275046"/>
                  <a:pt x="966897" y="3261848"/>
                </a:cubicBezTo>
                <a:cubicBezTo>
                  <a:pt x="974795" y="3257221"/>
                  <a:pt x="982806" y="3267038"/>
                  <a:pt x="978518" y="3274372"/>
                </a:cubicBezTo>
                <a:cubicBezTo>
                  <a:pt x="965092" y="3297390"/>
                  <a:pt x="940382" y="3317586"/>
                  <a:pt x="915784" y="3327739"/>
                </a:cubicBezTo>
                <a:cubicBezTo>
                  <a:pt x="909015" y="3330560"/>
                  <a:pt x="901681" y="3322774"/>
                  <a:pt x="906533" y="3316456"/>
                </a:cubicBezTo>
                <a:close/>
                <a:moveTo>
                  <a:pt x="893896" y="3966783"/>
                </a:moveTo>
                <a:cubicBezTo>
                  <a:pt x="935303" y="3903263"/>
                  <a:pt x="992846" y="3834880"/>
                  <a:pt x="1056031" y="3792572"/>
                </a:cubicBezTo>
                <a:cubicBezTo>
                  <a:pt x="1063364" y="3787722"/>
                  <a:pt x="1073745" y="3797312"/>
                  <a:pt x="1068556" y="3804761"/>
                </a:cubicBezTo>
                <a:cubicBezTo>
                  <a:pt x="1024439" y="3867944"/>
                  <a:pt x="963736" y="3927969"/>
                  <a:pt x="908338" y="3981562"/>
                </a:cubicBezTo>
                <a:cubicBezTo>
                  <a:pt x="899311" y="3990249"/>
                  <a:pt x="887915" y="3975924"/>
                  <a:pt x="893896" y="3966783"/>
                </a:cubicBezTo>
                <a:close/>
                <a:moveTo>
                  <a:pt x="889269" y="5569424"/>
                </a:moveTo>
                <a:cubicBezTo>
                  <a:pt x="888366" y="5563218"/>
                  <a:pt x="897053" y="5559833"/>
                  <a:pt x="900664" y="5565024"/>
                </a:cubicBezTo>
                <a:cubicBezTo>
                  <a:pt x="918153" y="5590410"/>
                  <a:pt x="924584" y="5620535"/>
                  <a:pt x="931241" y="5650097"/>
                </a:cubicBezTo>
                <a:cubicBezTo>
                  <a:pt x="932256" y="5654271"/>
                  <a:pt x="926389" y="5657544"/>
                  <a:pt x="924020" y="5653369"/>
                </a:cubicBezTo>
                <a:cubicBezTo>
                  <a:pt x="909014" y="5626740"/>
                  <a:pt x="893669" y="5600113"/>
                  <a:pt x="889269" y="5569424"/>
                </a:cubicBezTo>
                <a:close/>
                <a:moveTo>
                  <a:pt x="865012" y="3420142"/>
                </a:moveTo>
                <a:cubicBezTo>
                  <a:pt x="875506" y="3403896"/>
                  <a:pt x="891865" y="3389568"/>
                  <a:pt x="909693" y="3382232"/>
                </a:cubicBezTo>
                <a:cubicBezTo>
                  <a:pt x="917704" y="3378958"/>
                  <a:pt x="925601" y="3387080"/>
                  <a:pt x="920862" y="3394867"/>
                </a:cubicBezTo>
                <a:cubicBezTo>
                  <a:pt x="910934" y="3410996"/>
                  <a:pt x="894573" y="3424878"/>
                  <a:pt x="877085" y="3432440"/>
                </a:cubicBezTo>
                <a:cubicBezTo>
                  <a:pt x="869525" y="3435713"/>
                  <a:pt x="859709" y="3428378"/>
                  <a:pt x="865012" y="3420142"/>
                </a:cubicBezTo>
                <a:close/>
                <a:moveTo>
                  <a:pt x="861853" y="1842574"/>
                </a:moveTo>
                <a:cubicBezTo>
                  <a:pt x="870991" y="1820572"/>
                  <a:pt x="884982" y="1801844"/>
                  <a:pt x="893896" y="1779277"/>
                </a:cubicBezTo>
                <a:cubicBezTo>
                  <a:pt x="897620" y="1769800"/>
                  <a:pt x="901229" y="1760322"/>
                  <a:pt x="905517" y="1751070"/>
                </a:cubicBezTo>
                <a:cubicBezTo>
                  <a:pt x="910143" y="1741141"/>
                  <a:pt x="924923" y="1745202"/>
                  <a:pt x="923683" y="1756146"/>
                </a:cubicBezTo>
                <a:cubicBezTo>
                  <a:pt x="920185" y="1789883"/>
                  <a:pt x="900101" y="1831292"/>
                  <a:pt x="873022" y="1852164"/>
                </a:cubicBezTo>
                <a:cubicBezTo>
                  <a:pt x="866704" y="1857017"/>
                  <a:pt x="859032" y="1849232"/>
                  <a:pt x="861853" y="1842574"/>
                </a:cubicBezTo>
                <a:close/>
                <a:moveTo>
                  <a:pt x="851810" y="5352424"/>
                </a:moveTo>
                <a:cubicBezTo>
                  <a:pt x="848651" y="5345091"/>
                  <a:pt x="857225" y="5335274"/>
                  <a:pt x="864447" y="5341255"/>
                </a:cubicBezTo>
                <a:cubicBezTo>
                  <a:pt x="903147" y="5372959"/>
                  <a:pt x="931241" y="5425651"/>
                  <a:pt x="944893" y="5473492"/>
                </a:cubicBezTo>
                <a:cubicBezTo>
                  <a:pt x="946924" y="5480825"/>
                  <a:pt x="935867" y="5485453"/>
                  <a:pt x="931581" y="5479585"/>
                </a:cubicBezTo>
                <a:cubicBezTo>
                  <a:pt x="903035" y="5440995"/>
                  <a:pt x="871329" y="5396430"/>
                  <a:pt x="851810" y="5352424"/>
                </a:cubicBezTo>
                <a:close/>
                <a:moveTo>
                  <a:pt x="806679" y="1846862"/>
                </a:moveTo>
                <a:cubicBezTo>
                  <a:pt x="817172" y="1791350"/>
                  <a:pt x="838836" y="1735048"/>
                  <a:pt x="868623" y="1687096"/>
                </a:cubicBezTo>
                <a:cubicBezTo>
                  <a:pt x="875054" y="1676716"/>
                  <a:pt x="889383" y="1683711"/>
                  <a:pt x="885546" y="1695108"/>
                </a:cubicBezTo>
                <a:cubicBezTo>
                  <a:pt x="867382" y="1748702"/>
                  <a:pt x="845379" y="1802294"/>
                  <a:pt x="821347" y="1853519"/>
                </a:cubicBezTo>
                <a:cubicBezTo>
                  <a:pt x="817060" y="1862546"/>
                  <a:pt x="805099" y="1855099"/>
                  <a:pt x="806679" y="1846862"/>
                </a:cubicBezTo>
                <a:close/>
                <a:moveTo>
                  <a:pt x="806623" y="3547408"/>
                </a:moveTo>
                <a:cubicBezTo>
                  <a:pt x="805241" y="3544446"/>
                  <a:pt x="805607" y="3540412"/>
                  <a:pt x="808484" y="3537816"/>
                </a:cubicBezTo>
                <a:cubicBezTo>
                  <a:pt x="845944" y="3504081"/>
                  <a:pt x="889157" y="3470238"/>
                  <a:pt x="932258" y="3444063"/>
                </a:cubicBezTo>
                <a:cubicBezTo>
                  <a:pt x="938915" y="3440111"/>
                  <a:pt x="946475" y="3449365"/>
                  <a:pt x="941962" y="3455346"/>
                </a:cubicBezTo>
                <a:cubicBezTo>
                  <a:pt x="911272" y="3495960"/>
                  <a:pt x="862303" y="3531498"/>
                  <a:pt x="815254" y="3550570"/>
                </a:cubicBezTo>
                <a:cubicBezTo>
                  <a:pt x="811136" y="3552259"/>
                  <a:pt x="808005" y="3550371"/>
                  <a:pt x="806623" y="3547408"/>
                </a:cubicBezTo>
                <a:close/>
                <a:moveTo>
                  <a:pt x="804197" y="3627194"/>
                </a:moveTo>
                <a:cubicBezTo>
                  <a:pt x="820332" y="3602595"/>
                  <a:pt x="863995" y="3587138"/>
                  <a:pt x="892428" y="3590072"/>
                </a:cubicBezTo>
                <a:cubicBezTo>
                  <a:pt x="899988" y="3590860"/>
                  <a:pt x="904840" y="3602371"/>
                  <a:pt x="897505" y="3606996"/>
                </a:cubicBezTo>
                <a:cubicBezTo>
                  <a:pt x="884193" y="3615346"/>
                  <a:pt x="868735" y="3619973"/>
                  <a:pt x="854405" y="3626177"/>
                </a:cubicBezTo>
                <a:cubicBezTo>
                  <a:pt x="841542" y="3631706"/>
                  <a:pt x="829584" y="3638928"/>
                  <a:pt x="816946" y="3645133"/>
                </a:cubicBezTo>
                <a:cubicBezTo>
                  <a:pt x="805663" y="3650660"/>
                  <a:pt x="798667" y="3635542"/>
                  <a:pt x="804197" y="3627194"/>
                </a:cubicBezTo>
                <a:close/>
                <a:moveTo>
                  <a:pt x="792914" y="3344329"/>
                </a:moveTo>
                <a:cubicBezTo>
                  <a:pt x="807129" y="3325712"/>
                  <a:pt x="823716" y="3309239"/>
                  <a:pt x="840076" y="3292654"/>
                </a:cubicBezTo>
                <a:cubicBezTo>
                  <a:pt x="856098" y="3276519"/>
                  <a:pt x="871105" y="3257224"/>
                  <a:pt x="890850" y="3245716"/>
                </a:cubicBezTo>
                <a:cubicBezTo>
                  <a:pt x="894912" y="3243346"/>
                  <a:pt x="901455" y="3247182"/>
                  <a:pt x="898747" y="3252147"/>
                </a:cubicBezTo>
                <a:cubicBezTo>
                  <a:pt x="887464" y="3272681"/>
                  <a:pt x="868510" y="3288591"/>
                  <a:pt x="852375" y="3305403"/>
                </a:cubicBezTo>
                <a:cubicBezTo>
                  <a:pt x="836465" y="3321876"/>
                  <a:pt x="820782" y="3338574"/>
                  <a:pt x="802956" y="3353016"/>
                </a:cubicBezTo>
                <a:cubicBezTo>
                  <a:pt x="797201" y="3357642"/>
                  <a:pt x="788061" y="3350648"/>
                  <a:pt x="792914" y="3344329"/>
                </a:cubicBezTo>
                <a:close/>
                <a:moveTo>
                  <a:pt x="791108" y="3204635"/>
                </a:moveTo>
                <a:cubicBezTo>
                  <a:pt x="813109" y="3174622"/>
                  <a:pt x="849553" y="3144719"/>
                  <a:pt x="882387" y="3127343"/>
                </a:cubicBezTo>
                <a:cubicBezTo>
                  <a:pt x="889044" y="3123845"/>
                  <a:pt x="897168" y="3132081"/>
                  <a:pt x="892541" y="3138513"/>
                </a:cubicBezTo>
                <a:cubicBezTo>
                  <a:pt x="870991" y="3167738"/>
                  <a:pt x="835337" y="3199896"/>
                  <a:pt x="803180" y="3216934"/>
                </a:cubicBezTo>
                <a:cubicBezTo>
                  <a:pt x="795846" y="3220772"/>
                  <a:pt x="785578" y="3212196"/>
                  <a:pt x="791108" y="3204635"/>
                </a:cubicBezTo>
                <a:close/>
                <a:moveTo>
                  <a:pt x="777346" y="123850"/>
                </a:moveTo>
                <a:cubicBezTo>
                  <a:pt x="781690" y="98689"/>
                  <a:pt x="787331" y="73810"/>
                  <a:pt x="792704" y="48889"/>
                </a:cubicBezTo>
                <a:lnTo>
                  <a:pt x="801642" y="0"/>
                </a:lnTo>
                <a:lnTo>
                  <a:pt x="832958" y="0"/>
                </a:lnTo>
                <a:lnTo>
                  <a:pt x="792239" y="127912"/>
                </a:lnTo>
                <a:cubicBezTo>
                  <a:pt x="789080" y="136148"/>
                  <a:pt x="775878" y="132537"/>
                  <a:pt x="777346" y="123850"/>
                </a:cubicBezTo>
                <a:close/>
                <a:moveTo>
                  <a:pt x="762337" y="1765851"/>
                </a:moveTo>
                <a:cubicBezTo>
                  <a:pt x="764932" y="1744640"/>
                  <a:pt x="770348" y="1722864"/>
                  <a:pt x="775313" y="1702216"/>
                </a:cubicBezTo>
                <a:cubicBezTo>
                  <a:pt x="777343" y="1693754"/>
                  <a:pt x="791333" y="1693189"/>
                  <a:pt x="792914" y="1702330"/>
                </a:cubicBezTo>
                <a:cubicBezTo>
                  <a:pt x="796862" y="1726136"/>
                  <a:pt x="792914" y="1751523"/>
                  <a:pt x="779938" y="1772283"/>
                </a:cubicBezTo>
                <a:cubicBezTo>
                  <a:pt x="774749" y="1780520"/>
                  <a:pt x="761095" y="1775330"/>
                  <a:pt x="762337" y="1765851"/>
                </a:cubicBezTo>
                <a:close/>
                <a:moveTo>
                  <a:pt x="761773" y="3095063"/>
                </a:moveTo>
                <a:cubicBezTo>
                  <a:pt x="774410" y="3070011"/>
                  <a:pt x="796862" y="3050862"/>
                  <a:pt x="816268" y="3031004"/>
                </a:cubicBezTo>
                <a:cubicBezTo>
                  <a:pt x="836353" y="3010470"/>
                  <a:pt x="854969" y="2988242"/>
                  <a:pt x="879228" y="2972672"/>
                </a:cubicBezTo>
                <a:cubicBezTo>
                  <a:pt x="886561" y="2967932"/>
                  <a:pt x="897055" y="2976734"/>
                  <a:pt x="892090" y="2984631"/>
                </a:cubicBezTo>
                <a:cubicBezTo>
                  <a:pt x="875053" y="3012161"/>
                  <a:pt x="849328" y="3033260"/>
                  <a:pt x="826423" y="3055714"/>
                </a:cubicBezTo>
                <a:cubicBezTo>
                  <a:pt x="808710" y="3073057"/>
                  <a:pt x="791785" y="3092240"/>
                  <a:pt x="769445" y="3103525"/>
                </a:cubicBezTo>
                <a:cubicBezTo>
                  <a:pt x="764481" y="3106008"/>
                  <a:pt x="759403" y="3099464"/>
                  <a:pt x="761773" y="3095063"/>
                </a:cubicBezTo>
                <a:close/>
                <a:moveTo>
                  <a:pt x="756131" y="4252264"/>
                </a:moveTo>
                <a:cubicBezTo>
                  <a:pt x="791221" y="4202169"/>
                  <a:pt x="839737" y="4158052"/>
                  <a:pt x="878211" y="4109761"/>
                </a:cubicBezTo>
                <a:cubicBezTo>
                  <a:pt x="903711" y="4077718"/>
                  <a:pt x="929436" y="4047818"/>
                  <a:pt x="963961" y="4025704"/>
                </a:cubicBezTo>
                <a:cubicBezTo>
                  <a:pt x="971860" y="4020627"/>
                  <a:pt x="983030" y="4031910"/>
                  <a:pt x="976938" y="4039582"/>
                </a:cubicBezTo>
                <a:cubicBezTo>
                  <a:pt x="941622" y="4084261"/>
                  <a:pt x="901229" y="4125106"/>
                  <a:pt x="863883" y="4168319"/>
                </a:cubicBezTo>
                <a:cubicBezTo>
                  <a:pt x="834435" y="4202395"/>
                  <a:pt x="804309" y="4241770"/>
                  <a:pt x="762336" y="4260499"/>
                </a:cubicBezTo>
                <a:cubicBezTo>
                  <a:pt x="757259" y="4262870"/>
                  <a:pt x="753198" y="4256439"/>
                  <a:pt x="756131" y="4252264"/>
                </a:cubicBezTo>
                <a:close/>
                <a:moveTo>
                  <a:pt x="752072" y="11924"/>
                </a:moveTo>
                <a:lnTo>
                  <a:pt x="755786" y="0"/>
                </a:lnTo>
                <a:lnTo>
                  <a:pt x="773882" y="0"/>
                </a:lnTo>
                <a:lnTo>
                  <a:pt x="765273" y="17791"/>
                </a:lnTo>
                <a:cubicBezTo>
                  <a:pt x="760985" y="25123"/>
                  <a:pt x="750153" y="19708"/>
                  <a:pt x="752072" y="11924"/>
                </a:cubicBezTo>
                <a:close/>
                <a:moveTo>
                  <a:pt x="749700" y="2068460"/>
                </a:moveTo>
                <a:cubicBezTo>
                  <a:pt x="752296" y="2032805"/>
                  <a:pt x="768317" y="1993766"/>
                  <a:pt x="782308" y="1961046"/>
                </a:cubicBezTo>
                <a:cubicBezTo>
                  <a:pt x="786145" y="1952132"/>
                  <a:pt x="801038" y="1955404"/>
                  <a:pt x="799006" y="1965333"/>
                </a:cubicBezTo>
                <a:cubicBezTo>
                  <a:pt x="792011" y="1999860"/>
                  <a:pt x="783324" y="2041493"/>
                  <a:pt x="765497" y="2072070"/>
                </a:cubicBezTo>
                <a:cubicBezTo>
                  <a:pt x="761661" y="2078727"/>
                  <a:pt x="749024" y="2077373"/>
                  <a:pt x="749700" y="2068460"/>
                </a:cubicBezTo>
                <a:close/>
                <a:moveTo>
                  <a:pt x="742014" y="3543423"/>
                </a:moveTo>
                <a:cubicBezTo>
                  <a:pt x="740250" y="3541363"/>
                  <a:pt x="739827" y="3538260"/>
                  <a:pt x="742253" y="3535664"/>
                </a:cubicBezTo>
                <a:cubicBezTo>
                  <a:pt x="750039" y="3527427"/>
                  <a:pt x="759403" y="3520994"/>
                  <a:pt x="768317" y="3514111"/>
                </a:cubicBezTo>
                <a:cubicBezTo>
                  <a:pt x="775764" y="3508245"/>
                  <a:pt x="784790" y="3520204"/>
                  <a:pt x="777117" y="3525960"/>
                </a:cubicBezTo>
                <a:cubicBezTo>
                  <a:pt x="768203" y="3532505"/>
                  <a:pt x="759628" y="3539727"/>
                  <a:pt x="749813" y="3544918"/>
                </a:cubicBezTo>
                <a:cubicBezTo>
                  <a:pt x="746879" y="3546498"/>
                  <a:pt x="743776" y="3545482"/>
                  <a:pt x="742014" y="3543423"/>
                </a:cubicBezTo>
                <a:close/>
                <a:moveTo>
                  <a:pt x="728375" y="5413243"/>
                </a:moveTo>
                <a:cubicBezTo>
                  <a:pt x="728150" y="5405120"/>
                  <a:pt x="738192" y="5402186"/>
                  <a:pt x="743608" y="5407151"/>
                </a:cubicBezTo>
                <a:cubicBezTo>
                  <a:pt x="757599" y="5420011"/>
                  <a:pt x="762563" y="5439758"/>
                  <a:pt x="769445" y="5457134"/>
                </a:cubicBezTo>
                <a:cubicBezTo>
                  <a:pt x="777344" y="5476654"/>
                  <a:pt x="788514" y="5496061"/>
                  <a:pt x="790319" y="5517273"/>
                </a:cubicBezTo>
                <a:cubicBezTo>
                  <a:pt x="790770" y="5522238"/>
                  <a:pt x="784113" y="5527202"/>
                  <a:pt x="780052" y="5522914"/>
                </a:cubicBezTo>
                <a:cubicBezTo>
                  <a:pt x="768994" y="5511177"/>
                  <a:pt x="763353" y="5497639"/>
                  <a:pt x="756471" y="5483085"/>
                </a:cubicBezTo>
                <a:cubicBezTo>
                  <a:pt x="745977" y="5461083"/>
                  <a:pt x="728827" y="5438179"/>
                  <a:pt x="728375" y="5413243"/>
                </a:cubicBezTo>
                <a:close/>
                <a:moveTo>
                  <a:pt x="723271" y="3509390"/>
                </a:moveTo>
                <a:cubicBezTo>
                  <a:pt x="721465" y="3506784"/>
                  <a:pt x="721098" y="3502830"/>
                  <a:pt x="723298" y="3499898"/>
                </a:cubicBezTo>
                <a:cubicBezTo>
                  <a:pt x="747444" y="3468088"/>
                  <a:pt x="776329" y="3432552"/>
                  <a:pt x="808598" y="3408625"/>
                </a:cubicBezTo>
                <a:cubicBezTo>
                  <a:pt x="815254" y="3403664"/>
                  <a:pt x="823830" y="3412240"/>
                  <a:pt x="820219" y="3419230"/>
                </a:cubicBezTo>
                <a:cubicBezTo>
                  <a:pt x="801263" y="3455680"/>
                  <a:pt x="765271" y="3487831"/>
                  <a:pt x="731874" y="3510843"/>
                </a:cubicBezTo>
                <a:cubicBezTo>
                  <a:pt x="728320" y="3513268"/>
                  <a:pt x="725076" y="3511998"/>
                  <a:pt x="723271" y="3509390"/>
                </a:cubicBezTo>
                <a:close/>
                <a:moveTo>
                  <a:pt x="721381" y="572120"/>
                </a:moveTo>
                <a:cubicBezTo>
                  <a:pt x="738192" y="545944"/>
                  <a:pt x="758727" y="523717"/>
                  <a:pt x="778698" y="499910"/>
                </a:cubicBezTo>
                <a:cubicBezTo>
                  <a:pt x="795509" y="480051"/>
                  <a:pt x="810854" y="457372"/>
                  <a:pt x="831727" y="441690"/>
                </a:cubicBezTo>
                <a:cubicBezTo>
                  <a:pt x="840189" y="435372"/>
                  <a:pt x="854858" y="443834"/>
                  <a:pt x="849667" y="454664"/>
                </a:cubicBezTo>
                <a:cubicBezTo>
                  <a:pt x="836240" y="482873"/>
                  <a:pt x="812095" y="506002"/>
                  <a:pt x="791335" y="529132"/>
                </a:cubicBezTo>
                <a:cubicBezTo>
                  <a:pt x="773395" y="549104"/>
                  <a:pt x="756020" y="568284"/>
                  <a:pt x="734356" y="584420"/>
                </a:cubicBezTo>
                <a:cubicBezTo>
                  <a:pt x="727021" y="589835"/>
                  <a:pt x="716641" y="579681"/>
                  <a:pt x="721381" y="572120"/>
                </a:cubicBezTo>
                <a:close/>
                <a:moveTo>
                  <a:pt x="714441" y="884656"/>
                </a:moveTo>
                <a:cubicBezTo>
                  <a:pt x="712691" y="881666"/>
                  <a:pt x="712973" y="877435"/>
                  <a:pt x="716754" y="874614"/>
                </a:cubicBezTo>
                <a:cubicBezTo>
                  <a:pt x="763917" y="839637"/>
                  <a:pt x="814350" y="809736"/>
                  <a:pt x="860047" y="772616"/>
                </a:cubicBezTo>
                <a:cubicBezTo>
                  <a:pt x="897168" y="742378"/>
                  <a:pt x="933949" y="708304"/>
                  <a:pt x="981000" y="695330"/>
                </a:cubicBezTo>
                <a:cubicBezTo>
                  <a:pt x="990930" y="692622"/>
                  <a:pt x="995103" y="707628"/>
                  <a:pt x="986416" y="712027"/>
                </a:cubicBezTo>
                <a:cubicBezTo>
                  <a:pt x="892315" y="759415"/>
                  <a:pt x="819090" y="840088"/>
                  <a:pt x="724314" y="887250"/>
                </a:cubicBezTo>
                <a:cubicBezTo>
                  <a:pt x="719969" y="889394"/>
                  <a:pt x="716190" y="887645"/>
                  <a:pt x="714441" y="884656"/>
                </a:cubicBezTo>
                <a:close/>
                <a:moveTo>
                  <a:pt x="713016" y="3763941"/>
                </a:moveTo>
                <a:cubicBezTo>
                  <a:pt x="712156" y="3760147"/>
                  <a:pt x="713312" y="3755577"/>
                  <a:pt x="716528" y="3753206"/>
                </a:cubicBezTo>
                <a:cubicBezTo>
                  <a:pt x="736160" y="3738768"/>
                  <a:pt x="760419" y="3731094"/>
                  <a:pt x="782984" y="3722404"/>
                </a:cubicBezTo>
                <a:cubicBezTo>
                  <a:pt x="802165" y="3715074"/>
                  <a:pt x="821234" y="3705482"/>
                  <a:pt x="841656" y="3703000"/>
                </a:cubicBezTo>
                <a:cubicBezTo>
                  <a:pt x="848312" y="3702212"/>
                  <a:pt x="852600" y="3712478"/>
                  <a:pt x="847183" y="3716540"/>
                </a:cubicBezTo>
                <a:cubicBezTo>
                  <a:pt x="828003" y="3731544"/>
                  <a:pt x="803406" y="3740006"/>
                  <a:pt x="780953" y="3749483"/>
                </a:cubicBezTo>
                <a:cubicBezTo>
                  <a:pt x="761546" y="3757720"/>
                  <a:pt x="742591" y="3766859"/>
                  <a:pt x="721605" y="3770020"/>
                </a:cubicBezTo>
                <a:cubicBezTo>
                  <a:pt x="716753" y="3770752"/>
                  <a:pt x="713875" y="3767734"/>
                  <a:pt x="713016" y="3763941"/>
                </a:cubicBezTo>
                <a:close/>
                <a:moveTo>
                  <a:pt x="703328" y="670168"/>
                </a:moveTo>
                <a:cubicBezTo>
                  <a:pt x="739884" y="625826"/>
                  <a:pt x="786821" y="588930"/>
                  <a:pt x="829244" y="550117"/>
                </a:cubicBezTo>
                <a:cubicBezTo>
                  <a:pt x="866366" y="516044"/>
                  <a:pt x="900779" y="479260"/>
                  <a:pt x="952454" y="470461"/>
                </a:cubicBezTo>
                <a:cubicBezTo>
                  <a:pt x="960466" y="469106"/>
                  <a:pt x="965543" y="481968"/>
                  <a:pt x="958096" y="485918"/>
                </a:cubicBezTo>
                <a:cubicBezTo>
                  <a:pt x="865689" y="535451"/>
                  <a:pt x="802617" y="626052"/>
                  <a:pt x="716191" y="683821"/>
                </a:cubicBezTo>
                <a:cubicBezTo>
                  <a:pt x="707389" y="689688"/>
                  <a:pt x="696445" y="678518"/>
                  <a:pt x="703328" y="670168"/>
                </a:cubicBezTo>
                <a:close/>
                <a:moveTo>
                  <a:pt x="695656" y="3810172"/>
                </a:moveTo>
                <a:cubicBezTo>
                  <a:pt x="694245" y="3807327"/>
                  <a:pt x="694696" y="3803799"/>
                  <a:pt x="698477" y="3801824"/>
                </a:cubicBezTo>
                <a:cubicBezTo>
                  <a:pt x="726457" y="3787383"/>
                  <a:pt x="756922" y="3778806"/>
                  <a:pt x="787385" y="3771474"/>
                </a:cubicBezTo>
                <a:cubicBezTo>
                  <a:pt x="794606" y="3769670"/>
                  <a:pt x="796523" y="3780838"/>
                  <a:pt x="790319" y="3783548"/>
                </a:cubicBezTo>
                <a:cubicBezTo>
                  <a:pt x="762450" y="3796180"/>
                  <a:pt x="734242" y="3808482"/>
                  <a:pt x="704005" y="3814459"/>
                </a:cubicBezTo>
                <a:cubicBezTo>
                  <a:pt x="700338" y="3815193"/>
                  <a:pt x="697065" y="3813019"/>
                  <a:pt x="695656" y="3810172"/>
                </a:cubicBezTo>
                <a:close/>
                <a:moveTo>
                  <a:pt x="679296" y="2973010"/>
                </a:moveTo>
                <a:cubicBezTo>
                  <a:pt x="682680" y="2968496"/>
                  <a:pt x="685388" y="2963532"/>
                  <a:pt x="687533" y="2958230"/>
                </a:cubicBezTo>
                <a:cubicBezTo>
                  <a:pt x="691594" y="2947624"/>
                  <a:pt x="708630" y="2953039"/>
                  <a:pt x="704344" y="2963532"/>
                </a:cubicBezTo>
                <a:cubicBezTo>
                  <a:pt x="700620" y="2972897"/>
                  <a:pt x="696220" y="2978539"/>
                  <a:pt x="686855" y="2982826"/>
                </a:cubicBezTo>
                <a:cubicBezTo>
                  <a:pt x="680650" y="2985646"/>
                  <a:pt x="675799" y="2977974"/>
                  <a:pt x="679296" y="2973010"/>
                </a:cubicBezTo>
                <a:close/>
                <a:moveTo>
                  <a:pt x="661583" y="2594583"/>
                </a:moveTo>
                <a:cubicBezTo>
                  <a:pt x="661921" y="2595034"/>
                  <a:pt x="662260" y="2595485"/>
                  <a:pt x="662485" y="2596049"/>
                </a:cubicBezTo>
                <a:cubicBezTo>
                  <a:pt x="678057" y="2631703"/>
                  <a:pt x="685164" y="2666342"/>
                  <a:pt x="688210" y="2704252"/>
                </a:cubicBezTo>
                <a:cubicBezTo>
                  <a:pt x="688323" y="2704252"/>
                  <a:pt x="688549" y="2704252"/>
                  <a:pt x="688774" y="2704252"/>
                </a:cubicBezTo>
                <a:cubicBezTo>
                  <a:pt x="694641" y="2703914"/>
                  <a:pt x="701750" y="2707750"/>
                  <a:pt x="703217" y="2713842"/>
                </a:cubicBezTo>
                <a:cubicBezTo>
                  <a:pt x="709986" y="2743630"/>
                  <a:pt x="707392" y="2776689"/>
                  <a:pt x="697800" y="2808056"/>
                </a:cubicBezTo>
                <a:cubicBezTo>
                  <a:pt x="701637" y="2806024"/>
                  <a:pt x="705473" y="2803881"/>
                  <a:pt x="709535" y="2802189"/>
                </a:cubicBezTo>
                <a:cubicBezTo>
                  <a:pt x="746205" y="2787069"/>
                  <a:pt x="785921" y="2790340"/>
                  <a:pt x="824507" y="2783797"/>
                </a:cubicBezTo>
                <a:cubicBezTo>
                  <a:pt x="847186" y="2779960"/>
                  <a:pt x="872235" y="2777252"/>
                  <a:pt x="880359" y="2789552"/>
                </a:cubicBezTo>
                <a:cubicBezTo>
                  <a:pt x="882841" y="2786505"/>
                  <a:pt x="885774" y="2783797"/>
                  <a:pt x="888256" y="2780638"/>
                </a:cubicBezTo>
                <a:cubicBezTo>
                  <a:pt x="903488" y="2760892"/>
                  <a:pt x="927747" y="2755364"/>
                  <a:pt x="945687" y="2774207"/>
                </a:cubicBezTo>
                <a:cubicBezTo>
                  <a:pt x="965997" y="2795418"/>
                  <a:pt x="1002890" y="2774658"/>
                  <a:pt x="1026472" y="2786166"/>
                </a:cubicBezTo>
                <a:cubicBezTo>
                  <a:pt x="1028164" y="2786956"/>
                  <a:pt x="1029518" y="2787971"/>
                  <a:pt x="1031098" y="2788762"/>
                </a:cubicBezTo>
                <a:cubicBezTo>
                  <a:pt x="1059531" y="2758635"/>
                  <a:pt x="1086947" y="2726931"/>
                  <a:pt x="1114028" y="2693872"/>
                </a:cubicBezTo>
                <a:cubicBezTo>
                  <a:pt x="1137158" y="2665664"/>
                  <a:pt x="1161077" y="2638360"/>
                  <a:pt x="1185674" y="2611620"/>
                </a:cubicBezTo>
                <a:cubicBezTo>
                  <a:pt x="1023765" y="2608347"/>
                  <a:pt x="847300" y="2578336"/>
                  <a:pt x="681328" y="2592439"/>
                </a:cubicBezTo>
                <a:cubicBezTo>
                  <a:pt x="681216" y="2592439"/>
                  <a:pt x="681102" y="2592439"/>
                  <a:pt x="680989" y="2592439"/>
                </a:cubicBezTo>
                <a:cubicBezTo>
                  <a:pt x="674445" y="2593003"/>
                  <a:pt x="668014" y="2593905"/>
                  <a:pt x="661583" y="2594583"/>
                </a:cubicBezTo>
                <a:close/>
                <a:moveTo>
                  <a:pt x="641737" y="4579392"/>
                </a:moveTo>
                <a:cubicBezTo>
                  <a:pt x="640877" y="4575456"/>
                  <a:pt x="642570" y="4571112"/>
                  <a:pt x="647702" y="4569194"/>
                </a:cubicBezTo>
                <a:cubicBezTo>
                  <a:pt x="681326" y="4556668"/>
                  <a:pt x="716641" y="4551932"/>
                  <a:pt x="752071" y="4546852"/>
                </a:cubicBezTo>
                <a:cubicBezTo>
                  <a:pt x="791447" y="4541325"/>
                  <a:pt x="831277" y="4532638"/>
                  <a:pt x="871218" y="4533540"/>
                </a:cubicBezTo>
                <a:cubicBezTo>
                  <a:pt x="884195" y="4533765"/>
                  <a:pt x="884757" y="4550240"/>
                  <a:pt x="875166" y="4553510"/>
                </a:cubicBezTo>
                <a:lnTo>
                  <a:pt x="875281" y="4553623"/>
                </a:lnTo>
                <a:cubicBezTo>
                  <a:pt x="831051" y="4568630"/>
                  <a:pt x="782421" y="4573257"/>
                  <a:pt x="736275" y="4580138"/>
                </a:cubicBezTo>
                <a:cubicBezTo>
                  <a:pt x="707842" y="4584314"/>
                  <a:pt x="679972" y="4588715"/>
                  <a:pt x="651088" y="4587135"/>
                </a:cubicBezTo>
                <a:cubicBezTo>
                  <a:pt x="646010" y="4586851"/>
                  <a:pt x="642598" y="4583328"/>
                  <a:pt x="641737" y="4579392"/>
                </a:cubicBezTo>
                <a:close/>
                <a:moveTo>
                  <a:pt x="637889" y="2592665"/>
                </a:moveTo>
                <a:cubicBezTo>
                  <a:pt x="638002" y="2593003"/>
                  <a:pt x="638002" y="2593229"/>
                  <a:pt x="638002" y="2593454"/>
                </a:cubicBezTo>
                <a:cubicBezTo>
                  <a:pt x="638227" y="2593341"/>
                  <a:pt x="638341" y="2593116"/>
                  <a:pt x="638341" y="2593003"/>
                </a:cubicBezTo>
                <a:cubicBezTo>
                  <a:pt x="638227" y="2592890"/>
                  <a:pt x="638002" y="2592777"/>
                  <a:pt x="637889" y="2592665"/>
                </a:cubicBezTo>
                <a:close/>
                <a:moveTo>
                  <a:pt x="630412" y="756453"/>
                </a:moveTo>
                <a:cubicBezTo>
                  <a:pt x="628325" y="753041"/>
                  <a:pt x="628127" y="748471"/>
                  <a:pt x="631456" y="745426"/>
                </a:cubicBezTo>
                <a:cubicBezTo>
                  <a:pt x="643190" y="734594"/>
                  <a:pt x="651539" y="716429"/>
                  <a:pt x="665192" y="708531"/>
                </a:cubicBezTo>
                <a:cubicBezTo>
                  <a:pt x="671397" y="704920"/>
                  <a:pt x="681214" y="707288"/>
                  <a:pt x="681552" y="715865"/>
                </a:cubicBezTo>
                <a:cubicBezTo>
                  <a:pt x="682455" y="738880"/>
                  <a:pt x="660001" y="753548"/>
                  <a:pt x="640707" y="760544"/>
                </a:cubicBezTo>
                <a:cubicBezTo>
                  <a:pt x="636476" y="762123"/>
                  <a:pt x="632500" y="759867"/>
                  <a:pt x="630412" y="756453"/>
                </a:cubicBezTo>
                <a:close/>
                <a:moveTo>
                  <a:pt x="606070" y="852048"/>
                </a:moveTo>
                <a:cubicBezTo>
                  <a:pt x="710774" y="733804"/>
                  <a:pt x="838836" y="617817"/>
                  <a:pt x="979759" y="544365"/>
                </a:cubicBezTo>
                <a:cubicBezTo>
                  <a:pt x="994427" y="536806"/>
                  <a:pt x="1007177" y="555535"/>
                  <a:pt x="993976" y="565914"/>
                </a:cubicBezTo>
                <a:cubicBezTo>
                  <a:pt x="938916" y="609128"/>
                  <a:pt x="876859" y="642864"/>
                  <a:pt x="821460" y="685964"/>
                </a:cubicBezTo>
                <a:cubicBezTo>
                  <a:pt x="749926" y="741815"/>
                  <a:pt x="686969" y="807030"/>
                  <a:pt x="615886" y="863331"/>
                </a:cubicBezTo>
                <a:cubicBezTo>
                  <a:pt x="609003" y="868748"/>
                  <a:pt x="600541" y="858254"/>
                  <a:pt x="606070" y="852048"/>
                </a:cubicBezTo>
                <a:close/>
                <a:moveTo>
                  <a:pt x="597820" y="1724951"/>
                </a:moveTo>
                <a:cubicBezTo>
                  <a:pt x="597891" y="1738265"/>
                  <a:pt x="599584" y="1751692"/>
                  <a:pt x="603024" y="1765062"/>
                </a:cubicBezTo>
                <a:cubicBezTo>
                  <a:pt x="603251" y="1756940"/>
                  <a:pt x="603475" y="1748816"/>
                  <a:pt x="603701" y="1740692"/>
                </a:cubicBezTo>
                <a:cubicBezTo>
                  <a:pt x="604041" y="1727039"/>
                  <a:pt x="603251" y="1707746"/>
                  <a:pt x="602347" y="1685518"/>
                </a:cubicBezTo>
                <a:cubicBezTo>
                  <a:pt x="599302" y="1698436"/>
                  <a:pt x="597750" y="1711638"/>
                  <a:pt x="597820" y="1724951"/>
                </a:cubicBezTo>
                <a:close/>
                <a:moveTo>
                  <a:pt x="596932" y="2374565"/>
                </a:moveTo>
                <a:cubicBezTo>
                  <a:pt x="618595" y="2314540"/>
                  <a:pt x="639920" y="2254290"/>
                  <a:pt x="657634" y="2192685"/>
                </a:cubicBezTo>
                <a:cubicBezTo>
                  <a:pt x="693739" y="2067219"/>
                  <a:pt x="717095" y="1939157"/>
                  <a:pt x="750605" y="1813240"/>
                </a:cubicBezTo>
                <a:cubicBezTo>
                  <a:pt x="753990" y="1800603"/>
                  <a:pt x="774299" y="1805682"/>
                  <a:pt x="772719" y="1818318"/>
                </a:cubicBezTo>
                <a:cubicBezTo>
                  <a:pt x="755683" y="1958000"/>
                  <a:pt x="714162" y="2097005"/>
                  <a:pt x="673204" y="2231273"/>
                </a:cubicBezTo>
                <a:cubicBezTo>
                  <a:pt x="657070" y="2284302"/>
                  <a:pt x="640259" y="2338122"/>
                  <a:pt x="621755" y="2391377"/>
                </a:cubicBezTo>
                <a:cubicBezTo>
                  <a:pt x="627170" y="2380207"/>
                  <a:pt x="632586" y="2369150"/>
                  <a:pt x="637663" y="2357866"/>
                </a:cubicBezTo>
                <a:cubicBezTo>
                  <a:pt x="672415" y="2280127"/>
                  <a:pt x="699720" y="2199117"/>
                  <a:pt x="735035" y="2121716"/>
                </a:cubicBezTo>
                <a:cubicBezTo>
                  <a:pt x="740112" y="2110320"/>
                  <a:pt x="759179" y="2116525"/>
                  <a:pt x="755908" y="2128710"/>
                </a:cubicBezTo>
                <a:cubicBezTo>
                  <a:pt x="734244" y="2208480"/>
                  <a:pt x="702201" y="2294230"/>
                  <a:pt x="663727" y="2376032"/>
                </a:cubicBezTo>
                <a:cubicBezTo>
                  <a:pt x="696561" y="2329660"/>
                  <a:pt x="727813" y="2282272"/>
                  <a:pt x="752524" y="2230256"/>
                </a:cubicBezTo>
                <a:cubicBezTo>
                  <a:pt x="803296" y="2123634"/>
                  <a:pt x="848766" y="2012384"/>
                  <a:pt x="907212" y="1909709"/>
                </a:cubicBezTo>
                <a:cubicBezTo>
                  <a:pt x="915786" y="1894703"/>
                  <a:pt x="939706" y="1907791"/>
                  <a:pt x="933726" y="1923475"/>
                </a:cubicBezTo>
                <a:cubicBezTo>
                  <a:pt x="876410" y="2072747"/>
                  <a:pt x="806230" y="2220893"/>
                  <a:pt x="719013" y="2356964"/>
                </a:cubicBezTo>
                <a:cubicBezTo>
                  <a:pt x="837596" y="2201372"/>
                  <a:pt x="944897" y="2036980"/>
                  <a:pt x="1074989" y="1890866"/>
                </a:cubicBezTo>
                <a:cubicBezTo>
                  <a:pt x="1086947" y="1877327"/>
                  <a:pt x="1107822" y="1891544"/>
                  <a:pt x="1098006" y="1907228"/>
                </a:cubicBezTo>
                <a:cubicBezTo>
                  <a:pt x="1016544" y="2037207"/>
                  <a:pt x="913981" y="2157256"/>
                  <a:pt x="821462" y="2279676"/>
                </a:cubicBezTo>
                <a:cubicBezTo>
                  <a:pt x="797204" y="2311720"/>
                  <a:pt x="773284" y="2344891"/>
                  <a:pt x="748687" y="2377724"/>
                </a:cubicBezTo>
                <a:cubicBezTo>
                  <a:pt x="756359" y="2370954"/>
                  <a:pt x="764032" y="2364185"/>
                  <a:pt x="771479" y="2357302"/>
                </a:cubicBezTo>
                <a:cubicBezTo>
                  <a:pt x="836693" y="2297504"/>
                  <a:pt x="899201" y="2231724"/>
                  <a:pt x="970283" y="2179258"/>
                </a:cubicBezTo>
                <a:cubicBezTo>
                  <a:pt x="980551" y="2171586"/>
                  <a:pt x="993300" y="2186027"/>
                  <a:pt x="985177" y="2195732"/>
                </a:cubicBezTo>
                <a:cubicBezTo>
                  <a:pt x="940270" y="2249551"/>
                  <a:pt x="887016" y="2297390"/>
                  <a:pt x="833647" y="2344327"/>
                </a:cubicBezTo>
                <a:cubicBezTo>
                  <a:pt x="898751" y="2295134"/>
                  <a:pt x="964641" y="2246730"/>
                  <a:pt x="1032114" y="2200696"/>
                </a:cubicBezTo>
                <a:cubicBezTo>
                  <a:pt x="1043847" y="2192685"/>
                  <a:pt x="1057839" y="2212430"/>
                  <a:pt x="1046443" y="2221005"/>
                </a:cubicBezTo>
                <a:cubicBezTo>
                  <a:pt x="964191" y="2282836"/>
                  <a:pt x="881149" y="2343876"/>
                  <a:pt x="801152" y="2408640"/>
                </a:cubicBezTo>
                <a:cubicBezTo>
                  <a:pt x="814354" y="2401871"/>
                  <a:pt x="827441" y="2395213"/>
                  <a:pt x="840416" y="2388668"/>
                </a:cubicBezTo>
                <a:cubicBezTo>
                  <a:pt x="929440" y="2343536"/>
                  <a:pt x="1025005" y="2286558"/>
                  <a:pt x="1123618" y="2265910"/>
                </a:cubicBezTo>
                <a:cubicBezTo>
                  <a:pt x="1136029" y="2263316"/>
                  <a:pt x="1141333" y="2279564"/>
                  <a:pt x="1131064" y="2285995"/>
                </a:cubicBezTo>
                <a:cubicBezTo>
                  <a:pt x="1037641" y="2344102"/>
                  <a:pt x="926393" y="2378064"/>
                  <a:pt x="828345" y="2429401"/>
                </a:cubicBezTo>
                <a:cubicBezTo>
                  <a:pt x="810518" y="2438652"/>
                  <a:pt x="793028" y="2448694"/>
                  <a:pt x="775541" y="2458624"/>
                </a:cubicBezTo>
                <a:cubicBezTo>
                  <a:pt x="808825" y="2452306"/>
                  <a:pt x="842222" y="2448694"/>
                  <a:pt x="875055" y="2448694"/>
                </a:cubicBezTo>
                <a:cubicBezTo>
                  <a:pt x="890400" y="2448694"/>
                  <a:pt x="893334" y="2471937"/>
                  <a:pt x="877537" y="2472840"/>
                </a:cubicBezTo>
                <a:cubicBezTo>
                  <a:pt x="806567" y="2476902"/>
                  <a:pt x="737065" y="2491682"/>
                  <a:pt x="673317" y="2524402"/>
                </a:cubicBezTo>
                <a:cubicBezTo>
                  <a:pt x="670722" y="2525756"/>
                  <a:pt x="668352" y="2527336"/>
                  <a:pt x="665871" y="2528690"/>
                </a:cubicBezTo>
                <a:cubicBezTo>
                  <a:pt x="711906" y="2516617"/>
                  <a:pt x="758954" y="2506010"/>
                  <a:pt x="806230" y="2502402"/>
                </a:cubicBezTo>
                <a:cubicBezTo>
                  <a:pt x="819770" y="2501385"/>
                  <a:pt x="820785" y="2522597"/>
                  <a:pt x="808260" y="2525418"/>
                </a:cubicBezTo>
                <a:cubicBezTo>
                  <a:pt x="761212" y="2535911"/>
                  <a:pt x="714274" y="2544148"/>
                  <a:pt x="668127" y="2558702"/>
                </a:cubicBezTo>
                <a:cubicBezTo>
                  <a:pt x="657972" y="2561862"/>
                  <a:pt x="646351" y="2565021"/>
                  <a:pt x="634391" y="2568406"/>
                </a:cubicBezTo>
                <a:cubicBezTo>
                  <a:pt x="634504" y="2568858"/>
                  <a:pt x="634617" y="2569310"/>
                  <a:pt x="634730" y="2569760"/>
                </a:cubicBezTo>
                <a:cubicBezTo>
                  <a:pt x="733342" y="2543245"/>
                  <a:pt x="840643" y="2537265"/>
                  <a:pt x="941286" y="2531850"/>
                </a:cubicBezTo>
                <a:cubicBezTo>
                  <a:pt x="977730" y="2529932"/>
                  <a:pt x="1014174" y="2528577"/>
                  <a:pt x="1050618" y="2527674"/>
                </a:cubicBezTo>
                <a:cubicBezTo>
                  <a:pt x="1126890" y="2515489"/>
                  <a:pt x="1205532" y="2515151"/>
                  <a:pt x="1282369" y="2507479"/>
                </a:cubicBezTo>
                <a:cubicBezTo>
                  <a:pt x="1284399" y="2507252"/>
                  <a:pt x="1286317" y="2507591"/>
                  <a:pt x="1288010" y="2508043"/>
                </a:cubicBezTo>
                <a:cubicBezTo>
                  <a:pt x="1292749" y="2503303"/>
                  <a:pt x="1297375" y="2498452"/>
                  <a:pt x="1302113" y="2493825"/>
                </a:cubicBezTo>
                <a:cubicBezTo>
                  <a:pt x="1226857" y="2499693"/>
                  <a:pt x="1150809" y="2500144"/>
                  <a:pt x="1075553" y="2504544"/>
                </a:cubicBezTo>
                <a:cubicBezTo>
                  <a:pt x="1001649" y="2508832"/>
                  <a:pt x="926844" y="2520679"/>
                  <a:pt x="852941" y="2516392"/>
                </a:cubicBezTo>
                <a:cubicBezTo>
                  <a:pt x="841207" y="2515715"/>
                  <a:pt x="842222" y="2500031"/>
                  <a:pt x="852265" y="2497211"/>
                </a:cubicBezTo>
                <a:cubicBezTo>
                  <a:pt x="919171" y="2478594"/>
                  <a:pt x="994881" y="2468100"/>
                  <a:pt x="1071605" y="2463135"/>
                </a:cubicBezTo>
                <a:cubicBezTo>
                  <a:pt x="1072393" y="2462685"/>
                  <a:pt x="1072958" y="2461896"/>
                  <a:pt x="1073861" y="2461669"/>
                </a:cubicBezTo>
                <a:cubicBezTo>
                  <a:pt x="1119557" y="2452643"/>
                  <a:pt x="1165928" y="2449259"/>
                  <a:pt x="1211964" y="2443278"/>
                </a:cubicBezTo>
                <a:cubicBezTo>
                  <a:pt x="1251002" y="2438202"/>
                  <a:pt x="1291169" y="2429739"/>
                  <a:pt x="1330885" y="2428160"/>
                </a:cubicBezTo>
                <a:cubicBezTo>
                  <a:pt x="1332803" y="2427482"/>
                  <a:pt x="1334947" y="2427030"/>
                  <a:pt x="1336977" y="2426354"/>
                </a:cubicBezTo>
                <a:cubicBezTo>
                  <a:pt x="1263752" y="2434026"/>
                  <a:pt x="1189398" y="2435268"/>
                  <a:pt x="1116510" y="2443956"/>
                </a:cubicBezTo>
                <a:cubicBezTo>
                  <a:pt x="1051747" y="2451628"/>
                  <a:pt x="987659" y="2466070"/>
                  <a:pt x="922443" y="2469229"/>
                </a:cubicBezTo>
                <a:cubicBezTo>
                  <a:pt x="911161" y="2469793"/>
                  <a:pt x="907550" y="2451064"/>
                  <a:pt x="918269" y="2447341"/>
                </a:cubicBezTo>
                <a:cubicBezTo>
                  <a:pt x="1008645" y="2415862"/>
                  <a:pt x="1112109" y="2405932"/>
                  <a:pt x="1207450" y="2397808"/>
                </a:cubicBezTo>
                <a:cubicBezTo>
                  <a:pt x="1233852" y="2395552"/>
                  <a:pt x="1260480" y="2393182"/>
                  <a:pt x="1287107" y="2391603"/>
                </a:cubicBezTo>
                <a:cubicBezTo>
                  <a:pt x="1293313" y="2390700"/>
                  <a:pt x="1299519" y="2389573"/>
                  <a:pt x="1305723" y="2388444"/>
                </a:cubicBezTo>
                <a:cubicBezTo>
                  <a:pt x="1306287" y="2388331"/>
                  <a:pt x="1306514" y="2387880"/>
                  <a:pt x="1307077" y="2387880"/>
                </a:cubicBezTo>
                <a:cubicBezTo>
                  <a:pt x="1307868" y="2387880"/>
                  <a:pt x="1308545" y="2387767"/>
                  <a:pt x="1309334" y="2387767"/>
                </a:cubicBezTo>
                <a:cubicBezTo>
                  <a:pt x="1311027" y="2387540"/>
                  <a:pt x="1312606" y="2387315"/>
                  <a:pt x="1314299" y="2386978"/>
                </a:cubicBezTo>
                <a:cubicBezTo>
                  <a:pt x="1354353" y="2378627"/>
                  <a:pt x="1394408" y="2370842"/>
                  <a:pt x="1434463" y="2362492"/>
                </a:cubicBezTo>
                <a:cubicBezTo>
                  <a:pt x="1435590" y="2362267"/>
                  <a:pt x="1436381" y="2362492"/>
                  <a:pt x="1437395" y="2362492"/>
                </a:cubicBezTo>
                <a:cubicBezTo>
                  <a:pt x="1440330" y="2359446"/>
                  <a:pt x="1443602" y="2355949"/>
                  <a:pt x="1446648" y="2352790"/>
                </a:cubicBezTo>
                <a:cubicBezTo>
                  <a:pt x="1385833" y="2366216"/>
                  <a:pt x="1320730" y="2378854"/>
                  <a:pt x="1259577" y="2376484"/>
                </a:cubicBezTo>
                <a:cubicBezTo>
                  <a:pt x="1215687" y="2385172"/>
                  <a:pt x="1171346" y="2393069"/>
                  <a:pt x="1127116" y="2394198"/>
                </a:cubicBezTo>
                <a:cubicBezTo>
                  <a:pt x="1118766" y="2394423"/>
                  <a:pt x="1115946" y="2382125"/>
                  <a:pt x="1124295" y="2379530"/>
                </a:cubicBezTo>
                <a:cubicBezTo>
                  <a:pt x="1186803" y="2360237"/>
                  <a:pt x="1253597" y="2353466"/>
                  <a:pt x="1317571" y="2339362"/>
                </a:cubicBezTo>
                <a:cubicBezTo>
                  <a:pt x="1374211" y="2326840"/>
                  <a:pt x="1429611" y="2305401"/>
                  <a:pt x="1487605" y="2301226"/>
                </a:cubicBezTo>
                <a:cubicBezTo>
                  <a:pt x="1490087" y="2301000"/>
                  <a:pt x="1492344" y="2301678"/>
                  <a:pt x="1494374" y="2302581"/>
                </a:cubicBezTo>
                <a:cubicBezTo>
                  <a:pt x="1499001" y="2297955"/>
                  <a:pt x="1503739" y="2293554"/>
                  <a:pt x="1508478" y="2288928"/>
                </a:cubicBezTo>
                <a:cubicBezTo>
                  <a:pt x="1489523" y="2290959"/>
                  <a:pt x="1470680" y="2292200"/>
                  <a:pt x="1451726" y="2292540"/>
                </a:cubicBezTo>
                <a:cubicBezTo>
                  <a:pt x="1451162" y="2292652"/>
                  <a:pt x="1450484" y="2292876"/>
                  <a:pt x="1449920" y="2292991"/>
                </a:cubicBezTo>
                <a:cubicBezTo>
                  <a:pt x="1409413" y="2304499"/>
                  <a:pt x="1364058" y="2326726"/>
                  <a:pt x="1321633" y="2321310"/>
                </a:cubicBezTo>
                <a:cubicBezTo>
                  <a:pt x="1316104" y="2320521"/>
                  <a:pt x="1313735" y="2312734"/>
                  <a:pt x="1317571" y="2308899"/>
                </a:cubicBezTo>
                <a:cubicBezTo>
                  <a:pt x="1347696" y="2278886"/>
                  <a:pt x="1398583" y="2269974"/>
                  <a:pt x="1438523" y="2258351"/>
                </a:cubicBezTo>
                <a:cubicBezTo>
                  <a:pt x="1490200" y="2243232"/>
                  <a:pt x="1546952" y="2221795"/>
                  <a:pt x="1601111" y="2221118"/>
                </a:cubicBezTo>
                <a:cubicBezTo>
                  <a:pt x="1623902" y="2211527"/>
                  <a:pt x="1647258" y="2207804"/>
                  <a:pt x="1670952" y="2213333"/>
                </a:cubicBezTo>
                <a:cubicBezTo>
                  <a:pt x="1684830" y="2216604"/>
                  <a:pt x="1691262" y="2225970"/>
                  <a:pt x="1692728" y="2236802"/>
                </a:cubicBezTo>
                <a:cubicBezTo>
                  <a:pt x="1719017" y="2211752"/>
                  <a:pt x="1747111" y="2188284"/>
                  <a:pt x="1779154" y="2178018"/>
                </a:cubicBezTo>
                <a:cubicBezTo>
                  <a:pt x="1796644" y="2172376"/>
                  <a:pt x="1813342" y="2177678"/>
                  <a:pt x="1824061" y="2188849"/>
                </a:cubicBezTo>
                <a:cubicBezTo>
                  <a:pt x="1843241" y="2176099"/>
                  <a:pt x="1865356" y="2158611"/>
                  <a:pt x="1840533" y="2143830"/>
                </a:cubicBezTo>
                <a:cubicBezTo>
                  <a:pt x="1620291" y="2198327"/>
                  <a:pt x="1394633" y="2259818"/>
                  <a:pt x="1171346" y="2298405"/>
                </a:cubicBezTo>
                <a:cubicBezTo>
                  <a:pt x="1160626" y="2300324"/>
                  <a:pt x="1158031" y="2283738"/>
                  <a:pt x="1167734" y="2280240"/>
                </a:cubicBezTo>
                <a:cubicBezTo>
                  <a:pt x="1375340" y="2205096"/>
                  <a:pt x="1603931" y="2157144"/>
                  <a:pt x="1821578" y="2118105"/>
                </a:cubicBezTo>
                <a:cubicBezTo>
                  <a:pt x="1822029" y="2116525"/>
                  <a:pt x="1822481" y="2114720"/>
                  <a:pt x="1823271" y="2113366"/>
                </a:cubicBezTo>
                <a:cubicBezTo>
                  <a:pt x="1825978" y="2108514"/>
                  <a:pt x="1828236" y="2103436"/>
                  <a:pt x="1830718" y="2098474"/>
                </a:cubicBezTo>
                <a:cubicBezTo>
                  <a:pt x="1733572" y="2123295"/>
                  <a:pt x="1633379" y="2147440"/>
                  <a:pt x="1534654" y="2161770"/>
                </a:cubicBezTo>
                <a:cubicBezTo>
                  <a:pt x="1523033" y="2163462"/>
                  <a:pt x="1520889" y="2145183"/>
                  <a:pt x="1531495" y="2141912"/>
                </a:cubicBezTo>
                <a:cubicBezTo>
                  <a:pt x="1556204" y="2134353"/>
                  <a:pt x="1581141" y="2127358"/>
                  <a:pt x="1606188" y="2120812"/>
                </a:cubicBezTo>
                <a:cubicBezTo>
                  <a:pt x="1647709" y="2109981"/>
                  <a:pt x="1689456" y="2100504"/>
                  <a:pt x="1731429" y="2091590"/>
                </a:cubicBezTo>
                <a:cubicBezTo>
                  <a:pt x="1750835" y="2087415"/>
                  <a:pt x="1770580" y="2082226"/>
                  <a:pt x="1789986" y="2079291"/>
                </a:cubicBezTo>
                <a:cubicBezTo>
                  <a:pt x="1798562" y="2077937"/>
                  <a:pt x="1806460" y="2077035"/>
                  <a:pt x="1814470" y="2073198"/>
                </a:cubicBezTo>
                <a:cubicBezTo>
                  <a:pt x="1818419" y="2071280"/>
                  <a:pt x="1822256" y="2069024"/>
                  <a:pt x="1825754" y="2066316"/>
                </a:cubicBezTo>
                <a:cubicBezTo>
                  <a:pt x="1826994" y="2065414"/>
                  <a:pt x="1832974" y="2058644"/>
                  <a:pt x="1833990" y="2058756"/>
                </a:cubicBezTo>
                <a:cubicBezTo>
                  <a:pt x="1801720" y="2055711"/>
                  <a:pt x="1769114" y="2055598"/>
                  <a:pt x="1736844" y="2058644"/>
                </a:cubicBezTo>
                <a:cubicBezTo>
                  <a:pt x="1705252" y="2061578"/>
                  <a:pt x="1674675" y="2068009"/>
                  <a:pt x="1643873" y="2075230"/>
                </a:cubicBezTo>
                <a:cubicBezTo>
                  <a:pt x="1616455" y="2081548"/>
                  <a:pt x="1587007" y="2092832"/>
                  <a:pt x="1558575" y="2091590"/>
                </a:cubicBezTo>
                <a:cubicBezTo>
                  <a:pt x="1549434" y="2091252"/>
                  <a:pt x="1545260" y="2080082"/>
                  <a:pt x="1553159" y="2074552"/>
                </a:cubicBezTo>
                <a:cubicBezTo>
                  <a:pt x="1579222" y="2056162"/>
                  <a:pt x="1614989" y="2049392"/>
                  <a:pt x="1645340" y="2039689"/>
                </a:cubicBezTo>
                <a:cubicBezTo>
                  <a:pt x="1657187" y="2035853"/>
                  <a:pt x="1669711" y="2031677"/>
                  <a:pt x="1682348" y="2028631"/>
                </a:cubicBezTo>
                <a:cubicBezTo>
                  <a:pt x="1683363" y="2027278"/>
                  <a:pt x="1684717" y="2026036"/>
                  <a:pt x="1686409" y="2025022"/>
                </a:cubicBezTo>
                <a:cubicBezTo>
                  <a:pt x="1660459" y="2030098"/>
                  <a:pt x="1634734" y="2033144"/>
                  <a:pt x="1611603" y="2033708"/>
                </a:cubicBezTo>
                <a:cubicBezTo>
                  <a:pt x="1599530" y="2034048"/>
                  <a:pt x="1599418" y="2014302"/>
                  <a:pt x="1611040" y="2012836"/>
                </a:cubicBezTo>
                <a:cubicBezTo>
                  <a:pt x="1650981" y="2007758"/>
                  <a:pt x="1690132" y="2001214"/>
                  <a:pt x="1728043" y="1987110"/>
                </a:cubicBezTo>
                <a:cubicBezTo>
                  <a:pt x="1761554" y="1974699"/>
                  <a:pt x="1791227" y="1955743"/>
                  <a:pt x="1823610" y="1941640"/>
                </a:cubicBezTo>
                <a:cubicBezTo>
                  <a:pt x="1823948" y="1941076"/>
                  <a:pt x="1824625" y="1940513"/>
                  <a:pt x="1824964" y="1939948"/>
                </a:cubicBezTo>
                <a:cubicBezTo>
                  <a:pt x="1821917" y="1939384"/>
                  <a:pt x="1818870" y="1938593"/>
                  <a:pt x="1815938" y="1937918"/>
                </a:cubicBezTo>
                <a:cubicBezTo>
                  <a:pt x="1783894" y="1961385"/>
                  <a:pt x="1743275" y="1975150"/>
                  <a:pt x="1706267" y="1975940"/>
                </a:cubicBezTo>
                <a:cubicBezTo>
                  <a:pt x="1694421" y="1976165"/>
                  <a:pt x="1695097" y="1960256"/>
                  <a:pt x="1703108" y="1955743"/>
                </a:cubicBezTo>
                <a:cubicBezTo>
                  <a:pt x="1733459" y="1938707"/>
                  <a:pt x="1770016" y="1935885"/>
                  <a:pt x="1798900" y="1915125"/>
                </a:cubicBezTo>
                <a:cubicBezTo>
                  <a:pt x="1823722" y="1897298"/>
                  <a:pt x="1842002" y="1874958"/>
                  <a:pt x="1847642" y="1845285"/>
                </a:cubicBezTo>
                <a:cubicBezTo>
                  <a:pt x="1846852" y="1844946"/>
                  <a:pt x="1845836" y="1844607"/>
                  <a:pt x="1845046" y="1844268"/>
                </a:cubicBezTo>
                <a:cubicBezTo>
                  <a:pt x="1831395" y="1851940"/>
                  <a:pt x="1817855" y="1859839"/>
                  <a:pt x="1804203" y="1867963"/>
                </a:cubicBezTo>
                <a:cubicBezTo>
                  <a:pt x="1795289" y="1873152"/>
                  <a:pt x="1784571" y="1862320"/>
                  <a:pt x="1791791" y="1854084"/>
                </a:cubicBezTo>
                <a:cubicBezTo>
                  <a:pt x="1809280" y="1834226"/>
                  <a:pt x="1879685" y="1794736"/>
                  <a:pt x="1783443" y="1791577"/>
                </a:cubicBezTo>
                <a:cubicBezTo>
                  <a:pt x="1735491" y="1789998"/>
                  <a:pt x="1687200" y="1790674"/>
                  <a:pt x="1640037" y="1801619"/>
                </a:cubicBezTo>
                <a:cubicBezTo>
                  <a:pt x="1583283" y="1814708"/>
                  <a:pt x="1530705" y="1833888"/>
                  <a:pt x="1471808" y="1831744"/>
                </a:cubicBezTo>
                <a:cubicBezTo>
                  <a:pt x="1459171" y="1831293"/>
                  <a:pt x="1454321" y="1818431"/>
                  <a:pt x="1461316" y="1808726"/>
                </a:cubicBezTo>
                <a:cubicBezTo>
                  <a:pt x="1482978" y="1778828"/>
                  <a:pt x="1625144" y="1587920"/>
                  <a:pt x="1514119" y="1614887"/>
                </a:cubicBezTo>
                <a:cubicBezTo>
                  <a:pt x="1506559" y="1630344"/>
                  <a:pt x="1496067" y="1645238"/>
                  <a:pt x="1487266" y="1658213"/>
                </a:cubicBezTo>
                <a:cubicBezTo>
                  <a:pt x="1474743" y="1676605"/>
                  <a:pt x="1461879" y="1697026"/>
                  <a:pt x="1443375" y="1709776"/>
                </a:cubicBezTo>
                <a:cubicBezTo>
                  <a:pt x="1436831" y="1714289"/>
                  <a:pt x="1425210" y="1709212"/>
                  <a:pt x="1429159" y="1700186"/>
                </a:cubicBezTo>
                <a:cubicBezTo>
                  <a:pt x="1439540" y="1676605"/>
                  <a:pt x="1457592" y="1656972"/>
                  <a:pt x="1470793" y="1634858"/>
                </a:cubicBezTo>
                <a:cubicBezTo>
                  <a:pt x="1480046" y="1619513"/>
                  <a:pt x="1487266" y="1605183"/>
                  <a:pt x="1497760" y="1590515"/>
                </a:cubicBezTo>
                <a:cubicBezTo>
                  <a:pt x="1509267" y="1574493"/>
                  <a:pt x="1519310" y="1557457"/>
                  <a:pt x="1527885" y="1539630"/>
                </a:cubicBezTo>
                <a:cubicBezTo>
                  <a:pt x="1532059" y="1530942"/>
                  <a:pt x="1535782" y="1520222"/>
                  <a:pt x="1530480" y="1512100"/>
                </a:cubicBezTo>
                <a:cubicBezTo>
                  <a:pt x="1526417" y="1505781"/>
                  <a:pt x="1517843" y="1503637"/>
                  <a:pt x="1510622" y="1505668"/>
                </a:cubicBezTo>
                <a:cubicBezTo>
                  <a:pt x="1503514" y="1507699"/>
                  <a:pt x="1497760" y="1513341"/>
                  <a:pt x="1494036" y="1519772"/>
                </a:cubicBezTo>
                <a:cubicBezTo>
                  <a:pt x="1476435" y="1550010"/>
                  <a:pt x="1465829" y="1585890"/>
                  <a:pt x="1452064" y="1618159"/>
                </a:cubicBezTo>
                <a:cubicBezTo>
                  <a:pt x="1448115" y="1627524"/>
                  <a:pt x="1432995" y="1622220"/>
                  <a:pt x="1433559" y="1612855"/>
                </a:cubicBezTo>
                <a:cubicBezTo>
                  <a:pt x="1435365" y="1581377"/>
                  <a:pt x="1445407" y="1551928"/>
                  <a:pt x="1460300" y="1524172"/>
                </a:cubicBezTo>
                <a:cubicBezTo>
                  <a:pt x="1469551" y="1506796"/>
                  <a:pt x="1484559" y="1491226"/>
                  <a:pt x="1491441" y="1472834"/>
                </a:cubicBezTo>
                <a:cubicBezTo>
                  <a:pt x="1495615" y="1461213"/>
                  <a:pt x="1495842" y="1448576"/>
                  <a:pt x="1489523" y="1438986"/>
                </a:cubicBezTo>
                <a:cubicBezTo>
                  <a:pt x="1482076" y="1427591"/>
                  <a:pt x="1466844" y="1423078"/>
                  <a:pt x="1453417" y="1425334"/>
                </a:cubicBezTo>
                <a:cubicBezTo>
                  <a:pt x="1439991" y="1427478"/>
                  <a:pt x="1428031" y="1435263"/>
                  <a:pt x="1417650" y="1444062"/>
                </a:cubicBezTo>
                <a:cubicBezTo>
                  <a:pt x="1383238" y="1472948"/>
                  <a:pt x="1366426" y="1516273"/>
                  <a:pt x="1331675" y="1545045"/>
                </a:cubicBezTo>
                <a:cubicBezTo>
                  <a:pt x="1327387" y="1555764"/>
                  <a:pt x="1321859" y="1565806"/>
                  <a:pt x="1314074" y="1573929"/>
                </a:cubicBezTo>
                <a:cubicBezTo>
                  <a:pt x="1308319" y="1579797"/>
                  <a:pt x="1296133" y="1576412"/>
                  <a:pt x="1296585" y="1567272"/>
                </a:cubicBezTo>
                <a:cubicBezTo>
                  <a:pt x="1298051" y="1537372"/>
                  <a:pt x="1310915" y="1510069"/>
                  <a:pt x="1308997" y="1479492"/>
                </a:cubicBezTo>
                <a:cubicBezTo>
                  <a:pt x="1307756" y="1459407"/>
                  <a:pt x="1304935" y="1438310"/>
                  <a:pt x="1296585" y="1419692"/>
                </a:cubicBezTo>
                <a:cubicBezTo>
                  <a:pt x="1295231" y="1416871"/>
                  <a:pt x="1270408" y="1367453"/>
                  <a:pt x="1260254" y="1391711"/>
                </a:cubicBezTo>
                <a:cubicBezTo>
                  <a:pt x="1254951" y="1404347"/>
                  <a:pt x="1239945" y="1406717"/>
                  <a:pt x="1232046" y="1394870"/>
                </a:cubicBezTo>
                <a:cubicBezTo>
                  <a:pt x="1210383" y="1362262"/>
                  <a:pt x="1182740" y="1404347"/>
                  <a:pt x="1172924" y="1426801"/>
                </a:cubicBezTo>
                <a:cubicBezTo>
                  <a:pt x="1175971" y="1445643"/>
                  <a:pt x="1174278" y="1465501"/>
                  <a:pt x="1167960" y="1481410"/>
                </a:cubicBezTo>
                <a:cubicBezTo>
                  <a:pt x="1162544" y="1495175"/>
                  <a:pt x="1144718" y="1491790"/>
                  <a:pt x="1143249" y="1477574"/>
                </a:cubicBezTo>
                <a:cubicBezTo>
                  <a:pt x="1141107" y="1456700"/>
                  <a:pt x="1149005" y="1428493"/>
                  <a:pt x="1135126" y="1410780"/>
                </a:cubicBezTo>
                <a:cubicBezTo>
                  <a:pt x="1133772" y="1408974"/>
                  <a:pt x="1132305" y="1407394"/>
                  <a:pt x="1130839" y="1406040"/>
                </a:cubicBezTo>
                <a:cubicBezTo>
                  <a:pt x="1098908" y="1429396"/>
                  <a:pt x="1067091" y="1452976"/>
                  <a:pt x="1035385" y="1476672"/>
                </a:cubicBezTo>
                <a:cubicBezTo>
                  <a:pt x="1024779" y="1502282"/>
                  <a:pt x="1013497" y="1527218"/>
                  <a:pt x="991270" y="1544143"/>
                </a:cubicBezTo>
                <a:cubicBezTo>
                  <a:pt x="991834" y="1548544"/>
                  <a:pt x="992173" y="1552830"/>
                  <a:pt x="992059" y="1556780"/>
                </a:cubicBezTo>
                <a:cubicBezTo>
                  <a:pt x="991721" y="1569868"/>
                  <a:pt x="971074" y="1571786"/>
                  <a:pt x="966899" y="1560052"/>
                </a:cubicBezTo>
                <a:cubicBezTo>
                  <a:pt x="956631" y="1531054"/>
                  <a:pt x="950877" y="1500140"/>
                  <a:pt x="932598" y="1474415"/>
                </a:cubicBezTo>
                <a:cubicBezTo>
                  <a:pt x="915449" y="1450381"/>
                  <a:pt x="866480" y="1387423"/>
                  <a:pt x="827104" y="1420595"/>
                </a:cubicBezTo>
                <a:cubicBezTo>
                  <a:pt x="819656" y="1426913"/>
                  <a:pt x="809614" y="1420369"/>
                  <a:pt x="806567" y="1413148"/>
                </a:cubicBezTo>
                <a:cubicBezTo>
                  <a:pt x="783213" y="1357636"/>
                  <a:pt x="743046" y="1458844"/>
                  <a:pt x="735148" y="1475430"/>
                </a:cubicBezTo>
                <a:cubicBezTo>
                  <a:pt x="735148" y="1476107"/>
                  <a:pt x="735260" y="1476558"/>
                  <a:pt x="735260" y="1477122"/>
                </a:cubicBezTo>
                <a:cubicBezTo>
                  <a:pt x="736162" y="1493934"/>
                  <a:pt x="710664" y="1494385"/>
                  <a:pt x="706941" y="1479265"/>
                </a:cubicBezTo>
                <a:cubicBezTo>
                  <a:pt x="691144" y="1414390"/>
                  <a:pt x="638792" y="1514695"/>
                  <a:pt x="637438" y="1548656"/>
                </a:cubicBezTo>
                <a:cubicBezTo>
                  <a:pt x="635746" y="1591418"/>
                  <a:pt x="634391" y="1634181"/>
                  <a:pt x="633149" y="1676942"/>
                </a:cubicBezTo>
                <a:cubicBezTo>
                  <a:pt x="631457" y="1731552"/>
                  <a:pt x="629878" y="1786274"/>
                  <a:pt x="627846" y="1840884"/>
                </a:cubicBezTo>
                <a:cubicBezTo>
                  <a:pt x="627058" y="1863562"/>
                  <a:pt x="626041" y="1886241"/>
                  <a:pt x="625139" y="1908920"/>
                </a:cubicBezTo>
                <a:cubicBezTo>
                  <a:pt x="634730" y="1791464"/>
                  <a:pt x="645335" y="1673897"/>
                  <a:pt x="651315" y="1556666"/>
                </a:cubicBezTo>
                <a:cubicBezTo>
                  <a:pt x="651993" y="1541886"/>
                  <a:pt x="673994" y="1545609"/>
                  <a:pt x="673656" y="1559826"/>
                </a:cubicBezTo>
                <a:cubicBezTo>
                  <a:pt x="671061" y="1660243"/>
                  <a:pt x="668240" y="1763595"/>
                  <a:pt x="662035" y="1866609"/>
                </a:cubicBezTo>
                <a:cubicBezTo>
                  <a:pt x="672075" y="1785484"/>
                  <a:pt x="682569" y="1704472"/>
                  <a:pt x="700283" y="1625832"/>
                </a:cubicBezTo>
                <a:cubicBezTo>
                  <a:pt x="702765" y="1614436"/>
                  <a:pt x="719803" y="1617595"/>
                  <a:pt x="719803" y="1628652"/>
                </a:cubicBezTo>
                <a:cubicBezTo>
                  <a:pt x="720141" y="1761226"/>
                  <a:pt x="690128" y="1898877"/>
                  <a:pt x="666998" y="2028970"/>
                </a:cubicBezTo>
                <a:cubicBezTo>
                  <a:pt x="646690" y="2142927"/>
                  <a:pt x="628524" y="2261736"/>
                  <a:pt x="596932" y="2374565"/>
                </a:cubicBezTo>
                <a:close/>
                <a:moveTo>
                  <a:pt x="581811" y="657645"/>
                </a:moveTo>
                <a:cubicBezTo>
                  <a:pt x="595914" y="638463"/>
                  <a:pt x="612613" y="621538"/>
                  <a:pt x="628748" y="604050"/>
                </a:cubicBezTo>
                <a:cubicBezTo>
                  <a:pt x="643642" y="587916"/>
                  <a:pt x="657632" y="569862"/>
                  <a:pt x="675910" y="557452"/>
                </a:cubicBezTo>
                <a:cubicBezTo>
                  <a:pt x="683131" y="552488"/>
                  <a:pt x="694640" y="560950"/>
                  <a:pt x="689676" y="569185"/>
                </a:cubicBezTo>
                <a:cubicBezTo>
                  <a:pt x="677941" y="588366"/>
                  <a:pt x="660904" y="603486"/>
                  <a:pt x="645334" y="619621"/>
                </a:cubicBezTo>
                <a:cubicBezTo>
                  <a:pt x="628748" y="636883"/>
                  <a:pt x="612725" y="654486"/>
                  <a:pt x="594221" y="669718"/>
                </a:cubicBezTo>
                <a:cubicBezTo>
                  <a:pt x="586437" y="676037"/>
                  <a:pt x="576057" y="665541"/>
                  <a:pt x="581811" y="657645"/>
                </a:cubicBezTo>
                <a:close/>
                <a:moveTo>
                  <a:pt x="575718" y="571104"/>
                </a:moveTo>
                <a:cubicBezTo>
                  <a:pt x="597156" y="539287"/>
                  <a:pt x="621977" y="510177"/>
                  <a:pt x="643528" y="478584"/>
                </a:cubicBezTo>
                <a:cubicBezTo>
                  <a:pt x="668239" y="442479"/>
                  <a:pt x="688773" y="402990"/>
                  <a:pt x="715288" y="368124"/>
                </a:cubicBezTo>
                <a:cubicBezTo>
                  <a:pt x="720816" y="360904"/>
                  <a:pt x="734243" y="368124"/>
                  <a:pt x="730972" y="376588"/>
                </a:cubicBezTo>
                <a:cubicBezTo>
                  <a:pt x="703214" y="449588"/>
                  <a:pt x="645334" y="527890"/>
                  <a:pt x="588693" y="581146"/>
                </a:cubicBezTo>
                <a:cubicBezTo>
                  <a:pt x="582037" y="587352"/>
                  <a:pt x="570528" y="579115"/>
                  <a:pt x="575718" y="571104"/>
                </a:cubicBezTo>
                <a:close/>
                <a:moveTo>
                  <a:pt x="575267" y="19710"/>
                </a:moveTo>
                <a:lnTo>
                  <a:pt x="578095" y="0"/>
                </a:lnTo>
                <a:lnTo>
                  <a:pt x="607699" y="0"/>
                </a:lnTo>
                <a:lnTo>
                  <a:pt x="598057" y="24108"/>
                </a:lnTo>
                <a:cubicBezTo>
                  <a:pt x="593207" y="34037"/>
                  <a:pt x="574703" y="32120"/>
                  <a:pt x="575267" y="19710"/>
                </a:cubicBezTo>
                <a:close/>
                <a:moveTo>
                  <a:pt x="566508" y="3741205"/>
                </a:moveTo>
                <a:cubicBezTo>
                  <a:pt x="565337" y="3737350"/>
                  <a:pt x="566409" y="3732558"/>
                  <a:pt x="570414" y="3730185"/>
                </a:cubicBezTo>
                <a:cubicBezTo>
                  <a:pt x="602233" y="3711232"/>
                  <a:pt x="637773" y="3698712"/>
                  <a:pt x="671622" y="3683931"/>
                </a:cubicBezTo>
                <a:cubicBezTo>
                  <a:pt x="690803" y="3675582"/>
                  <a:pt x="708856" y="3665204"/>
                  <a:pt x="729617" y="3661594"/>
                </a:cubicBezTo>
                <a:cubicBezTo>
                  <a:pt x="737852" y="3660127"/>
                  <a:pt x="745751" y="3669266"/>
                  <a:pt x="739093" y="3676595"/>
                </a:cubicBezTo>
                <a:cubicBezTo>
                  <a:pt x="717656" y="3698826"/>
                  <a:pt x="686178" y="3708638"/>
                  <a:pt x="657406" y="3718342"/>
                </a:cubicBezTo>
                <a:cubicBezTo>
                  <a:pt x="630214" y="3727594"/>
                  <a:pt x="603699" y="3738536"/>
                  <a:pt x="576057" y="3746550"/>
                </a:cubicBezTo>
                <a:cubicBezTo>
                  <a:pt x="571092" y="3747960"/>
                  <a:pt x="567678" y="3745055"/>
                  <a:pt x="566508" y="3741205"/>
                </a:cubicBezTo>
                <a:close/>
                <a:moveTo>
                  <a:pt x="540401" y="2966353"/>
                </a:moveTo>
                <a:cubicBezTo>
                  <a:pt x="548751" y="2953152"/>
                  <a:pt x="561276" y="2941418"/>
                  <a:pt x="574025" y="2932504"/>
                </a:cubicBezTo>
                <a:cubicBezTo>
                  <a:pt x="579780" y="2928442"/>
                  <a:pt x="589143" y="2933633"/>
                  <a:pt x="585872" y="2941078"/>
                </a:cubicBezTo>
                <a:cubicBezTo>
                  <a:pt x="579102" y="2956536"/>
                  <a:pt x="566805" y="2970978"/>
                  <a:pt x="550896" y="2977409"/>
                </a:cubicBezTo>
                <a:cubicBezTo>
                  <a:pt x="544012" y="2980117"/>
                  <a:pt x="535776" y="2973686"/>
                  <a:pt x="540401" y="2966353"/>
                </a:cubicBezTo>
                <a:close/>
                <a:moveTo>
                  <a:pt x="530924" y="240514"/>
                </a:moveTo>
                <a:cubicBezTo>
                  <a:pt x="536905" y="200574"/>
                  <a:pt x="544577" y="158826"/>
                  <a:pt x="557439" y="120351"/>
                </a:cubicBezTo>
                <a:cubicBezTo>
                  <a:pt x="560711" y="110536"/>
                  <a:pt x="576958" y="113244"/>
                  <a:pt x="577297" y="123398"/>
                </a:cubicBezTo>
                <a:cubicBezTo>
                  <a:pt x="578763" y="164242"/>
                  <a:pt x="567143" y="208472"/>
                  <a:pt x="549427" y="245141"/>
                </a:cubicBezTo>
                <a:cubicBezTo>
                  <a:pt x="544914" y="254618"/>
                  <a:pt x="529232" y="251911"/>
                  <a:pt x="530924" y="240514"/>
                </a:cubicBezTo>
                <a:close/>
                <a:moveTo>
                  <a:pt x="496061" y="843812"/>
                </a:moveTo>
                <a:cubicBezTo>
                  <a:pt x="517160" y="815379"/>
                  <a:pt x="538372" y="783786"/>
                  <a:pt x="564661" y="759980"/>
                </a:cubicBezTo>
                <a:cubicBezTo>
                  <a:pt x="572333" y="753097"/>
                  <a:pt x="583504" y="762687"/>
                  <a:pt x="578200" y="771375"/>
                </a:cubicBezTo>
                <a:cubicBezTo>
                  <a:pt x="559696" y="802178"/>
                  <a:pt x="532166" y="828467"/>
                  <a:pt x="508359" y="855095"/>
                </a:cubicBezTo>
                <a:cubicBezTo>
                  <a:pt x="501026" y="863331"/>
                  <a:pt x="489742" y="852275"/>
                  <a:pt x="496061" y="843812"/>
                </a:cubicBezTo>
                <a:close/>
                <a:moveTo>
                  <a:pt x="493917" y="1053111"/>
                </a:moveTo>
                <a:cubicBezTo>
                  <a:pt x="607987" y="898986"/>
                  <a:pt x="781518" y="756595"/>
                  <a:pt x="941057" y="651778"/>
                </a:cubicBezTo>
                <a:cubicBezTo>
                  <a:pt x="952906" y="643880"/>
                  <a:pt x="966445" y="663287"/>
                  <a:pt x="955388" y="672087"/>
                </a:cubicBezTo>
                <a:cubicBezTo>
                  <a:pt x="873247" y="737302"/>
                  <a:pt x="788513" y="798456"/>
                  <a:pt x="710097" y="868296"/>
                </a:cubicBezTo>
                <a:cubicBezTo>
                  <a:pt x="639466" y="931142"/>
                  <a:pt x="575379" y="1001773"/>
                  <a:pt x="503394" y="1062814"/>
                </a:cubicBezTo>
                <a:cubicBezTo>
                  <a:pt x="497301" y="1068004"/>
                  <a:pt x="489403" y="1059090"/>
                  <a:pt x="493917" y="1053111"/>
                </a:cubicBezTo>
                <a:close/>
                <a:moveTo>
                  <a:pt x="475977" y="971310"/>
                </a:moveTo>
                <a:cubicBezTo>
                  <a:pt x="492902" y="942086"/>
                  <a:pt x="522012" y="908462"/>
                  <a:pt x="551687" y="891878"/>
                </a:cubicBezTo>
                <a:cubicBezTo>
                  <a:pt x="561953" y="886123"/>
                  <a:pt x="571769" y="897970"/>
                  <a:pt x="564774" y="907223"/>
                </a:cubicBezTo>
                <a:cubicBezTo>
                  <a:pt x="555071" y="919972"/>
                  <a:pt x="542434" y="930353"/>
                  <a:pt x="531038" y="941635"/>
                </a:cubicBezTo>
                <a:cubicBezTo>
                  <a:pt x="516935" y="955514"/>
                  <a:pt x="504298" y="970858"/>
                  <a:pt x="489742" y="984398"/>
                </a:cubicBezTo>
                <a:cubicBezTo>
                  <a:pt x="481167" y="992408"/>
                  <a:pt x="471013" y="979771"/>
                  <a:pt x="475977" y="971310"/>
                </a:cubicBezTo>
                <a:close/>
                <a:moveTo>
                  <a:pt x="449123" y="92371"/>
                </a:moveTo>
                <a:cubicBezTo>
                  <a:pt x="455330" y="64162"/>
                  <a:pt x="460181" y="34828"/>
                  <a:pt x="469884" y="7637"/>
                </a:cubicBezTo>
                <a:cubicBezTo>
                  <a:pt x="473494" y="-2293"/>
                  <a:pt x="488839" y="642"/>
                  <a:pt x="489741" y="10684"/>
                </a:cubicBezTo>
                <a:cubicBezTo>
                  <a:pt x="492337" y="42162"/>
                  <a:pt x="482408" y="73303"/>
                  <a:pt x="468642" y="101171"/>
                </a:cubicBezTo>
                <a:cubicBezTo>
                  <a:pt x="462889" y="112680"/>
                  <a:pt x="446642" y="103541"/>
                  <a:pt x="449123" y="92371"/>
                </a:cubicBezTo>
                <a:close/>
                <a:moveTo>
                  <a:pt x="427010" y="2907682"/>
                </a:moveTo>
                <a:cubicBezTo>
                  <a:pt x="436487" y="2884214"/>
                  <a:pt x="445738" y="2861084"/>
                  <a:pt x="457924" y="2838857"/>
                </a:cubicBezTo>
                <a:cubicBezTo>
                  <a:pt x="461083" y="2832990"/>
                  <a:pt x="471013" y="2836375"/>
                  <a:pt x="469095" y="2843032"/>
                </a:cubicBezTo>
                <a:cubicBezTo>
                  <a:pt x="462212" y="2867516"/>
                  <a:pt x="452509" y="2890533"/>
                  <a:pt x="442806" y="2914001"/>
                </a:cubicBezTo>
                <a:cubicBezTo>
                  <a:pt x="438630" y="2924155"/>
                  <a:pt x="422835" y="2917836"/>
                  <a:pt x="427010" y="2907682"/>
                </a:cubicBezTo>
                <a:close/>
                <a:moveTo>
                  <a:pt x="400790" y="455173"/>
                </a:moveTo>
                <a:cubicBezTo>
                  <a:pt x="400550" y="433962"/>
                  <a:pt x="401453" y="412805"/>
                  <a:pt x="405459" y="392045"/>
                </a:cubicBezTo>
                <a:cubicBezTo>
                  <a:pt x="407827" y="379860"/>
                  <a:pt x="423962" y="384034"/>
                  <a:pt x="425203" y="394416"/>
                </a:cubicBezTo>
                <a:cubicBezTo>
                  <a:pt x="430619" y="435823"/>
                  <a:pt x="422157" y="478698"/>
                  <a:pt x="417870" y="519769"/>
                </a:cubicBezTo>
                <a:cubicBezTo>
                  <a:pt x="416968" y="528344"/>
                  <a:pt x="403202" y="526989"/>
                  <a:pt x="402977" y="518639"/>
                </a:cubicBezTo>
                <a:cubicBezTo>
                  <a:pt x="402413" y="497654"/>
                  <a:pt x="401030" y="476385"/>
                  <a:pt x="400790" y="455173"/>
                </a:cubicBezTo>
                <a:close/>
                <a:moveTo>
                  <a:pt x="389212" y="1242664"/>
                </a:moveTo>
                <a:cubicBezTo>
                  <a:pt x="418096" y="1175304"/>
                  <a:pt x="477669" y="1127690"/>
                  <a:pt x="529458" y="1078046"/>
                </a:cubicBezTo>
                <a:cubicBezTo>
                  <a:pt x="584858" y="1025017"/>
                  <a:pt x="640821" y="972324"/>
                  <a:pt x="700620" y="924146"/>
                </a:cubicBezTo>
                <a:cubicBezTo>
                  <a:pt x="802617" y="842007"/>
                  <a:pt x="918041" y="754790"/>
                  <a:pt x="1045200" y="716654"/>
                </a:cubicBezTo>
                <a:cubicBezTo>
                  <a:pt x="1058062" y="712818"/>
                  <a:pt x="1065284" y="732224"/>
                  <a:pt x="1053549" y="738317"/>
                </a:cubicBezTo>
                <a:cubicBezTo>
                  <a:pt x="925263" y="805901"/>
                  <a:pt x="805100" y="868634"/>
                  <a:pt x="692609" y="961944"/>
                </a:cubicBezTo>
                <a:cubicBezTo>
                  <a:pt x="594109" y="1043633"/>
                  <a:pt x="464920" y="1136943"/>
                  <a:pt x="405007" y="1251690"/>
                </a:cubicBezTo>
                <a:cubicBezTo>
                  <a:pt x="399479" y="1262408"/>
                  <a:pt x="384698" y="1253157"/>
                  <a:pt x="389212" y="1242664"/>
                </a:cubicBezTo>
                <a:close/>
                <a:moveTo>
                  <a:pt x="385261" y="183876"/>
                </a:moveTo>
                <a:cubicBezTo>
                  <a:pt x="382553" y="124416"/>
                  <a:pt x="391016" y="58183"/>
                  <a:pt x="403314" y="76"/>
                </a:cubicBezTo>
                <a:lnTo>
                  <a:pt x="403436" y="0"/>
                </a:lnTo>
                <a:lnTo>
                  <a:pt x="419665" y="0"/>
                </a:lnTo>
                <a:lnTo>
                  <a:pt x="422721" y="3462"/>
                </a:lnTo>
                <a:cubicBezTo>
                  <a:pt x="421932" y="62810"/>
                  <a:pt x="416403" y="128701"/>
                  <a:pt x="401396" y="186246"/>
                </a:cubicBezTo>
                <a:cubicBezTo>
                  <a:pt x="398914" y="195610"/>
                  <a:pt x="385712" y="192902"/>
                  <a:pt x="385261" y="183876"/>
                </a:cubicBezTo>
                <a:close/>
                <a:moveTo>
                  <a:pt x="380612" y="3734404"/>
                </a:moveTo>
                <a:cubicBezTo>
                  <a:pt x="380474" y="3732272"/>
                  <a:pt x="381258" y="3729972"/>
                  <a:pt x="383346" y="3727828"/>
                </a:cubicBezTo>
                <a:cubicBezTo>
                  <a:pt x="453751" y="3655620"/>
                  <a:pt x="542096" y="3602930"/>
                  <a:pt x="625364" y="3546964"/>
                </a:cubicBezTo>
                <a:cubicBezTo>
                  <a:pt x="634277" y="3540984"/>
                  <a:pt x="642175" y="3553960"/>
                  <a:pt x="635968" y="3561068"/>
                </a:cubicBezTo>
                <a:cubicBezTo>
                  <a:pt x="571995" y="3634972"/>
                  <a:pt x="472254" y="3679202"/>
                  <a:pt x="396320" y="3740350"/>
                </a:cubicBezTo>
                <a:cubicBezTo>
                  <a:pt x="389719" y="3745683"/>
                  <a:pt x="381025" y="3740796"/>
                  <a:pt x="380612" y="3734404"/>
                </a:cubicBezTo>
                <a:close/>
                <a:moveTo>
                  <a:pt x="376010" y="3504203"/>
                </a:moveTo>
                <a:cubicBezTo>
                  <a:pt x="379170" y="3472049"/>
                  <a:pt x="406023" y="3446323"/>
                  <a:pt x="425430" y="3422517"/>
                </a:cubicBezTo>
                <a:cubicBezTo>
                  <a:pt x="430395" y="3416425"/>
                  <a:pt x="441113" y="3423304"/>
                  <a:pt x="438405" y="3430415"/>
                </a:cubicBezTo>
                <a:cubicBezTo>
                  <a:pt x="427800" y="3458170"/>
                  <a:pt x="400269" y="3477127"/>
                  <a:pt x="393048" y="3506234"/>
                </a:cubicBezTo>
                <a:cubicBezTo>
                  <a:pt x="390565" y="3516615"/>
                  <a:pt x="375108" y="3515486"/>
                  <a:pt x="376010" y="3504203"/>
                </a:cubicBezTo>
                <a:close/>
                <a:moveTo>
                  <a:pt x="365489" y="5417343"/>
                </a:moveTo>
                <a:cubicBezTo>
                  <a:pt x="367125" y="5414479"/>
                  <a:pt x="370426" y="5412590"/>
                  <a:pt x="374318" y="5413606"/>
                </a:cubicBezTo>
                <a:cubicBezTo>
                  <a:pt x="392372" y="5418344"/>
                  <a:pt x="408844" y="5429065"/>
                  <a:pt x="424415" y="5439443"/>
                </a:cubicBezTo>
                <a:cubicBezTo>
                  <a:pt x="435923" y="5447116"/>
                  <a:pt x="447432" y="5454112"/>
                  <a:pt x="456345" y="5464830"/>
                </a:cubicBezTo>
                <a:cubicBezTo>
                  <a:pt x="459166" y="5468214"/>
                  <a:pt x="456459" y="5474760"/>
                  <a:pt x="451606" y="5473858"/>
                </a:cubicBezTo>
                <a:cubicBezTo>
                  <a:pt x="435359" y="5470810"/>
                  <a:pt x="420917" y="5462461"/>
                  <a:pt x="406701" y="5454338"/>
                </a:cubicBezTo>
                <a:cubicBezTo>
                  <a:pt x="392484" y="5446213"/>
                  <a:pt x="378154" y="5438879"/>
                  <a:pt x="366646" y="5426920"/>
                </a:cubicBezTo>
                <a:cubicBezTo>
                  <a:pt x="363881" y="5424043"/>
                  <a:pt x="363854" y="5420206"/>
                  <a:pt x="365489" y="5417343"/>
                </a:cubicBezTo>
                <a:close/>
                <a:moveTo>
                  <a:pt x="362810" y="414272"/>
                </a:moveTo>
                <a:cubicBezTo>
                  <a:pt x="357394" y="365870"/>
                  <a:pt x="366759" y="312162"/>
                  <a:pt x="373416" y="264098"/>
                </a:cubicBezTo>
                <a:cubicBezTo>
                  <a:pt x="374770" y="254620"/>
                  <a:pt x="390227" y="255748"/>
                  <a:pt x="390115" y="265339"/>
                </a:cubicBezTo>
                <a:cubicBezTo>
                  <a:pt x="389663" y="313404"/>
                  <a:pt x="390905" y="368126"/>
                  <a:pt x="378042" y="414724"/>
                </a:cubicBezTo>
                <a:cubicBezTo>
                  <a:pt x="375898" y="422735"/>
                  <a:pt x="363826" y="423413"/>
                  <a:pt x="362810" y="414272"/>
                </a:cubicBezTo>
                <a:close/>
                <a:moveTo>
                  <a:pt x="362359" y="953144"/>
                </a:moveTo>
                <a:cubicBezTo>
                  <a:pt x="368677" y="931142"/>
                  <a:pt x="377252" y="910833"/>
                  <a:pt x="389325" y="891313"/>
                </a:cubicBezTo>
                <a:cubicBezTo>
                  <a:pt x="398576" y="876420"/>
                  <a:pt x="407264" y="859722"/>
                  <a:pt x="423399" y="851373"/>
                </a:cubicBezTo>
                <a:cubicBezTo>
                  <a:pt x="432537" y="846745"/>
                  <a:pt x="443482" y="853741"/>
                  <a:pt x="441112" y="864347"/>
                </a:cubicBezTo>
                <a:cubicBezTo>
                  <a:pt x="437277" y="881723"/>
                  <a:pt x="425092" y="894585"/>
                  <a:pt x="415726" y="909366"/>
                </a:cubicBezTo>
                <a:cubicBezTo>
                  <a:pt x="404670" y="926855"/>
                  <a:pt x="393611" y="944344"/>
                  <a:pt x="382217" y="961494"/>
                </a:cubicBezTo>
                <a:cubicBezTo>
                  <a:pt x="375559" y="971536"/>
                  <a:pt x="358860" y="965330"/>
                  <a:pt x="362359" y="953144"/>
                </a:cubicBezTo>
                <a:close/>
                <a:moveTo>
                  <a:pt x="362020" y="3080964"/>
                </a:moveTo>
                <a:cubicBezTo>
                  <a:pt x="372287" y="3039917"/>
                  <a:pt x="385149" y="2998396"/>
                  <a:pt x="408618" y="2962854"/>
                </a:cubicBezTo>
                <a:cubicBezTo>
                  <a:pt x="412115" y="2957552"/>
                  <a:pt x="421367" y="2960824"/>
                  <a:pt x="419224" y="2967367"/>
                </a:cubicBezTo>
                <a:cubicBezTo>
                  <a:pt x="406473" y="3006858"/>
                  <a:pt x="389212" y="3044770"/>
                  <a:pt x="375785" y="3084010"/>
                </a:cubicBezTo>
                <a:cubicBezTo>
                  <a:pt x="372851" y="3092474"/>
                  <a:pt x="359651" y="3089990"/>
                  <a:pt x="362020" y="3080964"/>
                </a:cubicBezTo>
                <a:close/>
                <a:moveTo>
                  <a:pt x="332232" y="1170002"/>
                </a:moveTo>
                <a:cubicBezTo>
                  <a:pt x="336295" y="1115619"/>
                  <a:pt x="375334" y="1039684"/>
                  <a:pt x="416516" y="1003917"/>
                </a:cubicBezTo>
                <a:cubicBezTo>
                  <a:pt x="424076" y="997262"/>
                  <a:pt x="436374" y="1004820"/>
                  <a:pt x="431297" y="1014636"/>
                </a:cubicBezTo>
                <a:cubicBezTo>
                  <a:pt x="415614" y="1044650"/>
                  <a:pt x="393273" y="1070374"/>
                  <a:pt x="378606" y="1101289"/>
                </a:cubicBezTo>
                <a:cubicBezTo>
                  <a:pt x="367435" y="1124870"/>
                  <a:pt x="359312" y="1150482"/>
                  <a:pt x="346450" y="1173048"/>
                </a:cubicBezTo>
                <a:cubicBezTo>
                  <a:pt x="343064" y="1178803"/>
                  <a:pt x="331668" y="1178013"/>
                  <a:pt x="332232" y="1170002"/>
                </a:cubicBezTo>
                <a:close/>
                <a:moveTo>
                  <a:pt x="318918" y="3432331"/>
                </a:moveTo>
                <a:cubicBezTo>
                  <a:pt x="398351" y="3313974"/>
                  <a:pt x="432425" y="3161308"/>
                  <a:pt x="528103" y="3054698"/>
                </a:cubicBezTo>
                <a:cubicBezTo>
                  <a:pt x="533520" y="3048718"/>
                  <a:pt x="542434" y="3056504"/>
                  <a:pt x="538823" y="3063142"/>
                </a:cubicBezTo>
                <a:cubicBezTo>
                  <a:pt x="470223" y="3187938"/>
                  <a:pt x="409972" y="3322999"/>
                  <a:pt x="326817" y="3439102"/>
                </a:cubicBezTo>
                <a:cubicBezTo>
                  <a:pt x="322868" y="3444630"/>
                  <a:pt x="315309" y="3437746"/>
                  <a:pt x="318918" y="3432331"/>
                </a:cubicBezTo>
                <a:close/>
                <a:moveTo>
                  <a:pt x="316789" y="5314895"/>
                </a:moveTo>
                <a:cubicBezTo>
                  <a:pt x="317340" y="5311863"/>
                  <a:pt x="319427" y="5309098"/>
                  <a:pt x="322643" y="5308647"/>
                </a:cubicBezTo>
                <a:cubicBezTo>
                  <a:pt x="338213" y="5306617"/>
                  <a:pt x="353333" y="5308986"/>
                  <a:pt x="366872" y="5317447"/>
                </a:cubicBezTo>
                <a:cubicBezTo>
                  <a:pt x="373866" y="5321735"/>
                  <a:pt x="373415" y="5335388"/>
                  <a:pt x="363261" y="5334823"/>
                </a:cubicBezTo>
                <a:cubicBezTo>
                  <a:pt x="348029" y="5334034"/>
                  <a:pt x="333699" y="5329746"/>
                  <a:pt x="320160" y="5322751"/>
                </a:cubicBezTo>
                <a:cubicBezTo>
                  <a:pt x="317227" y="5321227"/>
                  <a:pt x="316240" y="5317927"/>
                  <a:pt x="316789" y="5314895"/>
                </a:cubicBezTo>
                <a:close/>
                <a:moveTo>
                  <a:pt x="315309" y="2693871"/>
                </a:moveTo>
                <a:cubicBezTo>
                  <a:pt x="315646" y="2683604"/>
                  <a:pt x="316663" y="2676496"/>
                  <a:pt x="323770" y="2668936"/>
                </a:cubicBezTo>
                <a:cubicBezTo>
                  <a:pt x="327719" y="2664648"/>
                  <a:pt x="333813" y="2666453"/>
                  <a:pt x="335167" y="2671983"/>
                </a:cubicBezTo>
                <a:cubicBezTo>
                  <a:pt x="337648" y="2681911"/>
                  <a:pt x="335504" y="2687552"/>
                  <a:pt x="330878" y="2696918"/>
                </a:cubicBezTo>
                <a:cubicBezTo>
                  <a:pt x="327494" y="2703687"/>
                  <a:pt x="314971" y="2702446"/>
                  <a:pt x="315309" y="2693871"/>
                </a:cubicBezTo>
                <a:close/>
                <a:moveTo>
                  <a:pt x="312376" y="4756811"/>
                </a:moveTo>
                <a:cubicBezTo>
                  <a:pt x="400270" y="4803513"/>
                  <a:pt x="485570" y="4857334"/>
                  <a:pt x="567596" y="4911153"/>
                </a:cubicBezTo>
                <a:cubicBezTo>
                  <a:pt x="685841" y="4988781"/>
                  <a:pt x="804650" y="5069226"/>
                  <a:pt x="905068" y="5169421"/>
                </a:cubicBezTo>
                <a:cubicBezTo>
                  <a:pt x="909694" y="5174048"/>
                  <a:pt x="903375" y="5182173"/>
                  <a:pt x="897847" y="5178449"/>
                </a:cubicBezTo>
                <a:cubicBezTo>
                  <a:pt x="779715" y="5100482"/>
                  <a:pt x="669368" y="5011460"/>
                  <a:pt x="550220" y="4934850"/>
                </a:cubicBezTo>
                <a:cubicBezTo>
                  <a:pt x="500463" y="4902804"/>
                  <a:pt x="449464" y="4873358"/>
                  <a:pt x="398240" y="4844358"/>
                </a:cubicBezTo>
                <a:cubicBezTo>
                  <a:pt x="441453" y="4890283"/>
                  <a:pt x="481507" y="4939140"/>
                  <a:pt x="517387" y="4986750"/>
                </a:cubicBezTo>
                <a:cubicBezTo>
                  <a:pt x="601106" y="5097662"/>
                  <a:pt x="681779" y="5221434"/>
                  <a:pt x="726459" y="5353783"/>
                </a:cubicBezTo>
                <a:cubicBezTo>
                  <a:pt x="730747" y="5366760"/>
                  <a:pt x="712808" y="5372290"/>
                  <a:pt x="706941" y="5360780"/>
                </a:cubicBezTo>
                <a:cubicBezTo>
                  <a:pt x="638566" y="5227866"/>
                  <a:pt x="574817" y="5097098"/>
                  <a:pt x="480153" y="4979756"/>
                </a:cubicBezTo>
                <a:cubicBezTo>
                  <a:pt x="452059" y="4944894"/>
                  <a:pt x="421821" y="4913071"/>
                  <a:pt x="391019" y="4882042"/>
                </a:cubicBezTo>
                <a:cubicBezTo>
                  <a:pt x="390342" y="4882042"/>
                  <a:pt x="389778" y="4882042"/>
                  <a:pt x="389100" y="4882042"/>
                </a:cubicBezTo>
                <a:cubicBezTo>
                  <a:pt x="396096" y="4894455"/>
                  <a:pt x="402753" y="4907092"/>
                  <a:pt x="409296" y="4919732"/>
                </a:cubicBezTo>
                <a:cubicBezTo>
                  <a:pt x="413923" y="4920183"/>
                  <a:pt x="418662" y="4920747"/>
                  <a:pt x="423400" y="4921310"/>
                </a:cubicBezTo>
                <a:cubicBezTo>
                  <a:pt x="426673" y="4928193"/>
                  <a:pt x="429945" y="4935077"/>
                  <a:pt x="432991" y="4941960"/>
                </a:cubicBezTo>
                <a:cubicBezTo>
                  <a:pt x="433442" y="4942752"/>
                  <a:pt x="433781" y="4943654"/>
                  <a:pt x="434119" y="4944443"/>
                </a:cubicBezTo>
                <a:cubicBezTo>
                  <a:pt x="430057" y="4943993"/>
                  <a:pt x="425882" y="4943427"/>
                  <a:pt x="421821" y="4942976"/>
                </a:cubicBezTo>
                <a:cubicBezTo>
                  <a:pt x="426108" y="4950425"/>
                  <a:pt x="430170" y="4957985"/>
                  <a:pt x="433894" y="4965771"/>
                </a:cubicBezTo>
                <a:cubicBezTo>
                  <a:pt x="437053" y="4966331"/>
                  <a:pt x="440325" y="4967013"/>
                  <a:pt x="443484" y="4967573"/>
                </a:cubicBezTo>
                <a:cubicBezTo>
                  <a:pt x="446192" y="4974569"/>
                  <a:pt x="448900" y="4982125"/>
                  <a:pt x="451721" y="4989913"/>
                </a:cubicBezTo>
                <a:cubicBezTo>
                  <a:pt x="449464" y="4989347"/>
                  <a:pt x="447320" y="4988896"/>
                  <a:pt x="445063" y="4988331"/>
                </a:cubicBezTo>
                <a:cubicBezTo>
                  <a:pt x="448561" y="4995100"/>
                  <a:pt x="451833" y="5001984"/>
                  <a:pt x="455218" y="5008864"/>
                </a:cubicBezTo>
                <a:cubicBezTo>
                  <a:pt x="456346" y="5009203"/>
                  <a:pt x="457475" y="5009430"/>
                  <a:pt x="458602" y="5009655"/>
                </a:cubicBezTo>
                <a:cubicBezTo>
                  <a:pt x="460635" y="5015861"/>
                  <a:pt x="462778" y="5022292"/>
                  <a:pt x="464921" y="5028722"/>
                </a:cubicBezTo>
                <a:cubicBezTo>
                  <a:pt x="504412" y="5110185"/>
                  <a:pt x="540968" y="5193117"/>
                  <a:pt x="576735" y="5276156"/>
                </a:cubicBezTo>
                <a:cubicBezTo>
                  <a:pt x="638566" y="5419678"/>
                  <a:pt x="673092" y="5572562"/>
                  <a:pt x="707278" y="5724431"/>
                </a:cubicBezTo>
                <a:cubicBezTo>
                  <a:pt x="724879" y="5802282"/>
                  <a:pt x="746092" y="5886112"/>
                  <a:pt x="782874" y="5957534"/>
                </a:cubicBezTo>
                <a:cubicBezTo>
                  <a:pt x="798331" y="5987547"/>
                  <a:pt x="812210" y="6010337"/>
                  <a:pt x="842222" y="6025233"/>
                </a:cubicBezTo>
                <a:cubicBezTo>
                  <a:pt x="849442" y="6028730"/>
                  <a:pt x="892883" y="6053891"/>
                  <a:pt x="895477" y="6025910"/>
                </a:cubicBezTo>
                <a:cubicBezTo>
                  <a:pt x="897282" y="6005825"/>
                  <a:pt x="923234" y="6001537"/>
                  <a:pt x="931357" y="6014512"/>
                </a:cubicBezTo>
                <a:cubicBezTo>
                  <a:pt x="931469" y="6014628"/>
                  <a:pt x="931696" y="6014628"/>
                  <a:pt x="931921" y="6014850"/>
                </a:cubicBezTo>
                <a:cubicBezTo>
                  <a:pt x="946024" y="6032679"/>
                  <a:pt x="959676" y="6052085"/>
                  <a:pt x="985288" y="6050845"/>
                </a:cubicBezTo>
                <a:cubicBezTo>
                  <a:pt x="1014173" y="6049378"/>
                  <a:pt x="1047345" y="6043172"/>
                  <a:pt x="1070926" y="6026700"/>
                </a:cubicBezTo>
                <a:cubicBezTo>
                  <a:pt x="1107596" y="6001086"/>
                  <a:pt x="1119895" y="5966335"/>
                  <a:pt x="1112674" y="5925829"/>
                </a:cubicBezTo>
                <a:cubicBezTo>
                  <a:pt x="1107032" y="5913643"/>
                  <a:pt x="1103195" y="5900329"/>
                  <a:pt x="1098683" y="5887917"/>
                </a:cubicBezTo>
                <a:cubicBezTo>
                  <a:pt x="1091912" y="5869412"/>
                  <a:pt x="1085594" y="5850797"/>
                  <a:pt x="1081081" y="5831624"/>
                </a:cubicBezTo>
                <a:cubicBezTo>
                  <a:pt x="1078598" y="5821128"/>
                  <a:pt x="1094056" y="5812776"/>
                  <a:pt x="1099360" y="5823497"/>
                </a:cubicBezTo>
                <a:cubicBezTo>
                  <a:pt x="1114140" y="5853054"/>
                  <a:pt x="1133660" y="5879681"/>
                  <a:pt x="1157128" y="5903150"/>
                </a:cubicBezTo>
                <a:cubicBezTo>
                  <a:pt x="1184094" y="5929553"/>
                  <a:pt x="1211399" y="5955052"/>
                  <a:pt x="1250100" y="5964755"/>
                </a:cubicBezTo>
                <a:cubicBezTo>
                  <a:pt x="1304370" y="5978408"/>
                  <a:pt x="1377032" y="5949412"/>
                  <a:pt x="1371391" y="5882614"/>
                </a:cubicBezTo>
                <a:cubicBezTo>
                  <a:pt x="1365297" y="5810634"/>
                  <a:pt x="1309786" y="5763019"/>
                  <a:pt x="1281240" y="5700734"/>
                </a:cubicBezTo>
                <a:cubicBezTo>
                  <a:pt x="1277404" y="5692387"/>
                  <a:pt x="1288461" y="5683474"/>
                  <a:pt x="1295682" y="5689569"/>
                </a:cubicBezTo>
                <a:cubicBezTo>
                  <a:pt x="1317684" y="5708183"/>
                  <a:pt x="1343071" y="5736504"/>
                  <a:pt x="1363943" y="5768660"/>
                </a:cubicBezTo>
                <a:cubicBezTo>
                  <a:pt x="1369585" y="5773284"/>
                  <a:pt x="1374211" y="5779040"/>
                  <a:pt x="1379515" y="5785245"/>
                </a:cubicBezTo>
                <a:cubicBezTo>
                  <a:pt x="1383689" y="5790098"/>
                  <a:pt x="1387863" y="5794723"/>
                  <a:pt x="1391473" y="5799801"/>
                </a:cubicBezTo>
                <a:cubicBezTo>
                  <a:pt x="1393167" y="5800139"/>
                  <a:pt x="1394972" y="5800477"/>
                  <a:pt x="1396213" y="5801718"/>
                </a:cubicBezTo>
                <a:cubicBezTo>
                  <a:pt x="1410317" y="5815260"/>
                  <a:pt x="1427467" y="5829705"/>
                  <a:pt x="1446534" y="5835344"/>
                </a:cubicBezTo>
                <a:cubicBezTo>
                  <a:pt x="1461428" y="5839857"/>
                  <a:pt x="1501934" y="5843015"/>
                  <a:pt x="1497985" y="5816050"/>
                </a:cubicBezTo>
                <a:cubicBezTo>
                  <a:pt x="1492795" y="5780845"/>
                  <a:pt x="1454206" y="5758843"/>
                  <a:pt x="1452740" y="5722174"/>
                </a:cubicBezTo>
                <a:cubicBezTo>
                  <a:pt x="1452402" y="5713261"/>
                  <a:pt x="1464136" y="5710101"/>
                  <a:pt x="1469778" y="5715743"/>
                </a:cubicBezTo>
                <a:cubicBezTo>
                  <a:pt x="1488170" y="5733908"/>
                  <a:pt x="1519422" y="5770239"/>
                  <a:pt x="1527094" y="5803862"/>
                </a:cubicBezTo>
                <a:cubicBezTo>
                  <a:pt x="1539168" y="5815148"/>
                  <a:pt x="1553045" y="5821240"/>
                  <a:pt x="1568842" y="5827225"/>
                </a:cubicBezTo>
                <a:cubicBezTo>
                  <a:pt x="1561395" y="5749930"/>
                  <a:pt x="1470567" y="5697915"/>
                  <a:pt x="1435817" y="5634054"/>
                </a:cubicBezTo>
                <a:cubicBezTo>
                  <a:pt x="1431304" y="5625591"/>
                  <a:pt x="1440103" y="5617805"/>
                  <a:pt x="1448001" y="5623108"/>
                </a:cubicBezTo>
                <a:cubicBezTo>
                  <a:pt x="1496744" y="5656056"/>
                  <a:pt x="1564327" y="5724205"/>
                  <a:pt x="1588136" y="5791563"/>
                </a:cubicBezTo>
                <a:cubicBezTo>
                  <a:pt x="1619502" y="5799235"/>
                  <a:pt x="1698257" y="5837262"/>
                  <a:pt x="1677045" y="5788178"/>
                </a:cubicBezTo>
                <a:cubicBezTo>
                  <a:pt x="1673209" y="5779264"/>
                  <a:pt x="1683363" y="5768322"/>
                  <a:pt x="1692502" y="5771141"/>
                </a:cubicBezTo>
                <a:cubicBezTo>
                  <a:pt x="1753995" y="5789871"/>
                  <a:pt x="1751512" y="5678847"/>
                  <a:pt x="1741696" y="5646125"/>
                </a:cubicBezTo>
                <a:cubicBezTo>
                  <a:pt x="1730300" y="5607877"/>
                  <a:pt x="1714955" y="5572788"/>
                  <a:pt x="1690584" y="5541082"/>
                </a:cubicBezTo>
                <a:cubicBezTo>
                  <a:pt x="1680655" y="5528108"/>
                  <a:pt x="1697805" y="5510957"/>
                  <a:pt x="1709539" y="5523369"/>
                </a:cubicBezTo>
                <a:cubicBezTo>
                  <a:pt x="1736506" y="5551914"/>
                  <a:pt x="1889051" y="5660906"/>
                  <a:pt x="1919063" y="5576399"/>
                </a:cubicBezTo>
                <a:cubicBezTo>
                  <a:pt x="1929218" y="5547852"/>
                  <a:pt x="1939823" y="5522693"/>
                  <a:pt x="1964871" y="5504526"/>
                </a:cubicBezTo>
                <a:cubicBezTo>
                  <a:pt x="1987550" y="5488164"/>
                  <a:pt x="2041707" y="5485908"/>
                  <a:pt x="1999848" y="5450142"/>
                </a:cubicBezTo>
                <a:cubicBezTo>
                  <a:pt x="1944111" y="5402414"/>
                  <a:pt x="1878895" y="5383910"/>
                  <a:pt x="1815598" y="5349835"/>
                </a:cubicBezTo>
                <a:cubicBezTo>
                  <a:pt x="1807926" y="5345774"/>
                  <a:pt x="1813117" y="5332910"/>
                  <a:pt x="1821353" y="5334264"/>
                </a:cubicBezTo>
                <a:cubicBezTo>
                  <a:pt x="1840533" y="5337311"/>
                  <a:pt x="1881942" y="5351979"/>
                  <a:pt x="1923914" y="5372063"/>
                </a:cubicBezTo>
                <a:cubicBezTo>
                  <a:pt x="1959907" y="5372402"/>
                  <a:pt x="1992289" y="5393050"/>
                  <a:pt x="2029184" y="5391583"/>
                </a:cubicBezTo>
                <a:cubicBezTo>
                  <a:pt x="2070141" y="5398353"/>
                  <a:pt x="2086050" y="5377366"/>
                  <a:pt x="2076911" y="5328850"/>
                </a:cubicBezTo>
                <a:cubicBezTo>
                  <a:pt x="2061341" y="5317790"/>
                  <a:pt x="2045658" y="5306847"/>
                  <a:pt x="2030086" y="5295790"/>
                </a:cubicBezTo>
                <a:cubicBezTo>
                  <a:pt x="2005715" y="5281798"/>
                  <a:pt x="1980780" y="5268597"/>
                  <a:pt x="1954491" y="5258330"/>
                </a:cubicBezTo>
                <a:cubicBezTo>
                  <a:pt x="1876865" y="5228203"/>
                  <a:pt x="1792469" y="5210601"/>
                  <a:pt x="1718227" y="5172692"/>
                </a:cubicBezTo>
                <a:cubicBezTo>
                  <a:pt x="1712247" y="5169535"/>
                  <a:pt x="1714504" y="5158589"/>
                  <a:pt x="1721724" y="5160620"/>
                </a:cubicBezTo>
                <a:cubicBezTo>
                  <a:pt x="1814584" y="5186684"/>
                  <a:pt x="1916920" y="5205863"/>
                  <a:pt x="2004249" y="5247949"/>
                </a:cubicBezTo>
                <a:cubicBezTo>
                  <a:pt x="2027718" y="5259232"/>
                  <a:pt x="2053668" y="5271982"/>
                  <a:pt x="2076008" y="5288455"/>
                </a:cubicBezTo>
                <a:cubicBezTo>
                  <a:pt x="2081988" y="5288907"/>
                  <a:pt x="2087855" y="5289471"/>
                  <a:pt x="2093948" y="5289583"/>
                </a:cubicBezTo>
                <a:cubicBezTo>
                  <a:pt x="2118319" y="5290035"/>
                  <a:pt x="2137049" y="5255621"/>
                  <a:pt x="2114258" y="5240953"/>
                </a:cubicBezTo>
                <a:cubicBezTo>
                  <a:pt x="2091692" y="5226398"/>
                  <a:pt x="2068111" y="5215454"/>
                  <a:pt x="2042949" y="5206315"/>
                </a:cubicBezTo>
                <a:cubicBezTo>
                  <a:pt x="1987776" y="5186233"/>
                  <a:pt x="1920755" y="5182736"/>
                  <a:pt x="1869644" y="5154528"/>
                </a:cubicBezTo>
                <a:cubicBezTo>
                  <a:pt x="1863213" y="5150917"/>
                  <a:pt x="1864453" y="5138618"/>
                  <a:pt x="1873028" y="5139182"/>
                </a:cubicBezTo>
                <a:cubicBezTo>
                  <a:pt x="1926623" y="5142792"/>
                  <a:pt x="1987099" y="5161523"/>
                  <a:pt x="2038549" y="5177433"/>
                </a:cubicBezTo>
                <a:cubicBezTo>
                  <a:pt x="2051412" y="5181382"/>
                  <a:pt x="2065289" y="5186008"/>
                  <a:pt x="2078942" y="5191536"/>
                </a:cubicBezTo>
                <a:cubicBezTo>
                  <a:pt x="2134340" y="5180705"/>
                  <a:pt x="2262176" y="5117859"/>
                  <a:pt x="2165030" y="5064487"/>
                </a:cubicBezTo>
                <a:cubicBezTo>
                  <a:pt x="2121930" y="5040795"/>
                  <a:pt x="2076120" y="5029174"/>
                  <a:pt x="2029861" y="5014169"/>
                </a:cubicBezTo>
                <a:cubicBezTo>
                  <a:pt x="1866146" y="4961143"/>
                  <a:pt x="1686973" y="4910367"/>
                  <a:pt x="1536572" y="4825517"/>
                </a:cubicBezTo>
                <a:cubicBezTo>
                  <a:pt x="1524387" y="4818749"/>
                  <a:pt x="1535218" y="4801706"/>
                  <a:pt x="1547178" y="4804982"/>
                </a:cubicBezTo>
                <a:cubicBezTo>
                  <a:pt x="1578770" y="4813894"/>
                  <a:pt x="1610249" y="4824166"/>
                  <a:pt x="1641503" y="4835108"/>
                </a:cubicBezTo>
                <a:cubicBezTo>
                  <a:pt x="1693404" y="4836349"/>
                  <a:pt x="1744291" y="4852368"/>
                  <a:pt x="1795628" y="4860153"/>
                </a:cubicBezTo>
                <a:cubicBezTo>
                  <a:pt x="1873931" y="4871999"/>
                  <a:pt x="1953025" y="4879107"/>
                  <a:pt x="2031779" y="4886556"/>
                </a:cubicBezTo>
                <a:cubicBezTo>
                  <a:pt x="2099928" y="4892988"/>
                  <a:pt x="2177442" y="4902916"/>
                  <a:pt x="2245026" y="4888023"/>
                </a:cubicBezTo>
                <a:cubicBezTo>
                  <a:pt x="2264771" y="4883735"/>
                  <a:pt x="2358983" y="4864552"/>
                  <a:pt x="2329197" y="4831833"/>
                </a:cubicBezTo>
                <a:cubicBezTo>
                  <a:pt x="2322766" y="4824727"/>
                  <a:pt x="2326940" y="4815362"/>
                  <a:pt x="2333710" y="4812881"/>
                </a:cubicBezTo>
                <a:cubicBezTo>
                  <a:pt x="2332356" y="4807801"/>
                  <a:pt x="2335854" y="4801595"/>
                  <a:pt x="2342397" y="4801822"/>
                </a:cubicBezTo>
                <a:cubicBezTo>
                  <a:pt x="2349280" y="4801935"/>
                  <a:pt x="2356275" y="4801706"/>
                  <a:pt x="2363158" y="4801143"/>
                </a:cubicBezTo>
                <a:cubicBezTo>
                  <a:pt x="2364851" y="4794828"/>
                  <a:pt x="2366431" y="4788621"/>
                  <a:pt x="2368123" y="4782303"/>
                </a:cubicBezTo>
                <a:cubicBezTo>
                  <a:pt x="2358193" y="4778470"/>
                  <a:pt x="2348378" y="4775311"/>
                  <a:pt x="2337998" y="4772832"/>
                </a:cubicBezTo>
                <a:cubicBezTo>
                  <a:pt x="2318929" y="4768314"/>
                  <a:pt x="2300200" y="4762789"/>
                  <a:pt x="2280793" y="4760194"/>
                </a:cubicBezTo>
                <a:cubicBezTo>
                  <a:pt x="2239610" y="4754669"/>
                  <a:pt x="2199330" y="4754219"/>
                  <a:pt x="2159840" y="4740108"/>
                </a:cubicBezTo>
                <a:cubicBezTo>
                  <a:pt x="2152619" y="4737515"/>
                  <a:pt x="2156793" y="4727812"/>
                  <a:pt x="2163339" y="4728040"/>
                </a:cubicBezTo>
                <a:cubicBezTo>
                  <a:pt x="2211629" y="4729617"/>
                  <a:pt x="2262289" y="4728376"/>
                  <a:pt x="2309451" y="4740225"/>
                </a:cubicBezTo>
                <a:cubicBezTo>
                  <a:pt x="2313964" y="4741352"/>
                  <a:pt x="2318817" y="4742367"/>
                  <a:pt x="2323668" y="4743383"/>
                </a:cubicBezTo>
                <a:cubicBezTo>
                  <a:pt x="2335176" y="4737964"/>
                  <a:pt x="2347813" y="4735148"/>
                  <a:pt x="2360225" y="4732209"/>
                </a:cubicBezTo>
                <a:cubicBezTo>
                  <a:pt x="2366317" y="4730749"/>
                  <a:pt x="2378841" y="4728826"/>
                  <a:pt x="2382564" y="4722735"/>
                </a:cubicBezTo>
                <a:cubicBezTo>
                  <a:pt x="2393284" y="4704792"/>
                  <a:pt x="2368573" y="4681212"/>
                  <a:pt x="2353004" y="4676704"/>
                </a:cubicBezTo>
                <a:cubicBezTo>
                  <a:pt x="2321073" y="4667564"/>
                  <a:pt x="2282823" y="4675234"/>
                  <a:pt x="2254504" y="4655042"/>
                </a:cubicBezTo>
                <a:cubicBezTo>
                  <a:pt x="2248750" y="4650981"/>
                  <a:pt x="2250443" y="4639356"/>
                  <a:pt x="2258791" y="4640486"/>
                </a:cubicBezTo>
                <a:cubicBezTo>
                  <a:pt x="2296364" y="4645335"/>
                  <a:pt x="2355373" y="4637213"/>
                  <a:pt x="2386965" y="4665082"/>
                </a:cubicBezTo>
                <a:cubicBezTo>
                  <a:pt x="2399377" y="4653914"/>
                  <a:pt x="2414722" y="4640034"/>
                  <a:pt x="2408628" y="4627505"/>
                </a:cubicBezTo>
                <a:cubicBezTo>
                  <a:pt x="2391140" y="4591516"/>
                  <a:pt x="2352102" y="4603025"/>
                  <a:pt x="2322088" y="4588808"/>
                </a:cubicBezTo>
                <a:cubicBezTo>
                  <a:pt x="2316899" y="4586322"/>
                  <a:pt x="2314642" y="4577865"/>
                  <a:pt x="2320283" y="4574364"/>
                </a:cubicBezTo>
                <a:cubicBezTo>
                  <a:pt x="2338787" y="4562966"/>
                  <a:pt x="2366655" y="4568951"/>
                  <a:pt x="2385724" y="4576394"/>
                </a:cubicBezTo>
                <a:cubicBezTo>
                  <a:pt x="2391366" y="4578538"/>
                  <a:pt x="2396555" y="4581135"/>
                  <a:pt x="2401408" y="4583841"/>
                </a:cubicBezTo>
                <a:cubicBezTo>
                  <a:pt x="2409531" y="4578314"/>
                  <a:pt x="2418219" y="4573460"/>
                  <a:pt x="2423409" y="4565336"/>
                </a:cubicBezTo>
                <a:cubicBezTo>
                  <a:pt x="2433677" y="4549092"/>
                  <a:pt x="2425666" y="4529118"/>
                  <a:pt x="2409306" y="4519756"/>
                </a:cubicBezTo>
                <a:cubicBezTo>
                  <a:pt x="2394977" y="4511631"/>
                  <a:pt x="2377600" y="4509488"/>
                  <a:pt x="2361240" y="4510053"/>
                </a:cubicBezTo>
                <a:cubicBezTo>
                  <a:pt x="2346008" y="4510502"/>
                  <a:pt x="2329761" y="4515467"/>
                  <a:pt x="2314981" y="4510502"/>
                </a:cubicBezTo>
                <a:cubicBezTo>
                  <a:pt x="2310467" y="4508926"/>
                  <a:pt x="2309227" y="4502492"/>
                  <a:pt x="2312159" y="4499104"/>
                </a:cubicBezTo>
                <a:cubicBezTo>
                  <a:pt x="2327391" y="4481619"/>
                  <a:pt x="2360789" y="4482522"/>
                  <a:pt x="2382000" y="4484325"/>
                </a:cubicBezTo>
                <a:cubicBezTo>
                  <a:pt x="2388996" y="4484889"/>
                  <a:pt x="2395991" y="4486244"/>
                  <a:pt x="2402649" y="4488049"/>
                </a:cubicBezTo>
                <a:cubicBezTo>
                  <a:pt x="2464705" y="4417983"/>
                  <a:pt x="2327843" y="4361687"/>
                  <a:pt x="2277183" y="4362586"/>
                </a:cubicBezTo>
                <a:cubicBezTo>
                  <a:pt x="2235098" y="4363379"/>
                  <a:pt x="2194365" y="4371050"/>
                  <a:pt x="2153071" y="4378495"/>
                </a:cubicBezTo>
                <a:cubicBezTo>
                  <a:pt x="2084020" y="4391017"/>
                  <a:pt x="2003685" y="4411215"/>
                  <a:pt x="1936213" y="4383910"/>
                </a:cubicBezTo>
                <a:cubicBezTo>
                  <a:pt x="1927977" y="4380637"/>
                  <a:pt x="1931136" y="4369017"/>
                  <a:pt x="1939598" y="4369356"/>
                </a:cubicBezTo>
                <a:cubicBezTo>
                  <a:pt x="2019369" y="4372064"/>
                  <a:pt x="2092030" y="4363263"/>
                  <a:pt x="2170672" y="4349611"/>
                </a:cubicBezTo>
                <a:cubicBezTo>
                  <a:pt x="2188161" y="4346566"/>
                  <a:pt x="2205085" y="4344078"/>
                  <a:pt x="2221671" y="4342280"/>
                </a:cubicBezTo>
                <a:cubicBezTo>
                  <a:pt x="2243334" y="4333816"/>
                  <a:pt x="2266351" y="4328848"/>
                  <a:pt x="2287900" y="4318921"/>
                </a:cubicBezTo>
                <a:cubicBezTo>
                  <a:pt x="2299522" y="4313613"/>
                  <a:pt x="2336192" y="4295223"/>
                  <a:pt x="2311144" y="4285969"/>
                </a:cubicBezTo>
                <a:cubicBezTo>
                  <a:pt x="2302343" y="4282700"/>
                  <a:pt x="2300538" y="4270401"/>
                  <a:pt x="2306067" y="4263629"/>
                </a:cubicBezTo>
                <a:cubicBezTo>
                  <a:pt x="2335966" y="4227304"/>
                  <a:pt x="2373086" y="4158365"/>
                  <a:pt x="2296814" y="4148550"/>
                </a:cubicBezTo>
                <a:cubicBezTo>
                  <a:pt x="2262401" y="4144151"/>
                  <a:pt x="2228779" y="4157802"/>
                  <a:pt x="2195155" y="4152160"/>
                </a:cubicBezTo>
                <a:cubicBezTo>
                  <a:pt x="2189064" y="4151143"/>
                  <a:pt x="2184550" y="4143582"/>
                  <a:pt x="2190304" y="4138731"/>
                </a:cubicBezTo>
                <a:cubicBezTo>
                  <a:pt x="2194253" y="4135575"/>
                  <a:pt x="2198992" y="4132750"/>
                  <a:pt x="2203956" y="4130043"/>
                </a:cubicBezTo>
                <a:cubicBezTo>
                  <a:pt x="2204183" y="4129932"/>
                  <a:pt x="2204069" y="4129596"/>
                  <a:pt x="2204295" y="4129478"/>
                </a:cubicBezTo>
                <a:cubicBezTo>
                  <a:pt x="2225394" y="4111882"/>
                  <a:pt x="2249991" y="4093488"/>
                  <a:pt x="2263869" y="4069232"/>
                </a:cubicBezTo>
                <a:cubicBezTo>
                  <a:pt x="2287676" y="4027487"/>
                  <a:pt x="2250780" y="4014171"/>
                  <a:pt x="2227763" y="3991832"/>
                </a:cubicBezTo>
                <a:cubicBezTo>
                  <a:pt x="2102974" y="3870767"/>
                  <a:pt x="2003233" y="3952001"/>
                  <a:pt x="1865694" y="3973664"/>
                </a:cubicBezTo>
                <a:cubicBezTo>
                  <a:pt x="1858361" y="3974794"/>
                  <a:pt x="1854864" y="3965204"/>
                  <a:pt x="1859263" y="3960239"/>
                </a:cubicBezTo>
                <a:cubicBezTo>
                  <a:pt x="1840421" y="3928647"/>
                  <a:pt x="1884650" y="3881596"/>
                  <a:pt x="1901575" y="3859484"/>
                </a:cubicBezTo>
                <a:cubicBezTo>
                  <a:pt x="1914211" y="3843123"/>
                  <a:pt x="1977283" y="3729730"/>
                  <a:pt x="1936439" y="3748008"/>
                </a:cubicBezTo>
                <a:cubicBezTo>
                  <a:pt x="1923464" y="3753762"/>
                  <a:pt x="1910826" y="3735144"/>
                  <a:pt x="1920530" y="3724424"/>
                </a:cubicBezTo>
                <a:cubicBezTo>
                  <a:pt x="1941968" y="3702762"/>
                  <a:pt x="1957199" y="3659782"/>
                  <a:pt x="1948512" y="3628864"/>
                </a:cubicBezTo>
                <a:cubicBezTo>
                  <a:pt x="1926961" y="3551692"/>
                  <a:pt x="1860731" y="3620856"/>
                  <a:pt x="1835908" y="3641388"/>
                </a:cubicBezTo>
                <a:cubicBezTo>
                  <a:pt x="1826205" y="3649398"/>
                  <a:pt x="1813681" y="3638344"/>
                  <a:pt x="1819435" y="3627623"/>
                </a:cubicBezTo>
                <a:cubicBezTo>
                  <a:pt x="1830718" y="3606756"/>
                  <a:pt x="1847981" y="3588248"/>
                  <a:pt x="1867839" y="3576291"/>
                </a:cubicBezTo>
                <a:cubicBezTo>
                  <a:pt x="1870321" y="3551127"/>
                  <a:pt x="1877317" y="3499788"/>
                  <a:pt x="1848206" y="3526412"/>
                </a:cubicBezTo>
                <a:cubicBezTo>
                  <a:pt x="1835118" y="3538374"/>
                  <a:pt x="1820112" y="3571100"/>
                  <a:pt x="1800029" y="3570423"/>
                </a:cubicBezTo>
                <a:cubicBezTo>
                  <a:pt x="1794612" y="3570195"/>
                  <a:pt x="1789649" y="3566472"/>
                  <a:pt x="1789534" y="3560606"/>
                </a:cubicBezTo>
                <a:cubicBezTo>
                  <a:pt x="1789084" y="3542663"/>
                  <a:pt x="1809844" y="3522916"/>
                  <a:pt x="1822369" y="3510731"/>
                </a:cubicBezTo>
                <a:cubicBezTo>
                  <a:pt x="1796304" y="3361470"/>
                  <a:pt x="1641730" y="3593330"/>
                  <a:pt x="1607993" y="3515243"/>
                </a:cubicBezTo>
                <a:cubicBezTo>
                  <a:pt x="1593551" y="3481737"/>
                  <a:pt x="1618825" y="3456243"/>
                  <a:pt x="1636201" y="3430404"/>
                </a:cubicBezTo>
                <a:cubicBezTo>
                  <a:pt x="1648047" y="3412689"/>
                  <a:pt x="1660120" y="3287910"/>
                  <a:pt x="1608895" y="3305850"/>
                </a:cubicBezTo>
                <a:cubicBezTo>
                  <a:pt x="1584073" y="3314534"/>
                  <a:pt x="1566247" y="3333151"/>
                  <a:pt x="1545599" y="3348499"/>
                </a:cubicBezTo>
                <a:cubicBezTo>
                  <a:pt x="1530028" y="3360004"/>
                  <a:pt x="1513105" y="3340486"/>
                  <a:pt x="1525853" y="3326270"/>
                </a:cubicBezTo>
                <a:cubicBezTo>
                  <a:pt x="1525967" y="3326159"/>
                  <a:pt x="1526080" y="3326042"/>
                  <a:pt x="1526192" y="3325929"/>
                </a:cubicBezTo>
                <a:cubicBezTo>
                  <a:pt x="1526080" y="3295695"/>
                  <a:pt x="1554625" y="3258682"/>
                  <a:pt x="1538942" y="3230924"/>
                </a:cubicBezTo>
                <a:cubicBezTo>
                  <a:pt x="1514119" y="3186913"/>
                  <a:pt x="1474629" y="3283056"/>
                  <a:pt x="1466392" y="3296711"/>
                </a:cubicBezTo>
                <a:cubicBezTo>
                  <a:pt x="1449806" y="3324241"/>
                  <a:pt x="1431754" y="3353009"/>
                  <a:pt x="1404224" y="3370721"/>
                </a:cubicBezTo>
                <a:cubicBezTo>
                  <a:pt x="1397003" y="3375459"/>
                  <a:pt x="1387751" y="3366544"/>
                  <a:pt x="1390571" y="3358988"/>
                </a:cubicBezTo>
                <a:cubicBezTo>
                  <a:pt x="1402644" y="3327059"/>
                  <a:pt x="1429271" y="3303592"/>
                  <a:pt x="1444391" y="3273012"/>
                </a:cubicBezTo>
                <a:cubicBezTo>
                  <a:pt x="1454094" y="3253492"/>
                  <a:pt x="1461654" y="3229342"/>
                  <a:pt x="1476886" y="3213319"/>
                </a:cubicBezTo>
                <a:cubicBezTo>
                  <a:pt x="1477224" y="3212868"/>
                  <a:pt x="1477675" y="3212640"/>
                  <a:pt x="1478014" y="3212302"/>
                </a:cubicBezTo>
                <a:cubicBezTo>
                  <a:pt x="1464587" y="3194248"/>
                  <a:pt x="1451047" y="3176080"/>
                  <a:pt x="1437622" y="3158024"/>
                </a:cubicBezTo>
                <a:cubicBezTo>
                  <a:pt x="1437283" y="3158024"/>
                  <a:pt x="1436831" y="3158024"/>
                  <a:pt x="1436493" y="3158024"/>
                </a:cubicBezTo>
                <a:cubicBezTo>
                  <a:pt x="1435929" y="3160169"/>
                  <a:pt x="1435252" y="3162313"/>
                  <a:pt x="1434575" y="3164118"/>
                </a:cubicBezTo>
                <a:cubicBezTo>
                  <a:pt x="1426226" y="3186687"/>
                  <a:pt x="1405579" y="3206660"/>
                  <a:pt x="1386284" y="3220315"/>
                </a:cubicBezTo>
                <a:cubicBezTo>
                  <a:pt x="1380079" y="3224604"/>
                  <a:pt x="1369698" y="3218622"/>
                  <a:pt x="1372181" y="3210724"/>
                </a:cubicBezTo>
                <a:cubicBezTo>
                  <a:pt x="1377709" y="3193344"/>
                  <a:pt x="1389895" y="3182174"/>
                  <a:pt x="1399485" y="3167053"/>
                </a:cubicBezTo>
                <a:cubicBezTo>
                  <a:pt x="1405804" y="3157121"/>
                  <a:pt x="1408963" y="3147305"/>
                  <a:pt x="1408172" y="3135795"/>
                </a:cubicBezTo>
                <a:cubicBezTo>
                  <a:pt x="1383689" y="3113112"/>
                  <a:pt x="1359542" y="3108034"/>
                  <a:pt x="1335962" y="3122252"/>
                </a:cubicBezTo>
                <a:cubicBezTo>
                  <a:pt x="1333480" y="3128346"/>
                  <a:pt x="1329870" y="3134328"/>
                  <a:pt x="1326146" y="3140307"/>
                </a:cubicBezTo>
                <a:cubicBezTo>
                  <a:pt x="1316330" y="3155994"/>
                  <a:pt x="1306626" y="3172920"/>
                  <a:pt x="1293201" y="3185785"/>
                </a:cubicBezTo>
                <a:cubicBezTo>
                  <a:pt x="1285980" y="3192668"/>
                  <a:pt x="1273343" y="3184655"/>
                  <a:pt x="1278532" y="3175288"/>
                </a:cubicBezTo>
                <a:cubicBezTo>
                  <a:pt x="1285753" y="3162198"/>
                  <a:pt x="1295231" y="3150351"/>
                  <a:pt x="1301323" y="3136584"/>
                </a:cubicBezTo>
                <a:cubicBezTo>
                  <a:pt x="1303806" y="3131055"/>
                  <a:pt x="1305723" y="3124962"/>
                  <a:pt x="1307980" y="3119092"/>
                </a:cubicBezTo>
                <a:cubicBezTo>
                  <a:pt x="1307756" y="3118530"/>
                  <a:pt x="1307304" y="3118303"/>
                  <a:pt x="1307192" y="3117627"/>
                </a:cubicBezTo>
                <a:cubicBezTo>
                  <a:pt x="1293425" y="3042628"/>
                  <a:pt x="1197183" y="3168858"/>
                  <a:pt x="1192782" y="3176080"/>
                </a:cubicBezTo>
                <a:cubicBezTo>
                  <a:pt x="1179355" y="3198197"/>
                  <a:pt x="1165478" y="3220088"/>
                  <a:pt x="1152615" y="3242544"/>
                </a:cubicBezTo>
                <a:cubicBezTo>
                  <a:pt x="1145958" y="3254056"/>
                  <a:pt x="1139978" y="3265678"/>
                  <a:pt x="1134223" y="3277415"/>
                </a:cubicBezTo>
                <a:cubicBezTo>
                  <a:pt x="1134902" y="3276738"/>
                  <a:pt x="1135578" y="3276172"/>
                  <a:pt x="1136255" y="3275610"/>
                </a:cubicBezTo>
                <a:cubicBezTo>
                  <a:pt x="1133321" y="3291068"/>
                  <a:pt x="1129937" y="3306414"/>
                  <a:pt x="1126326" y="3321871"/>
                </a:cubicBezTo>
                <a:cubicBezTo>
                  <a:pt x="1120911" y="3326497"/>
                  <a:pt x="1115382" y="3330895"/>
                  <a:pt x="1109852" y="3335409"/>
                </a:cubicBezTo>
                <a:cubicBezTo>
                  <a:pt x="1106807" y="3344212"/>
                  <a:pt x="1103873" y="3352896"/>
                  <a:pt x="1101278" y="3361921"/>
                </a:cubicBezTo>
                <a:cubicBezTo>
                  <a:pt x="1098796" y="3370721"/>
                  <a:pt x="1096313" y="3379522"/>
                  <a:pt x="1093943" y="3388319"/>
                </a:cubicBezTo>
                <a:cubicBezTo>
                  <a:pt x="1100262" y="3383468"/>
                  <a:pt x="1106580" y="3378726"/>
                  <a:pt x="1112899" y="3373767"/>
                </a:cubicBezTo>
                <a:cubicBezTo>
                  <a:pt x="1107144" y="3394185"/>
                  <a:pt x="1100714" y="3414493"/>
                  <a:pt x="1093943" y="3434583"/>
                </a:cubicBezTo>
                <a:cubicBezTo>
                  <a:pt x="1088753" y="3438981"/>
                  <a:pt x="1083451" y="3443154"/>
                  <a:pt x="1078148" y="3447443"/>
                </a:cubicBezTo>
                <a:cubicBezTo>
                  <a:pt x="1072844" y="3467298"/>
                  <a:pt x="1067316" y="3487038"/>
                  <a:pt x="1061223" y="3506556"/>
                </a:cubicBezTo>
                <a:cubicBezTo>
                  <a:pt x="1064045" y="3504862"/>
                  <a:pt x="1066752" y="3503058"/>
                  <a:pt x="1069572" y="3501370"/>
                </a:cubicBezTo>
                <a:cubicBezTo>
                  <a:pt x="1062690" y="3518628"/>
                  <a:pt x="1055581" y="3535442"/>
                  <a:pt x="1048136" y="3552028"/>
                </a:cubicBezTo>
                <a:cubicBezTo>
                  <a:pt x="1047119" y="3552706"/>
                  <a:pt x="1046104" y="3553384"/>
                  <a:pt x="1045089" y="3554062"/>
                </a:cubicBezTo>
                <a:cubicBezTo>
                  <a:pt x="1041366" y="3563991"/>
                  <a:pt x="1037417" y="3573803"/>
                  <a:pt x="1033128" y="3583621"/>
                </a:cubicBezTo>
                <a:cubicBezTo>
                  <a:pt x="1018348" y="3617360"/>
                  <a:pt x="1001988" y="3650300"/>
                  <a:pt x="984725" y="3682680"/>
                </a:cubicBezTo>
                <a:cubicBezTo>
                  <a:pt x="977504" y="3697232"/>
                  <a:pt x="970283" y="3711790"/>
                  <a:pt x="963062" y="3726344"/>
                </a:cubicBezTo>
                <a:cubicBezTo>
                  <a:pt x="962159" y="3726910"/>
                  <a:pt x="961144" y="3727360"/>
                  <a:pt x="960129" y="3727810"/>
                </a:cubicBezTo>
                <a:cubicBezTo>
                  <a:pt x="953020" y="3740562"/>
                  <a:pt x="945687" y="3753312"/>
                  <a:pt x="938352" y="3765948"/>
                </a:cubicBezTo>
                <a:cubicBezTo>
                  <a:pt x="940270" y="3765492"/>
                  <a:pt x="942189" y="3764931"/>
                  <a:pt x="944106" y="3764372"/>
                </a:cubicBezTo>
                <a:cubicBezTo>
                  <a:pt x="938917" y="3774750"/>
                  <a:pt x="933726" y="3785240"/>
                  <a:pt x="928423" y="3795731"/>
                </a:cubicBezTo>
                <a:cubicBezTo>
                  <a:pt x="925378" y="3796750"/>
                  <a:pt x="922331" y="3797651"/>
                  <a:pt x="919284" y="3798555"/>
                </a:cubicBezTo>
                <a:cubicBezTo>
                  <a:pt x="908001" y="3817733"/>
                  <a:pt x="896606" y="3836800"/>
                  <a:pt x="885323" y="3855984"/>
                </a:cubicBezTo>
                <a:cubicBezTo>
                  <a:pt x="889610" y="3855644"/>
                  <a:pt x="894011" y="3855307"/>
                  <a:pt x="898299" y="3854971"/>
                </a:cubicBezTo>
                <a:cubicBezTo>
                  <a:pt x="892769" y="3865689"/>
                  <a:pt x="887353" y="3876292"/>
                  <a:pt x="881825" y="3887012"/>
                </a:cubicBezTo>
                <a:cubicBezTo>
                  <a:pt x="876636" y="3887463"/>
                  <a:pt x="871445" y="3888030"/>
                  <a:pt x="866253" y="3888480"/>
                </a:cubicBezTo>
                <a:cubicBezTo>
                  <a:pt x="840304" y="3932823"/>
                  <a:pt x="815030" y="3977612"/>
                  <a:pt x="792012" y="4023645"/>
                </a:cubicBezTo>
                <a:cubicBezTo>
                  <a:pt x="708068" y="4191647"/>
                  <a:pt x="614195" y="4343410"/>
                  <a:pt x="479251" y="4476198"/>
                </a:cubicBezTo>
                <a:cubicBezTo>
                  <a:pt x="443484" y="4511292"/>
                  <a:pt x="408394" y="4541984"/>
                  <a:pt x="371274" y="4570979"/>
                </a:cubicBezTo>
                <a:cubicBezTo>
                  <a:pt x="428027" y="4538481"/>
                  <a:pt x="486020" y="4508019"/>
                  <a:pt x="540066" y="4470673"/>
                </a:cubicBezTo>
                <a:cubicBezTo>
                  <a:pt x="620062" y="4415613"/>
                  <a:pt x="696898" y="4356271"/>
                  <a:pt x="769899" y="4292180"/>
                </a:cubicBezTo>
                <a:cubicBezTo>
                  <a:pt x="923007" y="4157575"/>
                  <a:pt x="1054792" y="3998036"/>
                  <a:pt x="1210383" y="3867268"/>
                </a:cubicBezTo>
                <a:cubicBezTo>
                  <a:pt x="1216024" y="3862415"/>
                  <a:pt x="1223472" y="3870538"/>
                  <a:pt x="1219297" y="3876292"/>
                </a:cubicBezTo>
                <a:cubicBezTo>
                  <a:pt x="1105452" y="4032109"/>
                  <a:pt x="955615" y="4174387"/>
                  <a:pt x="811307" y="4301765"/>
                </a:cubicBezTo>
                <a:cubicBezTo>
                  <a:pt x="743383" y="4361687"/>
                  <a:pt x="669255" y="4426333"/>
                  <a:pt x="590501" y="4484325"/>
                </a:cubicBezTo>
                <a:cubicBezTo>
                  <a:pt x="659438" y="4447994"/>
                  <a:pt x="726799" y="4408730"/>
                  <a:pt x="791449" y="4359655"/>
                </a:cubicBezTo>
                <a:cubicBezTo>
                  <a:pt x="916238" y="4264874"/>
                  <a:pt x="1025683" y="4146404"/>
                  <a:pt x="1154081" y="4057613"/>
                </a:cubicBezTo>
                <a:cubicBezTo>
                  <a:pt x="1160739" y="4052984"/>
                  <a:pt x="1170104" y="4061108"/>
                  <a:pt x="1164576" y="4067990"/>
                </a:cubicBezTo>
                <a:cubicBezTo>
                  <a:pt x="1073183" y="4181495"/>
                  <a:pt x="949409" y="4282136"/>
                  <a:pt x="831616" y="4370032"/>
                </a:cubicBezTo>
                <a:cubicBezTo>
                  <a:pt x="879456" y="4344419"/>
                  <a:pt x="926166" y="4316996"/>
                  <a:pt x="969381" y="4285179"/>
                </a:cubicBezTo>
                <a:cubicBezTo>
                  <a:pt x="1176761" y="4132412"/>
                  <a:pt x="1347809" y="3933723"/>
                  <a:pt x="1556994" y="3783433"/>
                </a:cubicBezTo>
                <a:cubicBezTo>
                  <a:pt x="1566472" y="3776664"/>
                  <a:pt x="1576852" y="3790880"/>
                  <a:pt x="1569407" y="3799006"/>
                </a:cubicBezTo>
                <a:cubicBezTo>
                  <a:pt x="1477789" y="3899424"/>
                  <a:pt x="1370713" y="3986640"/>
                  <a:pt x="1269506" y="4077241"/>
                </a:cubicBezTo>
                <a:cubicBezTo>
                  <a:pt x="1219973" y="4121584"/>
                  <a:pt x="1170893" y="4168405"/>
                  <a:pt x="1120007" y="4212974"/>
                </a:cubicBezTo>
                <a:cubicBezTo>
                  <a:pt x="1204628" y="4159830"/>
                  <a:pt x="1288461" y="4105449"/>
                  <a:pt x="1373873" y="4053437"/>
                </a:cubicBezTo>
                <a:cubicBezTo>
                  <a:pt x="1380417" y="4049373"/>
                  <a:pt x="1387638" y="4059527"/>
                  <a:pt x="1381658" y="4064380"/>
                </a:cubicBezTo>
                <a:cubicBezTo>
                  <a:pt x="1255628" y="4167051"/>
                  <a:pt x="1115382" y="4252913"/>
                  <a:pt x="974232" y="4333138"/>
                </a:cubicBezTo>
                <a:cubicBezTo>
                  <a:pt x="896831" y="4377140"/>
                  <a:pt x="816835" y="4425315"/>
                  <a:pt x="734471" y="4466385"/>
                </a:cubicBezTo>
                <a:cubicBezTo>
                  <a:pt x="789192" y="4443255"/>
                  <a:pt x="843688" y="4419337"/>
                  <a:pt x="897057" y="4393161"/>
                </a:cubicBezTo>
                <a:cubicBezTo>
                  <a:pt x="1122489" y="4282586"/>
                  <a:pt x="1332351" y="4150013"/>
                  <a:pt x="1540860" y="4010901"/>
                </a:cubicBezTo>
                <a:cubicBezTo>
                  <a:pt x="1548307" y="4005935"/>
                  <a:pt x="1558010" y="4017445"/>
                  <a:pt x="1550903" y="4023310"/>
                </a:cubicBezTo>
                <a:cubicBezTo>
                  <a:pt x="1211964" y="4306509"/>
                  <a:pt x="792691" y="4511181"/>
                  <a:pt x="366873" y="4640146"/>
                </a:cubicBezTo>
                <a:cubicBezTo>
                  <a:pt x="432653" y="4630216"/>
                  <a:pt x="500238" y="4625929"/>
                  <a:pt x="563083" y="4621643"/>
                </a:cubicBezTo>
                <a:cubicBezTo>
                  <a:pt x="666660" y="4614420"/>
                  <a:pt x="775314" y="4606523"/>
                  <a:pt x="878441" y="4620403"/>
                </a:cubicBezTo>
                <a:cubicBezTo>
                  <a:pt x="888707" y="4621753"/>
                  <a:pt x="891529" y="4638791"/>
                  <a:pt x="879795" y="4639695"/>
                </a:cubicBezTo>
                <a:cubicBezTo>
                  <a:pt x="766514" y="4647927"/>
                  <a:pt x="652557" y="4643192"/>
                  <a:pt x="539050" y="4652784"/>
                </a:cubicBezTo>
                <a:cubicBezTo>
                  <a:pt x="499335" y="4656170"/>
                  <a:pt x="459505" y="4662036"/>
                  <a:pt x="419564" y="4667906"/>
                </a:cubicBezTo>
                <a:cubicBezTo>
                  <a:pt x="467629" y="4673543"/>
                  <a:pt x="514454" y="4680650"/>
                  <a:pt x="556201" y="4685500"/>
                </a:cubicBezTo>
                <a:cubicBezTo>
                  <a:pt x="673092" y="4698928"/>
                  <a:pt x="796413" y="4714946"/>
                  <a:pt x="906196" y="4759404"/>
                </a:cubicBezTo>
                <a:cubicBezTo>
                  <a:pt x="915448" y="4763125"/>
                  <a:pt x="908452" y="4775195"/>
                  <a:pt x="900329" y="4774295"/>
                </a:cubicBezTo>
                <a:cubicBezTo>
                  <a:pt x="774412" y="4760419"/>
                  <a:pt x="651089" y="4725894"/>
                  <a:pt x="525172" y="4709983"/>
                </a:cubicBezTo>
                <a:cubicBezTo>
                  <a:pt x="461762" y="4701975"/>
                  <a:pt x="398240" y="4695878"/>
                  <a:pt x="334378" y="4692834"/>
                </a:cubicBezTo>
                <a:cubicBezTo>
                  <a:pt x="329527" y="4692609"/>
                  <a:pt x="324449" y="4692720"/>
                  <a:pt x="319597" y="4692609"/>
                </a:cubicBezTo>
                <a:cubicBezTo>
                  <a:pt x="349046" y="4700953"/>
                  <a:pt x="377930" y="4711450"/>
                  <a:pt x="405461" y="4722172"/>
                </a:cubicBezTo>
                <a:cubicBezTo>
                  <a:pt x="485118" y="4753083"/>
                  <a:pt x="566016" y="4781289"/>
                  <a:pt x="645110" y="4813781"/>
                </a:cubicBezTo>
                <a:cubicBezTo>
                  <a:pt x="781972" y="4869970"/>
                  <a:pt x="943430" y="4922550"/>
                  <a:pt x="1063705" y="5009767"/>
                </a:cubicBezTo>
                <a:cubicBezTo>
                  <a:pt x="1067767" y="5012702"/>
                  <a:pt x="1064269" y="5020149"/>
                  <a:pt x="1059418" y="5018794"/>
                </a:cubicBezTo>
                <a:cubicBezTo>
                  <a:pt x="985740" y="4998261"/>
                  <a:pt x="916576" y="4958095"/>
                  <a:pt x="846283" y="4928081"/>
                </a:cubicBezTo>
                <a:cubicBezTo>
                  <a:pt x="775314" y="4897725"/>
                  <a:pt x="703894" y="4868277"/>
                  <a:pt x="632247" y="4839394"/>
                </a:cubicBezTo>
                <a:cubicBezTo>
                  <a:pt x="562406" y="4811301"/>
                  <a:pt x="493129" y="4786031"/>
                  <a:pt x="423175" y="4763125"/>
                </a:cubicBezTo>
                <a:cubicBezTo>
                  <a:pt x="469999" y="4785464"/>
                  <a:pt x="515808" y="4809165"/>
                  <a:pt x="560376" y="4831494"/>
                </a:cubicBezTo>
                <a:cubicBezTo>
                  <a:pt x="671624" y="4887459"/>
                  <a:pt x="781294" y="4946134"/>
                  <a:pt x="884420" y="5016086"/>
                </a:cubicBezTo>
                <a:cubicBezTo>
                  <a:pt x="894011" y="5022518"/>
                  <a:pt x="885999" y="5037297"/>
                  <a:pt x="875619" y="5031769"/>
                </a:cubicBezTo>
                <a:cubicBezTo>
                  <a:pt x="757713" y="4968813"/>
                  <a:pt x="641049" y="4903142"/>
                  <a:pt x="520208" y="4845824"/>
                </a:cubicBezTo>
                <a:cubicBezTo>
                  <a:pt x="452511" y="4813894"/>
                  <a:pt x="381766" y="4786367"/>
                  <a:pt x="312376" y="4756811"/>
                </a:cubicBezTo>
                <a:close/>
                <a:moveTo>
                  <a:pt x="306960" y="3115952"/>
                </a:moveTo>
                <a:cubicBezTo>
                  <a:pt x="302785" y="3094287"/>
                  <a:pt x="310457" y="3064725"/>
                  <a:pt x="324222" y="3047816"/>
                </a:cubicBezTo>
                <a:cubicBezTo>
                  <a:pt x="328847" y="3042061"/>
                  <a:pt x="337423" y="3047703"/>
                  <a:pt x="336295" y="3054248"/>
                </a:cubicBezTo>
                <a:cubicBezTo>
                  <a:pt x="334489" y="3064611"/>
                  <a:pt x="330202" y="3074088"/>
                  <a:pt x="327608" y="3084358"/>
                </a:cubicBezTo>
                <a:cubicBezTo>
                  <a:pt x="324899" y="3094850"/>
                  <a:pt x="323997" y="3105570"/>
                  <a:pt x="320386" y="3115726"/>
                </a:cubicBezTo>
                <a:cubicBezTo>
                  <a:pt x="318355" y="3121479"/>
                  <a:pt x="308426" y="3123512"/>
                  <a:pt x="306960" y="3115952"/>
                </a:cubicBezTo>
                <a:close/>
                <a:moveTo>
                  <a:pt x="293644" y="3000316"/>
                </a:moveTo>
                <a:cubicBezTo>
                  <a:pt x="293871" y="2966693"/>
                  <a:pt x="316324" y="2932958"/>
                  <a:pt x="325575" y="2900801"/>
                </a:cubicBezTo>
                <a:cubicBezTo>
                  <a:pt x="335391" y="2866838"/>
                  <a:pt x="335166" y="2825543"/>
                  <a:pt x="349834" y="2794064"/>
                </a:cubicBezTo>
                <a:cubicBezTo>
                  <a:pt x="352654" y="2788197"/>
                  <a:pt x="363486" y="2788761"/>
                  <a:pt x="364615" y="2795643"/>
                </a:cubicBezTo>
                <a:cubicBezTo>
                  <a:pt x="370482" y="2830394"/>
                  <a:pt x="353895" y="2872254"/>
                  <a:pt x="343176" y="2905313"/>
                </a:cubicBezTo>
                <a:cubicBezTo>
                  <a:pt x="332458" y="2938485"/>
                  <a:pt x="321288" y="2973800"/>
                  <a:pt x="301317" y="3002572"/>
                </a:cubicBezTo>
                <a:cubicBezTo>
                  <a:pt x="299287" y="3005506"/>
                  <a:pt x="293532" y="3004153"/>
                  <a:pt x="293644" y="3000316"/>
                </a:cubicBezTo>
                <a:close/>
                <a:moveTo>
                  <a:pt x="292291" y="3735840"/>
                </a:moveTo>
                <a:cubicBezTo>
                  <a:pt x="305040" y="3701316"/>
                  <a:pt x="341484" y="3668030"/>
                  <a:pt x="373867" y="3651896"/>
                </a:cubicBezTo>
                <a:cubicBezTo>
                  <a:pt x="381876" y="3647947"/>
                  <a:pt x="389549" y="3657990"/>
                  <a:pt x="383005" y="3664422"/>
                </a:cubicBezTo>
                <a:cubicBezTo>
                  <a:pt x="356603" y="3691159"/>
                  <a:pt x="331217" y="3717786"/>
                  <a:pt x="305943" y="3745428"/>
                </a:cubicBezTo>
                <a:cubicBezTo>
                  <a:pt x="299851" y="3752086"/>
                  <a:pt x="289470" y="3743398"/>
                  <a:pt x="292291" y="3735840"/>
                </a:cubicBezTo>
                <a:close/>
                <a:moveTo>
                  <a:pt x="288455" y="228895"/>
                </a:moveTo>
                <a:cubicBezTo>
                  <a:pt x="286425" y="189179"/>
                  <a:pt x="291276" y="139082"/>
                  <a:pt x="304929" y="101397"/>
                </a:cubicBezTo>
                <a:cubicBezTo>
                  <a:pt x="308426" y="91807"/>
                  <a:pt x="324335" y="93499"/>
                  <a:pt x="325011" y="103993"/>
                </a:cubicBezTo>
                <a:cubicBezTo>
                  <a:pt x="327607" y="144497"/>
                  <a:pt x="319144" y="193466"/>
                  <a:pt x="306170" y="231829"/>
                </a:cubicBezTo>
                <a:cubicBezTo>
                  <a:pt x="302784" y="241871"/>
                  <a:pt x="289020" y="239049"/>
                  <a:pt x="288455" y="228895"/>
                </a:cubicBezTo>
                <a:close/>
                <a:moveTo>
                  <a:pt x="278413" y="2629670"/>
                </a:moveTo>
                <a:cubicBezTo>
                  <a:pt x="270741" y="2617372"/>
                  <a:pt x="282701" y="2598530"/>
                  <a:pt x="291501" y="2589729"/>
                </a:cubicBezTo>
                <a:cubicBezTo>
                  <a:pt x="296578" y="2584651"/>
                  <a:pt x="304365" y="2589504"/>
                  <a:pt x="304477" y="2595822"/>
                </a:cubicBezTo>
                <a:cubicBezTo>
                  <a:pt x="304589" y="2604058"/>
                  <a:pt x="304365" y="2605186"/>
                  <a:pt x="301318" y="2612633"/>
                </a:cubicBezTo>
                <a:cubicBezTo>
                  <a:pt x="302672" y="2609361"/>
                  <a:pt x="295789" y="2624932"/>
                  <a:pt x="295339" y="2624254"/>
                </a:cubicBezTo>
                <a:cubicBezTo>
                  <a:pt x="295563" y="2625384"/>
                  <a:pt x="296241" y="2626398"/>
                  <a:pt x="295563" y="2627638"/>
                </a:cubicBezTo>
                <a:cubicBezTo>
                  <a:pt x="294209" y="2630122"/>
                  <a:pt x="292968" y="2631363"/>
                  <a:pt x="290711" y="2632829"/>
                </a:cubicBezTo>
                <a:cubicBezTo>
                  <a:pt x="286537" y="2635538"/>
                  <a:pt x="280896" y="2633620"/>
                  <a:pt x="278413" y="2629670"/>
                </a:cubicBezTo>
                <a:close/>
                <a:moveTo>
                  <a:pt x="274802" y="5724451"/>
                </a:moveTo>
                <a:cubicBezTo>
                  <a:pt x="271192" y="5719262"/>
                  <a:pt x="277172" y="5712716"/>
                  <a:pt x="282699" y="5714297"/>
                </a:cubicBezTo>
                <a:cubicBezTo>
                  <a:pt x="304589" y="5720728"/>
                  <a:pt x="324784" y="5735734"/>
                  <a:pt x="343176" y="5748822"/>
                </a:cubicBezTo>
                <a:cubicBezTo>
                  <a:pt x="348479" y="5752544"/>
                  <a:pt x="344191" y="5761121"/>
                  <a:pt x="338099" y="5759992"/>
                </a:cubicBezTo>
                <a:cubicBezTo>
                  <a:pt x="314179" y="5755591"/>
                  <a:pt x="288905" y="5745324"/>
                  <a:pt x="274802" y="5724451"/>
                </a:cubicBezTo>
                <a:close/>
                <a:moveTo>
                  <a:pt x="274464" y="686416"/>
                </a:moveTo>
                <a:cubicBezTo>
                  <a:pt x="268371" y="653358"/>
                  <a:pt x="274126" y="610256"/>
                  <a:pt x="295564" y="583402"/>
                </a:cubicBezTo>
                <a:cubicBezTo>
                  <a:pt x="301882" y="575506"/>
                  <a:pt x="316437" y="580018"/>
                  <a:pt x="316663" y="590399"/>
                </a:cubicBezTo>
                <a:cubicBezTo>
                  <a:pt x="316888" y="606420"/>
                  <a:pt x="312150" y="621201"/>
                  <a:pt x="308426" y="636658"/>
                </a:cubicBezTo>
                <a:cubicBezTo>
                  <a:pt x="304139" y="654486"/>
                  <a:pt x="300077" y="671298"/>
                  <a:pt x="293081" y="688222"/>
                </a:cubicBezTo>
                <a:cubicBezTo>
                  <a:pt x="289696" y="696120"/>
                  <a:pt x="275931" y="694992"/>
                  <a:pt x="274464" y="686416"/>
                </a:cubicBezTo>
                <a:close/>
                <a:moveTo>
                  <a:pt x="273561" y="3259584"/>
                </a:moveTo>
                <a:cubicBezTo>
                  <a:pt x="274125" y="3237466"/>
                  <a:pt x="281797" y="3216479"/>
                  <a:pt x="289809" y="3196054"/>
                </a:cubicBezTo>
                <a:cubicBezTo>
                  <a:pt x="296014" y="3180370"/>
                  <a:pt x="301767" y="3163894"/>
                  <a:pt x="313502" y="3151481"/>
                </a:cubicBezTo>
                <a:cubicBezTo>
                  <a:pt x="319257" y="3145614"/>
                  <a:pt x="329185" y="3150128"/>
                  <a:pt x="327831" y="3158477"/>
                </a:cubicBezTo>
                <a:cubicBezTo>
                  <a:pt x="324784" y="3177661"/>
                  <a:pt x="313953" y="3195039"/>
                  <a:pt x="306959" y="3212981"/>
                </a:cubicBezTo>
                <a:cubicBezTo>
                  <a:pt x="300414" y="3230020"/>
                  <a:pt x="294773" y="3247286"/>
                  <a:pt x="285634" y="3263083"/>
                </a:cubicBezTo>
                <a:cubicBezTo>
                  <a:pt x="281909" y="3269402"/>
                  <a:pt x="273448" y="3266806"/>
                  <a:pt x="273561" y="3259584"/>
                </a:cubicBezTo>
                <a:close/>
                <a:moveTo>
                  <a:pt x="256526" y="1122501"/>
                </a:moveTo>
                <a:cubicBezTo>
                  <a:pt x="268146" y="1031899"/>
                  <a:pt x="289246" y="934301"/>
                  <a:pt x="318356" y="847648"/>
                </a:cubicBezTo>
                <a:cubicBezTo>
                  <a:pt x="321741" y="837381"/>
                  <a:pt x="339342" y="840314"/>
                  <a:pt x="337424" y="851484"/>
                </a:cubicBezTo>
                <a:cubicBezTo>
                  <a:pt x="321403" y="942650"/>
                  <a:pt x="298385" y="1036412"/>
                  <a:pt x="274014" y="1125772"/>
                </a:cubicBezTo>
                <a:cubicBezTo>
                  <a:pt x="271307" y="1135476"/>
                  <a:pt x="255285" y="1132655"/>
                  <a:pt x="256526" y="1122501"/>
                </a:cubicBezTo>
                <a:close/>
                <a:moveTo>
                  <a:pt x="255282" y="25687"/>
                </a:moveTo>
                <a:lnTo>
                  <a:pt x="257306" y="0"/>
                </a:lnTo>
                <a:lnTo>
                  <a:pt x="281447" y="0"/>
                </a:lnTo>
                <a:lnTo>
                  <a:pt x="274351" y="30089"/>
                </a:lnTo>
                <a:cubicBezTo>
                  <a:pt x="270289" y="40243"/>
                  <a:pt x="256185" y="34940"/>
                  <a:pt x="255282" y="25687"/>
                </a:cubicBezTo>
                <a:close/>
                <a:moveTo>
                  <a:pt x="240376" y="5324097"/>
                </a:moveTo>
                <a:cubicBezTo>
                  <a:pt x="241067" y="5321404"/>
                  <a:pt x="243436" y="5319260"/>
                  <a:pt x="247159" y="5319712"/>
                </a:cubicBezTo>
                <a:cubicBezTo>
                  <a:pt x="280444" y="5323998"/>
                  <a:pt x="313277" y="5337877"/>
                  <a:pt x="345659" y="5346791"/>
                </a:cubicBezTo>
                <a:cubicBezTo>
                  <a:pt x="372400" y="5354125"/>
                  <a:pt x="402864" y="5357959"/>
                  <a:pt x="427460" y="5370936"/>
                </a:cubicBezTo>
                <a:cubicBezTo>
                  <a:pt x="433779" y="5374321"/>
                  <a:pt x="429379" y="5383121"/>
                  <a:pt x="423399" y="5383235"/>
                </a:cubicBezTo>
                <a:cubicBezTo>
                  <a:pt x="396658" y="5383572"/>
                  <a:pt x="368450" y="5372741"/>
                  <a:pt x="342839" y="5365407"/>
                </a:cubicBezTo>
                <a:cubicBezTo>
                  <a:pt x="310118" y="5356154"/>
                  <a:pt x="273336" y="5348708"/>
                  <a:pt x="243662" y="5331784"/>
                </a:cubicBezTo>
                <a:cubicBezTo>
                  <a:pt x="240672" y="5330035"/>
                  <a:pt x="239684" y="5326791"/>
                  <a:pt x="240376" y="5324097"/>
                </a:cubicBezTo>
                <a:close/>
                <a:moveTo>
                  <a:pt x="236821" y="5358191"/>
                </a:moveTo>
                <a:cubicBezTo>
                  <a:pt x="237879" y="5355061"/>
                  <a:pt x="240671" y="5352549"/>
                  <a:pt x="244451" y="5353001"/>
                </a:cubicBezTo>
                <a:cubicBezTo>
                  <a:pt x="271305" y="5356386"/>
                  <a:pt x="295676" y="5369587"/>
                  <a:pt x="319032" y="5382450"/>
                </a:cubicBezTo>
                <a:cubicBezTo>
                  <a:pt x="327831" y="5387301"/>
                  <a:pt x="321513" y="5402421"/>
                  <a:pt x="312036" y="5398697"/>
                </a:cubicBezTo>
                <a:cubicBezTo>
                  <a:pt x="287552" y="5389333"/>
                  <a:pt x="261714" y="5381321"/>
                  <a:pt x="239600" y="5367104"/>
                </a:cubicBezTo>
                <a:cubicBezTo>
                  <a:pt x="236440" y="5365074"/>
                  <a:pt x="235764" y="5361323"/>
                  <a:pt x="236821" y="5358191"/>
                </a:cubicBezTo>
                <a:close/>
                <a:moveTo>
                  <a:pt x="224029" y="3692158"/>
                </a:moveTo>
                <a:cubicBezTo>
                  <a:pt x="256411" y="3635182"/>
                  <a:pt x="302558" y="3572113"/>
                  <a:pt x="355701" y="3533521"/>
                </a:cubicBezTo>
                <a:cubicBezTo>
                  <a:pt x="362132" y="3528894"/>
                  <a:pt x="371496" y="3537584"/>
                  <a:pt x="366983" y="3544242"/>
                </a:cubicBezTo>
                <a:cubicBezTo>
                  <a:pt x="329298" y="3599648"/>
                  <a:pt x="279992" y="3650186"/>
                  <a:pt x="237681" y="3702308"/>
                </a:cubicBezTo>
                <a:cubicBezTo>
                  <a:pt x="230686" y="3710998"/>
                  <a:pt x="218726" y="3701522"/>
                  <a:pt x="224029" y="3692158"/>
                </a:cubicBezTo>
                <a:close/>
                <a:moveTo>
                  <a:pt x="212747" y="184890"/>
                </a:moveTo>
                <a:cubicBezTo>
                  <a:pt x="215455" y="168868"/>
                  <a:pt x="215680" y="152283"/>
                  <a:pt x="220081" y="136599"/>
                </a:cubicBezTo>
                <a:cubicBezTo>
                  <a:pt x="222563" y="127800"/>
                  <a:pt x="236667" y="127573"/>
                  <a:pt x="239713" y="136148"/>
                </a:cubicBezTo>
                <a:cubicBezTo>
                  <a:pt x="246257" y="155103"/>
                  <a:pt x="241180" y="174735"/>
                  <a:pt x="230123" y="191096"/>
                </a:cubicBezTo>
                <a:cubicBezTo>
                  <a:pt x="224368" y="199558"/>
                  <a:pt x="210829" y="195835"/>
                  <a:pt x="212747" y="184890"/>
                </a:cubicBezTo>
                <a:close/>
                <a:moveTo>
                  <a:pt x="203014" y="5470124"/>
                </a:moveTo>
                <a:cubicBezTo>
                  <a:pt x="204059" y="5467740"/>
                  <a:pt x="206258" y="5466048"/>
                  <a:pt x="209362" y="5466724"/>
                </a:cubicBezTo>
                <a:cubicBezTo>
                  <a:pt x="228090" y="5470786"/>
                  <a:pt x="246143" y="5484102"/>
                  <a:pt x="259570" y="5497639"/>
                </a:cubicBezTo>
                <a:cubicBezTo>
                  <a:pt x="265324" y="5503508"/>
                  <a:pt x="260134" y="5513548"/>
                  <a:pt x="251897" y="5510276"/>
                </a:cubicBezTo>
                <a:cubicBezTo>
                  <a:pt x="234521" y="5503394"/>
                  <a:pt x="215115" y="5492675"/>
                  <a:pt x="203607" y="5477669"/>
                </a:cubicBezTo>
                <a:cubicBezTo>
                  <a:pt x="202084" y="5475581"/>
                  <a:pt x="201971" y="5472507"/>
                  <a:pt x="203014" y="5470124"/>
                </a:cubicBezTo>
                <a:close/>
                <a:moveTo>
                  <a:pt x="187361" y="2992755"/>
                </a:moveTo>
                <a:cubicBezTo>
                  <a:pt x="190859" y="2979103"/>
                  <a:pt x="192890" y="2965676"/>
                  <a:pt x="198869" y="2952814"/>
                </a:cubicBezTo>
                <a:cubicBezTo>
                  <a:pt x="201916" y="2946157"/>
                  <a:pt x="211506" y="2949992"/>
                  <a:pt x="211732" y="2956311"/>
                </a:cubicBezTo>
                <a:cubicBezTo>
                  <a:pt x="212184" y="2970077"/>
                  <a:pt x="210942" y="2982826"/>
                  <a:pt x="207783" y="2996254"/>
                </a:cubicBezTo>
                <a:cubicBezTo>
                  <a:pt x="204736" y="3009228"/>
                  <a:pt x="184088" y="3005617"/>
                  <a:pt x="187361" y="2992755"/>
                </a:cubicBezTo>
                <a:close/>
                <a:moveTo>
                  <a:pt x="180012" y="5124216"/>
                </a:moveTo>
                <a:cubicBezTo>
                  <a:pt x="180450" y="5120903"/>
                  <a:pt x="182791" y="5118026"/>
                  <a:pt x="187248" y="5117745"/>
                </a:cubicBezTo>
                <a:cubicBezTo>
                  <a:pt x="210038" y="5116391"/>
                  <a:pt x="242872" y="5124851"/>
                  <a:pt x="261940" y="5137487"/>
                </a:cubicBezTo>
                <a:cubicBezTo>
                  <a:pt x="267131" y="5140984"/>
                  <a:pt x="265889" y="5150689"/>
                  <a:pt x="259119" y="5151366"/>
                </a:cubicBezTo>
                <a:cubicBezTo>
                  <a:pt x="236441" y="5153621"/>
                  <a:pt x="203269" y="5145612"/>
                  <a:pt x="184201" y="5133313"/>
                </a:cubicBezTo>
                <a:cubicBezTo>
                  <a:pt x="181041" y="5131280"/>
                  <a:pt x="179575" y="5127530"/>
                  <a:pt x="180012" y="5124216"/>
                </a:cubicBezTo>
                <a:close/>
                <a:moveTo>
                  <a:pt x="177545" y="3373991"/>
                </a:moveTo>
                <a:cubicBezTo>
                  <a:pt x="191987" y="3309456"/>
                  <a:pt x="179463" y="3221441"/>
                  <a:pt x="224369" y="3167952"/>
                </a:cubicBezTo>
                <a:cubicBezTo>
                  <a:pt x="230912" y="3160167"/>
                  <a:pt x="241632" y="3166486"/>
                  <a:pt x="239487" y="3175966"/>
                </a:cubicBezTo>
                <a:cubicBezTo>
                  <a:pt x="231025" y="3212302"/>
                  <a:pt x="220983" y="3247284"/>
                  <a:pt x="215568" y="3284296"/>
                </a:cubicBezTo>
                <a:cubicBezTo>
                  <a:pt x="210942" y="3316454"/>
                  <a:pt x="205526" y="3349058"/>
                  <a:pt x="192326" y="3378840"/>
                </a:cubicBezTo>
                <a:cubicBezTo>
                  <a:pt x="188264" y="3387982"/>
                  <a:pt x="175400" y="3383808"/>
                  <a:pt x="177545" y="3373991"/>
                </a:cubicBezTo>
                <a:close/>
                <a:moveTo>
                  <a:pt x="150987" y="494464"/>
                </a:moveTo>
                <a:cubicBezTo>
                  <a:pt x="148632" y="467612"/>
                  <a:pt x="148322" y="440673"/>
                  <a:pt x="151819" y="415964"/>
                </a:cubicBezTo>
                <a:cubicBezTo>
                  <a:pt x="153399" y="404455"/>
                  <a:pt x="170097" y="406486"/>
                  <a:pt x="172920" y="416189"/>
                </a:cubicBezTo>
                <a:cubicBezTo>
                  <a:pt x="186344" y="463352"/>
                  <a:pt x="186909" y="519879"/>
                  <a:pt x="185669" y="568734"/>
                </a:cubicBezTo>
                <a:cubicBezTo>
                  <a:pt x="185330" y="581485"/>
                  <a:pt x="165020" y="586334"/>
                  <a:pt x="162425" y="572459"/>
                </a:cubicBezTo>
                <a:cubicBezTo>
                  <a:pt x="157743" y="548088"/>
                  <a:pt x="153343" y="521318"/>
                  <a:pt x="150987" y="494464"/>
                </a:cubicBezTo>
                <a:close/>
                <a:moveTo>
                  <a:pt x="138307" y="5053647"/>
                </a:moveTo>
                <a:cubicBezTo>
                  <a:pt x="138787" y="5050122"/>
                  <a:pt x="141043" y="5046850"/>
                  <a:pt x="144823" y="5046230"/>
                </a:cubicBezTo>
                <a:cubicBezTo>
                  <a:pt x="171338" y="5042280"/>
                  <a:pt x="206542" y="5049614"/>
                  <a:pt x="229897" y="5062701"/>
                </a:cubicBezTo>
                <a:cubicBezTo>
                  <a:pt x="238133" y="5067327"/>
                  <a:pt x="233733" y="5078949"/>
                  <a:pt x="225158" y="5079287"/>
                </a:cubicBezTo>
                <a:cubicBezTo>
                  <a:pt x="199771" y="5080190"/>
                  <a:pt x="165245" y="5073984"/>
                  <a:pt x="142454" y="5062588"/>
                </a:cubicBezTo>
                <a:cubicBezTo>
                  <a:pt x="139125" y="5060953"/>
                  <a:pt x="137827" y="5057173"/>
                  <a:pt x="138307" y="5053647"/>
                </a:cubicBezTo>
                <a:close/>
                <a:moveTo>
                  <a:pt x="115939" y="5730432"/>
                </a:moveTo>
                <a:cubicBezTo>
                  <a:pt x="112443" y="5724113"/>
                  <a:pt x="117970" y="5716891"/>
                  <a:pt x="124853" y="5718358"/>
                </a:cubicBezTo>
                <a:cubicBezTo>
                  <a:pt x="142905" y="5722081"/>
                  <a:pt x="159153" y="5737314"/>
                  <a:pt x="169760" y="5752208"/>
                </a:cubicBezTo>
                <a:cubicBezTo>
                  <a:pt x="173257" y="5757060"/>
                  <a:pt x="167955" y="5764844"/>
                  <a:pt x="162086" y="5762928"/>
                </a:cubicBezTo>
                <a:cubicBezTo>
                  <a:pt x="144711" y="5757172"/>
                  <a:pt x="125192" y="5746680"/>
                  <a:pt x="115939" y="5730432"/>
                </a:cubicBezTo>
                <a:close/>
                <a:moveTo>
                  <a:pt x="99791" y="4019656"/>
                </a:moveTo>
                <a:cubicBezTo>
                  <a:pt x="98479" y="4017471"/>
                  <a:pt x="98508" y="4014508"/>
                  <a:pt x="101046" y="4012703"/>
                </a:cubicBezTo>
                <a:cubicBezTo>
                  <a:pt x="171451" y="3962381"/>
                  <a:pt x="246370" y="3916800"/>
                  <a:pt x="320272" y="3871892"/>
                </a:cubicBezTo>
                <a:cubicBezTo>
                  <a:pt x="386616" y="3831607"/>
                  <a:pt x="454202" y="3784223"/>
                  <a:pt x="529571" y="3763350"/>
                </a:cubicBezTo>
                <a:cubicBezTo>
                  <a:pt x="537131" y="3761204"/>
                  <a:pt x="543562" y="3771244"/>
                  <a:pt x="536227" y="3776208"/>
                </a:cubicBezTo>
                <a:cubicBezTo>
                  <a:pt x="456232" y="3829803"/>
                  <a:pt x="365969" y="3870086"/>
                  <a:pt x="283828" y="3921197"/>
                </a:cubicBezTo>
                <a:cubicBezTo>
                  <a:pt x="226287" y="3956965"/>
                  <a:pt x="168404" y="3993971"/>
                  <a:pt x="106575" y="4021954"/>
                </a:cubicBezTo>
                <a:cubicBezTo>
                  <a:pt x="103754" y="4023250"/>
                  <a:pt x="101102" y="4021844"/>
                  <a:pt x="99791" y="4019656"/>
                </a:cubicBezTo>
                <a:close/>
                <a:moveTo>
                  <a:pt x="87182" y="5170506"/>
                </a:moveTo>
                <a:cubicBezTo>
                  <a:pt x="88606" y="5167135"/>
                  <a:pt x="92019" y="5164397"/>
                  <a:pt x="96080" y="5164568"/>
                </a:cubicBezTo>
                <a:cubicBezTo>
                  <a:pt x="130156" y="5166260"/>
                  <a:pt x="163891" y="5179574"/>
                  <a:pt x="196160" y="5189956"/>
                </a:cubicBezTo>
                <a:cubicBezTo>
                  <a:pt x="231815" y="5201347"/>
                  <a:pt x="267130" y="5212744"/>
                  <a:pt x="300866" y="5229330"/>
                </a:cubicBezTo>
                <a:cubicBezTo>
                  <a:pt x="307297" y="5232375"/>
                  <a:pt x="305379" y="5242983"/>
                  <a:pt x="297595" y="5241854"/>
                </a:cubicBezTo>
                <a:cubicBezTo>
                  <a:pt x="255282" y="5236099"/>
                  <a:pt x="214777" y="5223576"/>
                  <a:pt x="173933" y="5211615"/>
                </a:cubicBezTo>
                <a:cubicBezTo>
                  <a:pt x="145501" y="5203266"/>
                  <a:pt x="115713" y="5195708"/>
                  <a:pt x="90214" y="5180252"/>
                </a:cubicBezTo>
                <a:cubicBezTo>
                  <a:pt x="86321" y="5177882"/>
                  <a:pt x="85757" y="5173876"/>
                  <a:pt x="87182" y="5170506"/>
                </a:cubicBezTo>
                <a:close/>
                <a:moveTo>
                  <a:pt x="70696" y="5531489"/>
                </a:moveTo>
                <a:cubicBezTo>
                  <a:pt x="68778" y="5527878"/>
                  <a:pt x="72276" y="5522803"/>
                  <a:pt x="76338" y="5523592"/>
                </a:cubicBezTo>
                <a:cubicBezTo>
                  <a:pt x="93825" y="5526751"/>
                  <a:pt x="105334" y="5538712"/>
                  <a:pt x="119438" y="5548640"/>
                </a:cubicBezTo>
                <a:cubicBezTo>
                  <a:pt x="126998" y="5553942"/>
                  <a:pt x="120904" y="5564322"/>
                  <a:pt x="112555" y="5560938"/>
                </a:cubicBezTo>
                <a:cubicBezTo>
                  <a:pt x="95744" y="5554054"/>
                  <a:pt x="79834" y="5548414"/>
                  <a:pt x="70696" y="5531489"/>
                </a:cubicBezTo>
                <a:close/>
                <a:moveTo>
                  <a:pt x="26240" y="3858589"/>
                </a:moveTo>
                <a:cubicBezTo>
                  <a:pt x="43842" y="3796757"/>
                  <a:pt x="66632" y="3736616"/>
                  <a:pt x="82879" y="3674339"/>
                </a:cubicBezTo>
                <a:cubicBezTo>
                  <a:pt x="92808" y="3636317"/>
                  <a:pt x="98901" y="3594572"/>
                  <a:pt x="119211" y="3560498"/>
                </a:cubicBezTo>
                <a:cubicBezTo>
                  <a:pt x="122822" y="3554404"/>
                  <a:pt x="134104" y="3557565"/>
                  <a:pt x="134217" y="3564674"/>
                </a:cubicBezTo>
                <a:cubicBezTo>
                  <a:pt x="134555" y="3618606"/>
                  <a:pt x="109733" y="3676824"/>
                  <a:pt x="93260" y="3727818"/>
                </a:cubicBezTo>
                <a:cubicBezTo>
                  <a:pt x="78253" y="3774528"/>
                  <a:pt x="62119" y="3821467"/>
                  <a:pt x="34702" y="3862539"/>
                </a:cubicBezTo>
                <a:cubicBezTo>
                  <a:pt x="31656" y="3866937"/>
                  <a:pt x="24774" y="3863778"/>
                  <a:pt x="26240" y="3858589"/>
                </a:cubicBezTo>
                <a:close/>
                <a:moveTo>
                  <a:pt x="24774" y="420139"/>
                </a:moveTo>
                <a:cubicBezTo>
                  <a:pt x="23758" y="407390"/>
                  <a:pt x="41809" y="402426"/>
                  <a:pt x="46549" y="414612"/>
                </a:cubicBezTo>
                <a:cubicBezTo>
                  <a:pt x="59637" y="447896"/>
                  <a:pt x="67873" y="494268"/>
                  <a:pt x="60427" y="529809"/>
                </a:cubicBezTo>
                <a:cubicBezTo>
                  <a:pt x="58396" y="539851"/>
                  <a:pt x="46098" y="540415"/>
                  <a:pt x="42826" y="530824"/>
                </a:cubicBezTo>
                <a:cubicBezTo>
                  <a:pt x="36845" y="511983"/>
                  <a:pt x="35830" y="491560"/>
                  <a:pt x="32783" y="472041"/>
                </a:cubicBezTo>
                <a:cubicBezTo>
                  <a:pt x="30077" y="454667"/>
                  <a:pt x="26240" y="437628"/>
                  <a:pt x="24774" y="420139"/>
                </a:cubicBezTo>
                <a:close/>
                <a:moveTo>
                  <a:pt x="14802" y="5282747"/>
                </a:moveTo>
                <a:cubicBezTo>
                  <a:pt x="15832" y="5280885"/>
                  <a:pt x="18004" y="5279616"/>
                  <a:pt x="20374" y="5280575"/>
                </a:cubicBezTo>
                <a:cubicBezTo>
                  <a:pt x="80512" y="5305059"/>
                  <a:pt x="137265" y="5337328"/>
                  <a:pt x="194695" y="5367567"/>
                </a:cubicBezTo>
                <a:cubicBezTo>
                  <a:pt x="238924" y="5390809"/>
                  <a:pt x="286763" y="5411344"/>
                  <a:pt x="326140" y="5442373"/>
                </a:cubicBezTo>
                <a:cubicBezTo>
                  <a:pt x="330314" y="5445645"/>
                  <a:pt x="326704" y="5451850"/>
                  <a:pt x="321853" y="5450270"/>
                </a:cubicBezTo>
                <a:cubicBezTo>
                  <a:pt x="267581" y="5432895"/>
                  <a:pt x="216922" y="5399835"/>
                  <a:pt x="166599" y="5373207"/>
                </a:cubicBezTo>
                <a:cubicBezTo>
                  <a:pt x="115714" y="5346129"/>
                  <a:pt x="64152" y="5320405"/>
                  <a:pt x="16086" y="5288474"/>
                </a:cubicBezTo>
                <a:cubicBezTo>
                  <a:pt x="13886" y="5287063"/>
                  <a:pt x="13773" y="5284608"/>
                  <a:pt x="14802" y="5282747"/>
                </a:cubicBezTo>
                <a:close/>
                <a:moveTo>
                  <a:pt x="0" y="642246"/>
                </a:moveTo>
                <a:lnTo>
                  <a:pt x="0" y="513314"/>
                </a:lnTo>
                <a:lnTo>
                  <a:pt x="11982" y="563741"/>
                </a:lnTo>
                <a:cubicBezTo>
                  <a:pt x="15042" y="580920"/>
                  <a:pt x="17553" y="598240"/>
                  <a:pt x="20712" y="615222"/>
                </a:cubicBezTo>
                <a:cubicBezTo>
                  <a:pt x="26467" y="646361"/>
                  <a:pt x="34251" y="677727"/>
                  <a:pt x="34139" y="709546"/>
                </a:cubicBezTo>
                <a:cubicBezTo>
                  <a:pt x="34139" y="717218"/>
                  <a:pt x="22066" y="720490"/>
                  <a:pt x="18907" y="713043"/>
                </a:cubicBezTo>
                <a:cubicBezTo>
                  <a:pt x="12758" y="698714"/>
                  <a:pt x="8499" y="683763"/>
                  <a:pt x="5071" y="668574"/>
                </a:cubicBezTo>
                <a:close/>
                <a:moveTo>
                  <a:pt x="0" y="3488303"/>
                </a:moveTo>
                <a:lnTo>
                  <a:pt x="0" y="3301552"/>
                </a:lnTo>
                <a:lnTo>
                  <a:pt x="4605" y="3414843"/>
                </a:lnTo>
                <a:close/>
                <a:moveTo>
                  <a:pt x="0" y="3799010"/>
                </a:moveTo>
                <a:lnTo>
                  <a:pt x="0" y="3758092"/>
                </a:lnTo>
                <a:lnTo>
                  <a:pt x="1533" y="3759854"/>
                </a:lnTo>
                <a:close/>
                <a:moveTo>
                  <a:pt x="0" y="4026547"/>
                </a:moveTo>
                <a:lnTo>
                  <a:pt x="0" y="3974110"/>
                </a:lnTo>
                <a:lnTo>
                  <a:pt x="48075" y="3906885"/>
                </a:lnTo>
                <a:cubicBezTo>
                  <a:pt x="90498" y="3850597"/>
                  <a:pt x="135009" y="3796072"/>
                  <a:pt x="183639" y="3745410"/>
                </a:cubicBezTo>
                <a:cubicBezTo>
                  <a:pt x="191649" y="3737064"/>
                  <a:pt x="205189" y="3747100"/>
                  <a:pt x="199773" y="3757145"/>
                </a:cubicBezTo>
                <a:cubicBezTo>
                  <a:pt x="173146" y="3806790"/>
                  <a:pt x="140030" y="3852938"/>
                  <a:pt x="104856" y="3897646"/>
                </a:cubicBezTo>
                <a:close/>
                <a:moveTo>
                  <a:pt x="0" y="4080860"/>
                </a:moveTo>
                <a:lnTo>
                  <a:pt x="0" y="4046019"/>
                </a:lnTo>
                <a:lnTo>
                  <a:pt x="75096" y="3971634"/>
                </a:lnTo>
                <a:cubicBezTo>
                  <a:pt x="132301" y="3908788"/>
                  <a:pt x="187925" y="3838723"/>
                  <a:pt x="257429" y="3789303"/>
                </a:cubicBezTo>
                <a:cubicBezTo>
                  <a:pt x="265326" y="3783660"/>
                  <a:pt x="272436" y="3795282"/>
                  <a:pt x="267132" y="3801714"/>
                </a:cubicBezTo>
                <a:cubicBezTo>
                  <a:pt x="213537" y="3867043"/>
                  <a:pt x="150242" y="3925939"/>
                  <a:pt x="92022" y="3987317"/>
                </a:cubicBezTo>
                <a:cubicBezTo>
                  <a:pt x="70076" y="4010392"/>
                  <a:pt x="47961" y="4034481"/>
                  <a:pt x="25000" y="4057864"/>
                </a:cubicBezTo>
                <a:close/>
                <a:moveTo>
                  <a:pt x="0" y="4770526"/>
                </a:moveTo>
                <a:lnTo>
                  <a:pt x="0" y="4746722"/>
                </a:lnTo>
                <a:lnTo>
                  <a:pt x="35268" y="4746769"/>
                </a:lnTo>
                <a:cubicBezTo>
                  <a:pt x="41925" y="4747328"/>
                  <a:pt x="41925" y="4756581"/>
                  <a:pt x="36510" y="4758955"/>
                </a:cubicBezTo>
                <a:close/>
                <a:moveTo>
                  <a:pt x="0" y="4828668"/>
                </a:moveTo>
                <a:lnTo>
                  <a:pt x="0" y="4802687"/>
                </a:lnTo>
                <a:lnTo>
                  <a:pt x="106012" y="4817506"/>
                </a:lnTo>
                <a:cubicBezTo>
                  <a:pt x="110638" y="4818748"/>
                  <a:pt x="109847" y="4824951"/>
                  <a:pt x="105335" y="4825517"/>
                </a:cubicBezTo>
                <a:close/>
                <a:moveTo>
                  <a:pt x="0" y="4903626"/>
                </a:moveTo>
                <a:lnTo>
                  <a:pt x="0" y="4871414"/>
                </a:lnTo>
                <a:lnTo>
                  <a:pt x="24746" y="4873031"/>
                </a:lnTo>
                <a:cubicBezTo>
                  <a:pt x="118197" y="4880040"/>
                  <a:pt x="211225" y="4890224"/>
                  <a:pt x="300529" y="4910252"/>
                </a:cubicBezTo>
                <a:cubicBezTo>
                  <a:pt x="308765" y="4912059"/>
                  <a:pt x="308089" y="4923678"/>
                  <a:pt x="299288" y="4923453"/>
                </a:cubicBezTo>
                <a:cubicBezTo>
                  <a:pt x="203045" y="4920972"/>
                  <a:pt x="106351" y="4913243"/>
                  <a:pt x="9670" y="4904469"/>
                </a:cubicBezTo>
                <a:close/>
                <a:moveTo>
                  <a:pt x="0" y="5019399"/>
                </a:moveTo>
                <a:lnTo>
                  <a:pt x="0" y="5008343"/>
                </a:lnTo>
                <a:lnTo>
                  <a:pt x="1080" y="5007312"/>
                </a:lnTo>
                <a:cubicBezTo>
                  <a:pt x="28385" y="5007087"/>
                  <a:pt x="53320" y="5014646"/>
                  <a:pt x="78706" y="5024238"/>
                </a:cubicBezTo>
                <a:cubicBezTo>
                  <a:pt x="86379" y="5027171"/>
                  <a:pt x="82317" y="5040034"/>
                  <a:pt x="74419" y="5038001"/>
                </a:cubicBezTo>
                <a:close/>
                <a:moveTo>
                  <a:pt x="0" y="5057997"/>
                </a:moveTo>
                <a:lnTo>
                  <a:pt x="0" y="5034095"/>
                </a:lnTo>
                <a:lnTo>
                  <a:pt x="35717" y="5043500"/>
                </a:lnTo>
                <a:cubicBezTo>
                  <a:pt x="107927" y="5061551"/>
                  <a:pt x="185329" y="5075092"/>
                  <a:pt x="253026" y="5106235"/>
                </a:cubicBezTo>
                <a:cubicBezTo>
                  <a:pt x="257540" y="5108381"/>
                  <a:pt x="256637" y="5115827"/>
                  <a:pt x="251109" y="5115263"/>
                </a:cubicBezTo>
                <a:cubicBezTo>
                  <a:pt x="185554" y="5108829"/>
                  <a:pt x="121354" y="5086601"/>
                  <a:pt x="57493" y="5070690"/>
                </a:cubicBezTo>
                <a:close/>
                <a:moveTo>
                  <a:pt x="0" y="5111377"/>
                </a:moveTo>
                <a:lnTo>
                  <a:pt x="0" y="5081623"/>
                </a:lnTo>
                <a:lnTo>
                  <a:pt x="95969" y="5110891"/>
                </a:lnTo>
                <a:cubicBezTo>
                  <a:pt x="130241" y="5121484"/>
                  <a:pt x="164287" y="5132710"/>
                  <a:pt x="197515" y="5146079"/>
                </a:cubicBezTo>
                <a:cubicBezTo>
                  <a:pt x="202028" y="5147886"/>
                  <a:pt x="199996" y="5155895"/>
                  <a:pt x="195146" y="5155444"/>
                </a:cubicBezTo>
                <a:cubicBezTo>
                  <a:pt x="130607" y="5149690"/>
                  <a:pt x="67422" y="5132766"/>
                  <a:pt x="5818" y="5113247"/>
                </a:cubicBezTo>
                <a:close/>
                <a:moveTo>
                  <a:pt x="0" y="5146019"/>
                </a:moveTo>
                <a:lnTo>
                  <a:pt x="0" y="5121044"/>
                </a:lnTo>
                <a:lnTo>
                  <a:pt x="20852" y="5129014"/>
                </a:lnTo>
                <a:cubicBezTo>
                  <a:pt x="36536" y="5135459"/>
                  <a:pt x="51796" y="5142737"/>
                  <a:pt x="65504" y="5152045"/>
                </a:cubicBezTo>
                <a:cubicBezTo>
                  <a:pt x="73176" y="5157236"/>
                  <a:pt x="67197" y="5167503"/>
                  <a:pt x="58848" y="5166037"/>
                </a:cubicBezTo>
                <a:cubicBezTo>
                  <a:pt x="41190" y="5162370"/>
                  <a:pt x="23898" y="5155994"/>
                  <a:pt x="6818" y="5148900"/>
                </a:cubicBezTo>
                <a:close/>
                <a:moveTo>
                  <a:pt x="0" y="5183195"/>
                </a:moveTo>
                <a:lnTo>
                  <a:pt x="0" y="5162909"/>
                </a:lnTo>
                <a:lnTo>
                  <a:pt x="59075" y="5186120"/>
                </a:lnTo>
                <a:cubicBezTo>
                  <a:pt x="141778" y="5218501"/>
                  <a:pt x="228770" y="5244903"/>
                  <a:pt x="306509" y="5288229"/>
                </a:cubicBezTo>
                <a:cubicBezTo>
                  <a:pt x="311473" y="5291050"/>
                  <a:pt x="307299" y="5297821"/>
                  <a:pt x="302447" y="5296692"/>
                </a:cubicBezTo>
                <a:cubicBezTo>
                  <a:pt x="207671" y="5273675"/>
                  <a:pt x="117407" y="5229106"/>
                  <a:pt x="26806" y="5193680"/>
                </a:cubicBezTo>
                <a:close/>
                <a:moveTo>
                  <a:pt x="0" y="5216278"/>
                </a:moveTo>
                <a:lnTo>
                  <a:pt x="0" y="5192917"/>
                </a:lnTo>
                <a:lnTo>
                  <a:pt x="21078" y="5202294"/>
                </a:lnTo>
                <a:cubicBezTo>
                  <a:pt x="41726" y="5213070"/>
                  <a:pt x="62007" y="5224663"/>
                  <a:pt x="82090" y="5235325"/>
                </a:cubicBezTo>
                <a:cubicBezTo>
                  <a:pt x="118874" y="5254845"/>
                  <a:pt x="156670" y="5273349"/>
                  <a:pt x="190857" y="5297269"/>
                </a:cubicBezTo>
                <a:cubicBezTo>
                  <a:pt x="196951" y="5301444"/>
                  <a:pt x="191084" y="5310696"/>
                  <a:pt x="184539" y="5308213"/>
                </a:cubicBezTo>
                <a:cubicBezTo>
                  <a:pt x="141551" y="5291853"/>
                  <a:pt x="100707" y="5268611"/>
                  <a:pt x="60089" y="5247285"/>
                </a:cubicBezTo>
                <a:cubicBezTo>
                  <a:pt x="41698" y="5237581"/>
                  <a:pt x="22629" y="5228414"/>
                  <a:pt x="3942" y="5218641"/>
                </a:cubicBezTo>
                <a:close/>
                <a:moveTo>
                  <a:pt x="0" y="5367547"/>
                </a:moveTo>
                <a:lnTo>
                  <a:pt x="0" y="5335552"/>
                </a:lnTo>
                <a:lnTo>
                  <a:pt x="161751" y="5427913"/>
                </a:lnTo>
                <a:cubicBezTo>
                  <a:pt x="169648" y="5432879"/>
                  <a:pt x="163555" y="5444048"/>
                  <a:pt x="155093" y="5440550"/>
                </a:cubicBezTo>
                <a:cubicBezTo>
                  <a:pt x="108184" y="5421200"/>
                  <a:pt x="61770" y="5399466"/>
                  <a:pt x="15814" y="5376126"/>
                </a:cubicBezTo>
                <a:close/>
                <a:moveTo>
                  <a:pt x="0" y="5495432"/>
                </a:moveTo>
                <a:lnTo>
                  <a:pt x="0" y="5475203"/>
                </a:lnTo>
                <a:lnTo>
                  <a:pt x="28047" y="5494146"/>
                </a:lnTo>
                <a:cubicBezTo>
                  <a:pt x="34816" y="5499222"/>
                  <a:pt x="27708" y="5509828"/>
                  <a:pt x="20262" y="5506332"/>
                </a:cubicBezTo>
                <a:close/>
                <a:moveTo>
                  <a:pt x="0" y="5563523"/>
                </a:moveTo>
                <a:lnTo>
                  <a:pt x="0" y="5535189"/>
                </a:lnTo>
                <a:lnTo>
                  <a:pt x="57044" y="5572803"/>
                </a:lnTo>
                <a:cubicBezTo>
                  <a:pt x="117520" y="5611051"/>
                  <a:pt x="180592" y="5646366"/>
                  <a:pt x="235990" y="5691839"/>
                </a:cubicBezTo>
                <a:cubicBezTo>
                  <a:pt x="240730" y="5695674"/>
                  <a:pt x="235201" y="5702330"/>
                  <a:pt x="230123" y="5700074"/>
                </a:cubicBezTo>
                <a:cubicBezTo>
                  <a:pt x="165133" y="5671529"/>
                  <a:pt x="106124" y="5630797"/>
                  <a:pt x="46437" y="5592662"/>
                </a:cubicBezTo>
                <a:close/>
                <a:moveTo>
                  <a:pt x="0" y="5634288"/>
                </a:moveTo>
                <a:lnTo>
                  <a:pt x="0" y="5604455"/>
                </a:lnTo>
                <a:lnTo>
                  <a:pt x="18792" y="5618476"/>
                </a:lnTo>
                <a:cubicBezTo>
                  <a:pt x="46210" y="5642396"/>
                  <a:pt x="80398" y="5666767"/>
                  <a:pt x="97887" y="5699151"/>
                </a:cubicBezTo>
                <a:cubicBezTo>
                  <a:pt x="100932" y="5704795"/>
                  <a:pt x="95066" y="5709757"/>
                  <a:pt x="89763" y="5707387"/>
                </a:cubicBezTo>
                <a:cubicBezTo>
                  <a:pt x="56027" y="5692040"/>
                  <a:pt x="29624" y="5660563"/>
                  <a:pt x="1981" y="5636192"/>
                </a:cubicBezTo>
                <a:close/>
                <a:moveTo>
                  <a:pt x="0" y="5881908"/>
                </a:moveTo>
                <a:lnTo>
                  <a:pt x="0" y="5848769"/>
                </a:lnTo>
                <a:lnTo>
                  <a:pt x="20923" y="5873788"/>
                </a:lnTo>
                <a:cubicBezTo>
                  <a:pt x="35040" y="5890543"/>
                  <a:pt x="48580" y="5907665"/>
                  <a:pt x="59411" y="5926170"/>
                </a:cubicBezTo>
                <a:cubicBezTo>
                  <a:pt x="61894" y="5930458"/>
                  <a:pt x="57042" y="5934521"/>
                  <a:pt x="53093" y="5931812"/>
                </a:cubicBezTo>
                <a:close/>
                <a:moveTo>
                  <a:pt x="0" y="6178350"/>
                </a:moveTo>
                <a:lnTo>
                  <a:pt x="0" y="6142761"/>
                </a:lnTo>
                <a:lnTo>
                  <a:pt x="10714" y="6152305"/>
                </a:lnTo>
                <a:cubicBezTo>
                  <a:pt x="36312" y="6174306"/>
                  <a:pt x="63251" y="6191879"/>
                  <a:pt x="94617" y="6183643"/>
                </a:cubicBezTo>
                <a:cubicBezTo>
                  <a:pt x="140989" y="6171458"/>
                  <a:pt x="176643" y="6126214"/>
                  <a:pt x="163893" y="6077584"/>
                </a:cubicBezTo>
                <a:cubicBezTo>
                  <a:pt x="154867" y="6043396"/>
                  <a:pt x="134783" y="6015866"/>
                  <a:pt x="121131" y="5984388"/>
                </a:cubicBezTo>
                <a:cubicBezTo>
                  <a:pt x="101724" y="5977956"/>
                  <a:pt x="82092" y="5964078"/>
                  <a:pt x="73178" y="5955955"/>
                </a:cubicBezTo>
                <a:cubicBezTo>
                  <a:pt x="66860" y="5950200"/>
                  <a:pt x="73856" y="5937677"/>
                  <a:pt x="82092" y="5941174"/>
                </a:cubicBezTo>
                <a:cubicBezTo>
                  <a:pt x="89540" y="5944559"/>
                  <a:pt x="97325" y="5947382"/>
                  <a:pt x="104997" y="5950424"/>
                </a:cubicBezTo>
                <a:cubicBezTo>
                  <a:pt x="105673" y="5949861"/>
                  <a:pt x="105786" y="5948847"/>
                  <a:pt x="106688" y="5948396"/>
                </a:cubicBezTo>
                <a:cubicBezTo>
                  <a:pt x="138733" y="5931810"/>
                  <a:pt x="118761" y="5896155"/>
                  <a:pt x="102627" y="5866478"/>
                </a:cubicBezTo>
                <a:cubicBezTo>
                  <a:pt x="101724" y="5865463"/>
                  <a:pt x="101048" y="5864446"/>
                  <a:pt x="100257" y="5863432"/>
                </a:cubicBezTo>
                <a:cubicBezTo>
                  <a:pt x="81302" y="5840083"/>
                  <a:pt x="65394" y="5817631"/>
                  <a:pt x="52531" y="5790434"/>
                </a:cubicBezTo>
                <a:cubicBezTo>
                  <a:pt x="48019" y="5780845"/>
                  <a:pt x="58737" y="5771141"/>
                  <a:pt x="67875" y="5772946"/>
                </a:cubicBezTo>
                <a:cubicBezTo>
                  <a:pt x="131286" y="5785583"/>
                  <a:pt x="191875" y="5808264"/>
                  <a:pt x="254946" y="5821806"/>
                </a:cubicBezTo>
                <a:cubicBezTo>
                  <a:pt x="299739" y="5831398"/>
                  <a:pt x="350964" y="5824061"/>
                  <a:pt x="390792" y="5847077"/>
                </a:cubicBezTo>
                <a:cubicBezTo>
                  <a:pt x="435812" y="5873135"/>
                  <a:pt x="424868" y="5743724"/>
                  <a:pt x="420467" y="5732780"/>
                </a:cubicBezTo>
                <a:cubicBezTo>
                  <a:pt x="416969" y="5724092"/>
                  <a:pt x="414713" y="5715856"/>
                  <a:pt x="412795" y="5706603"/>
                </a:cubicBezTo>
                <a:cubicBezTo>
                  <a:pt x="408506" y="5686181"/>
                  <a:pt x="422160" y="5673091"/>
                  <a:pt x="437617" y="5663839"/>
                </a:cubicBezTo>
                <a:cubicBezTo>
                  <a:pt x="435135" y="5659891"/>
                  <a:pt x="432426" y="5656168"/>
                  <a:pt x="429945" y="5652330"/>
                </a:cubicBezTo>
                <a:cubicBezTo>
                  <a:pt x="379510" y="5627170"/>
                  <a:pt x="331897" y="5585199"/>
                  <a:pt x="292518" y="5558232"/>
                </a:cubicBezTo>
                <a:cubicBezTo>
                  <a:pt x="286200" y="5553833"/>
                  <a:pt x="290376" y="5543677"/>
                  <a:pt x="297821" y="5544467"/>
                </a:cubicBezTo>
                <a:cubicBezTo>
                  <a:pt x="360554" y="5551351"/>
                  <a:pt x="404896" y="5614080"/>
                  <a:pt x="461537" y="5637663"/>
                </a:cubicBezTo>
                <a:cubicBezTo>
                  <a:pt x="518290" y="5661244"/>
                  <a:pt x="575719" y="5621868"/>
                  <a:pt x="589372" y="5569515"/>
                </a:cubicBezTo>
                <a:cubicBezTo>
                  <a:pt x="573012" y="5560488"/>
                  <a:pt x="558343" y="5547063"/>
                  <a:pt x="542661" y="5537472"/>
                </a:cubicBezTo>
                <a:cubicBezTo>
                  <a:pt x="525398" y="5526866"/>
                  <a:pt x="504186" y="5519306"/>
                  <a:pt x="489631" y="5505315"/>
                </a:cubicBezTo>
                <a:cubicBezTo>
                  <a:pt x="484215" y="5500237"/>
                  <a:pt x="487713" y="5489180"/>
                  <a:pt x="495837" y="5489858"/>
                </a:cubicBezTo>
                <a:cubicBezTo>
                  <a:pt x="517161" y="5491776"/>
                  <a:pt x="537583" y="5505992"/>
                  <a:pt x="555298" y="5517276"/>
                </a:cubicBezTo>
                <a:cubicBezTo>
                  <a:pt x="567145" y="5524836"/>
                  <a:pt x="580684" y="5533072"/>
                  <a:pt x="592192" y="5542774"/>
                </a:cubicBezTo>
                <a:cubicBezTo>
                  <a:pt x="591855" y="5532733"/>
                  <a:pt x="589936" y="5522466"/>
                  <a:pt x="585874" y="5512424"/>
                </a:cubicBezTo>
                <a:cubicBezTo>
                  <a:pt x="533296" y="5491663"/>
                  <a:pt x="485118" y="5450142"/>
                  <a:pt x="437956" y="5424303"/>
                </a:cubicBezTo>
                <a:cubicBezTo>
                  <a:pt x="427124" y="5418435"/>
                  <a:pt x="435360" y="5400159"/>
                  <a:pt x="446192" y="5404784"/>
                </a:cubicBezTo>
                <a:cubicBezTo>
                  <a:pt x="499109" y="5424642"/>
                  <a:pt x="549882" y="5472031"/>
                  <a:pt x="605619" y="5489180"/>
                </a:cubicBezTo>
                <a:cubicBezTo>
                  <a:pt x="598962" y="5467743"/>
                  <a:pt x="592080" y="5446305"/>
                  <a:pt x="584859" y="5424980"/>
                </a:cubicBezTo>
                <a:cubicBezTo>
                  <a:pt x="580910" y="5423401"/>
                  <a:pt x="576961" y="5421707"/>
                  <a:pt x="573012" y="5420241"/>
                </a:cubicBezTo>
                <a:cubicBezTo>
                  <a:pt x="547174" y="5410312"/>
                  <a:pt x="516936" y="5402979"/>
                  <a:pt x="495725" y="5384588"/>
                </a:cubicBezTo>
                <a:cubicBezTo>
                  <a:pt x="490872" y="5380300"/>
                  <a:pt x="495160" y="5372739"/>
                  <a:pt x="500801" y="5372739"/>
                </a:cubicBezTo>
                <a:cubicBezTo>
                  <a:pt x="524834" y="5372739"/>
                  <a:pt x="549995" y="5382443"/>
                  <a:pt x="573688" y="5392372"/>
                </a:cubicBezTo>
                <a:cubicBezTo>
                  <a:pt x="573237" y="5391130"/>
                  <a:pt x="572899" y="5389892"/>
                  <a:pt x="572448" y="5388649"/>
                </a:cubicBezTo>
                <a:cubicBezTo>
                  <a:pt x="566581" y="5386731"/>
                  <a:pt x="560600" y="5384812"/>
                  <a:pt x="554733" y="5382893"/>
                </a:cubicBezTo>
                <a:cubicBezTo>
                  <a:pt x="498996" y="5365180"/>
                  <a:pt x="437617" y="5350738"/>
                  <a:pt x="385716" y="5323771"/>
                </a:cubicBezTo>
                <a:cubicBezTo>
                  <a:pt x="377253" y="5319371"/>
                  <a:pt x="380976" y="5306396"/>
                  <a:pt x="390567" y="5307863"/>
                </a:cubicBezTo>
                <a:cubicBezTo>
                  <a:pt x="442018" y="5315647"/>
                  <a:pt x="492790" y="5336182"/>
                  <a:pt x="542435" y="5351415"/>
                </a:cubicBezTo>
                <a:cubicBezTo>
                  <a:pt x="548415" y="5353221"/>
                  <a:pt x="554620" y="5354913"/>
                  <a:pt x="560714" y="5356718"/>
                </a:cubicBezTo>
                <a:cubicBezTo>
                  <a:pt x="556313" y="5344758"/>
                  <a:pt x="552025" y="5332685"/>
                  <a:pt x="547399" y="5320725"/>
                </a:cubicBezTo>
                <a:cubicBezTo>
                  <a:pt x="531378" y="5316212"/>
                  <a:pt x="515468" y="5311698"/>
                  <a:pt x="499673" y="5307412"/>
                </a:cubicBezTo>
                <a:cubicBezTo>
                  <a:pt x="437391" y="5290599"/>
                  <a:pt x="371048" y="5278300"/>
                  <a:pt x="311925" y="5252236"/>
                </a:cubicBezTo>
                <a:cubicBezTo>
                  <a:pt x="302222" y="5247949"/>
                  <a:pt x="305269" y="5232267"/>
                  <a:pt x="316438" y="5233733"/>
                </a:cubicBezTo>
                <a:cubicBezTo>
                  <a:pt x="388197" y="5242984"/>
                  <a:pt x="459619" y="5269387"/>
                  <a:pt x="529573" y="5288004"/>
                </a:cubicBezTo>
                <a:cubicBezTo>
                  <a:pt x="531490" y="5288455"/>
                  <a:pt x="533296" y="5288907"/>
                  <a:pt x="535101" y="5289359"/>
                </a:cubicBezTo>
                <a:cubicBezTo>
                  <a:pt x="531378" y="5279881"/>
                  <a:pt x="527768" y="5270403"/>
                  <a:pt x="523931" y="5261037"/>
                </a:cubicBezTo>
                <a:cubicBezTo>
                  <a:pt x="502832" y="5255509"/>
                  <a:pt x="481734" y="5249869"/>
                  <a:pt x="461085" y="5244677"/>
                </a:cubicBezTo>
                <a:cubicBezTo>
                  <a:pt x="388762" y="5226398"/>
                  <a:pt x="308089" y="5214212"/>
                  <a:pt x="241407" y="5180028"/>
                </a:cubicBezTo>
                <a:cubicBezTo>
                  <a:pt x="235315" y="5176981"/>
                  <a:pt x="238248" y="5166601"/>
                  <a:pt x="245130" y="5167163"/>
                </a:cubicBezTo>
                <a:cubicBezTo>
                  <a:pt x="328511" y="5174500"/>
                  <a:pt x="412568" y="5209361"/>
                  <a:pt x="494032" y="5228768"/>
                </a:cubicBezTo>
                <a:cubicBezTo>
                  <a:pt x="500011" y="5230234"/>
                  <a:pt x="506105" y="5231476"/>
                  <a:pt x="512197" y="5232831"/>
                </a:cubicBezTo>
                <a:cubicBezTo>
                  <a:pt x="508361" y="5223577"/>
                  <a:pt x="504524" y="5214326"/>
                  <a:pt x="500575" y="5205074"/>
                </a:cubicBezTo>
                <a:cubicBezTo>
                  <a:pt x="423626" y="5186233"/>
                  <a:pt x="339794" y="5171903"/>
                  <a:pt x="269615" y="5137716"/>
                </a:cubicBezTo>
                <a:cubicBezTo>
                  <a:pt x="260813" y="5133428"/>
                  <a:pt x="264988" y="5120679"/>
                  <a:pt x="274466" y="5121810"/>
                </a:cubicBezTo>
                <a:cubicBezTo>
                  <a:pt x="346225" y="5130494"/>
                  <a:pt x="417420" y="5156785"/>
                  <a:pt x="488165" y="5176417"/>
                </a:cubicBezTo>
                <a:cubicBezTo>
                  <a:pt x="482636" y="5163666"/>
                  <a:pt x="477106" y="5150804"/>
                  <a:pt x="471353" y="5138053"/>
                </a:cubicBezTo>
                <a:cubicBezTo>
                  <a:pt x="460747" y="5135796"/>
                  <a:pt x="450141" y="5133653"/>
                  <a:pt x="439648" y="5131621"/>
                </a:cubicBezTo>
                <a:cubicBezTo>
                  <a:pt x="378720" y="5120116"/>
                  <a:pt x="312602" y="5115603"/>
                  <a:pt x="254834" y="5091907"/>
                </a:cubicBezTo>
                <a:cubicBezTo>
                  <a:pt x="245468" y="5088070"/>
                  <a:pt x="248290" y="5074868"/>
                  <a:pt x="258332" y="5074868"/>
                </a:cubicBezTo>
                <a:cubicBezTo>
                  <a:pt x="320951" y="5074642"/>
                  <a:pt x="384813" y="5095744"/>
                  <a:pt x="445966" y="5108157"/>
                </a:cubicBezTo>
                <a:cubicBezTo>
                  <a:pt x="450367" y="5109055"/>
                  <a:pt x="454992" y="5109734"/>
                  <a:pt x="459393" y="5110637"/>
                </a:cubicBezTo>
                <a:cubicBezTo>
                  <a:pt x="457248" y="5105899"/>
                  <a:pt x="455218" y="5101160"/>
                  <a:pt x="453075" y="5096307"/>
                </a:cubicBezTo>
                <a:cubicBezTo>
                  <a:pt x="418662" y="5088409"/>
                  <a:pt x="384249" y="5080621"/>
                  <a:pt x="349835" y="5073175"/>
                </a:cubicBezTo>
                <a:cubicBezTo>
                  <a:pt x="284790" y="5059185"/>
                  <a:pt x="218277" y="5047198"/>
                  <a:pt x="152329" y="5033207"/>
                </a:cubicBezTo>
                <a:lnTo>
                  <a:pt x="0" y="4992415"/>
                </a:lnTo>
                <a:lnTo>
                  <a:pt x="0" y="4977231"/>
                </a:lnTo>
                <a:lnTo>
                  <a:pt x="158534" y="5003579"/>
                </a:lnTo>
                <a:cubicBezTo>
                  <a:pt x="224144" y="5018061"/>
                  <a:pt x="289416" y="5034590"/>
                  <a:pt x="354123" y="5048692"/>
                </a:cubicBezTo>
                <a:cubicBezTo>
                  <a:pt x="382669" y="5054897"/>
                  <a:pt x="411329" y="5060876"/>
                  <a:pt x="440098" y="5066744"/>
                </a:cubicBezTo>
                <a:cubicBezTo>
                  <a:pt x="436150" y="5057604"/>
                  <a:pt x="432201" y="5048579"/>
                  <a:pt x="428140" y="5039554"/>
                </a:cubicBezTo>
                <a:cubicBezTo>
                  <a:pt x="341600" y="5026072"/>
                  <a:pt x="255145" y="5009204"/>
                  <a:pt x="168787" y="4992393"/>
                </a:cubicBezTo>
                <a:lnTo>
                  <a:pt x="0" y="4961852"/>
                </a:lnTo>
                <a:lnTo>
                  <a:pt x="0" y="4930752"/>
                </a:lnTo>
                <a:lnTo>
                  <a:pt x="161933" y="4954569"/>
                </a:lnTo>
                <a:cubicBezTo>
                  <a:pt x="245159" y="4967206"/>
                  <a:pt x="328511" y="4981168"/>
                  <a:pt x="410312" y="4998936"/>
                </a:cubicBezTo>
                <a:cubicBezTo>
                  <a:pt x="407040" y="4991941"/>
                  <a:pt x="403656" y="4985060"/>
                  <a:pt x="400270" y="4978178"/>
                </a:cubicBezTo>
                <a:cubicBezTo>
                  <a:pt x="344420" y="4966785"/>
                  <a:pt x="286539" y="4958095"/>
                  <a:pt x="232832" y="4938799"/>
                </a:cubicBezTo>
                <a:cubicBezTo>
                  <a:pt x="227980" y="4937107"/>
                  <a:pt x="231027" y="4930564"/>
                  <a:pt x="235428" y="4930790"/>
                </a:cubicBezTo>
                <a:cubicBezTo>
                  <a:pt x="286990" y="4933836"/>
                  <a:pt x="338779" y="4946362"/>
                  <a:pt x="389665" y="4957194"/>
                </a:cubicBezTo>
                <a:cubicBezTo>
                  <a:pt x="385716" y="4949746"/>
                  <a:pt x="381878" y="4942411"/>
                  <a:pt x="377817" y="4935077"/>
                </a:cubicBezTo>
                <a:cubicBezTo>
                  <a:pt x="373981" y="4933949"/>
                  <a:pt x="370032" y="4932934"/>
                  <a:pt x="366309" y="4931692"/>
                </a:cubicBezTo>
                <a:cubicBezTo>
                  <a:pt x="360330" y="4929660"/>
                  <a:pt x="361232" y="4919618"/>
                  <a:pt x="367775" y="4919168"/>
                </a:cubicBezTo>
                <a:cubicBezTo>
                  <a:pt x="368114" y="4919168"/>
                  <a:pt x="368339" y="4919168"/>
                  <a:pt x="368678" y="4919168"/>
                </a:cubicBezTo>
                <a:cubicBezTo>
                  <a:pt x="366083" y="4914877"/>
                  <a:pt x="363714" y="4910477"/>
                  <a:pt x="361118" y="4906190"/>
                </a:cubicBezTo>
                <a:cubicBezTo>
                  <a:pt x="353672" y="4897505"/>
                  <a:pt x="345774" y="4889150"/>
                  <a:pt x="337537" y="4880800"/>
                </a:cubicBezTo>
                <a:cubicBezTo>
                  <a:pt x="320726" y="4880235"/>
                  <a:pt x="304027" y="4879674"/>
                  <a:pt x="287441" y="4879335"/>
                </a:cubicBezTo>
                <a:cubicBezTo>
                  <a:pt x="239827" y="4878206"/>
                  <a:pt x="190239" y="4879052"/>
                  <a:pt x="140905" y="4877529"/>
                </a:cubicBezTo>
                <a:lnTo>
                  <a:pt x="0" y="4861961"/>
                </a:lnTo>
                <a:lnTo>
                  <a:pt x="0" y="4848903"/>
                </a:lnTo>
                <a:lnTo>
                  <a:pt x="129283" y="4850098"/>
                </a:lnTo>
                <a:cubicBezTo>
                  <a:pt x="173879" y="4853186"/>
                  <a:pt x="218503" y="4857558"/>
                  <a:pt x="262394" y="4859025"/>
                </a:cubicBezTo>
                <a:cubicBezTo>
                  <a:pt x="280446" y="4859589"/>
                  <a:pt x="298499" y="4859815"/>
                  <a:pt x="316552" y="4859925"/>
                </a:cubicBezTo>
                <a:cubicBezTo>
                  <a:pt x="309782" y="4853496"/>
                  <a:pt x="302786" y="4847179"/>
                  <a:pt x="295678" y="4840862"/>
                </a:cubicBezTo>
                <a:cubicBezTo>
                  <a:pt x="294098" y="4840862"/>
                  <a:pt x="292406" y="4840749"/>
                  <a:pt x="290713" y="4840749"/>
                </a:cubicBezTo>
                <a:cubicBezTo>
                  <a:pt x="245130" y="4839957"/>
                  <a:pt x="195148" y="4843681"/>
                  <a:pt x="151483" y="4829352"/>
                </a:cubicBezTo>
                <a:cubicBezTo>
                  <a:pt x="144261" y="4826980"/>
                  <a:pt x="143247" y="4815475"/>
                  <a:pt x="151595" y="4813894"/>
                </a:cubicBezTo>
                <a:cubicBezTo>
                  <a:pt x="188040" y="4807130"/>
                  <a:pt x="226401" y="4811077"/>
                  <a:pt x="263973" y="4813894"/>
                </a:cubicBezTo>
                <a:cubicBezTo>
                  <a:pt x="250772" y="4803065"/>
                  <a:pt x="237458" y="4792458"/>
                  <a:pt x="223919" y="4781966"/>
                </a:cubicBezTo>
                <a:cubicBezTo>
                  <a:pt x="184203" y="4787832"/>
                  <a:pt x="144261" y="4792231"/>
                  <a:pt x="104545" y="4789187"/>
                </a:cubicBezTo>
                <a:cubicBezTo>
                  <a:pt x="100032" y="4788737"/>
                  <a:pt x="99581" y="4782983"/>
                  <a:pt x="103643" y="4781515"/>
                </a:cubicBezTo>
                <a:cubicBezTo>
                  <a:pt x="132640" y="4770686"/>
                  <a:pt x="163217" y="4764027"/>
                  <a:pt x="194019" y="4758837"/>
                </a:cubicBezTo>
                <a:cubicBezTo>
                  <a:pt x="185782" y="4752523"/>
                  <a:pt x="177545" y="4746200"/>
                  <a:pt x="169309" y="4739883"/>
                </a:cubicBezTo>
                <a:cubicBezTo>
                  <a:pt x="164571" y="4740447"/>
                  <a:pt x="160058" y="4740902"/>
                  <a:pt x="155544" y="4741468"/>
                </a:cubicBezTo>
                <a:cubicBezTo>
                  <a:pt x="145954" y="4742593"/>
                  <a:pt x="143359" y="4729841"/>
                  <a:pt x="149114" y="4724205"/>
                </a:cubicBezTo>
                <a:cubicBezTo>
                  <a:pt x="141441" y="4718220"/>
                  <a:pt x="133769" y="4712016"/>
                  <a:pt x="126209" y="4705922"/>
                </a:cubicBezTo>
                <a:cubicBezTo>
                  <a:pt x="114587" y="4702649"/>
                  <a:pt x="102853" y="4699259"/>
                  <a:pt x="91231" y="4695651"/>
                </a:cubicBezTo>
                <a:lnTo>
                  <a:pt x="0" y="4717340"/>
                </a:lnTo>
                <a:lnTo>
                  <a:pt x="0" y="4687484"/>
                </a:lnTo>
                <a:lnTo>
                  <a:pt x="36170" y="4678169"/>
                </a:lnTo>
                <a:lnTo>
                  <a:pt x="0" y="4665370"/>
                </a:lnTo>
                <a:lnTo>
                  <a:pt x="0" y="4604899"/>
                </a:lnTo>
                <a:lnTo>
                  <a:pt x="102853" y="4642287"/>
                </a:lnTo>
                <a:cubicBezTo>
                  <a:pt x="145277" y="4646015"/>
                  <a:pt x="178335" y="4641610"/>
                  <a:pt x="219180" y="4625366"/>
                </a:cubicBezTo>
                <a:cubicBezTo>
                  <a:pt x="234637" y="4619157"/>
                  <a:pt x="238248" y="4617242"/>
                  <a:pt x="245130" y="4616675"/>
                </a:cubicBezTo>
                <a:cubicBezTo>
                  <a:pt x="261829" y="4605619"/>
                  <a:pt x="277963" y="4593546"/>
                  <a:pt x="293872" y="4583841"/>
                </a:cubicBezTo>
                <a:cubicBezTo>
                  <a:pt x="352544" y="4548188"/>
                  <a:pt x="400382" y="4500121"/>
                  <a:pt x="448561" y="4452167"/>
                </a:cubicBezTo>
                <a:cubicBezTo>
                  <a:pt x="520885" y="4380414"/>
                  <a:pt x="587115" y="4302334"/>
                  <a:pt x="642515" y="4216696"/>
                </a:cubicBezTo>
                <a:cubicBezTo>
                  <a:pt x="700283" y="4127675"/>
                  <a:pt x="741692" y="4031096"/>
                  <a:pt x="794382" y="3939252"/>
                </a:cubicBezTo>
                <a:cubicBezTo>
                  <a:pt x="803296" y="3923908"/>
                  <a:pt x="812322" y="3908562"/>
                  <a:pt x="821461" y="3893331"/>
                </a:cubicBezTo>
                <a:cubicBezTo>
                  <a:pt x="569880" y="3919563"/>
                  <a:pt x="321410" y="3974928"/>
                  <a:pt x="93234" y="4080175"/>
                </a:cubicBezTo>
                <a:lnTo>
                  <a:pt x="0" y="4131967"/>
                </a:lnTo>
                <a:lnTo>
                  <a:pt x="0" y="4099411"/>
                </a:lnTo>
                <a:lnTo>
                  <a:pt x="94533" y="4049699"/>
                </a:lnTo>
                <a:cubicBezTo>
                  <a:pt x="239327" y="3981478"/>
                  <a:pt x="393022" y="3932059"/>
                  <a:pt x="550334" y="3901680"/>
                </a:cubicBezTo>
                <a:cubicBezTo>
                  <a:pt x="646576" y="3883175"/>
                  <a:pt x="743610" y="3869188"/>
                  <a:pt x="841094" y="3859936"/>
                </a:cubicBezTo>
                <a:cubicBezTo>
                  <a:pt x="850459" y="3844474"/>
                  <a:pt x="859710" y="3829127"/>
                  <a:pt x="868963" y="3813671"/>
                </a:cubicBezTo>
                <a:cubicBezTo>
                  <a:pt x="780391" y="3838837"/>
                  <a:pt x="688886" y="3857566"/>
                  <a:pt x="602687" y="3864897"/>
                </a:cubicBezTo>
                <a:cubicBezTo>
                  <a:pt x="592757" y="3865800"/>
                  <a:pt x="590162" y="3852826"/>
                  <a:pt x="599640" y="3849893"/>
                </a:cubicBezTo>
                <a:cubicBezTo>
                  <a:pt x="677040" y="3825853"/>
                  <a:pt x="758615" y="3813899"/>
                  <a:pt x="837257" y="3793814"/>
                </a:cubicBezTo>
                <a:cubicBezTo>
                  <a:pt x="854633" y="3789414"/>
                  <a:pt x="871896" y="3784676"/>
                  <a:pt x="889158" y="3779936"/>
                </a:cubicBezTo>
                <a:cubicBezTo>
                  <a:pt x="894349" y="3771252"/>
                  <a:pt x="899426" y="3762564"/>
                  <a:pt x="904503" y="3753874"/>
                </a:cubicBezTo>
                <a:cubicBezTo>
                  <a:pt x="881713" y="3763578"/>
                  <a:pt x="858583" y="3772265"/>
                  <a:pt x="835564" y="3779598"/>
                </a:cubicBezTo>
                <a:cubicBezTo>
                  <a:pt x="826877" y="3782422"/>
                  <a:pt x="823605" y="3769332"/>
                  <a:pt x="830714" y="3765272"/>
                </a:cubicBezTo>
                <a:cubicBezTo>
                  <a:pt x="862982" y="3746878"/>
                  <a:pt x="895928" y="3728829"/>
                  <a:pt x="929101" y="3710998"/>
                </a:cubicBezTo>
                <a:cubicBezTo>
                  <a:pt x="930455" y="3708629"/>
                  <a:pt x="931809" y="3706260"/>
                  <a:pt x="933162" y="3703890"/>
                </a:cubicBezTo>
                <a:cubicBezTo>
                  <a:pt x="938015" y="3695203"/>
                  <a:pt x="942528" y="3686517"/>
                  <a:pt x="946926" y="3677716"/>
                </a:cubicBezTo>
                <a:cubicBezTo>
                  <a:pt x="924588" y="3689336"/>
                  <a:pt x="902021" y="3700390"/>
                  <a:pt x="879680" y="3710549"/>
                </a:cubicBezTo>
                <a:cubicBezTo>
                  <a:pt x="871557" y="3714272"/>
                  <a:pt x="866593" y="3703327"/>
                  <a:pt x="873589" y="3698587"/>
                </a:cubicBezTo>
                <a:cubicBezTo>
                  <a:pt x="904391" y="3677827"/>
                  <a:pt x="935532" y="3656956"/>
                  <a:pt x="966784" y="3636085"/>
                </a:cubicBezTo>
                <a:cubicBezTo>
                  <a:pt x="973330" y="3621422"/>
                  <a:pt x="979536" y="3606642"/>
                  <a:pt x="985515" y="3591860"/>
                </a:cubicBezTo>
                <a:cubicBezTo>
                  <a:pt x="978181" y="3596036"/>
                  <a:pt x="970734" y="3599869"/>
                  <a:pt x="963174" y="3603483"/>
                </a:cubicBezTo>
                <a:cubicBezTo>
                  <a:pt x="953810" y="3607993"/>
                  <a:pt x="948620" y="3595248"/>
                  <a:pt x="954826" y="3589038"/>
                </a:cubicBezTo>
                <a:cubicBezTo>
                  <a:pt x="969381" y="3574711"/>
                  <a:pt x="985515" y="3560943"/>
                  <a:pt x="1002778" y="3547628"/>
                </a:cubicBezTo>
                <a:cubicBezTo>
                  <a:pt x="1010111" y="3528218"/>
                  <a:pt x="1017107" y="3508696"/>
                  <a:pt x="1023990" y="3489074"/>
                </a:cubicBezTo>
                <a:cubicBezTo>
                  <a:pt x="982129" y="3518288"/>
                  <a:pt x="938465" y="3543454"/>
                  <a:pt x="893671" y="3561733"/>
                </a:cubicBezTo>
                <a:cubicBezTo>
                  <a:pt x="884872" y="3565344"/>
                  <a:pt x="876521" y="3553722"/>
                  <a:pt x="884420" y="3547404"/>
                </a:cubicBezTo>
                <a:cubicBezTo>
                  <a:pt x="938015" y="3504750"/>
                  <a:pt x="992510" y="3465493"/>
                  <a:pt x="1046330" y="3425216"/>
                </a:cubicBezTo>
                <a:cubicBezTo>
                  <a:pt x="1052761" y="3406705"/>
                  <a:pt x="1059419" y="3388319"/>
                  <a:pt x="1066187" y="3370040"/>
                </a:cubicBezTo>
                <a:cubicBezTo>
                  <a:pt x="1037078" y="3391704"/>
                  <a:pt x="1007291" y="3411894"/>
                  <a:pt x="977279" y="3429502"/>
                </a:cubicBezTo>
                <a:cubicBezTo>
                  <a:pt x="970622" y="3433453"/>
                  <a:pt x="964191" y="3423522"/>
                  <a:pt x="969832" y="3418553"/>
                </a:cubicBezTo>
                <a:cubicBezTo>
                  <a:pt x="1008081" y="3384936"/>
                  <a:pt x="1047119" y="3351542"/>
                  <a:pt x="1086384" y="3318371"/>
                </a:cubicBezTo>
                <a:cubicBezTo>
                  <a:pt x="1099020" y="3287569"/>
                  <a:pt x="1112787" y="3257327"/>
                  <a:pt x="1128356" y="3227651"/>
                </a:cubicBezTo>
                <a:cubicBezTo>
                  <a:pt x="1095976" y="3261955"/>
                  <a:pt x="1060208" y="3291294"/>
                  <a:pt x="1033467" y="3310813"/>
                </a:cubicBezTo>
                <a:cubicBezTo>
                  <a:pt x="1023426" y="3318035"/>
                  <a:pt x="1010902" y="3305961"/>
                  <a:pt x="1019816" y="3296484"/>
                </a:cubicBezTo>
                <a:cubicBezTo>
                  <a:pt x="1070024" y="3243334"/>
                  <a:pt x="1130162" y="3197408"/>
                  <a:pt x="1160400" y="3128346"/>
                </a:cubicBezTo>
                <a:cubicBezTo>
                  <a:pt x="1166606" y="3114128"/>
                  <a:pt x="1180597" y="3082079"/>
                  <a:pt x="1179581" y="3056166"/>
                </a:cubicBezTo>
                <a:cubicBezTo>
                  <a:pt x="1173714" y="3044545"/>
                  <a:pt x="1166831" y="3033375"/>
                  <a:pt x="1159046" y="3022769"/>
                </a:cubicBezTo>
                <a:cubicBezTo>
                  <a:pt x="1154759" y="3020963"/>
                  <a:pt x="1150020" y="3019496"/>
                  <a:pt x="1144152" y="3018820"/>
                </a:cubicBezTo>
                <a:cubicBezTo>
                  <a:pt x="1123731" y="3016564"/>
                  <a:pt x="1106807" y="3017579"/>
                  <a:pt x="1088416" y="3032699"/>
                </a:cubicBezTo>
                <a:cubicBezTo>
                  <a:pt x="1068783" y="3048720"/>
                  <a:pt x="1053777" y="3068990"/>
                  <a:pt x="1035385" y="3086255"/>
                </a:cubicBezTo>
                <a:cubicBezTo>
                  <a:pt x="1027600" y="3093590"/>
                  <a:pt x="1018010" y="3083659"/>
                  <a:pt x="1021959" y="3075083"/>
                </a:cubicBezTo>
                <a:cubicBezTo>
                  <a:pt x="1033693" y="3050074"/>
                  <a:pt x="1057274" y="3025815"/>
                  <a:pt x="1083903" y="3009680"/>
                </a:cubicBezTo>
                <a:cubicBezTo>
                  <a:pt x="1084466" y="3008779"/>
                  <a:pt x="1084579" y="3007762"/>
                  <a:pt x="1085595" y="3006974"/>
                </a:cubicBezTo>
                <a:cubicBezTo>
                  <a:pt x="1095749" y="2998962"/>
                  <a:pt x="1109288" y="2988356"/>
                  <a:pt x="1112335" y="2975155"/>
                </a:cubicBezTo>
                <a:cubicBezTo>
                  <a:pt x="1105114" y="2969514"/>
                  <a:pt x="1097781" y="2963984"/>
                  <a:pt x="1089769" y="2958908"/>
                </a:cubicBezTo>
                <a:cubicBezTo>
                  <a:pt x="1082661" y="2954394"/>
                  <a:pt x="1075215" y="2950445"/>
                  <a:pt x="1067768" y="2946496"/>
                </a:cubicBezTo>
                <a:cubicBezTo>
                  <a:pt x="1068558" y="2941758"/>
                  <a:pt x="1068896" y="2937132"/>
                  <a:pt x="1069009" y="2932506"/>
                </a:cubicBezTo>
                <a:cubicBezTo>
                  <a:pt x="1062127" y="2932053"/>
                  <a:pt x="1055243" y="2932732"/>
                  <a:pt x="1048587" y="2934086"/>
                </a:cubicBezTo>
                <a:cubicBezTo>
                  <a:pt x="1018462" y="2943564"/>
                  <a:pt x="993188" y="2967595"/>
                  <a:pt x="961596" y="2970754"/>
                </a:cubicBezTo>
                <a:cubicBezTo>
                  <a:pt x="955841" y="2971320"/>
                  <a:pt x="949635" y="2963872"/>
                  <a:pt x="954600" y="2958795"/>
                </a:cubicBezTo>
                <a:cubicBezTo>
                  <a:pt x="974684" y="2938372"/>
                  <a:pt x="1005147" y="2919756"/>
                  <a:pt x="1036514" y="2912083"/>
                </a:cubicBezTo>
                <a:cubicBezTo>
                  <a:pt x="1043509" y="2899673"/>
                  <a:pt x="1048136" y="2877671"/>
                  <a:pt x="1046669" y="2857249"/>
                </a:cubicBezTo>
                <a:cubicBezTo>
                  <a:pt x="1042945" y="2851720"/>
                  <a:pt x="1038883" y="2846530"/>
                  <a:pt x="1034483" y="2841678"/>
                </a:cubicBezTo>
                <a:cubicBezTo>
                  <a:pt x="1025570" y="2851268"/>
                  <a:pt x="1016091" y="2860408"/>
                  <a:pt x="1006389" y="2868081"/>
                </a:cubicBezTo>
                <a:cubicBezTo>
                  <a:pt x="1000522" y="2872706"/>
                  <a:pt x="991834" y="2866276"/>
                  <a:pt x="994881" y="2859392"/>
                </a:cubicBezTo>
                <a:cubicBezTo>
                  <a:pt x="1000070" y="2847320"/>
                  <a:pt x="1008645" y="2836038"/>
                  <a:pt x="1018912" y="2826784"/>
                </a:cubicBezTo>
                <a:cubicBezTo>
                  <a:pt x="1014061" y="2822836"/>
                  <a:pt x="1009096" y="2819224"/>
                  <a:pt x="1003793" y="2815953"/>
                </a:cubicBezTo>
                <a:cubicBezTo>
                  <a:pt x="1006050" y="2813809"/>
                  <a:pt x="1008193" y="2811440"/>
                  <a:pt x="1010450" y="2809183"/>
                </a:cubicBezTo>
                <a:cubicBezTo>
                  <a:pt x="1009886" y="2809183"/>
                  <a:pt x="1009322" y="2808958"/>
                  <a:pt x="1008757" y="2808958"/>
                </a:cubicBezTo>
                <a:cubicBezTo>
                  <a:pt x="998829" y="2808394"/>
                  <a:pt x="988899" y="2809634"/>
                  <a:pt x="979083" y="2808958"/>
                </a:cubicBezTo>
                <a:cubicBezTo>
                  <a:pt x="978407" y="2808846"/>
                  <a:pt x="976601" y="2808506"/>
                  <a:pt x="974119" y="2807829"/>
                </a:cubicBezTo>
                <a:cubicBezTo>
                  <a:pt x="973894" y="2808394"/>
                  <a:pt x="974232" y="2808958"/>
                  <a:pt x="973894" y="2809410"/>
                </a:cubicBezTo>
                <a:cubicBezTo>
                  <a:pt x="959677" y="2832878"/>
                  <a:pt x="940947" y="2854541"/>
                  <a:pt x="922331" y="2874624"/>
                </a:cubicBezTo>
                <a:cubicBezTo>
                  <a:pt x="916803" y="2880604"/>
                  <a:pt x="906196" y="2875526"/>
                  <a:pt x="909468" y="2867290"/>
                </a:cubicBezTo>
                <a:cubicBezTo>
                  <a:pt x="919059" y="2843258"/>
                  <a:pt x="933839" y="2819790"/>
                  <a:pt x="953246" y="2801962"/>
                </a:cubicBezTo>
                <a:cubicBezTo>
                  <a:pt x="934066" y="2796321"/>
                  <a:pt x="911612" y="2789100"/>
                  <a:pt x="912175" y="2788422"/>
                </a:cubicBezTo>
                <a:cubicBezTo>
                  <a:pt x="871671" y="2835134"/>
                  <a:pt x="841207" y="2884328"/>
                  <a:pt x="781972" y="2911519"/>
                </a:cubicBezTo>
                <a:cubicBezTo>
                  <a:pt x="775427" y="2914566"/>
                  <a:pt x="766852" y="2907006"/>
                  <a:pt x="771930" y="2900462"/>
                </a:cubicBezTo>
                <a:cubicBezTo>
                  <a:pt x="796414" y="2868419"/>
                  <a:pt x="828345" y="2843145"/>
                  <a:pt x="857229" y="2814487"/>
                </a:cubicBezTo>
                <a:cubicBezTo>
                  <a:pt x="855424" y="2809296"/>
                  <a:pt x="845156" y="2810199"/>
                  <a:pt x="832519" y="2813020"/>
                </a:cubicBezTo>
                <a:cubicBezTo>
                  <a:pt x="827894" y="2824415"/>
                  <a:pt x="818980" y="2832539"/>
                  <a:pt x="809614" y="2841001"/>
                </a:cubicBezTo>
                <a:cubicBezTo>
                  <a:pt x="800250" y="2849462"/>
                  <a:pt x="792126" y="2859392"/>
                  <a:pt x="780618" y="2864809"/>
                </a:cubicBezTo>
                <a:cubicBezTo>
                  <a:pt x="777119" y="2866388"/>
                  <a:pt x="772268" y="2863454"/>
                  <a:pt x="773735" y="2859280"/>
                </a:cubicBezTo>
                <a:cubicBezTo>
                  <a:pt x="778587" y="2845402"/>
                  <a:pt x="789532" y="2833893"/>
                  <a:pt x="798670" y="2822497"/>
                </a:cubicBezTo>
                <a:cubicBezTo>
                  <a:pt x="799009" y="2822047"/>
                  <a:pt x="799460" y="2821595"/>
                  <a:pt x="799798" y="2821144"/>
                </a:cubicBezTo>
                <a:cubicBezTo>
                  <a:pt x="792014" y="2822949"/>
                  <a:pt x="784905" y="2824189"/>
                  <a:pt x="779489" y="2824077"/>
                </a:cubicBezTo>
                <a:cubicBezTo>
                  <a:pt x="772494" y="2840324"/>
                  <a:pt x="759519" y="2855781"/>
                  <a:pt x="749816" y="2869208"/>
                </a:cubicBezTo>
                <a:cubicBezTo>
                  <a:pt x="737404" y="2886585"/>
                  <a:pt x="725106" y="2905764"/>
                  <a:pt x="707730" y="2918628"/>
                </a:cubicBezTo>
                <a:cubicBezTo>
                  <a:pt x="704346" y="2921109"/>
                  <a:pt x="698591" y="2918177"/>
                  <a:pt x="700396" y="2913664"/>
                </a:cubicBezTo>
                <a:cubicBezTo>
                  <a:pt x="709535" y="2891098"/>
                  <a:pt x="726234" y="2871691"/>
                  <a:pt x="739209" y="2851156"/>
                </a:cubicBezTo>
                <a:cubicBezTo>
                  <a:pt x="745302" y="2841453"/>
                  <a:pt x="750944" y="2830396"/>
                  <a:pt x="757601" y="2820466"/>
                </a:cubicBezTo>
                <a:cubicBezTo>
                  <a:pt x="751621" y="2820129"/>
                  <a:pt x="745640" y="2820354"/>
                  <a:pt x="739886" y="2821369"/>
                </a:cubicBezTo>
                <a:cubicBezTo>
                  <a:pt x="719576" y="2864582"/>
                  <a:pt x="683359" y="2913212"/>
                  <a:pt x="647028" y="2940065"/>
                </a:cubicBezTo>
                <a:cubicBezTo>
                  <a:pt x="641500" y="2944241"/>
                  <a:pt x="633149" y="2936681"/>
                  <a:pt x="636987" y="2930814"/>
                </a:cubicBezTo>
                <a:cubicBezTo>
                  <a:pt x="650751" y="2909827"/>
                  <a:pt x="668916" y="2892000"/>
                  <a:pt x="683472" y="2871465"/>
                </a:cubicBezTo>
                <a:cubicBezTo>
                  <a:pt x="691933" y="2859392"/>
                  <a:pt x="699493" y="2846868"/>
                  <a:pt x="707053" y="2834344"/>
                </a:cubicBezTo>
                <a:cubicBezTo>
                  <a:pt x="695882" y="2841227"/>
                  <a:pt x="685052" y="2849914"/>
                  <a:pt x="674671" y="2859392"/>
                </a:cubicBezTo>
                <a:cubicBezTo>
                  <a:pt x="658311" y="2885568"/>
                  <a:pt x="636422" y="2907570"/>
                  <a:pt x="610472" y="2921224"/>
                </a:cubicBezTo>
                <a:cubicBezTo>
                  <a:pt x="597045" y="2928331"/>
                  <a:pt x="580458" y="2909602"/>
                  <a:pt x="593434" y="2899109"/>
                </a:cubicBezTo>
                <a:cubicBezTo>
                  <a:pt x="597609" y="2895836"/>
                  <a:pt x="601783" y="2892113"/>
                  <a:pt x="605846" y="2888390"/>
                </a:cubicBezTo>
                <a:cubicBezTo>
                  <a:pt x="605958" y="2887600"/>
                  <a:pt x="606071" y="2886922"/>
                  <a:pt x="606410" y="2886246"/>
                </a:cubicBezTo>
                <a:cubicBezTo>
                  <a:pt x="614759" y="2867178"/>
                  <a:pt x="631232" y="2851381"/>
                  <a:pt x="647480" y="2838858"/>
                </a:cubicBezTo>
                <a:cubicBezTo>
                  <a:pt x="649849" y="2837052"/>
                  <a:pt x="652331" y="2836600"/>
                  <a:pt x="654588" y="2837164"/>
                </a:cubicBezTo>
                <a:cubicBezTo>
                  <a:pt x="659777" y="2828026"/>
                  <a:pt x="664291" y="2818773"/>
                  <a:pt x="667562" y="2809070"/>
                </a:cubicBezTo>
                <a:cubicBezTo>
                  <a:pt x="670158" y="2801510"/>
                  <a:pt x="686856" y="2736634"/>
                  <a:pt x="676815" y="2734152"/>
                </a:cubicBezTo>
                <a:cubicBezTo>
                  <a:pt x="672753" y="2751527"/>
                  <a:pt x="662824" y="2769467"/>
                  <a:pt x="655942" y="2784474"/>
                </a:cubicBezTo>
                <a:cubicBezTo>
                  <a:pt x="645448" y="2807378"/>
                  <a:pt x="634053" y="2829832"/>
                  <a:pt x="619837" y="2850818"/>
                </a:cubicBezTo>
                <a:cubicBezTo>
                  <a:pt x="613405" y="2860408"/>
                  <a:pt x="599527" y="2851945"/>
                  <a:pt x="604605" y="2841678"/>
                </a:cubicBezTo>
                <a:cubicBezTo>
                  <a:pt x="615324" y="2819902"/>
                  <a:pt x="627058" y="2798578"/>
                  <a:pt x="636760" y="2776350"/>
                </a:cubicBezTo>
                <a:cubicBezTo>
                  <a:pt x="644658" y="2758410"/>
                  <a:pt x="649849" y="2736183"/>
                  <a:pt x="660567" y="2719371"/>
                </a:cubicBezTo>
                <a:cubicBezTo>
                  <a:pt x="658536" y="2687893"/>
                  <a:pt x="653911" y="2659121"/>
                  <a:pt x="643756" y="2630237"/>
                </a:cubicBezTo>
                <a:cubicBezTo>
                  <a:pt x="624236" y="2653479"/>
                  <a:pt x="614307" y="2681574"/>
                  <a:pt x="595691" y="2706848"/>
                </a:cubicBezTo>
                <a:cubicBezTo>
                  <a:pt x="587794" y="2717566"/>
                  <a:pt x="570756" y="2710345"/>
                  <a:pt x="574253" y="2697031"/>
                </a:cubicBezTo>
                <a:cubicBezTo>
                  <a:pt x="582039" y="2667470"/>
                  <a:pt x="595578" y="2638924"/>
                  <a:pt x="615209" y="2615456"/>
                </a:cubicBezTo>
                <a:cubicBezTo>
                  <a:pt x="612277" y="2602707"/>
                  <a:pt x="610696" y="2589280"/>
                  <a:pt x="607312" y="2576642"/>
                </a:cubicBezTo>
                <a:cubicBezTo>
                  <a:pt x="595691" y="2572581"/>
                  <a:pt x="584069" y="2570549"/>
                  <a:pt x="572561" y="2570212"/>
                </a:cubicBezTo>
                <a:cubicBezTo>
                  <a:pt x="570643" y="2570212"/>
                  <a:pt x="568724" y="2570099"/>
                  <a:pt x="566807" y="2570099"/>
                </a:cubicBezTo>
                <a:cubicBezTo>
                  <a:pt x="565791" y="2570212"/>
                  <a:pt x="564889" y="2570324"/>
                  <a:pt x="563873" y="2570324"/>
                </a:cubicBezTo>
                <a:cubicBezTo>
                  <a:pt x="559472" y="2601126"/>
                  <a:pt x="565227" y="2637232"/>
                  <a:pt x="545707" y="2661941"/>
                </a:cubicBezTo>
                <a:cubicBezTo>
                  <a:pt x="541082" y="2667808"/>
                  <a:pt x="531716" y="2664650"/>
                  <a:pt x="530928" y="2657540"/>
                </a:cubicBezTo>
                <a:cubicBezTo>
                  <a:pt x="528445" y="2634975"/>
                  <a:pt x="529234" y="2611620"/>
                  <a:pt x="531830" y="2588716"/>
                </a:cubicBezTo>
                <a:cubicBezTo>
                  <a:pt x="531152" y="2588038"/>
                  <a:pt x="530250" y="2588038"/>
                  <a:pt x="529574" y="2587135"/>
                </a:cubicBezTo>
                <a:cubicBezTo>
                  <a:pt x="525963" y="2581832"/>
                  <a:pt x="521787" y="2577094"/>
                  <a:pt x="517274" y="2572694"/>
                </a:cubicBezTo>
                <a:cubicBezTo>
                  <a:pt x="515356" y="2572354"/>
                  <a:pt x="513552" y="2571905"/>
                  <a:pt x="511634" y="2571678"/>
                </a:cubicBezTo>
                <a:cubicBezTo>
                  <a:pt x="511634" y="2571453"/>
                  <a:pt x="511746" y="2571227"/>
                  <a:pt x="511746" y="2571000"/>
                </a:cubicBezTo>
                <a:cubicBezTo>
                  <a:pt x="507797" y="2575740"/>
                  <a:pt x="504074" y="2580704"/>
                  <a:pt x="501253" y="2587023"/>
                </a:cubicBezTo>
                <a:cubicBezTo>
                  <a:pt x="496175" y="2598644"/>
                  <a:pt x="480944" y="2593566"/>
                  <a:pt x="477221" y="2584315"/>
                </a:cubicBezTo>
                <a:cubicBezTo>
                  <a:pt x="465372" y="2555092"/>
                  <a:pt x="437278" y="2626400"/>
                  <a:pt x="432992" y="2638698"/>
                </a:cubicBezTo>
                <a:cubicBezTo>
                  <a:pt x="418098" y="2681799"/>
                  <a:pt x="409297" y="2726367"/>
                  <a:pt x="379962" y="2762585"/>
                </a:cubicBezTo>
                <a:cubicBezTo>
                  <a:pt x="374884" y="2768904"/>
                  <a:pt x="364053" y="2762698"/>
                  <a:pt x="366309" y="2755139"/>
                </a:cubicBezTo>
                <a:cubicBezTo>
                  <a:pt x="378720" y="2713165"/>
                  <a:pt x="391019" y="2667018"/>
                  <a:pt x="408958" y="2624595"/>
                </a:cubicBezTo>
                <a:cubicBezTo>
                  <a:pt x="400045" y="2588264"/>
                  <a:pt x="401513" y="2551030"/>
                  <a:pt x="381428" y="2519438"/>
                </a:cubicBezTo>
                <a:cubicBezTo>
                  <a:pt x="377366" y="2522597"/>
                  <a:pt x="373304" y="2525756"/>
                  <a:pt x="369468" y="2529254"/>
                </a:cubicBezTo>
                <a:cubicBezTo>
                  <a:pt x="367776" y="2530833"/>
                  <a:pt x="365631" y="2531736"/>
                  <a:pt x="363489" y="2532187"/>
                </a:cubicBezTo>
                <a:cubicBezTo>
                  <a:pt x="361570" y="2544035"/>
                  <a:pt x="358411" y="2555882"/>
                  <a:pt x="356380" y="2567165"/>
                </a:cubicBezTo>
                <a:cubicBezTo>
                  <a:pt x="352092" y="2591423"/>
                  <a:pt x="349272" y="2617148"/>
                  <a:pt x="339455" y="2639940"/>
                </a:cubicBezTo>
                <a:cubicBezTo>
                  <a:pt x="336974" y="2645582"/>
                  <a:pt x="327835" y="2644453"/>
                  <a:pt x="327384" y="2638134"/>
                </a:cubicBezTo>
                <a:cubicBezTo>
                  <a:pt x="325579" y="2613989"/>
                  <a:pt x="330994" y="2589506"/>
                  <a:pt x="334829" y="2565811"/>
                </a:cubicBezTo>
                <a:cubicBezTo>
                  <a:pt x="337651" y="2547758"/>
                  <a:pt x="338328" y="2526659"/>
                  <a:pt x="345097" y="2509170"/>
                </a:cubicBezTo>
                <a:cubicBezTo>
                  <a:pt x="342164" y="2499580"/>
                  <a:pt x="338666" y="2490215"/>
                  <a:pt x="333476" y="2481979"/>
                </a:cubicBezTo>
                <a:cubicBezTo>
                  <a:pt x="331106" y="2478368"/>
                  <a:pt x="328850" y="2475548"/>
                  <a:pt x="326481" y="2473404"/>
                </a:cubicBezTo>
                <a:cubicBezTo>
                  <a:pt x="326593" y="2482091"/>
                  <a:pt x="325803" y="2490892"/>
                  <a:pt x="325352" y="2498452"/>
                </a:cubicBezTo>
                <a:cubicBezTo>
                  <a:pt x="324225" y="2518762"/>
                  <a:pt x="324225" y="2541552"/>
                  <a:pt x="314521" y="2559832"/>
                </a:cubicBezTo>
                <a:cubicBezTo>
                  <a:pt x="311588" y="2565359"/>
                  <a:pt x="303576" y="2563893"/>
                  <a:pt x="302674" y="2557687"/>
                </a:cubicBezTo>
                <a:cubicBezTo>
                  <a:pt x="300418" y="2542116"/>
                  <a:pt x="303689" y="2526434"/>
                  <a:pt x="304252" y="2510863"/>
                </a:cubicBezTo>
                <a:cubicBezTo>
                  <a:pt x="304704" y="2498790"/>
                  <a:pt x="302674" y="2485928"/>
                  <a:pt x="302334" y="2473518"/>
                </a:cubicBezTo>
                <a:cubicBezTo>
                  <a:pt x="295678" y="2479609"/>
                  <a:pt x="290376" y="2489990"/>
                  <a:pt x="288119" y="2500934"/>
                </a:cubicBezTo>
                <a:cubicBezTo>
                  <a:pt x="282590" y="2528239"/>
                  <a:pt x="282816" y="2564118"/>
                  <a:pt x="262732" y="2585330"/>
                </a:cubicBezTo>
                <a:cubicBezTo>
                  <a:pt x="256752" y="2591648"/>
                  <a:pt x="246146" y="2584541"/>
                  <a:pt x="247162" y="2576868"/>
                </a:cubicBezTo>
                <a:cubicBezTo>
                  <a:pt x="248290" y="2568180"/>
                  <a:pt x="250208" y="2559041"/>
                  <a:pt x="251788" y="2550014"/>
                </a:cubicBezTo>
                <a:cubicBezTo>
                  <a:pt x="249983" y="2535911"/>
                  <a:pt x="250547" y="2517745"/>
                  <a:pt x="239377" y="2507366"/>
                </a:cubicBezTo>
                <a:cubicBezTo>
                  <a:pt x="206317" y="2476450"/>
                  <a:pt x="193906" y="2522710"/>
                  <a:pt x="186686" y="2545051"/>
                </a:cubicBezTo>
                <a:cubicBezTo>
                  <a:pt x="184767" y="2550918"/>
                  <a:pt x="179351" y="2554302"/>
                  <a:pt x="173259" y="2552948"/>
                </a:cubicBezTo>
                <a:cubicBezTo>
                  <a:pt x="132640" y="2544035"/>
                  <a:pt x="159832" y="2660700"/>
                  <a:pt x="133994" y="2674578"/>
                </a:cubicBezTo>
                <a:cubicBezTo>
                  <a:pt x="129480" y="2676948"/>
                  <a:pt x="124517" y="2675368"/>
                  <a:pt x="121808" y="2671193"/>
                </a:cubicBezTo>
                <a:cubicBezTo>
                  <a:pt x="115829" y="2661716"/>
                  <a:pt x="118198" y="2645582"/>
                  <a:pt x="120681" y="2631027"/>
                </a:cubicBezTo>
                <a:cubicBezTo>
                  <a:pt x="114249" y="2600789"/>
                  <a:pt x="103192" y="2567616"/>
                  <a:pt x="76565" y="2549902"/>
                </a:cubicBezTo>
                <a:cubicBezTo>
                  <a:pt x="52757" y="2534107"/>
                  <a:pt x="25790" y="2538056"/>
                  <a:pt x="292" y="2547983"/>
                </a:cubicBezTo>
                <a:lnTo>
                  <a:pt x="0" y="2548104"/>
                </a:lnTo>
                <a:lnTo>
                  <a:pt x="0" y="2523832"/>
                </a:lnTo>
                <a:lnTo>
                  <a:pt x="49880" y="2516434"/>
                </a:lnTo>
                <a:cubicBezTo>
                  <a:pt x="66297" y="2517520"/>
                  <a:pt x="82037" y="2523048"/>
                  <a:pt x="95745" y="2535686"/>
                </a:cubicBezTo>
                <a:cubicBezTo>
                  <a:pt x="109848" y="2548773"/>
                  <a:pt x="120681" y="2564795"/>
                  <a:pt x="127676" y="2582397"/>
                </a:cubicBezTo>
                <a:cubicBezTo>
                  <a:pt x="128578" y="2577206"/>
                  <a:pt x="129368" y="2571905"/>
                  <a:pt x="130948" y="2566940"/>
                </a:cubicBezTo>
                <a:cubicBezTo>
                  <a:pt x="137380" y="2546630"/>
                  <a:pt x="148662" y="2531286"/>
                  <a:pt x="168294" y="2530833"/>
                </a:cubicBezTo>
                <a:cubicBezTo>
                  <a:pt x="177884" y="2501385"/>
                  <a:pt x="191763" y="2464377"/>
                  <a:pt x="231027" y="2478368"/>
                </a:cubicBezTo>
                <a:cubicBezTo>
                  <a:pt x="244679" y="2483332"/>
                  <a:pt x="255060" y="2493036"/>
                  <a:pt x="261942" y="2504771"/>
                </a:cubicBezTo>
                <a:cubicBezTo>
                  <a:pt x="264086" y="2496534"/>
                  <a:pt x="266005" y="2487959"/>
                  <a:pt x="268599" y="2480061"/>
                </a:cubicBezTo>
                <a:cubicBezTo>
                  <a:pt x="274014" y="2463700"/>
                  <a:pt x="282138" y="2446324"/>
                  <a:pt x="301094" y="2442038"/>
                </a:cubicBezTo>
                <a:cubicBezTo>
                  <a:pt x="336747" y="2434026"/>
                  <a:pt x="355591" y="2467763"/>
                  <a:pt x="366422" y="2498452"/>
                </a:cubicBezTo>
                <a:cubicBezTo>
                  <a:pt x="368678" y="2496534"/>
                  <a:pt x="371274" y="2494390"/>
                  <a:pt x="374658" y="2491456"/>
                </a:cubicBezTo>
                <a:cubicBezTo>
                  <a:pt x="379622" y="2487169"/>
                  <a:pt x="388424" y="2485702"/>
                  <a:pt x="393162" y="2491456"/>
                </a:cubicBezTo>
                <a:cubicBezTo>
                  <a:pt x="415164" y="2518423"/>
                  <a:pt x="424868" y="2554077"/>
                  <a:pt x="426560" y="2589506"/>
                </a:cubicBezTo>
                <a:cubicBezTo>
                  <a:pt x="430397" y="2582510"/>
                  <a:pt x="433668" y="2575176"/>
                  <a:pt x="438069" y="2568746"/>
                </a:cubicBezTo>
                <a:cubicBezTo>
                  <a:pt x="454880" y="2543922"/>
                  <a:pt x="475302" y="2541328"/>
                  <a:pt x="490083" y="2556785"/>
                </a:cubicBezTo>
                <a:cubicBezTo>
                  <a:pt x="494483" y="2551820"/>
                  <a:pt x="499221" y="2547081"/>
                  <a:pt x="503961" y="2541665"/>
                </a:cubicBezTo>
                <a:cubicBezTo>
                  <a:pt x="507797" y="2537491"/>
                  <a:pt x="514229" y="2537829"/>
                  <a:pt x="518967" y="2540424"/>
                </a:cubicBezTo>
                <a:cubicBezTo>
                  <a:pt x="576510" y="2290396"/>
                  <a:pt x="594901" y="2038898"/>
                  <a:pt x="602347" y="1783116"/>
                </a:cubicBezTo>
                <a:cubicBezTo>
                  <a:pt x="585423" y="1794736"/>
                  <a:pt x="568499" y="1806358"/>
                  <a:pt x="551574" y="1817979"/>
                </a:cubicBezTo>
                <a:cubicBezTo>
                  <a:pt x="415164" y="1911854"/>
                  <a:pt x="273563" y="1999522"/>
                  <a:pt x="167504" y="2128598"/>
                </a:cubicBezTo>
                <a:cubicBezTo>
                  <a:pt x="143359" y="2157933"/>
                  <a:pt x="123163" y="2190090"/>
                  <a:pt x="96422" y="2217168"/>
                </a:cubicBezTo>
                <a:cubicBezTo>
                  <a:pt x="65506" y="2248535"/>
                  <a:pt x="34816" y="2280015"/>
                  <a:pt x="4127" y="2311608"/>
                </a:cubicBezTo>
                <a:lnTo>
                  <a:pt x="0" y="2315916"/>
                </a:lnTo>
                <a:lnTo>
                  <a:pt x="0" y="2164614"/>
                </a:lnTo>
                <a:lnTo>
                  <a:pt x="12182" y="2138570"/>
                </a:lnTo>
                <a:cubicBezTo>
                  <a:pt x="17441" y="2118867"/>
                  <a:pt x="20658" y="2098303"/>
                  <a:pt x="24324" y="2081209"/>
                </a:cubicBezTo>
                <a:cubicBezTo>
                  <a:pt x="51178" y="1955518"/>
                  <a:pt x="77918" y="1829826"/>
                  <a:pt x="104771" y="1704135"/>
                </a:cubicBezTo>
                <a:cubicBezTo>
                  <a:pt x="103643" y="1695898"/>
                  <a:pt x="102853" y="1687549"/>
                  <a:pt x="102289" y="1679312"/>
                </a:cubicBezTo>
                <a:cubicBezTo>
                  <a:pt x="78229" y="1593844"/>
                  <a:pt x="51637" y="1509498"/>
                  <a:pt x="23428" y="1425827"/>
                </a:cubicBezTo>
                <a:lnTo>
                  <a:pt x="0" y="1359846"/>
                </a:lnTo>
                <a:lnTo>
                  <a:pt x="0" y="1259404"/>
                </a:lnTo>
                <a:lnTo>
                  <a:pt x="30755" y="1340260"/>
                </a:lnTo>
                <a:cubicBezTo>
                  <a:pt x="23872" y="1306863"/>
                  <a:pt x="16764" y="1273579"/>
                  <a:pt x="9092" y="1240519"/>
                </a:cubicBezTo>
                <a:lnTo>
                  <a:pt x="0" y="1205414"/>
                </a:lnTo>
                <a:lnTo>
                  <a:pt x="0" y="1078842"/>
                </a:lnTo>
                <a:lnTo>
                  <a:pt x="27823" y="1199563"/>
                </a:lnTo>
                <a:cubicBezTo>
                  <a:pt x="35382" y="1232282"/>
                  <a:pt x="43167" y="1265229"/>
                  <a:pt x="50952" y="1298175"/>
                </a:cubicBezTo>
                <a:lnTo>
                  <a:pt x="0" y="955595"/>
                </a:lnTo>
                <a:lnTo>
                  <a:pt x="0" y="890050"/>
                </a:lnTo>
                <a:lnTo>
                  <a:pt x="7851" y="894473"/>
                </a:lnTo>
                <a:cubicBezTo>
                  <a:pt x="34704" y="999855"/>
                  <a:pt x="57609" y="1111330"/>
                  <a:pt x="74871" y="1223256"/>
                </a:cubicBezTo>
                <a:cubicBezTo>
                  <a:pt x="61107" y="1075563"/>
                  <a:pt x="36171" y="924597"/>
                  <a:pt x="38203" y="776566"/>
                </a:cubicBezTo>
                <a:cubicBezTo>
                  <a:pt x="38315" y="766411"/>
                  <a:pt x="53886" y="763364"/>
                  <a:pt x="56255" y="773858"/>
                </a:cubicBezTo>
                <a:cubicBezTo>
                  <a:pt x="92360" y="935656"/>
                  <a:pt x="94617" y="1110766"/>
                  <a:pt x="108156" y="1275836"/>
                </a:cubicBezTo>
                <a:cubicBezTo>
                  <a:pt x="113797" y="1344888"/>
                  <a:pt x="120116" y="1414276"/>
                  <a:pt x="125419" y="1483779"/>
                </a:cubicBezTo>
                <a:cubicBezTo>
                  <a:pt x="126773" y="1371966"/>
                  <a:pt x="127676" y="1260040"/>
                  <a:pt x="123613" y="1148000"/>
                </a:cubicBezTo>
                <a:cubicBezTo>
                  <a:pt x="116957" y="963862"/>
                  <a:pt x="99018" y="781418"/>
                  <a:pt x="84801" y="597846"/>
                </a:cubicBezTo>
                <a:cubicBezTo>
                  <a:pt x="83560" y="581034"/>
                  <a:pt x="108496" y="577650"/>
                  <a:pt x="110864" y="594460"/>
                </a:cubicBezTo>
                <a:cubicBezTo>
                  <a:pt x="133431" y="751631"/>
                  <a:pt x="148324" y="913315"/>
                  <a:pt x="156109" y="1075676"/>
                </a:cubicBezTo>
                <a:cubicBezTo>
                  <a:pt x="159945" y="928547"/>
                  <a:pt x="155545" y="779612"/>
                  <a:pt x="167165" y="633162"/>
                </a:cubicBezTo>
                <a:cubicBezTo>
                  <a:pt x="168406" y="618269"/>
                  <a:pt x="190183" y="615898"/>
                  <a:pt x="191086" y="631807"/>
                </a:cubicBezTo>
                <a:cubicBezTo>
                  <a:pt x="200564" y="788526"/>
                  <a:pt x="189393" y="948856"/>
                  <a:pt x="183526" y="1105690"/>
                </a:cubicBezTo>
                <a:cubicBezTo>
                  <a:pt x="179577" y="1213440"/>
                  <a:pt x="178448" y="1323449"/>
                  <a:pt x="169760" y="1431991"/>
                </a:cubicBezTo>
                <a:cubicBezTo>
                  <a:pt x="181382" y="1339923"/>
                  <a:pt x="191199" y="1247741"/>
                  <a:pt x="199548" y="1154883"/>
                </a:cubicBezTo>
                <a:cubicBezTo>
                  <a:pt x="211621" y="1020616"/>
                  <a:pt x="215006" y="870778"/>
                  <a:pt x="261829" y="743282"/>
                </a:cubicBezTo>
                <a:cubicBezTo>
                  <a:pt x="265778" y="732337"/>
                  <a:pt x="284057" y="733916"/>
                  <a:pt x="282928" y="746666"/>
                </a:cubicBezTo>
                <a:cubicBezTo>
                  <a:pt x="268712" y="905642"/>
                  <a:pt x="237120" y="1063942"/>
                  <a:pt x="222903" y="1223820"/>
                </a:cubicBezTo>
                <a:cubicBezTo>
                  <a:pt x="221888" y="1235217"/>
                  <a:pt x="220873" y="1246725"/>
                  <a:pt x="219857" y="1258121"/>
                </a:cubicBezTo>
                <a:cubicBezTo>
                  <a:pt x="226514" y="1229687"/>
                  <a:pt x="233622" y="1201480"/>
                  <a:pt x="239039" y="1174402"/>
                </a:cubicBezTo>
                <a:cubicBezTo>
                  <a:pt x="242310" y="1158042"/>
                  <a:pt x="267696" y="1162780"/>
                  <a:pt x="264537" y="1179254"/>
                </a:cubicBezTo>
                <a:cubicBezTo>
                  <a:pt x="260250" y="1201368"/>
                  <a:pt x="256752" y="1224610"/>
                  <a:pt x="253028" y="1248079"/>
                </a:cubicBezTo>
                <a:cubicBezTo>
                  <a:pt x="277739" y="1164924"/>
                  <a:pt x="300530" y="1076918"/>
                  <a:pt x="340358" y="1001321"/>
                </a:cubicBezTo>
                <a:cubicBezTo>
                  <a:pt x="344871" y="992746"/>
                  <a:pt x="359540" y="998501"/>
                  <a:pt x="357959" y="1007754"/>
                </a:cubicBezTo>
                <a:cubicBezTo>
                  <a:pt x="340923" y="1103884"/>
                  <a:pt x="299289" y="1197758"/>
                  <a:pt x="270179" y="1290954"/>
                </a:cubicBezTo>
                <a:cubicBezTo>
                  <a:pt x="257316" y="1332250"/>
                  <a:pt x="245130" y="1373772"/>
                  <a:pt x="232720" y="1415405"/>
                </a:cubicBezTo>
                <a:cubicBezTo>
                  <a:pt x="279092" y="1321192"/>
                  <a:pt x="334040" y="1230704"/>
                  <a:pt x="393613" y="1145178"/>
                </a:cubicBezTo>
                <a:cubicBezTo>
                  <a:pt x="403543" y="1130963"/>
                  <a:pt x="426222" y="1144954"/>
                  <a:pt x="416518" y="1159396"/>
                </a:cubicBezTo>
                <a:cubicBezTo>
                  <a:pt x="351641" y="1255751"/>
                  <a:pt x="296468" y="1355153"/>
                  <a:pt x="245582" y="1457941"/>
                </a:cubicBezTo>
                <a:cubicBezTo>
                  <a:pt x="248967" y="1453090"/>
                  <a:pt x="251900" y="1448351"/>
                  <a:pt x="255510" y="1443386"/>
                </a:cubicBezTo>
                <a:cubicBezTo>
                  <a:pt x="346903" y="1318711"/>
                  <a:pt x="451157" y="1213554"/>
                  <a:pt x="564550" y="1108849"/>
                </a:cubicBezTo>
                <a:cubicBezTo>
                  <a:pt x="646690" y="1032914"/>
                  <a:pt x="727024" y="953031"/>
                  <a:pt x="827554" y="901580"/>
                </a:cubicBezTo>
                <a:cubicBezTo>
                  <a:pt x="898636" y="865250"/>
                  <a:pt x="970734" y="831401"/>
                  <a:pt x="1040124" y="791798"/>
                </a:cubicBezTo>
                <a:cubicBezTo>
                  <a:pt x="1075215" y="771715"/>
                  <a:pt x="1112447" y="752646"/>
                  <a:pt x="1145620" y="729403"/>
                </a:cubicBezTo>
                <a:cubicBezTo>
                  <a:pt x="1181611" y="704131"/>
                  <a:pt x="1136706" y="711802"/>
                  <a:pt x="1135014" y="711915"/>
                </a:cubicBezTo>
                <a:cubicBezTo>
                  <a:pt x="1118089" y="713157"/>
                  <a:pt x="1117412" y="688674"/>
                  <a:pt x="1133547" y="686191"/>
                </a:cubicBezTo>
                <a:cubicBezTo>
                  <a:pt x="1141896" y="684949"/>
                  <a:pt x="1149117" y="682468"/>
                  <a:pt x="1155774" y="680886"/>
                </a:cubicBezTo>
                <a:cubicBezTo>
                  <a:pt x="1217492" y="648619"/>
                  <a:pt x="1252695" y="602358"/>
                  <a:pt x="1296585" y="548088"/>
                </a:cubicBezTo>
                <a:cubicBezTo>
                  <a:pt x="1321407" y="517398"/>
                  <a:pt x="1367780" y="502054"/>
                  <a:pt x="1375566" y="457260"/>
                </a:cubicBezTo>
                <a:cubicBezTo>
                  <a:pt x="1376129" y="453649"/>
                  <a:pt x="1377032" y="449137"/>
                  <a:pt x="1377934" y="444059"/>
                </a:cubicBezTo>
                <a:cubicBezTo>
                  <a:pt x="1348825" y="466850"/>
                  <a:pt x="1318812" y="489644"/>
                  <a:pt x="1287558" y="508485"/>
                </a:cubicBezTo>
                <a:cubicBezTo>
                  <a:pt x="1275937" y="515480"/>
                  <a:pt x="1264881" y="500926"/>
                  <a:pt x="1274921" y="491785"/>
                </a:cubicBezTo>
                <a:cubicBezTo>
                  <a:pt x="1307868" y="461662"/>
                  <a:pt x="1345554" y="434695"/>
                  <a:pt x="1381997" y="408630"/>
                </a:cubicBezTo>
                <a:cubicBezTo>
                  <a:pt x="1382109" y="402990"/>
                  <a:pt x="1381771" y="397460"/>
                  <a:pt x="1381093" y="392045"/>
                </a:cubicBezTo>
                <a:cubicBezTo>
                  <a:pt x="1376920" y="397009"/>
                  <a:pt x="1371616" y="401296"/>
                  <a:pt x="1366652" y="405132"/>
                </a:cubicBezTo>
                <a:cubicBezTo>
                  <a:pt x="1351872" y="416528"/>
                  <a:pt x="1337994" y="422959"/>
                  <a:pt x="1319377" y="425218"/>
                </a:cubicBezTo>
                <a:cubicBezTo>
                  <a:pt x="1310124" y="426343"/>
                  <a:pt x="1306965" y="414836"/>
                  <a:pt x="1314525" y="410210"/>
                </a:cubicBezTo>
                <a:cubicBezTo>
                  <a:pt x="1327501" y="402199"/>
                  <a:pt x="1343183" y="392946"/>
                  <a:pt x="1354015" y="382230"/>
                </a:cubicBezTo>
                <a:cubicBezTo>
                  <a:pt x="1360108" y="376136"/>
                  <a:pt x="1364282" y="370269"/>
                  <a:pt x="1371616" y="366658"/>
                </a:cubicBezTo>
                <a:cubicBezTo>
                  <a:pt x="1361800" y="354248"/>
                  <a:pt x="1343861" y="348606"/>
                  <a:pt x="1311366" y="357971"/>
                </a:cubicBezTo>
                <a:cubicBezTo>
                  <a:pt x="1308319" y="358873"/>
                  <a:pt x="1305723" y="358196"/>
                  <a:pt x="1303467" y="356841"/>
                </a:cubicBezTo>
                <a:cubicBezTo>
                  <a:pt x="1291395" y="366434"/>
                  <a:pt x="1278420" y="375460"/>
                  <a:pt x="1265670" y="384486"/>
                </a:cubicBezTo>
                <a:cubicBezTo>
                  <a:pt x="1263413" y="387418"/>
                  <a:pt x="1260480" y="389675"/>
                  <a:pt x="1255515" y="391142"/>
                </a:cubicBezTo>
                <a:cubicBezTo>
                  <a:pt x="1241073" y="395204"/>
                  <a:pt x="1228211" y="377037"/>
                  <a:pt x="1241749" y="366998"/>
                </a:cubicBezTo>
                <a:cubicBezTo>
                  <a:pt x="1284061" y="335744"/>
                  <a:pt x="1334157" y="306859"/>
                  <a:pt x="1336640" y="250783"/>
                </a:cubicBezTo>
                <a:cubicBezTo>
                  <a:pt x="1323663" y="247172"/>
                  <a:pt x="1310688" y="244916"/>
                  <a:pt x="1297262" y="242772"/>
                </a:cubicBezTo>
                <a:cubicBezTo>
                  <a:pt x="1282030" y="257326"/>
                  <a:pt x="1264768" y="270527"/>
                  <a:pt x="1249536" y="283164"/>
                </a:cubicBezTo>
                <a:cubicBezTo>
                  <a:pt x="1220088" y="307648"/>
                  <a:pt x="1188947" y="337097"/>
                  <a:pt x="1151486" y="347703"/>
                </a:cubicBezTo>
                <a:cubicBezTo>
                  <a:pt x="1143025" y="350071"/>
                  <a:pt x="1134788" y="339917"/>
                  <a:pt x="1141333" y="332697"/>
                </a:cubicBezTo>
                <a:cubicBezTo>
                  <a:pt x="1170217" y="301217"/>
                  <a:pt x="1209707" y="278877"/>
                  <a:pt x="1241749" y="250331"/>
                </a:cubicBezTo>
                <a:cubicBezTo>
                  <a:pt x="1257771" y="236114"/>
                  <a:pt x="1276275" y="222349"/>
                  <a:pt x="1290154" y="206101"/>
                </a:cubicBezTo>
                <a:cubicBezTo>
                  <a:pt x="1302001" y="192226"/>
                  <a:pt x="1275712" y="180377"/>
                  <a:pt x="1257321" y="172592"/>
                </a:cubicBezTo>
                <a:cubicBezTo>
                  <a:pt x="1248068" y="183085"/>
                  <a:pt x="1235657" y="192450"/>
                  <a:pt x="1225503" y="198657"/>
                </a:cubicBezTo>
                <a:cubicBezTo>
                  <a:pt x="1220876" y="201477"/>
                  <a:pt x="1213317" y="198430"/>
                  <a:pt x="1211399" y="193464"/>
                </a:cubicBezTo>
                <a:cubicBezTo>
                  <a:pt x="1206885" y="181393"/>
                  <a:pt x="1209707" y="171012"/>
                  <a:pt x="1220652" y="162889"/>
                </a:cubicBezTo>
                <a:cubicBezTo>
                  <a:pt x="1225277" y="159503"/>
                  <a:pt x="1232273" y="155669"/>
                  <a:pt x="1236221" y="151607"/>
                </a:cubicBezTo>
                <a:cubicBezTo>
                  <a:pt x="1245135" y="142466"/>
                  <a:pt x="1226857" y="139758"/>
                  <a:pt x="1222569" y="138743"/>
                </a:cubicBezTo>
                <a:cubicBezTo>
                  <a:pt x="1207450" y="135132"/>
                  <a:pt x="1191089" y="134907"/>
                  <a:pt x="1176084" y="139194"/>
                </a:cubicBezTo>
                <a:cubicBezTo>
                  <a:pt x="1165027" y="142354"/>
                  <a:pt x="1155774" y="149236"/>
                  <a:pt x="1145055" y="151492"/>
                </a:cubicBezTo>
                <a:cubicBezTo>
                  <a:pt x="1143249" y="156006"/>
                  <a:pt x="1141896" y="160518"/>
                  <a:pt x="1139753" y="165257"/>
                </a:cubicBezTo>
                <a:cubicBezTo>
                  <a:pt x="1134111" y="177445"/>
                  <a:pt x="1113011" y="170562"/>
                  <a:pt x="1114817" y="157586"/>
                </a:cubicBezTo>
                <a:cubicBezTo>
                  <a:pt x="1116510" y="141563"/>
                  <a:pt x="1119557" y="125768"/>
                  <a:pt x="1123054" y="109972"/>
                </a:cubicBezTo>
                <a:cubicBezTo>
                  <a:pt x="992285" y="107264"/>
                  <a:pt x="919848" y="222576"/>
                  <a:pt x="815481" y="282374"/>
                </a:cubicBezTo>
                <a:cubicBezTo>
                  <a:pt x="813903" y="286436"/>
                  <a:pt x="812774" y="290611"/>
                  <a:pt x="811081" y="294673"/>
                </a:cubicBezTo>
                <a:cubicBezTo>
                  <a:pt x="804875" y="310131"/>
                  <a:pt x="778587" y="301668"/>
                  <a:pt x="783325" y="285533"/>
                </a:cubicBezTo>
                <a:cubicBezTo>
                  <a:pt x="807584" y="203281"/>
                  <a:pt x="827667" y="121706"/>
                  <a:pt x="844141" y="37536"/>
                </a:cubicBezTo>
                <a:lnTo>
                  <a:pt x="851505" y="0"/>
                </a:lnTo>
                <a:lnTo>
                  <a:pt x="890618" y="0"/>
                </a:lnTo>
                <a:lnTo>
                  <a:pt x="883630" y="26463"/>
                </a:lnTo>
                <a:cubicBezTo>
                  <a:pt x="878955" y="43199"/>
                  <a:pt x="874661" y="58720"/>
                  <a:pt x="872009" y="71836"/>
                </a:cubicBezTo>
                <a:cubicBezTo>
                  <a:pt x="860726" y="127121"/>
                  <a:pt x="848992" y="182409"/>
                  <a:pt x="832180" y="236227"/>
                </a:cubicBezTo>
                <a:cubicBezTo>
                  <a:pt x="918043" y="152171"/>
                  <a:pt x="1022748" y="63825"/>
                  <a:pt x="1145506" y="77364"/>
                </a:cubicBezTo>
                <a:cubicBezTo>
                  <a:pt x="1157580" y="78606"/>
                  <a:pt x="1162769" y="88760"/>
                  <a:pt x="1160514" y="99705"/>
                </a:cubicBezTo>
                <a:cubicBezTo>
                  <a:pt x="1159497" y="105233"/>
                  <a:pt x="1158031" y="110084"/>
                  <a:pt x="1156790" y="115275"/>
                </a:cubicBezTo>
                <a:cubicBezTo>
                  <a:pt x="1169089" y="110311"/>
                  <a:pt x="1182853" y="107941"/>
                  <a:pt x="1193459" y="107264"/>
                </a:cubicBezTo>
                <a:cubicBezTo>
                  <a:pt x="1212865" y="106136"/>
                  <a:pt x="1236786" y="107489"/>
                  <a:pt x="1253710" y="118210"/>
                </a:cubicBezTo>
                <a:cubicBezTo>
                  <a:pt x="1268603" y="127800"/>
                  <a:pt x="1272438" y="138855"/>
                  <a:pt x="1270184" y="149800"/>
                </a:cubicBezTo>
                <a:cubicBezTo>
                  <a:pt x="1303693" y="154088"/>
                  <a:pt x="1347132" y="171351"/>
                  <a:pt x="1325920" y="208696"/>
                </a:cubicBezTo>
                <a:cubicBezTo>
                  <a:pt x="1323889" y="212307"/>
                  <a:pt x="1321068" y="215354"/>
                  <a:pt x="1318700" y="218738"/>
                </a:cubicBezTo>
                <a:cubicBezTo>
                  <a:pt x="1331223" y="219642"/>
                  <a:pt x="1343521" y="222012"/>
                  <a:pt x="1355820" y="226187"/>
                </a:cubicBezTo>
                <a:cubicBezTo>
                  <a:pt x="1362477" y="228443"/>
                  <a:pt x="1365636" y="233632"/>
                  <a:pt x="1366088" y="240402"/>
                </a:cubicBezTo>
                <a:cubicBezTo>
                  <a:pt x="1368683" y="277185"/>
                  <a:pt x="1355144" y="304828"/>
                  <a:pt x="1334495" y="328071"/>
                </a:cubicBezTo>
                <a:cubicBezTo>
                  <a:pt x="1355144" y="325249"/>
                  <a:pt x="1374775" y="332358"/>
                  <a:pt x="1394859" y="348042"/>
                </a:cubicBezTo>
                <a:cubicBezTo>
                  <a:pt x="1432995" y="377716"/>
                  <a:pt x="1412686" y="447894"/>
                  <a:pt x="1401741" y="484338"/>
                </a:cubicBezTo>
                <a:cubicBezTo>
                  <a:pt x="1393956" y="509952"/>
                  <a:pt x="1372067" y="525634"/>
                  <a:pt x="1351533" y="540527"/>
                </a:cubicBezTo>
                <a:cubicBezTo>
                  <a:pt x="1314750" y="567156"/>
                  <a:pt x="1293087" y="602245"/>
                  <a:pt x="1263639" y="634739"/>
                </a:cubicBezTo>
                <a:cubicBezTo>
                  <a:pt x="1241412" y="659337"/>
                  <a:pt x="1218507" y="682128"/>
                  <a:pt x="1190299" y="695442"/>
                </a:cubicBezTo>
                <a:cubicBezTo>
                  <a:pt x="1200793" y="712254"/>
                  <a:pt x="1189623" y="736061"/>
                  <a:pt x="1175520" y="746102"/>
                </a:cubicBezTo>
                <a:cubicBezTo>
                  <a:pt x="1035724" y="846182"/>
                  <a:pt x="858696" y="893231"/>
                  <a:pt x="728490" y="1006061"/>
                </a:cubicBezTo>
                <a:cubicBezTo>
                  <a:pt x="619949" y="1100047"/>
                  <a:pt x="508813" y="1197644"/>
                  <a:pt x="411329" y="1303027"/>
                </a:cubicBezTo>
                <a:cubicBezTo>
                  <a:pt x="344534" y="1375238"/>
                  <a:pt x="283831" y="1454331"/>
                  <a:pt x="228319" y="1535455"/>
                </a:cubicBezTo>
                <a:cubicBezTo>
                  <a:pt x="177320" y="1610035"/>
                  <a:pt x="160170" y="1682923"/>
                  <a:pt x="150806" y="1768560"/>
                </a:cubicBezTo>
                <a:cubicBezTo>
                  <a:pt x="145277" y="1836935"/>
                  <a:pt x="128804" y="1903390"/>
                  <a:pt x="119664" y="1972893"/>
                </a:cubicBezTo>
                <a:cubicBezTo>
                  <a:pt x="116393" y="1997377"/>
                  <a:pt x="114136" y="2023668"/>
                  <a:pt x="110864" y="2049843"/>
                </a:cubicBezTo>
                <a:cubicBezTo>
                  <a:pt x="250660" y="1899556"/>
                  <a:pt x="426334" y="1786048"/>
                  <a:pt x="601897" y="1674348"/>
                </a:cubicBezTo>
                <a:cubicBezTo>
                  <a:pt x="597834" y="1562759"/>
                  <a:pt x="596820" y="1389116"/>
                  <a:pt x="720254" y="1422287"/>
                </a:cubicBezTo>
                <a:cubicBezTo>
                  <a:pt x="722398" y="1422851"/>
                  <a:pt x="724091" y="1424544"/>
                  <a:pt x="725557" y="1426237"/>
                </a:cubicBezTo>
                <a:cubicBezTo>
                  <a:pt x="744400" y="1380766"/>
                  <a:pt x="794045" y="1346918"/>
                  <a:pt x="823605" y="1389567"/>
                </a:cubicBezTo>
                <a:cubicBezTo>
                  <a:pt x="865691" y="1365985"/>
                  <a:pt x="911499" y="1397691"/>
                  <a:pt x="944558" y="1442032"/>
                </a:cubicBezTo>
                <a:cubicBezTo>
                  <a:pt x="1092139" y="1333265"/>
                  <a:pt x="1244571" y="1235893"/>
                  <a:pt x="1396777" y="1133332"/>
                </a:cubicBezTo>
                <a:cubicBezTo>
                  <a:pt x="1487153" y="1072405"/>
                  <a:pt x="1576176" y="999178"/>
                  <a:pt x="1668019" y="937461"/>
                </a:cubicBezTo>
                <a:cubicBezTo>
                  <a:pt x="1696790" y="901129"/>
                  <a:pt x="1715970" y="856787"/>
                  <a:pt x="1739439" y="816169"/>
                </a:cubicBezTo>
                <a:cubicBezTo>
                  <a:pt x="1778817" y="748247"/>
                  <a:pt x="1840082" y="697586"/>
                  <a:pt x="1878106" y="627407"/>
                </a:cubicBezTo>
                <a:cubicBezTo>
                  <a:pt x="1922448" y="545380"/>
                  <a:pt x="1967241" y="460532"/>
                  <a:pt x="2005378" y="375460"/>
                </a:cubicBezTo>
                <a:cubicBezTo>
                  <a:pt x="2040129" y="297833"/>
                  <a:pt x="2067659" y="216597"/>
                  <a:pt x="2107037" y="141113"/>
                </a:cubicBezTo>
                <a:cubicBezTo>
                  <a:pt x="2126781" y="103259"/>
                  <a:pt x="2148501" y="66505"/>
                  <a:pt x="2170164" y="29722"/>
                </a:cubicBezTo>
                <a:lnTo>
                  <a:pt x="2186892" y="0"/>
                </a:lnTo>
                <a:lnTo>
                  <a:pt x="2216956" y="0"/>
                </a:lnTo>
                <a:lnTo>
                  <a:pt x="2171321" y="77562"/>
                </a:lnTo>
                <a:cubicBezTo>
                  <a:pt x="2153296" y="108759"/>
                  <a:pt x="2135921" y="140323"/>
                  <a:pt x="2120464" y="172818"/>
                </a:cubicBezTo>
                <a:cubicBezTo>
                  <a:pt x="2086952" y="243109"/>
                  <a:pt x="2061792" y="316901"/>
                  <a:pt x="2029297" y="387645"/>
                </a:cubicBezTo>
                <a:cubicBezTo>
                  <a:pt x="2000525" y="450265"/>
                  <a:pt x="1967467" y="511080"/>
                  <a:pt x="1937003" y="573023"/>
                </a:cubicBezTo>
                <a:cubicBezTo>
                  <a:pt x="1913761" y="620410"/>
                  <a:pt x="1889615" y="668815"/>
                  <a:pt x="1858135" y="711690"/>
                </a:cubicBezTo>
                <a:cubicBezTo>
                  <a:pt x="1872577" y="697473"/>
                  <a:pt x="1888148" y="685515"/>
                  <a:pt x="1905185" y="678969"/>
                </a:cubicBezTo>
                <a:cubicBezTo>
                  <a:pt x="1911052" y="676713"/>
                  <a:pt x="1917371" y="683144"/>
                  <a:pt x="1913309" y="688674"/>
                </a:cubicBezTo>
                <a:cubicBezTo>
                  <a:pt x="1885552" y="726358"/>
                  <a:pt x="1849899" y="756821"/>
                  <a:pt x="1819887" y="792476"/>
                </a:cubicBezTo>
                <a:cubicBezTo>
                  <a:pt x="1808942" y="805450"/>
                  <a:pt x="1798675" y="819328"/>
                  <a:pt x="1788293" y="833319"/>
                </a:cubicBezTo>
                <a:cubicBezTo>
                  <a:pt x="1827446" y="798906"/>
                  <a:pt x="1867951" y="765847"/>
                  <a:pt x="1905862" y="729855"/>
                </a:cubicBezTo>
                <a:cubicBezTo>
                  <a:pt x="1989806" y="650084"/>
                  <a:pt x="2058858" y="542898"/>
                  <a:pt x="2154877" y="477570"/>
                </a:cubicBezTo>
                <a:cubicBezTo>
                  <a:pt x="2160292" y="473960"/>
                  <a:pt x="2165257" y="480954"/>
                  <a:pt x="2161870" y="485693"/>
                </a:cubicBezTo>
                <a:cubicBezTo>
                  <a:pt x="2123735" y="538835"/>
                  <a:pt x="2074993" y="585773"/>
                  <a:pt x="2030538" y="633613"/>
                </a:cubicBezTo>
                <a:cubicBezTo>
                  <a:pt x="1990258" y="677050"/>
                  <a:pt x="1949752" y="720490"/>
                  <a:pt x="1904959" y="759303"/>
                </a:cubicBezTo>
                <a:cubicBezTo>
                  <a:pt x="1858135" y="799922"/>
                  <a:pt x="1809844" y="838735"/>
                  <a:pt x="1764149" y="880707"/>
                </a:cubicBezTo>
                <a:cubicBezTo>
                  <a:pt x="1769114" y="880031"/>
                  <a:pt x="1773852" y="880820"/>
                  <a:pt x="1778027" y="882625"/>
                </a:cubicBezTo>
                <a:cubicBezTo>
                  <a:pt x="1832185" y="844489"/>
                  <a:pt x="1884198" y="803644"/>
                  <a:pt x="1933392" y="758175"/>
                </a:cubicBezTo>
                <a:cubicBezTo>
                  <a:pt x="1985745" y="709771"/>
                  <a:pt x="2040354" y="662609"/>
                  <a:pt x="2089097" y="610595"/>
                </a:cubicBezTo>
                <a:cubicBezTo>
                  <a:pt x="2128925" y="568057"/>
                  <a:pt x="2166046" y="524167"/>
                  <a:pt x="2218736" y="497766"/>
                </a:cubicBezTo>
                <a:cubicBezTo>
                  <a:pt x="2224943" y="494607"/>
                  <a:pt x="2231825" y="503970"/>
                  <a:pt x="2226860" y="508936"/>
                </a:cubicBezTo>
                <a:cubicBezTo>
                  <a:pt x="2131633" y="604501"/>
                  <a:pt x="2039112" y="702776"/>
                  <a:pt x="1937793" y="792024"/>
                </a:cubicBezTo>
                <a:cubicBezTo>
                  <a:pt x="1918386" y="809174"/>
                  <a:pt x="1898867" y="825534"/>
                  <a:pt x="1879121" y="841669"/>
                </a:cubicBezTo>
                <a:cubicBezTo>
                  <a:pt x="1887358" y="836704"/>
                  <a:pt x="1895821" y="832078"/>
                  <a:pt x="1904056" y="827113"/>
                </a:cubicBezTo>
                <a:cubicBezTo>
                  <a:pt x="1948849" y="800034"/>
                  <a:pt x="1988904" y="755806"/>
                  <a:pt x="2040918" y="744071"/>
                </a:cubicBezTo>
                <a:cubicBezTo>
                  <a:pt x="2047124" y="742717"/>
                  <a:pt x="2052878" y="750954"/>
                  <a:pt x="2047350" y="755467"/>
                </a:cubicBezTo>
                <a:cubicBezTo>
                  <a:pt x="2007183" y="788751"/>
                  <a:pt x="1963179" y="819780"/>
                  <a:pt x="1917257" y="848212"/>
                </a:cubicBezTo>
                <a:cubicBezTo>
                  <a:pt x="1927413" y="843925"/>
                  <a:pt x="1937341" y="839299"/>
                  <a:pt x="1947495" y="835237"/>
                </a:cubicBezTo>
                <a:cubicBezTo>
                  <a:pt x="1998043" y="815267"/>
                  <a:pt x="2048929" y="796424"/>
                  <a:pt x="2099703" y="777131"/>
                </a:cubicBezTo>
                <a:cubicBezTo>
                  <a:pt x="2121930" y="768668"/>
                  <a:pt x="2143818" y="759529"/>
                  <a:pt x="2166159" y="751291"/>
                </a:cubicBezTo>
                <a:cubicBezTo>
                  <a:pt x="2159050" y="753888"/>
                  <a:pt x="2199782" y="738317"/>
                  <a:pt x="2195946" y="745990"/>
                </a:cubicBezTo>
                <a:cubicBezTo>
                  <a:pt x="2196961" y="744071"/>
                  <a:pt x="2198992" y="743619"/>
                  <a:pt x="2200796" y="744748"/>
                </a:cubicBezTo>
                <a:cubicBezTo>
                  <a:pt x="2201023" y="744974"/>
                  <a:pt x="2201361" y="745087"/>
                  <a:pt x="2201586" y="745312"/>
                </a:cubicBezTo>
                <a:cubicBezTo>
                  <a:pt x="2203956" y="746778"/>
                  <a:pt x="2203167" y="749938"/>
                  <a:pt x="2201474" y="751518"/>
                </a:cubicBezTo>
                <a:cubicBezTo>
                  <a:pt x="2174508" y="776792"/>
                  <a:pt x="2120688" y="789316"/>
                  <a:pt x="2087855" y="802630"/>
                </a:cubicBezTo>
                <a:cubicBezTo>
                  <a:pt x="2037758" y="823052"/>
                  <a:pt x="1986986" y="842121"/>
                  <a:pt x="1937567" y="864009"/>
                </a:cubicBezTo>
                <a:cubicBezTo>
                  <a:pt x="1906539" y="877660"/>
                  <a:pt x="1876301" y="893683"/>
                  <a:pt x="1845724" y="908576"/>
                </a:cubicBezTo>
                <a:cubicBezTo>
                  <a:pt x="1924366" y="880031"/>
                  <a:pt x="2004024" y="854192"/>
                  <a:pt x="2085486" y="834899"/>
                </a:cubicBezTo>
                <a:cubicBezTo>
                  <a:pt x="2262063" y="793040"/>
                  <a:pt x="2434015" y="735722"/>
                  <a:pt x="2603033" y="669943"/>
                </a:cubicBezTo>
                <a:cubicBezTo>
                  <a:pt x="2767086" y="606196"/>
                  <a:pt x="2926176" y="529584"/>
                  <a:pt x="3070596" y="428150"/>
                </a:cubicBezTo>
                <a:cubicBezTo>
                  <a:pt x="3140551" y="379071"/>
                  <a:pt x="3212083" y="325815"/>
                  <a:pt x="3267709" y="260148"/>
                </a:cubicBezTo>
                <a:cubicBezTo>
                  <a:pt x="3300993" y="220882"/>
                  <a:pt x="3348269" y="148672"/>
                  <a:pt x="3274816" y="115502"/>
                </a:cubicBezTo>
                <a:cubicBezTo>
                  <a:pt x="3245707" y="102299"/>
                  <a:pt x="3229009" y="109069"/>
                  <a:pt x="3210167" y="119787"/>
                </a:cubicBezTo>
                <a:cubicBezTo>
                  <a:pt x="3208135" y="122158"/>
                  <a:pt x="3206104" y="124528"/>
                  <a:pt x="3203960" y="127009"/>
                </a:cubicBezTo>
                <a:cubicBezTo>
                  <a:pt x="3201027" y="130395"/>
                  <a:pt x="3197078" y="130395"/>
                  <a:pt x="3194031" y="128813"/>
                </a:cubicBezTo>
                <a:cubicBezTo>
                  <a:pt x="3191099" y="130507"/>
                  <a:pt x="3188052" y="132087"/>
                  <a:pt x="3184892" y="133667"/>
                </a:cubicBezTo>
                <a:cubicBezTo>
                  <a:pt x="3175189" y="138404"/>
                  <a:pt x="3166727" y="123510"/>
                  <a:pt x="3176544" y="118998"/>
                </a:cubicBezTo>
                <a:cubicBezTo>
                  <a:pt x="3184104" y="115502"/>
                  <a:pt x="3191099" y="112228"/>
                  <a:pt x="3197755" y="109296"/>
                </a:cubicBezTo>
                <a:cubicBezTo>
                  <a:pt x="3201479" y="103880"/>
                  <a:pt x="3204638" y="99705"/>
                  <a:pt x="3210279" y="92144"/>
                </a:cubicBezTo>
                <a:cubicBezTo>
                  <a:pt x="3214116" y="86842"/>
                  <a:pt x="3232168" y="43515"/>
                  <a:pt x="3226414" y="21627"/>
                </a:cubicBezTo>
                <a:cubicBezTo>
                  <a:pt x="3190535" y="51865"/>
                  <a:pt x="3157474" y="85938"/>
                  <a:pt x="3119902" y="114033"/>
                </a:cubicBezTo>
                <a:cubicBezTo>
                  <a:pt x="3076125" y="146755"/>
                  <a:pt x="3029076" y="174962"/>
                  <a:pt x="2982703" y="203733"/>
                </a:cubicBezTo>
                <a:cubicBezTo>
                  <a:pt x="2978302" y="206440"/>
                  <a:pt x="2973676" y="201025"/>
                  <a:pt x="2977625" y="197414"/>
                </a:cubicBezTo>
                <a:cubicBezTo>
                  <a:pt x="3018131" y="160406"/>
                  <a:pt x="3067325" y="135810"/>
                  <a:pt x="3109749" y="101397"/>
                </a:cubicBezTo>
                <a:cubicBezTo>
                  <a:pt x="3145741" y="72175"/>
                  <a:pt x="3178236" y="38778"/>
                  <a:pt x="3214341" y="9554"/>
                </a:cubicBezTo>
                <a:cubicBezTo>
                  <a:pt x="3210279" y="8652"/>
                  <a:pt x="3204750" y="9441"/>
                  <a:pt x="3198207" y="11472"/>
                </a:cubicBezTo>
                <a:cubicBezTo>
                  <a:pt x="3183764" y="34376"/>
                  <a:pt x="3160182" y="49157"/>
                  <a:pt x="3138182" y="64389"/>
                </a:cubicBezTo>
                <a:cubicBezTo>
                  <a:pt x="3112456" y="82217"/>
                  <a:pt x="3088988" y="104442"/>
                  <a:pt x="3059539" y="116178"/>
                </a:cubicBezTo>
                <a:cubicBezTo>
                  <a:pt x="3054124" y="118322"/>
                  <a:pt x="3050852" y="111776"/>
                  <a:pt x="3054574" y="107941"/>
                </a:cubicBezTo>
                <a:cubicBezTo>
                  <a:pt x="3076577" y="85826"/>
                  <a:pt x="3102753" y="65742"/>
                  <a:pt x="3127802" y="47126"/>
                </a:cubicBezTo>
                <a:cubicBezTo>
                  <a:pt x="3146079" y="33587"/>
                  <a:pt x="3165374" y="20386"/>
                  <a:pt x="3177785" y="1204"/>
                </a:cubicBezTo>
                <a:cubicBezTo>
                  <a:pt x="3177785" y="1091"/>
                  <a:pt x="3177785" y="1091"/>
                  <a:pt x="3177785" y="979"/>
                </a:cubicBezTo>
                <a:lnTo>
                  <a:pt x="3177679" y="0"/>
                </a:lnTo>
                <a:lnTo>
                  <a:pt x="3232383" y="0"/>
                </a:lnTo>
                <a:lnTo>
                  <a:pt x="3245594" y="18467"/>
                </a:lnTo>
                <a:cubicBezTo>
                  <a:pt x="3255410" y="53105"/>
                  <a:pt x="3245369" y="75108"/>
                  <a:pt x="3227993" y="97787"/>
                </a:cubicBezTo>
                <a:cubicBezTo>
                  <a:pt x="3257441" y="89549"/>
                  <a:pt x="3282603" y="94063"/>
                  <a:pt x="3317467" y="127121"/>
                </a:cubicBezTo>
                <a:cubicBezTo>
                  <a:pt x="3367789" y="174962"/>
                  <a:pt x="3306071" y="248639"/>
                  <a:pt x="3271432" y="286888"/>
                </a:cubicBezTo>
                <a:cubicBezTo>
                  <a:pt x="3146418" y="424087"/>
                  <a:pt x="2976384" y="526537"/>
                  <a:pt x="2810188" y="605744"/>
                </a:cubicBezTo>
                <a:cubicBezTo>
                  <a:pt x="2617588" y="697586"/>
                  <a:pt x="2411900" y="771488"/>
                  <a:pt x="2206439" y="828580"/>
                </a:cubicBezTo>
                <a:cubicBezTo>
                  <a:pt x="2096769" y="859044"/>
                  <a:pt x="1986421" y="883303"/>
                  <a:pt x="1878783" y="921438"/>
                </a:cubicBezTo>
                <a:cubicBezTo>
                  <a:pt x="1831507" y="938251"/>
                  <a:pt x="1781637" y="951000"/>
                  <a:pt x="1732444" y="965330"/>
                </a:cubicBezTo>
                <a:cubicBezTo>
                  <a:pt x="1554851" y="1100273"/>
                  <a:pt x="1372969" y="1229462"/>
                  <a:pt x="1192557" y="1360908"/>
                </a:cubicBezTo>
                <a:cubicBezTo>
                  <a:pt x="1194362" y="1360118"/>
                  <a:pt x="1196280" y="1359329"/>
                  <a:pt x="1198311" y="1358539"/>
                </a:cubicBezTo>
                <a:cubicBezTo>
                  <a:pt x="1217943" y="1351318"/>
                  <a:pt x="1232046" y="1354477"/>
                  <a:pt x="1244344" y="1365308"/>
                </a:cubicBezTo>
                <a:cubicBezTo>
                  <a:pt x="1252243" y="1358764"/>
                  <a:pt x="1262059" y="1355153"/>
                  <a:pt x="1273794" y="1357636"/>
                </a:cubicBezTo>
                <a:cubicBezTo>
                  <a:pt x="1303467" y="1363842"/>
                  <a:pt x="1316782" y="1391147"/>
                  <a:pt x="1326823" y="1417211"/>
                </a:cubicBezTo>
                <a:cubicBezTo>
                  <a:pt x="1335286" y="1439212"/>
                  <a:pt x="1340701" y="1467645"/>
                  <a:pt x="1340249" y="1495401"/>
                </a:cubicBezTo>
                <a:cubicBezTo>
                  <a:pt x="1345327" y="1488970"/>
                  <a:pt x="1350517" y="1482424"/>
                  <a:pt x="1355369" y="1475769"/>
                </a:cubicBezTo>
                <a:cubicBezTo>
                  <a:pt x="1365861" y="1461100"/>
                  <a:pt x="1376694" y="1444402"/>
                  <a:pt x="1390797" y="1432894"/>
                </a:cubicBezTo>
                <a:cubicBezTo>
                  <a:pt x="1415056" y="1413148"/>
                  <a:pt x="1444955" y="1399834"/>
                  <a:pt x="1476435" y="1410892"/>
                </a:cubicBezTo>
                <a:cubicBezTo>
                  <a:pt x="1502723" y="1420143"/>
                  <a:pt x="1515361" y="1440566"/>
                  <a:pt x="1515812" y="1465614"/>
                </a:cubicBezTo>
                <a:cubicBezTo>
                  <a:pt x="1529352" y="1466742"/>
                  <a:pt x="1541762" y="1473061"/>
                  <a:pt x="1550451" y="1487502"/>
                </a:cubicBezTo>
                <a:cubicBezTo>
                  <a:pt x="1571775" y="1523044"/>
                  <a:pt x="1561395" y="1553959"/>
                  <a:pt x="1541537" y="1583294"/>
                </a:cubicBezTo>
                <a:cubicBezTo>
                  <a:pt x="1568390" y="1583634"/>
                  <a:pt x="1592874" y="1593787"/>
                  <a:pt x="1590279" y="1629554"/>
                </a:cubicBezTo>
                <a:cubicBezTo>
                  <a:pt x="1585427" y="1697139"/>
                  <a:pt x="1541876" y="1749830"/>
                  <a:pt x="1501031" y="1801732"/>
                </a:cubicBezTo>
                <a:cubicBezTo>
                  <a:pt x="1604495" y="1783679"/>
                  <a:pt x="1874270" y="1703796"/>
                  <a:pt x="1869982" y="1823282"/>
                </a:cubicBezTo>
                <a:cubicBezTo>
                  <a:pt x="1869982" y="1824750"/>
                  <a:pt x="1869305" y="1826103"/>
                  <a:pt x="1868741" y="1827570"/>
                </a:cubicBezTo>
                <a:cubicBezTo>
                  <a:pt x="1872125" y="1829939"/>
                  <a:pt x="1874157" y="1834452"/>
                  <a:pt x="1874045" y="1838401"/>
                </a:cubicBezTo>
                <a:cubicBezTo>
                  <a:pt x="1872916" y="1868301"/>
                  <a:pt x="1860054" y="1894591"/>
                  <a:pt x="1840533" y="1916027"/>
                </a:cubicBezTo>
                <a:cubicBezTo>
                  <a:pt x="1842339" y="1916254"/>
                  <a:pt x="1844144" y="1916142"/>
                  <a:pt x="1846063" y="1916366"/>
                </a:cubicBezTo>
                <a:cubicBezTo>
                  <a:pt x="1855089" y="1917269"/>
                  <a:pt x="1862309" y="1925505"/>
                  <a:pt x="1859377" y="1934870"/>
                </a:cubicBezTo>
                <a:cubicBezTo>
                  <a:pt x="1845724" y="1978873"/>
                  <a:pt x="1792694" y="2013173"/>
                  <a:pt x="1746096" y="2038898"/>
                </a:cubicBezTo>
                <a:cubicBezTo>
                  <a:pt x="1768210" y="2039237"/>
                  <a:pt x="1790551" y="2036078"/>
                  <a:pt x="1812552" y="2037771"/>
                </a:cubicBezTo>
                <a:cubicBezTo>
                  <a:pt x="1831170" y="2039237"/>
                  <a:pt x="1848996" y="2045104"/>
                  <a:pt x="1866373" y="2051310"/>
                </a:cubicBezTo>
                <a:cubicBezTo>
                  <a:pt x="1873931" y="2054018"/>
                  <a:pt x="1878556" y="2060900"/>
                  <a:pt x="1876639" y="2069024"/>
                </a:cubicBezTo>
                <a:cubicBezTo>
                  <a:pt x="1873480" y="2082790"/>
                  <a:pt x="1870771" y="2097232"/>
                  <a:pt x="1861408" y="2108627"/>
                </a:cubicBezTo>
                <a:cubicBezTo>
                  <a:pt x="1844144" y="2116074"/>
                  <a:pt x="1845046" y="2121152"/>
                  <a:pt x="1864116" y="2123859"/>
                </a:cubicBezTo>
                <a:lnTo>
                  <a:pt x="1879121" y="2129952"/>
                </a:lnTo>
                <a:cubicBezTo>
                  <a:pt x="1884425" y="2132096"/>
                  <a:pt x="1888711" y="2139090"/>
                  <a:pt x="1887133" y="2144958"/>
                </a:cubicBezTo>
                <a:cubicBezTo>
                  <a:pt x="1881378" y="2166847"/>
                  <a:pt x="1871449" y="2186704"/>
                  <a:pt x="1855766" y="2200696"/>
                </a:cubicBezTo>
                <a:cubicBezTo>
                  <a:pt x="1874045" y="2197198"/>
                  <a:pt x="1891308" y="2199906"/>
                  <a:pt x="1895594" y="2224504"/>
                </a:cubicBezTo>
                <a:cubicBezTo>
                  <a:pt x="1899092" y="2244248"/>
                  <a:pt x="1897287" y="2265234"/>
                  <a:pt x="1887809" y="2281368"/>
                </a:cubicBezTo>
                <a:cubicBezTo>
                  <a:pt x="1913986" y="2280691"/>
                  <a:pt x="1936100" y="2292312"/>
                  <a:pt x="1950317" y="2314315"/>
                </a:cubicBezTo>
                <a:cubicBezTo>
                  <a:pt x="1963067" y="2333947"/>
                  <a:pt x="1962954" y="2357754"/>
                  <a:pt x="1954491" y="2378402"/>
                </a:cubicBezTo>
                <a:cubicBezTo>
                  <a:pt x="1956748" y="2377385"/>
                  <a:pt x="1959004" y="2376146"/>
                  <a:pt x="1961374" y="2375130"/>
                </a:cubicBezTo>
                <a:cubicBezTo>
                  <a:pt x="2005039" y="2356288"/>
                  <a:pt x="2092256" y="2314315"/>
                  <a:pt x="2140886" y="2331238"/>
                </a:cubicBezTo>
                <a:cubicBezTo>
                  <a:pt x="2200120" y="2351887"/>
                  <a:pt x="2257438" y="2354370"/>
                  <a:pt x="2262289" y="2421728"/>
                </a:cubicBezTo>
                <a:cubicBezTo>
                  <a:pt x="2265674" y="2422180"/>
                  <a:pt x="2268494" y="2424098"/>
                  <a:pt x="2270413" y="2426918"/>
                </a:cubicBezTo>
                <a:cubicBezTo>
                  <a:pt x="2296929" y="2434816"/>
                  <a:pt x="2308323" y="2462234"/>
                  <a:pt x="2295574" y="2494504"/>
                </a:cubicBezTo>
                <a:cubicBezTo>
                  <a:pt x="2283501" y="2524967"/>
                  <a:pt x="2257211" y="2550354"/>
                  <a:pt x="2226521" y="2569422"/>
                </a:cubicBezTo>
                <a:cubicBezTo>
                  <a:pt x="2297943" y="2553738"/>
                  <a:pt x="2371847" y="2541215"/>
                  <a:pt x="2438076" y="2550466"/>
                </a:cubicBezTo>
                <a:cubicBezTo>
                  <a:pt x="2471249" y="2555092"/>
                  <a:pt x="2484224" y="2580930"/>
                  <a:pt x="2477003" y="2605978"/>
                </a:cubicBezTo>
                <a:cubicBezTo>
                  <a:pt x="2557111" y="2620646"/>
                  <a:pt x="2611946" y="2693422"/>
                  <a:pt x="2526534" y="2738214"/>
                </a:cubicBezTo>
                <a:cubicBezTo>
                  <a:pt x="2569184" y="2745208"/>
                  <a:pt x="2624245" y="2755590"/>
                  <a:pt x="2641846" y="2798690"/>
                </a:cubicBezTo>
                <a:cubicBezTo>
                  <a:pt x="2650309" y="2819452"/>
                  <a:pt x="2646360" y="2839084"/>
                  <a:pt x="2634512" y="2854090"/>
                </a:cubicBezTo>
                <a:cubicBezTo>
                  <a:pt x="2678966" y="2873270"/>
                  <a:pt x="2705143" y="2920095"/>
                  <a:pt x="2643539" y="2947061"/>
                </a:cubicBezTo>
                <a:cubicBezTo>
                  <a:pt x="2603033" y="2964775"/>
                  <a:pt x="2563882" y="2991514"/>
                  <a:pt x="2519652" y="2999074"/>
                </a:cubicBezTo>
                <a:cubicBezTo>
                  <a:pt x="2503517" y="3001783"/>
                  <a:pt x="2487270" y="3004378"/>
                  <a:pt x="2470910" y="3006859"/>
                </a:cubicBezTo>
                <a:cubicBezTo>
                  <a:pt x="2502163" y="3010922"/>
                  <a:pt x="2533192" y="3015773"/>
                  <a:pt x="2562866" y="3022431"/>
                </a:cubicBezTo>
                <a:cubicBezTo>
                  <a:pt x="2594683" y="3029539"/>
                  <a:pt x="2661591" y="3037549"/>
                  <a:pt x="2675017" y="3074068"/>
                </a:cubicBezTo>
                <a:cubicBezTo>
                  <a:pt x="2686414" y="3104874"/>
                  <a:pt x="2672085" y="3155994"/>
                  <a:pt x="2659222" y="3183979"/>
                </a:cubicBezTo>
                <a:cubicBezTo>
                  <a:pt x="2651888" y="3199891"/>
                  <a:pt x="2643877" y="3206775"/>
                  <a:pt x="2634287" y="3210610"/>
                </a:cubicBezTo>
                <a:cubicBezTo>
                  <a:pt x="2672085" y="3224716"/>
                  <a:pt x="2702662" y="3247737"/>
                  <a:pt x="2685173" y="3285877"/>
                </a:cubicBezTo>
                <a:cubicBezTo>
                  <a:pt x="2673777" y="3310925"/>
                  <a:pt x="2632369" y="3307091"/>
                  <a:pt x="2610930" y="3306525"/>
                </a:cubicBezTo>
                <a:cubicBezTo>
                  <a:pt x="2600776" y="3306302"/>
                  <a:pt x="2590170" y="3306186"/>
                  <a:pt x="2579452" y="3305961"/>
                </a:cubicBezTo>
                <a:cubicBezTo>
                  <a:pt x="2604387" y="3316115"/>
                  <a:pt x="2646133" y="3329989"/>
                  <a:pt x="2634287" y="3361808"/>
                </a:cubicBezTo>
                <a:cubicBezTo>
                  <a:pt x="2618378" y="3404454"/>
                  <a:pt x="2548763" y="3388094"/>
                  <a:pt x="2534546" y="3425101"/>
                </a:cubicBezTo>
                <a:cubicBezTo>
                  <a:pt x="2527551" y="3443154"/>
                  <a:pt x="2451955" y="3448795"/>
                  <a:pt x="2444283" y="3460756"/>
                </a:cubicBezTo>
                <a:cubicBezTo>
                  <a:pt x="2467300" y="3474744"/>
                  <a:pt x="2491671" y="3480724"/>
                  <a:pt x="2518073" y="3489406"/>
                </a:cubicBezTo>
                <a:cubicBezTo>
                  <a:pt x="2532628" y="3494148"/>
                  <a:pt x="2552824" y="3499788"/>
                  <a:pt x="2561400" y="3514000"/>
                </a:cubicBezTo>
                <a:cubicBezTo>
                  <a:pt x="2569748" y="3527770"/>
                  <a:pt x="2569523" y="3542890"/>
                  <a:pt x="2562076" y="3553498"/>
                </a:cubicBezTo>
                <a:cubicBezTo>
                  <a:pt x="2584754" y="3574598"/>
                  <a:pt x="2589719" y="3607771"/>
                  <a:pt x="2548311" y="3615895"/>
                </a:cubicBezTo>
                <a:cubicBezTo>
                  <a:pt x="2511529" y="3623000"/>
                  <a:pt x="2468090" y="3624128"/>
                  <a:pt x="2427132" y="3618826"/>
                </a:cubicBezTo>
                <a:cubicBezTo>
                  <a:pt x="2456129" y="3640486"/>
                  <a:pt x="2474069" y="3664180"/>
                  <a:pt x="2453309" y="3681554"/>
                </a:cubicBezTo>
                <a:cubicBezTo>
                  <a:pt x="2405921" y="3720929"/>
                  <a:pt x="2321863" y="3716188"/>
                  <a:pt x="2255407" y="3696557"/>
                </a:cubicBezTo>
                <a:cubicBezTo>
                  <a:pt x="2262515" y="3702762"/>
                  <a:pt x="2269623" y="3709084"/>
                  <a:pt x="2276732" y="3715286"/>
                </a:cubicBezTo>
                <a:cubicBezTo>
                  <a:pt x="2283162" y="3720929"/>
                  <a:pt x="2284292" y="3730404"/>
                  <a:pt x="2277408" y="3736272"/>
                </a:cubicBezTo>
                <a:cubicBezTo>
                  <a:pt x="2193577" y="3808032"/>
                  <a:pt x="2100041" y="3748458"/>
                  <a:pt x="2020270" y="3700732"/>
                </a:cubicBezTo>
                <a:cubicBezTo>
                  <a:pt x="2009101" y="3694077"/>
                  <a:pt x="1997818" y="3687418"/>
                  <a:pt x="1986535" y="3680764"/>
                </a:cubicBezTo>
                <a:cubicBezTo>
                  <a:pt x="1986196" y="3670271"/>
                  <a:pt x="1984617" y="3659782"/>
                  <a:pt x="1982022" y="3649626"/>
                </a:cubicBezTo>
                <a:cubicBezTo>
                  <a:pt x="1980892" y="3671512"/>
                  <a:pt x="1974011" y="3694302"/>
                  <a:pt x="1963969" y="3713480"/>
                </a:cubicBezTo>
                <a:cubicBezTo>
                  <a:pt x="1984503" y="3719460"/>
                  <a:pt x="1989694" y="3748572"/>
                  <a:pt x="1977960" y="3781632"/>
                </a:cubicBezTo>
                <a:cubicBezTo>
                  <a:pt x="1967918" y="3809950"/>
                  <a:pt x="1956297" y="3838495"/>
                  <a:pt x="1937905" y="3862415"/>
                </a:cubicBezTo>
                <a:cubicBezTo>
                  <a:pt x="1920530" y="3885097"/>
                  <a:pt x="1884537" y="3918151"/>
                  <a:pt x="1878895" y="3949410"/>
                </a:cubicBezTo>
                <a:cubicBezTo>
                  <a:pt x="1946141" y="3914540"/>
                  <a:pt x="2031667" y="3903373"/>
                  <a:pt x="2105456" y="3903711"/>
                </a:cubicBezTo>
                <a:cubicBezTo>
                  <a:pt x="2149799" y="3903935"/>
                  <a:pt x="2214901" y="3908223"/>
                  <a:pt x="2239836" y="3953471"/>
                </a:cubicBezTo>
                <a:cubicBezTo>
                  <a:pt x="2257776" y="3985964"/>
                  <a:pt x="2316672" y="3991832"/>
                  <a:pt x="2307308" y="4040798"/>
                </a:cubicBezTo>
                <a:cubicBezTo>
                  <a:pt x="2301667" y="4069796"/>
                  <a:pt x="2285080" y="4095407"/>
                  <a:pt x="2263305" y="4115718"/>
                </a:cubicBezTo>
                <a:cubicBezTo>
                  <a:pt x="2297266" y="4113573"/>
                  <a:pt x="2332356" y="4120679"/>
                  <a:pt x="2351762" y="4140202"/>
                </a:cubicBezTo>
                <a:cubicBezTo>
                  <a:pt x="2391930" y="4180591"/>
                  <a:pt x="2368688" y="4230577"/>
                  <a:pt x="2338675" y="4269726"/>
                </a:cubicBezTo>
                <a:cubicBezTo>
                  <a:pt x="2353116" y="4281006"/>
                  <a:pt x="2357065" y="4297366"/>
                  <a:pt x="2341382" y="4315756"/>
                </a:cubicBezTo>
                <a:cubicBezTo>
                  <a:pt x="2331566" y="4327270"/>
                  <a:pt x="2317237" y="4336184"/>
                  <a:pt x="2301327" y="4343410"/>
                </a:cubicBezTo>
                <a:cubicBezTo>
                  <a:pt x="2324571" y="4346340"/>
                  <a:pt x="2347813" y="4352092"/>
                  <a:pt x="2372072" y="4362360"/>
                </a:cubicBezTo>
                <a:cubicBezTo>
                  <a:pt x="2415962" y="4380753"/>
                  <a:pt x="2447216" y="4407377"/>
                  <a:pt x="2451164" y="4455670"/>
                </a:cubicBezTo>
                <a:cubicBezTo>
                  <a:pt x="2452857" y="4476879"/>
                  <a:pt x="2441349" y="4492226"/>
                  <a:pt x="2425439" y="4500121"/>
                </a:cubicBezTo>
                <a:cubicBezTo>
                  <a:pt x="2433339" y="4505312"/>
                  <a:pt x="2440559" y="4511631"/>
                  <a:pt x="2445975" y="4520320"/>
                </a:cubicBezTo>
                <a:cubicBezTo>
                  <a:pt x="2463237" y="4548300"/>
                  <a:pt x="2450714" y="4589821"/>
                  <a:pt x="2421943" y="4602798"/>
                </a:cubicBezTo>
                <a:cubicBezTo>
                  <a:pt x="2425327" y="4607086"/>
                  <a:pt x="2428486" y="4611938"/>
                  <a:pt x="2431081" y="4617578"/>
                </a:cubicBezTo>
                <a:cubicBezTo>
                  <a:pt x="2445185" y="4648159"/>
                  <a:pt x="2422168" y="4667906"/>
                  <a:pt x="2397797" y="4680088"/>
                </a:cubicBezTo>
                <a:cubicBezTo>
                  <a:pt x="2398022" y="4680422"/>
                  <a:pt x="2398248" y="4680650"/>
                  <a:pt x="2398474" y="4680988"/>
                </a:cubicBezTo>
                <a:cubicBezTo>
                  <a:pt x="2408628" y="4698701"/>
                  <a:pt x="2417767" y="4728040"/>
                  <a:pt x="2398474" y="4743612"/>
                </a:cubicBezTo>
                <a:cubicBezTo>
                  <a:pt x="2390237" y="4750265"/>
                  <a:pt x="2380308" y="4753985"/>
                  <a:pt x="2369927" y="4756695"/>
                </a:cubicBezTo>
                <a:cubicBezTo>
                  <a:pt x="2375795" y="4758955"/>
                  <a:pt x="2381550" y="4761544"/>
                  <a:pt x="2386627" y="4764932"/>
                </a:cubicBezTo>
                <a:cubicBezTo>
                  <a:pt x="2405921" y="4777455"/>
                  <a:pt x="2411563" y="4796406"/>
                  <a:pt x="2395315" y="4814461"/>
                </a:cubicBezTo>
                <a:cubicBezTo>
                  <a:pt x="2384596" y="4826421"/>
                  <a:pt x="2365753" y="4826421"/>
                  <a:pt x="2350069" y="4823038"/>
                </a:cubicBezTo>
                <a:cubicBezTo>
                  <a:pt x="2399602" y="4878094"/>
                  <a:pt x="2272331" y="4914877"/>
                  <a:pt x="2232276" y="4917814"/>
                </a:cubicBezTo>
                <a:cubicBezTo>
                  <a:pt x="2085373" y="4928758"/>
                  <a:pt x="1927073" y="4914653"/>
                  <a:pt x="1776110" y="4887345"/>
                </a:cubicBezTo>
                <a:cubicBezTo>
                  <a:pt x="1837149" y="4911493"/>
                  <a:pt x="1897851" y="4936320"/>
                  <a:pt x="1958666" y="4958211"/>
                </a:cubicBezTo>
                <a:cubicBezTo>
                  <a:pt x="2027604" y="4983029"/>
                  <a:pt x="2115951" y="5000515"/>
                  <a:pt x="2178006" y="5041133"/>
                </a:cubicBezTo>
                <a:cubicBezTo>
                  <a:pt x="2276732" y="5105786"/>
                  <a:pt x="2199895" y="5197742"/>
                  <a:pt x="2112904" y="5209925"/>
                </a:cubicBezTo>
                <a:cubicBezTo>
                  <a:pt x="2126217" y="5217936"/>
                  <a:pt x="2138290" y="5227414"/>
                  <a:pt x="2147655" y="5238923"/>
                </a:cubicBezTo>
                <a:cubicBezTo>
                  <a:pt x="2166835" y="5262618"/>
                  <a:pt x="2165707" y="5282588"/>
                  <a:pt x="2144382" y="5303800"/>
                </a:cubicBezTo>
                <a:cubicBezTo>
                  <a:pt x="2134679" y="5313391"/>
                  <a:pt x="2119560" y="5315760"/>
                  <a:pt x="2103426" y="5315196"/>
                </a:cubicBezTo>
                <a:cubicBezTo>
                  <a:pt x="2112564" y="5325577"/>
                  <a:pt x="2120124" y="5337085"/>
                  <a:pt x="2125202" y="5350286"/>
                </a:cubicBezTo>
                <a:cubicBezTo>
                  <a:pt x="2138741" y="5385377"/>
                  <a:pt x="2098574" y="5411553"/>
                  <a:pt x="2069689" y="5416293"/>
                </a:cubicBezTo>
                <a:cubicBezTo>
                  <a:pt x="2042949" y="5420692"/>
                  <a:pt x="2017788" y="5418661"/>
                  <a:pt x="1993192" y="5413585"/>
                </a:cubicBezTo>
                <a:cubicBezTo>
                  <a:pt x="2043740" y="5449127"/>
                  <a:pt x="2068900" y="5489180"/>
                  <a:pt x="2002668" y="5516035"/>
                </a:cubicBezTo>
                <a:cubicBezTo>
                  <a:pt x="1954604" y="5535554"/>
                  <a:pt x="1951558" y="5575384"/>
                  <a:pt x="1928991" y="5614871"/>
                </a:cubicBezTo>
                <a:cubicBezTo>
                  <a:pt x="1919853" y="5631007"/>
                  <a:pt x="1894240" y="5637663"/>
                  <a:pt x="1877429" y="5635407"/>
                </a:cubicBezTo>
                <a:cubicBezTo>
                  <a:pt x="1831282" y="5629202"/>
                  <a:pt x="1786602" y="5611600"/>
                  <a:pt x="1746886" y="5586553"/>
                </a:cubicBezTo>
                <a:cubicBezTo>
                  <a:pt x="1766405" y="5629202"/>
                  <a:pt x="1774868" y="5675688"/>
                  <a:pt x="1768774" y="5723979"/>
                </a:cubicBezTo>
                <a:cubicBezTo>
                  <a:pt x="1763585" y="5764372"/>
                  <a:pt x="1744855" y="5797543"/>
                  <a:pt x="1708976" y="5800139"/>
                </a:cubicBezTo>
                <a:cubicBezTo>
                  <a:pt x="1729736" y="5869185"/>
                  <a:pt x="1641954" y="5834556"/>
                  <a:pt x="1593778" y="5813567"/>
                </a:cubicBezTo>
                <a:cubicBezTo>
                  <a:pt x="1596372" y="5825753"/>
                  <a:pt x="1597726" y="5837826"/>
                  <a:pt x="1596484" y="5849556"/>
                </a:cubicBezTo>
                <a:cubicBezTo>
                  <a:pt x="1595582" y="5857791"/>
                  <a:pt x="1587120" y="5865912"/>
                  <a:pt x="1578318" y="5862189"/>
                </a:cubicBezTo>
                <a:cubicBezTo>
                  <a:pt x="1558687" y="5853842"/>
                  <a:pt x="1540070" y="5846961"/>
                  <a:pt x="1524839" y="5836811"/>
                </a:cubicBezTo>
                <a:cubicBezTo>
                  <a:pt x="1523485" y="5840306"/>
                  <a:pt x="1522356" y="5843805"/>
                  <a:pt x="1519874" y="5846961"/>
                </a:cubicBezTo>
                <a:cubicBezTo>
                  <a:pt x="1490200" y="5884871"/>
                  <a:pt x="1432092" y="5874489"/>
                  <a:pt x="1398695" y="5843352"/>
                </a:cubicBezTo>
                <a:cubicBezTo>
                  <a:pt x="1409865" y="5881599"/>
                  <a:pt x="1408850" y="5920074"/>
                  <a:pt x="1384704" y="5951441"/>
                </a:cubicBezTo>
                <a:cubicBezTo>
                  <a:pt x="1330209" y="6022410"/>
                  <a:pt x="1218734" y="6014965"/>
                  <a:pt x="1156451" y="5956067"/>
                </a:cubicBezTo>
                <a:cubicBezTo>
                  <a:pt x="1153066" y="6052989"/>
                  <a:pt x="977504" y="6129824"/>
                  <a:pt x="926054" y="6055357"/>
                </a:cubicBezTo>
                <a:cubicBezTo>
                  <a:pt x="902585" y="6099021"/>
                  <a:pt x="833195" y="6077359"/>
                  <a:pt x="794833" y="6045204"/>
                </a:cubicBezTo>
                <a:cubicBezTo>
                  <a:pt x="745753" y="6004018"/>
                  <a:pt x="729055" y="5937224"/>
                  <a:pt x="707730" y="5879229"/>
                </a:cubicBezTo>
                <a:cubicBezTo>
                  <a:pt x="680087" y="5804315"/>
                  <a:pt x="665532" y="5727364"/>
                  <a:pt x="648269" y="5649625"/>
                </a:cubicBezTo>
                <a:cubicBezTo>
                  <a:pt x="641161" y="5617243"/>
                  <a:pt x="632925" y="5585426"/>
                  <a:pt x="624236" y="5553720"/>
                </a:cubicBezTo>
                <a:cubicBezTo>
                  <a:pt x="620964" y="5603365"/>
                  <a:pt x="577976" y="5660004"/>
                  <a:pt x="533972" y="5670950"/>
                </a:cubicBezTo>
                <a:cubicBezTo>
                  <a:pt x="511745" y="5676479"/>
                  <a:pt x="489406" y="5674783"/>
                  <a:pt x="467291" y="5668466"/>
                </a:cubicBezTo>
                <a:cubicBezTo>
                  <a:pt x="467629" y="5673544"/>
                  <a:pt x="464808" y="5678508"/>
                  <a:pt x="459844" y="5680991"/>
                </a:cubicBezTo>
                <a:cubicBezTo>
                  <a:pt x="420240" y="5701074"/>
                  <a:pt x="455557" y="5740790"/>
                  <a:pt x="458490" y="5765500"/>
                </a:cubicBezTo>
                <a:cubicBezTo>
                  <a:pt x="461198" y="5787501"/>
                  <a:pt x="458829" y="5809730"/>
                  <a:pt x="449464" y="5830270"/>
                </a:cubicBezTo>
                <a:cubicBezTo>
                  <a:pt x="438181" y="5854972"/>
                  <a:pt x="419564" y="5881599"/>
                  <a:pt x="388988" y="5877875"/>
                </a:cubicBezTo>
                <a:cubicBezTo>
                  <a:pt x="375787" y="5876182"/>
                  <a:pt x="368904" y="5863204"/>
                  <a:pt x="354348" y="5862981"/>
                </a:cubicBezTo>
                <a:cubicBezTo>
                  <a:pt x="325013" y="5862529"/>
                  <a:pt x="295453" y="5860611"/>
                  <a:pt x="266681" y="5854182"/>
                </a:cubicBezTo>
                <a:cubicBezTo>
                  <a:pt x="207897" y="5840984"/>
                  <a:pt x="151031" y="5821465"/>
                  <a:pt x="92585" y="5807362"/>
                </a:cubicBezTo>
                <a:cubicBezTo>
                  <a:pt x="127111" y="5855873"/>
                  <a:pt x="187249" y="5909807"/>
                  <a:pt x="166601" y="5968931"/>
                </a:cubicBezTo>
                <a:cubicBezTo>
                  <a:pt x="163217" y="5978633"/>
                  <a:pt x="157350" y="5983710"/>
                  <a:pt x="150467" y="5986307"/>
                </a:cubicBezTo>
                <a:cubicBezTo>
                  <a:pt x="201127" y="6046782"/>
                  <a:pt x="216472" y="6147764"/>
                  <a:pt x="141441" y="6194249"/>
                </a:cubicBezTo>
                <a:cubicBezTo>
                  <a:pt x="116111" y="6209932"/>
                  <a:pt x="90668" y="6213570"/>
                  <a:pt x="66113" y="6209255"/>
                </a:cubicBezTo>
                <a:close/>
                <a:moveTo>
                  <a:pt x="0" y="6254983"/>
                </a:moveTo>
                <a:lnTo>
                  <a:pt x="0" y="6206226"/>
                </a:lnTo>
                <a:lnTo>
                  <a:pt x="4231" y="6238583"/>
                </a:lnTo>
                <a:close/>
              </a:path>
            </a:pathLst>
          </a:custGeom>
          <a:solidFill>
            <a:schemeClr val="accent2">
              <a:lumMod val="50000"/>
              <a:alpha val="40000"/>
            </a:schemeClr>
          </a:solidFill>
          <a:ln w="9525" cap="flat">
            <a:noFill/>
            <a:prstDash val="solid"/>
            <a:miter/>
          </a:ln>
        </p:spPr>
        <p:txBody>
          <a:bodyPr wrap="square" rtlCol="0" anchor="ctr">
            <a:noAutofit/>
          </a:bodyPr>
          <a:lstStyle/>
          <a:p>
            <a:endParaRPr lang="en-US" dirty="0"/>
          </a:p>
        </p:txBody>
      </p:sp>
      <p:grpSp>
        <p:nvGrpSpPr>
          <p:cNvPr id="38" name="Group 37">
            <a:extLst>
              <a:ext uri="{FF2B5EF4-FFF2-40B4-BE49-F238E27FC236}">
                <a16:creationId xmlns:a16="http://schemas.microsoft.com/office/drawing/2014/main" id="{6CCACA03-14EC-47D4-BEE6-B63ECB4E044F}"/>
              </a:ext>
              <a:ext uri="{C183D7F6-B498-43B3-948B-1728B52AA6E4}">
                <adec:decorative xmlns:adec="http://schemas.microsoft.com/office/drawing/2017/decorative" val="1"/>
              </a:ext>
            </a:extLst>
          </p:cNvPr>
          <p:cNvGrpSpPr/>
          <p:nvPr userDrawn="1"/>
        </p:nvGrpSpPr>
        <p:grpSpPr>
          <a:xfrm>
            <a:off x="2010137" y="3187107"/>
            <a:ext cx="8510121" cy="0"/>
            <a:chOff x="1504814" y="2488864"/>
            <a:chExt cx="8510121" cy="0"/>
          </a:xfrm>
        </p:grpSpPr>
        <p:cxnSp>
          <p:nvCxnSpPr>
            <p:cNvPr id="39" name="Straight Connector 38">
              <a:extLst>
                <a:ext uri="{FF2B5EF4-FFF2-40B4-BE49-F238E27FC236}">
                  <a16:creationId xmlns:a16="http://schemas.microsoft.com/office/drawing/2014/main" id="{C4710A9E-CBA5-493D-B5CC-139FC62249C4}"/>
                </a:ext>
              </a:extLst>
            </p:cNvPr>
            <p:cNvCxnSpPr>
              <a:cxnSpLocks/>
            </p:cNvCxnSpPr>
            <p:nvPr userDrawn="1"/>
          </p:nvCxnSpPr>
          <p:spPr>
            <a:xfrm>
              <a:off x="1504814" y="2488864"/>
              <a:ext cx="615310" cy="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DD45CE7-8994-4CC0-BD04-71AAC7CFA163}"/>
                </a:ext>
              </a:extLst>
            </p:cNvPr>
            <p:cNvCxnSpPr>
              <a:cxnSpLocks/>
            </p:cNvCxnSpPr>
            <p:nvPr userDrawn="1"/>
          </p:nvCxnSpPr>
          <p:spPr>
            <a:xfrm>
              <a:off x="2301137" y="2488864"/>
              <a:ext cx="615310" cy="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7DFA585-826A-437E-9176-21C064BBB72B}"/>
                </a:ext>
              </a:extLst>
            </p:cNvPr>
            <p:cNvCxnSpPr>
              <a:cxnSpLocks/>
            </p:cNvCxnSpPr>
            <p:nvPr userDrawn="1"/>
          </p:nvCxnSpPr>
          <p:spPr>
            <a:xfrm>
              <a:off x="3083776" y="2488864"/>
              <a:ext cx="615310" cy="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75B3C9B-FC93-4EF1-99BB-D9EB230D6D92}"/>
                </a:ext>
              </a:extLst>
            </p:cNvPr>
            <p:cNvCxnSpPr>
              <a:cxnSpLocks/>
            </p:cNvCxnSpPr>
            <p:nvPr userDrawn="1"/>
          </p:nvCxnSpPr>
          <p:spPr>
            <a:xfrm>
              <a:off x="3880099" y="2488864"/>
              <a:ext cx="615310" cy="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9AFFFEF5-BF14-46E6-B219-5BCC3B6113CF}"/>
                </a:ext>
              </a:extLst>
            </p:cNvPr>
            <p:cNvCxnSpPr>
              <a:cxnSpLocks/>
            </p:cNvCxnSpPr>
            <p:nvPr userDrawn="1"/>
          </p:nvCxnSpPr>
          <p:spPr>
            <a:xfrm>
              <a:off x="4655896" y="2488864"/>
              <a:ext cx="615310" cy="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F44E7FFC-B762-4ACD-84B3-C2B55AAFAEED}"/>
                </a:ext>
              </a:extLst>
            </p:cNvPr>
            <p:cNvCxnSpPr>
              <a:cxnSpLocks/>
            </p:cNvCxnSpPr>
            <p:nvPr userDrawn="1"/>
          </p:nvCxnSpPr>
          <p:spPr>
            <a:xfrm>
              <a:off x="5452219" y="2488864"/>
              <a:ext cx="615310" cy="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15895E1-3113-48F5-9631-EF2D1266C60F}"/>
                </a:ext>
              </a:extLst>
            </p:cNvPr>
            <p:cNvCxnSpPr>
              <a:cxnSpLocks/>
            </p:cNvCxnSpPr>
            <p:nvPr userDrawn="1"/>
          </p:nvCxnSpPr>
          <p:spPr>
            <a:xfrm>
              <a:off x="6234858" y="2488864"/>
              <a:ext cx="615310" cy="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7D1DEB0-EAF8-40E3-BD8E-8C6EED6FE460}"/>
                </a:ext>
              </a:extLst>
            </p:cNvPr>
            <p:cNvCxnSpPr>
              <a:cxnSpLocks/>
            </p:cNvCxnSpPr>
            <p:nvPr userDrawn="1"/>
          </p:nvCxnSpPr>
          <p:spPr>
            <a:xfrm>
              <a:off x="7031181" y="2488864"/>
              <a:ext cx="615310" cy="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26C3DA1-7D93-48EF-8CEC-2ACF2F8DE9A4}"/>
                </a:ext>
              </a:extLst>
            </p:cNvPr>
            <p:cNvCxnSpPr>
              <a:cxnSpLocks/>
            </p:cNvCxnSpPr>
            <p:nvPr userDrawn="1"/>
          </p:nvCxnSpPr>
          <p:spPr>
            <a:xfrm>
              <a:off x="7813820" y="2488864"/>
              <a:ext cx="615310" cy="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14406CB-AC07-4D7D-93A5-8D4F6DED9533}"/>
                </a:ext>
              </a:extLst>
            </p:cNvPr>
            <p:cNvCxnSpPr>
              <a:cxnSpLocks/>
            </p:cNvCxnSpPr>
            <p:nvPr userDrawn="1"/>
          </p:nvCxnSpPr>
          <p:spPr>
            <a:xfrm>
              <a:off x="8610143" y="2488864"/>
              <a:ext cx="615310" cy="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4B2D9714-1A66-42E1-9E27-6B9ECD048D7D}"/>
                </a:ext>
              </a:extLst>
            </p:cNvPr>
            <p:cNvCxnSpPr>
              <a:cxnSpLocks/>
            </p:cNvCxnSpPr>
            <p:nvPr userDrawn="1"/>
          </p:nvCxnSpPr>
          <p:spPr>
            <a:xfrm>
              <a:off x="9399625" y="2488864"/>
              <a:ext cx="615310" cy="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96" name="Title 1">
            <a:extLst>
              <a:ext uri="{FF2B5EF4-FFF2-40B4-BE49-F238E27FC236}">
                <a16:creationId xmlns:a16="http://schemas.microsoft.com/office/drawing/2014/main" id="{E6A0F68A-0727-499C-95A1-8309DB6E45A7}"/>
              </a:ext>
            </a:extLst>
          </p:cNvPr>
          <p:cNvSpPr>
            <a:spLocks noGrp="1"/>
          </p:cNvSpPr>
          <p:nvPr>
            <p:ph type="title"/>
          </p:nvPr>
        </p:nvSpPr>
        <p:spPr>
          <a:xfrm>
            <a:off x="838200" y="365125"/>
            <a:ext cx="10515600" cy="1325563"/>
          </a:xfrm>
        </p:spPr>
        <p:txBody>
          <a:bodyPr>
            <a:normAutofit/>
          </a:bodyPr>
          <a:lstStyle>
            <a:lvl1pPr>
              <a:defRPr sz="3600" spc="150" baseline="0">
                <a:solidFill>
                  <a:schemeClr val="accent3"/>
                </a:solidFill>
              </a:defRPr>
            </a:lvl1pPr>
          </a:lstStyle>
          <a:p>
            <a:r>
              <a:rPr lang="en-US"/>
              <a:t>Click to edit Master title style</a:t>
            </a:r>
            <a:endParaRPr lang="en-ZA" dirty="0"/>
          </a:p>
        </p:txBody>
      </p:sp>
      <p:sp>
        <p:nvSpPr>
          <p:cNvPr id="89" name="Text Placeholder 14">
            <a:extLst>
              <a:ext uri="{FF2B5EF4-FFF2-40B4-BE49-F238E27FC236}">
                <a16:creationId xmlns:a16="http://schemas.microsoft.com/office/drawing/2014/main" id="{9E84D4A7-DE99-4167-A427-92C589A8F223}"/>
              </a:ext>
            </a:extLst>
          </p:cNvPr>
          <p:cNvSpPr>
            <a:spLocks noGrp="1"/>
          </p:cNvSpPr>
          <p:nvPr>
            <p:ph type="body" sz="quarter" idx="43" hasCustomPrompt="1"/>
          </p:nvPr>
        </p:nvSpPr>
        <p:spPr>
          <a:xfrm>
            <a:off x="1992423" y="2278154"/>
            <a:ext cx="1440088" cy="586248"/>
          </a:xfrm>
          <a:prstGeom prst="rect">
            <a:avLst/>
          </a:prstGeom>
        </p:spPr>
        <p:txBody>
          <a:bodyPr anchor="ctr">
            <a:normAutofit/>
          </a:bodyPr>
          <a:lstStyle>
            <a:lvl1pPr marL="0" indent="0" algn="ctr">
              <a:lnSpc>
                <a:spcPct val="100000"/>
              </a:lnSpc>
              <a:spcBef>
                <a:spcPts val="0"/>
              </a:spcBef>
              <a:buNone/>
              <a:defRPr sz="1100" cap="none" spc="0" baseline="0">
                <a:solidFill>
                  <a:schemeClr val="bg1"/>
                </a:solidFill>
                <a:latin typeface="+mn-lt"/>
              </a:defRPr>
            </a:lvl1pPr>
          </a:lstStyle>
          <a:p>
            <a:pPr lvl="0"/>
            <a:r>
              <a:rPr lang="en-US" dirty="0"/>
              <a:t>Click to add text</a:t>
            </a:r>
          </a:p>
        </p:txBody>
      </p:sp>
      <p:sp>
        <p:nvSpPr>
          <p:cNvPr id="90" name="Text Placeholder 14">
            <a:extLst>
              <a:ext uri="{FF2B5EF4-FFF2-40B4-BE49-F238E27FC236}">
                <a16:creationId xmlns:a16="http://schemas.microsoft.com/office/drawing/2014/main" id="{C09CE6BD-58EB-42C6-B22B-075DF5051D2B}"/>
              </a:ext>
            </a:extLst>
          </p:cNvPr>
          <p:cNvSpPr>
            <a:spLocks noGrp="1"/>
          </p:cNvSpPr>
          <p:nvPr>
            <p:ph type="body" sz="quarter" idx="44" hasCustomPrompt="1"/>
          </p:nvPr>
        </p:nvSpPr>
        <p:spPr>
          <a:xfrm>
            <a:off x="4360668" y="2278154"/>
            <a:ext cx="1440088" cy="586248"/>
          </a:xfrm>
          <a:prstGeom prst="rect">
            <a:avLst/>
          </a:prstGeom>
        </p:spPr>
        <p:txBody>
          <a:bodyPr anchor="ctr">
            <a:normAutofit/>
          </a:bodyPr>
          <a:lstStyle>
            <a:lvl1pPr marL="0" indent="0" algn="ctr">
              <a:lnSpc>
                <a:spcPct val="100000"/>
              </a:lnSpc>
              <a:spcBef>
                <a:spcPts val="0"/>
              </a:spcBef>
              <a:buNone/>
              <a:defRPr sz="1100" cap="none" spc="0" baseline="0">
                <a:solidFill>
                  <a:schemeClr val="bg1"/>
                </a:solidFill>
                <a:latin typeface="+mn-lt"/>
              </a:defRPr>
            </a:lvl1pPr>
          </a:lstStyle>
          <a:p>
            <a:pPr lvl="0"/>
            <a:r>
              <a:rPr lang="en-US" dirty="0"/>
              <a:t>Click to add text</a:t>
            </a:r>
          </a:p>
        </p:txBody>
      </p:sp>
      <p:sp>
        <p:nvSpPr>
          <p:cNvPr id="91" name="Text Placeholder 14">
            <a:extLst>
              <a:ext uri="{FF2B5EF4-FFF2-40B4-BE49-F238E27FC236}">
                <a16:creationId xmlns:a16="http://schemas.microsoft.com/office/drawing/2014/main" id="{C1AF7B1F-6DB6-49A0-AD34-4861FF0338F6}"/>
              </a:ext>
            </a:extLst>
          </p:cNvPr>
          <p:cNvSpPr>
            <a:spLocks noGrp="1"/>
          </p:cNvSpPr>
          <p:nvPr>
            <p:ph type="body" sz="quarter" idx="45" hasCustomPrompt="1"/>
          </p:nvPr>
        </p:nvSpPr>
        <p:spPr>
          <a:xfrm>
            <a:off x="8307743" y="2278154"/>
            <a:ext cx="1440088" cy="586248"/>
          </a:xfrm>
          <a:prstGeom prst="rect">
            <a:avLst/>
          </a:prstGeom>
        </p:spPr>
        <p:txBody>
          <a:bodyPr anchor="ctr">
            <a:normAutofit/>
          </a:bodyPr>
          <a:lstStyle>
            <a:lvl1pPr marL="0" indent="0" algn="ctr">
              <a:lnSpc>
                <a:spcPct val="100000"/>
              </a:lnSpc>
              <a:spcBef>
                <a:spcPts val="0"/>
              </a:spcBef>
              <a:buNone/>
              <a:defRPr sz="1100" cap="none" spc="0" baseline="0">
                <a:solidFill>
                  <a:schemeClr val="bg1"/>
                </a:solidFill>
                <a:latin typeface="+mn-lt"/>
              </a:defRPr>
            </a:lvl1pPr>
          </a:lstStyle>
          <a:p>
            <a:pPr lvl="0"/>
            <a:r>
              <a:rPr lang="en-US" dirty="0"/>
              <a:t>Click to add text</a:t>
            </a:r>
          </a:p>
        </p:txBody>
      </p:sp>
      <p:sp>
        <p:nvSpPr>
          <p:cNvPr id="87" name="Text Placeholder 14">
            <a:extLst>
              <a:ext uri="{FF2B5EF4-FFF2-40B4-BE49-F238E27FC236}">
                <a16:creationId xmlns:a16="http://schemas.microsoft.com/office/drawing/2014/main" id="{219C4732-665F-4187-9762-2C96D2457C95}"/>
              </a:ext>
            </a:extLst>
          </p:cNvPr>
          <p:cNvSpPr>
            <a:spLocks noGrp="1"/>
          </p:cNvSpPr>
          <p:nvPr>
            <p:ph type="body" sz="quarter" idx="41" hasCustomPrompt="1"/>
          </p:nvPr>
        </p:nvSpPr>
        <p:spPr>
          <a:xfrm>
            <a:off x="505322" y="2933787"/>
            <a:ext cx="1194201" cy="501726"/>
          </a:xfrm>
          <a:prstGeom prst="rect">
            <a:avLst/>
          </a:prstGeom>
        </p:spPr>
        <p:txBody>
          <a:bodyPr anchor="ctr"/>
          <a:lstStyle>
            <a:lvl1pPr marL="0" indent="0" algn="ctr">
              <a:buNone/>
              <a:defRPr sz="1800" cap="none" spc="150" baseline="0">
                <a:solidFill>
                  <a:schemeClr val="accent3"/>
                </a:solidFill>
                <a:latin typeface="+mj-lt"/>
              </a:defRPr>
            </a:lvl1pPr>
          </a:lstStyle>
          <a:p>
            <a:pPr lvl="0"/>
            <a:r>
              <a:rPr lang="en-US" dirty="0"/>
              <a:t>Add year</a:t>
            </a:r>
          </a:p>
        </p:txBody>
      </p:sp>
      <p:sp>
        <p:nvSpPr>
          <p:cNvPr id="51" name="Text Placeholder 14">
            <a:extLst>
              <a:ext uri="{FF2B5EF4-FFF2-40B4-BE49-F238E27FC236}">
                <a16:creationId xmlns:a16="http://schemas.microsoft.com/office/drawing/2014/main" id="{51D05C92-1F9A-43C1-B638-401D3A3B8D13}"/>
              </a:ext>
            </a:extLst>
          </p:cNvPr>
          <p:cNvSpPr>
            <a:spLocks noGrp="1"/>
          </p:cNvSpPr>
          <p:nvPr>
            <p:ph type="body" sz="quarter" idx="17" hasCustomPrompt="1"/>
          </p:nvPr>
        </p:nvSpPr>
        <p:spPr>
          <a:xfrm>
            <a:off x="1675402" y="3272064"/>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52" name="Text Placeholder 14">
            <a:extLst>
              <a:ext uri="{FF2B5EF4-FFF2-40B4-BE49-F238E27FC236}">
                <a16:creationId xmlns:a16="http://schemas.microsoft.com/office/drawing/2014/main" id="{61D70152-6545-4E82-B3D3-F85F84D399F3}"/>
              </a:ext>
            </a:extLst>
          </p:cNvPr>
          <p:cNvSpPr>
            <a:spLocks noGrp="1"/>
          </p:cNvSpPr>
          <p:nvPr>
            <p:ph type="body" sz="quarter" idx="18" hasCustomPrompt="1"/>
          </p:nvPr>
        </p:nvSpPr>
        <p:spPr>
          <a:xfrm>
            <a:off x="2464817" y="3272064"/>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53" name="Text Placeholder 14">
            <a:extLst>
              <a:ext uri="{FF2B5EF4-FFF2-40B4-BE49-F238E27FC236}">
                <a16:creationId xmlns:a16="http://schemas.microsoft.com/office/drawing/2014/main" id="{EFA606CE-DE05-4C02-BBC5-E72C9E6212EB}"/>
              </a:ext>
            </a:extLst>
          </p:cNvPr>
          <p:cNvSpPr>
            <a:spLocks noGrp="1"/>
          </p:cNvSpPr>
          <p:nvPr>
            <p:ph type="body" sz="quarter" idx="19" hasCustomPrompt="1"/>
          </p:nvPr>
        </p:nvSpPr>
        <p:spPr>
          <a:xfrm>
            <a:off x="3254232" y="3272064"/>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54" name="Text Placeholder 14">
            <a:extLst>
              <a:ext uri="{FF2B5EF4-FFF2-40B4-BE49-F238E27FC236}">
                <a16:creationId xmlns:a16="http://schemas.microsoft.com/office/drawing/2014/main" id="{FBCB61EA-E1D4-41F2-BED6-A9F6FB198384}"/>
              </a:ext>
            </a:extLst>
          </p:cNvPr>
          <p:cNvSpPr>
            <a:spLocks noGrp="1"/>
          </p:cNvSpPr>
          <p:nvPr>
            <p:ph type="body" sz="quarter" idx="20" hasCustomPrompt="1"/>
          </p:nvPr>
        </p:nvSpPr>
        <p:spPr>
          <a:xfrm>
            <a:off x="4043647" y="3272064"/>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55" name="Text Placeholder 14">
            <a:extLst>
              <a:ext uri="{FF2B5EF4-FFF2-40B4-BE49-F238E27FC236}">
                <a16:creationId xmlns:a16="http://schemas.microsoft.com/office/drawing/2014/main" id="{70FD0F91-278E-48A6-B43D-8B03EA4EA88D}"/>
              </a:ext>
            </a:extLst>
          </p:cNvPr>
          <p:cNvSpPr>
            <a:spLocks noGrp="1"/>
          </p:cNvSpPr>
          <p:nvPr>
            <p:ph type="body" sz="quarter" idx="21" hasCustomPrompt="1"/>
          </p:nvPr>
        </p:nvSpPr>
        <p:spPr>
          <a:xfrm>
            <a:off x="4833062" y="3272064"/>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56" name="Text Placeholder 14">
            <a:extLst>
              <a:ext uri="{FF2B5EF4-FFF2-40B4-BE49-F238E27FC236}">
                <a16:creationId xmlns:a16="http://schemas.microsoft.com/office/drawing/2014/main" id="{DE82F9DE-C40F-48AB-BB22-A214CA8ACBF5}"/>
              </a:ext>
            </a:extLst>
          </p:cNvPr>
          <p:cNvSpPr>
            <a:spLocks noGrp="1"/>
          </p:cNvSpPr>
          <p:nvPr>
            <p:ph type="body" sz="quarter" idx="22" hasCustomPrompt="1"/>
          </p:nvPr>
        </p:nvSpPr>
        <p:spPr>
          <a:xfrm>
            <a:off x="5622477" y="3272064"/>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57" name="Text Placeholder 14">
            <a:extLst>
              <a:ext uri="{FF2B5EF4-FFF2-40B4-BE49-F238E27FC236}">
                <a16:creationId xmlns:a16="http://schemas.microsoft.com/office/drawing/2014/main" id="{33ABCCCB-89D5-40A9-AEC0-466B010C6B42}"/>
              </a:ext>
            </a:extLst>
          </p:cNvPr>
          <p:cNvSpPr>
            <a:spLocks noGrp="1"/>
          </p:cNvSpPr>
          <p:nvPr>
            <p:ph type="body" sz="quarter" idx="23" hasCustomPrompt="1"/>
          </p:nvPr>
        </p:nvSpPr>
        <p:spPr>
          <a:xfrm>
            <a:off x="6411892" y="3272064"/>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58" name="Text Placeholder 14">
            <a:extLst>
              <a:ext uri="{FF2B5EF4-FFF2-40B4-BE49-F238E27FC236}">
                <a16:creationId xmlns:a16="http://schemas.microsoft.com/office/drawing/2014/main" id="{1D0535B7-5BC0-4708-82F7-7D14D62E94DC}"/>
              </a:ext>
            </a:extLst>
          </p:cNvPr>
          <p:cNvSpPr>
            <a:spLocks noGrp="1"/>
          </p:cNvSpPr>
          <p:nvPr>
            <p:ph type="body" sz="quarter" idx="24" hasCustomPrompt="1"/>
          </p:nvPr>
        </p:nvSpPr>
        <p:spPr>
          <a:xfrm>
            <a:off x="7201307" y="3272064"/>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59" name="Text Placeholder 14">
            <a:extLst>
              <a:ext uri="{FF2B5EF4-FFF2-40B4-BE49-F238E27FC236}">
                <a16:creationId xmlns:a16="http://schemas.microsoft.com/office/drawing/2014/main" id="{5449361D-E11C-4767-821C-0FDAF402E9E2}"/>
              </a:ext>
            </a:extLst>
          </p:cNvPr>
          <p:cNvSpPr>
            <a:spLocks noGrp="1"/>
          </p:cNvSpPr>
          <p:nvPr>
            <p:ph type="body" sz="quarter" idx="25" hasCustomPrompt="1"/>
          </p:nvPr>
        </p:nvSpPr>
        <p:spPr>
          <a:xfrm>
            <a:off x="7990722" y="3272064"/>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60" name="Text Placeholder 14">
            <a:extLst>
              <a:ext uri="{FF2B5EF4-FFF2-40B4-BE49-F238E27FC236}">
                <a16:creationId xmlns:a16="http://schemas.microsoft.com/office/drawing/2014/main" id="{A3DCC9EB-7694-41C4-BC92-B8601D276892}"/>
              </a:ext>
            </a:extLst>
          </p:cNvPr>
          <p:cNvSpPr>
            <a:spLocks noGrp="1"/>
          </p:cNvSpPr>
          <p:nvPr>
            <p:ph type="body" sz="quarter" idx="26" hasCustomPrompt="1"/>
          </p:nvPr>
        </p:nvSpPr>
        <p:spPr>
          <a:xfrm>
            <a:off x="8780137" y="3272064"/>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61" name="Text Placeholder 14">
            <a:extLst>
              <a:ext uri="{FF2B5EF4-FFF2-40B4-BE49-F238E27FC236}">
                <a16:creationId xmlns:a16="http://schemas.microsoft.com/office/drawing/2014/main" id="{BD38137E-9ACF-40DA-8D9E-C7E7735997AB}"/>
              </a:ext>
            </a:extLst>
          </p:cNvPr>
          <p:cNvSpPr>
            <a:spLocks noGrp="1"/>
          </p:cNvSpPr>
          <p:nvPr>
            <p:ph type="body" sz="quarter" idx="27" hasCustomPrompt="1"/>
          </p:nvPr>
        </p:nvSpPr>
        <p:spPr>
          <a:xfrm>
            <a:off x="9569552" y="3272064"/>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62" name="Text Placeholder 14">
            <a:extLst>
              <a:ext uri="{FF2B5EF4-FFF2-40B4-BE49-F238E27FC236}">
                <a16:creationId xmlns:a16="http://schemas.microsoft.com/office/drawing/2014/main" id="{EE89F314-B633-4E62-84CE-944B56AFBB06}"/>
              </a:ext>
            </a:extLst>
          </p:cNvPr>
          <p:cNvSpPr>
            <a:spLocks noGrp="1"/>
          </p:cNvSpPr>
          <p:nvPr>
            <p:ph type="body" sz="quarter" idx="28" hasCustomPrompt="1"/>
          </p:nvPr>
        </p:nvSpPr>
        <p:spPr>
          <a:xfrm>
            <a:off x="10358963" y="3272064"/>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92" name="Text Placeholder 14">
            <a:extLst>
              <a:ext uri="{FF2B5EF4-FFF2-40B4-BE49-F238E27FC236}">
                <a16:creationId xmlns:a16="http://schemas.microsoft.com/office/drawing/2014/main" id="{33A6FB8A-7512-4446-BFA3-C9F691C7136A}"/>
              </a:ext>
            </a:extLst>
          </p:cNvPr>
          <p:cNvSpPr>
            <a:spLocks noGrp="1"/>
          </p:cNvSpPr>
          <p:nvPr>
            <p:ph type="body" sz="quarter" idx="46" hasCustomPrompt="1"/>
          </p:nvPr>
        </p:nvSpPr>
        <p:spPr>
          <a:xfrm>
            <a:off x="1992423" y="4374107"/>
            <a:ext cx="1440088" cy="586248"/>
          </a:xfrm>
          <a:prstGeom prst="rect">
            <a:avLst/>
          </a:prstGeom>
        </p:spPr>
        <p:txBody>
          <a:bodyPr anchor="ctr">
            <a:normAutofit/>
          </a:bodyPr>
          <a:lstStyle>
            <a:lvl1pPr marL="0" indent="0" algn="ctr">
              <a:lnSpc>
                <a:spcPct val="100000"/>
              </a:lnSpc>
              <a:spcBef>
                <a:spcPts val="0"/>
              </a:spcBef>
              <a:buNone/>
              <a:defRPr sz="1100" cap="none" spc="0" baseline="0">
                <a:solidFill>
                  <a:schemeClr val="bg1"/>
                </a:solidFill>
                <a:latin typeface="+mn-lt"/>
              </a:defRPr>
            </a:lvl1pPr>
          </a:lstStyle>
          <a:p>
            <a:pPr lvl="0"/>
            <a:r>
              <a:rPr lang="en-US" dirty="0"/>
              <a:t>Click to add text</a:t>
            </a:r>
          </a:p>
        </p:txBody>
      </p:sp>
      <p:sp>
        <p:nvSpPr>
          <p:cNvPr id="93" name="Text Placeholder 14">
            <a:extLst>
              <a:ext uri="{FF2B5EF4-FFF2-40B4-BE49-F238E27FC236}">
                <a16:creationId xmlns:a16="http://schemas.microsoft.com/office/drawing/2014/main" id="{D42CD586-DF87-463D-97BA-C3EEAD955DCA}"/>
              </a:ext>
            </a:extLst>
          </p:cNvPr>
          <p:cNvSpPr>
            <a:spLocks noGrp="1"/>
          </p:cNvSpPr>
          <p:nvPr>
            <p:ph type="body" sz="quarter" idx="47" hasCustomPrompt="1"/>
          </p:nvPr>
        </p:nvSpPr>
        <p:spPr>
          <a:xfrm>
            <a:off x="5939498" y="4374107"/>
            <a:ext cx="1440088" cy="586248"/>
          </a:xfrm>
          <a:prstGeom prst="rect">
            <a:avLst/>
          </a:prstGeom>
        </p:spPr>
        <p:txBody>
          <a:bodyPr anchor="ctr">
            <a:noAutofit/>
          </a:bodyPr>
          <a:lstStyle>
            <a:lvl1pPr marL="0" indent="0" algn="ctr">
              <a:lnSpc>
                <a:spcPct val="100000"/>
              </a:lnSpc>
              <a:spcBef>
                <a:spcPts val="0"/>
              </a:spcBef>
              <a:buNone/>
              <a:defRPr sz="1400" b="1" cap="none" spc="0" baseline="0">
                <a:solidFill>
                  <a:schemeClr val="accent3"/>
                </a:solidFill>
                <a:latin typeface="+mn-lt"/>
              </a:defRPr>
            </a:lvl1pPr>
          </a:lstStyle>
          <a:p>
            <a:pPr lvl="0"/>
            <a:r>
              <a:rPr lang="en-US" dirty="0"/>
              <a:t>Click to add text</a:t>
            </a:r>
          </a:p>
        </p:txBody>
      </p:sp>
      <p:sp>
        <p:nvSpPr>
          <p:cNvPr id="94" name="Text Placeholder 14">
            <a:extLst>
              <a:ext uri="{FF2B5EF4-FFF2-40B4-BE49-F238E27FC236}">
                <a16:creationId xmlns:a16="http://schemas.microsoft.com/office/drawing/2014/main" id="{8C54AC2A-EE67-4CE1-A609-3D48D72B776A}"/>
              </a:ext>
            </a:extLst>
          </p:cNvPr>
          <p:cNvSpPr>
            <a:spLocks noGrp="1"/>
          </p:cNvSpPr>
          <p:nvPr>
            <p:ph type="body" sz="quarter" idx="48" hasCustomPrompt="1"/>
          </p:nvPr>
        </p:nvSpPr>
        <p:spPr>
          <a:xfrm>
            <a:off x="9886573" y="4374107"/>
            <a:ext cx="1440088" cy="586248"/>
          </a:xfrm>
          <a:prstGeom prst="rect">
            <a:avLst/>
          </a:prstGeom>
        </p:spPr>
        <p:txBody>
          <a:bodyPr anchor="ctr">
            <a:normAutofit/>
          </a:bodyPr>
          <a:lstStyle>
            <a:lvl1pPr marL="0" indent="0" algn="ctr">
              <a:lnSpc>
                <a:spcPct val="100000"/>
              </a:lnSpc>
              <a:spcBef>
                <a:spcPts val="0"/>
              </a:spcBef>
              <a:buNone/>
              <a:defRPr sz="1100" cap="none" spc="0" baseline="0">
                <a:solidFill>
                  <a:schemeClr val="bg1"/>
                </a:solidFill>
                <a:latin typeface="+mn-lt"/>
              </a:defRPr>
            </a:lvl1pPr>
          </a:lstStyle>
          <a:p>
            <a:pPr lvl="0"/>
            <a:r>
              <a:rPr lang="en-US" dirty="0"/>
              <a:t>Click to add text</a:t>
            </a:r>
          </a:p>
        </p:txBody>
      </p:sp>
      <p:sp>
        <p:nvSpPr>
          <p:cNvPr id="88" name="Text Placeholder 14">
            <a:extLst>
              <a:ext uri="{FF2B5EF4-FFF2-40B4-BE49-F238E27FC236}">
                <a16:creationId xmlns:a16="http://schemas.microsoft.com/office/drawing/2014/main" id="{74C0BF44-B305-42B0-B0F9-9C5CF3ADDF1D}"/>
              </a:ext>
            </a:extLst>
          </p:cNvPr>
          <p:cNvSpPr>
            <a:spLocks noGrp="1"/>
          </p:cNvSpPr>
          <p:nvPr>
            <p:ph type="body" sz="quarter" idx="42" hasCustomPrompt="1"/>
          </p:nvPr>
        </p:nvSpPr>
        <p:spPr>
          <a:xfrm>
            <a:off x="505322" y="4945105"/>
            <a:ext cx="1194201" cy="501726"/>
          </a:xfrm>
          <a:prstGeom prst="rect">
            <a:avLst/>
          </a:prstGeom>
        </p:spPr>
        <p:txBody>
          <a:bodyPr anchor="ctr"/>
          <a:lstStyle>
            <a:lvl1pPr marL="0" indent="0" algn="ctr">
              <a:buNone/>
              <a:defRPr sz="1800" cap="none" spc="150" baseline="0">
                <a:solidFill>
                  <a:schemeClr val="accent3"/>
                </a:solidFill>
                <a:latin typeface="+mj-lt"/>
              </a:defRPr>
            </a:lvl1pPr>
          </a:lstStyle>
          <a:p>
            <a:pPr lvl="0"/>
            <a:r>
              <a:rPr lang="en-US" dirty="0"/>
              <a:t>Add year</a:t>
            </a:r>
          </a:p>
        </p:txBody>
      </p:sp>
      <p:sp>
        <p:nvSpPr>
          <p:cNvPr id="63" name="Text Placeholder 14">
            <a:extLst>
              <a:ext uri="{FF2B5EF4-FFF2-40B4-BE49-F238E27FC236}">
                <a16:creationId xmlns:a16="http://schemas.microsoft.com/office/drawing/2014/main" id="{6FE73737-7C31-42CB-BFD0-634D8A8E8C90}"/>
              </a:ext>
            </a:extLst>
          </p:cNvPr>
          <p:cNvSpPr>
            <a:spLocks noGrp="1"/>
          </p:cNvSpPr>
          <p:nvPr>
            <p:ph type="body" sz="quarter" idx="29" hasCustomPrompt="1"/>
          </p:nvPr>
        </p:nvSpPr>
        <p:spPr>
          <a:xfrm>
            <a:off x="1675402" y="5287133"/>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64" name="Text Placeholder 14">
            <a:extLst>
              <a:ext uri="{FF2B5EF4-FFF2-40B4-BE49-F238E27FC236}">
                <a16:creationId xmlns:a16="http://schemas.microsoft.com/office/drawing/2014/main" id="{4DA40CD4-92C2-4789-B68D-576AF3D450C0}"/>
              </a:ext>
            </a:extLst>
          </p:cNvPr>
          <p:cNvSpPr>
            <a:spLocks noGrp="1"/>
          </p:cNvSpPr>
          <p:nvPr>
            <p:ph type="body" sz="quarter" idx="30" hasCustomPrompt="1"/>
          </p:nvPr>
        </p:nvSpPr>
        <p:spPr>
          <a:xfrm>
            <a:off x="2464817" y="5287133"/>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65" name="Text Placeholder 14">
            <a:extLst>
              <a:ext uri="{FF2B5EF4-FFF2-40B4-BE49-F238E27FC236}">
                <a16:creationId xmlns:a16="http://schemas.microsoft.com/office/drawing/2014/main" id="{4A5AFB08-8150-4C14-9F82-0B1F5DED9F55}"/>
              </a:ext>
            </a:extLst>
          </p:cNvPr>
          <p:cNvSpPr>
            <a:spLocks noGrp="1"/>
          </p:cNvSpPr>
          <p:nvPr>
            <p:ph type="body" sz="quarter" idx="31" hasCustomPrompt="1"/>
          </p:nvPr>
        </p:nvSpPr>
        <p:spPr>
          <a:xfrm>
            <a:off x="3254232" y="5287133"/>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66" name="Text Placeholder 14">
            <a:extLst>
              <a:ext uri="{FF2B5EF4-FFF2-40B4-BE49-F238E27FC236}">
                <a16:creationId xmlns:a16="http://schemas.microsoft.com/office/drawing/2014/main" id="{1D6EC66A-5BE5-43CF-9F86-A8CB3797C35F}"/>
              </a:ext>
            </a:extLst>
          </p:cNvPr>
          <p:cNvSpPr>
            <a:spLocks noGrp="1"/>
          </p:cNvSpPr>
          <p:nvPr>
            <p:ph type="body" sz="quarter" idx="32" hasCustomPrompt="1"/>
          </p:nvPr>
        </p:nvSpPr>
        <p:spPr>
          <a:xfrm>
            <a:off x="4043647" y="5287133"/>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67" name="Text Placeholder 14">
            <a:extLst>
              <a:ext uri="{FF2B5EF4-FFF2-40B4-BE49-F238E27FC236}">
                <a16:creationId xmlns:a16="http://schemas.microsoft.com/office/drawing/2014/main" id="{EFC396DD-0647-4848-8B50-CE40E10F5B44}"/>
              </a:ext>
            </a:extLst>
          </p:cNvPr>
          <p:cNvSpPr>
            <a:spLocks noGrp="1"/>
          </p:cNvSpPr>
          <p:nvPr>
            <p:ph type="body" sz="quarter" idx="33" hasCustomPrompt="1"/>
          </p:nvPr>
        </p:nvSpPr>
        <p:spPr>
          <a:xfrm>
            <a:off x="4833062" y="5287133"/>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68" name="Text Placeholder 14">
            <a:extLst>
              <a:ext uri="{FF2B5EF4-FFF2-40B4-BE49-F238E27FC236}">
                <a16:creationId xmlns:a16="http://schemas.microsoft.com/office/drawing/2014/main" id="{1FF89666-7305-4794-B4BD-808C35000666}"/>
              </a:ext>
            </a:extLst>
          </p:cNvPr>
          <p:cNvSpPr>
            <a:spLocks noGrp="1"/>
          </p:cNvSpPr>
          <p:nvPr>
            <p:ph type="body" sz="quarter" idx="34" hasCustomPrompt="1"/>
          </p:nvPr>
        </p:nvSpPr>
        <p:spPr>
          <a:xfrm>
            <a:off x="5622477" y="5287133"/>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69" name="Text Placeholder 14">
            <a:extLst>
              <a:ext uri="{FF2B5EF4-FFF2-40B4-BE49-F238E27FC236}">
                <a16:creationId xmlns:a16="http://schemas.microsoft.com/office/drawing/2014/main" id="{9BD3D8F6-3FF6-4B96-BA03-30FB4F6D76DB}"/>
              </a:ext>
            </a:extLst>
          </p:cNvPr>
          <p:cNvSpPr>
            <a:spLocks noGrp="1"/>
          </p:cNvSpPr>
          <p:nvPr>
            <p:ph type="body" sz="quarter" idx="35" hasCustomPrompt="1"/>
          </p:nvPr>
        </p:nvSpPr>
        <p:spPr>
          <a:xfrm>
            <a:off x="6411892" y="5287133"/>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70" name="Text Placeholder 14">
            <a:extLst>
              <a:ext uri="{FF2B5EF4-FFF2-40B4-BE49-F238E27FC236}">
                <a16:creationId xmlns:a16="http://schemas.microsoft.com/office/drawing/2014/main" id="{F2AFC477-965D-4BA3-A188-6A4F587892D5}"/>
              </a:ext>
            </a:extLst>
          </p:cNvPr>
          <p:cNvSpPr>
            <a:spLocks noGrp="1"/>
          </p:cNvSpPr>
          <p:nvPr>
            <p:ph type="body" sz="quarter" idx="36" hasCustomPrompt="1"/>
          </p:nvPr>
        </p:nvSpPr>
        <p:spPr>
          <a:xfrm>
            <a:off x="7201307" y="5287133"/>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71" name="Text Placeholder 14">
            <a:extLst>
              <a:ext uri="{FF2B5EF4-FFF2-40B4-BE49-F238E27FC236}">
                <a16:creationId xmlns:a16="http://schemas.microsoft.com/office/drawing/2014/main" id="{F6EB6F48-2407-46CA-95B2-70B17EA74001}"/>
              </a:ext>
            </a:extLst>
          </p:cNvPr>
          <p:cNvSpPr>
            <a:spLocks noGrp="1"/>
          </p:cNvSpPr>
          <p:nvPr>
            <p:ph type="body" sz="quarter" idx="37" hasCustomPrompt="1"/>
          </p:nvPr>
        </p:nvSpPr>
        <p:spPr>
          <a:xfrm>
            <a:off x="7990722" y="5287133"/>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72" name="Text Placeholder 14">
            <a:extLst>
              <a:ext uri="{FF2B5EF4-FFF2-40B4-BE49-F238E27FC236}">
                <a16:creationId xmlns:a16="http://schemas.microsoft.com/office/drawing/2014/main" id="{874C7977-2056-446D-90E9-28D00C4B59FC}"/>
              </a:ext>
            </a:extLst>
          </p:cNvPr>
          <p:cNvSpPr>
            <a:spLocks noGrp="1"/>
          </p:cNvSpPr>
          <p:nvPr>
            <p:ph type="body" sz="quarter" idx="38" hasCustomPrompt="1"/>
          </p:nvPr>
        </p:nvSpPr>
        <p:spPr>
          <a:xfrm>
            <a:off x="8780137" y="5287133"/>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73" name="Text Placeholder 14">
            <a:extLst>
              <a:ext uri="{FF2B5EF4-FFF2-40B4-BE49-F238E27FC236}">
                <a16:creationId xmlns:a16="http://schemas.microsoft.com/office/drawing/2014/main" id="{048C1ACA-454B-423E-BB16-5464DAF12500}"/>
              </a:ext>
            </a:extLst>
          </p:cNvPr>
          <p:cNvSpPr>
            <a:spLocks noGrp="1"/>
          </p:cNvSpPr>
          <p:nvPr>
            <p:ph type="body" sz="quarter" idx="39" hasCustomPrompt="1"/>
          </p:nvPr>
        </p:nvSpPr>
        <p:spPr>
          <a:xfrm>
            <a:off x="9569552" y="5287133"/>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74" name="Text Placeholder 14">
            <a:extLst>
              <a:ext uri="{FF2B5EF4-FFF2-40B4-BE49-F238E27FC236}">
                <a16:creationId xmlns:a16="http://schemas.microsoft.com/office/drawing/2014/main" id="{BB8AA39F-7BE2-43FB-8E8D-5DF11D7BB210}"/>
              </a:ext>
            </a:extLst>
          </p:cNvPr>
          <p:cNvSpPr>
            <a:spLocks noGrp="1"/>
          </p:cNvSpPr>
          <p:nvPr>
            <p:ph type="body" sz="quarter" idx="40" hasCustomPrompt="1"/>
          </p:nvPr>
        </p:nvSpPr>
        <p:spPr>
          <a:xfrm>
            <a:off x="10358963" y="5287133"/>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grpSp>
        <p:nvGrpSpPr>
          <p:cNvPr id="75" name="Group 74">
            <a:extLst>
              <a:ext uri="{FF2B5EF4-FFF2-40B4-BE49-F238E27FC236}">
                <a16:creationId xmlns:a16="http://schemas.microsoft.com/office/drawing/2014/main" id="{62D2517F-DF00-48B8-8095-407130F94F03}"/>
              </a:ext>
              <a:ext uri="{C183D7F6-B498-43B3-948B-1728B52AA6E4}">
                <adec:decorative xmlns:adec="http://schemas.microsoft.com/office/drawing/2017/decorative" val="1"/>
              </a:ext>
            </a:extLst>
          </p:cNvPr>
          <p:cNvGrpSpPr/>
          <p:nvPr userDrawn="1"/>
        </p:nvGrpSpPr>
        <p:grpSpPr>
          <a:xfrm>
            <a:off x="2010137" y="5202176"/>
            <a:ext cx="8510121" cy="0"/>
            <a:chOff x="1504814" y="2488864"/>
            <a:chExt cx="8510121" cy="0"/>
          </a:xfrm>
        </p:grpSpPr>
        <p:cxnSp>
          <p:nvCxnSpPr>
            <p:cNvPr id="76" name="Straight Connector 75">
              <a:extLst>
                <a:ext uri="{FF2B5EF4-FFF2-40B4-BE49-F238E27FC236}">
                  <a16:creationId xmlns:a16="http://schemas.microsoft.com/office/drawing/2014/main" id="{72AEFBFE-6B89-41EE-8770-613491FB7563}"/>
                </a:ext>
              </a:extLst>
            </p:cNvPr>
            <p:cNvCxnSpPr>
              <a:cxnSpLocks/>
            </p:cNvCxnSpPr>
            <p:nvPr userDrawn="1"/>
          </p:nvCxnSpPr>
          <p:spPr>
            <a:xfrm>
              <a:off x="1504814" y="2488864"/>
              <a:ext cx="615310" cy="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B0032413-BD5B-44B0-9AF8-FB962DDD4F14}"/>
                </a:ext>
              </a:extLst>
            </p:cNvPr>
            <p:cNvCxnSpPr>
              <a:cxnSpLocks/>
            </p:cNvCxnSpPr>
            <p:nvPr userDrawn="1"/>
          </p:nvCxnSpPr>
          <p:spPr>
            <a:xfrm>
              <a:off x="2301137" y="2488864"/>
              <a:ext cx="615310" cy="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D11B4DFE-FB04-4D74-96E3-5FE5364A24CF}"/>
                </a:ext>
              </a:extLst>
            </p:cNvPr>
            <p:cNvCxnSpPr>
              <a:cxnSpLocks/>
            </p:cNvCxnSpPr>
            <p:nvPr userDrawn="1"/>
          </p:nvCxnSpPr>
          <p:spPr>
            <a:xfrm>
              <a:off x="3083776" y="2488864"/>
              <a:ext cx="615310" cy="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A2ED06F7-47A0-46BC-A791-392E0C544393}"/>
                </a:ext>
              </a:extLst>
            </p:cNvPr>
            <p:cNvCxnSpPr>
              <a:cxnSpLocks/>
            </p:cNvCxnSpPr>
            <p:nvPr userDrawn="1"/>
          </p:nvCxnSpPr>
          <p:spPr>
            <a:xfrm>
              <a:off x="3880099" y="2488864"/>
              <a:ext cx="615310" cy="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EB3FC7F1-6C95-4F18-A762-7BE32A479979}"/>
                </a:ext>
              </a:extLst>
            </p:cNvPr>
            <p:cNvCxnSpPr>
              <a:cxnSpLocks/>
            </p:cNvCxnSpPr>
            <p:nvPr userDrawn="1"/>
          </p:nvCxnSpPr>
          <p:spPr>
            <a:xfrm>
              <a:off x="4655896" y="2488864"/>
              <a:ext cx="615310" cy="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A271918A-EDC0-4C6D-B72F-CC7E54C18398}"/>
                </a:ext>
              </a:extLst>
            </p:cNvPr>
            <p:cNvCxnSpPr>
              <a:cxnSpLocks/>
            </p:cNvCxnSpPr>
            <p:nvPr userDrawn="1"/>
          </p:nvCxnSpPr>
          <p:spPr>
            <a:xfrm>
              <a:off x="5452219" y="2488864"/>
              <a:ext cx="615310" cy="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004B2F3B-73A6-41EE-A345-0376CF1EDBD0}"/>
                </a:ext>
              </a:extLst>
            </p:cNvPr>
            <p:cNvCxnSpPr>
              <a:cxnSpLocks/>
            </p:cNvCxnSpPr>
            <p:nvPr userDrawn="1"/>
          </p:nvCxnSpPr>
          <p:spPr>
            <a:xfrm>
              <a:off x="6234858" y="2488864"/>
              <a:ext cx="615310" cy="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D2D8362D-073F-453B-9A91-F82F01DBDA51}"/>
                </a:ext>
              </a:extLst>
            </p:cNvPr>
            <p:cNvCxnSpPr>
              <a:cxnSpLocks/>
            </p:cNvCxnSpPr>
            <p:nvPr userDrawn="1"/>
          </p:nvCxnSpPr>
          <p:spPr>
            <a:xfrm>
              <a:off x="7031181" y="2488864"/>
              <a:ext cx="615310" cy="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F2C56365-23C8-4529-A6A2-0AB76CCFC4BA}"/>
                </a:ext>
              </a:extLst>
            </p:cNvPr>
            <p:cNvCxnSpPr>
              <a:cxnSpLocks/>
            </p:cNvCxnSpPr>
            <p:nvPr userDrawn="1"/>
          </p:nvCxnSpPr>
          <p:spPr>
            <a:xfrm>
              <a:off x="7813820" y="2488864"/>
              <a:ext cx="615310" cy="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B1C3BBF4-4A90-45E3-96FF-711A6B5408CA}"/>
                </a:ext>
              </a:extLst>
            </p:cNvPr>
            <p:cNvCxnSpPr>
              <a:cxnSpLocks/>
            </p:cNvCxnSpPr>
            <p:nvPr userDrawn="1"/>
          </p:nvCxnSpPr>
          <p:spPr>
            <a:xfrm>
              <a:off x="8610143" y="2488864"/>
              <a:ext cx="615310" cy="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6D93A3F6-C6AD-4513-9778-8809ADD38A07}"/>
                </a:ext>
              </a:extLst>
            </p:cNvPr>
            <p:cNvCxnSpPr>
              <a:cxnSpLocks/>
            </p:cNvCxnSpPr>
            <p:nvPr userDrawn="1"/>
          </p:nvCxnSpPr>
          <p:spPr>
            <a:xfrm>
              <a:off x="9399625" y="2488864"/>
              <a:ext cx="615310" cy="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100" name="Date Placeholder 6">
            <a:extLst>
              <a:ext uri="{FF2B5EF4-FFF2-40B4-BE49-F238E27FC236}">
                <a16:creationId xmlns:a16="http://schemas.microsoft.com/office/drawing/2014/main" id="{6158D8AE-71AF-4860-8A9B-A65970DCDF08}"/>
              </a:ext>
            </a:extLst>
          </p:cNvPr>
          <p:cNvSpPr>
            <a:spLocks noGrp="1"/>
          </p:cNvSpPr>
          <p:nvPr>
            <p:ph type="dt" sz="half" idx="10"/>
          </p:nvPr>
        </p:nvSpPr>
        <p:spPr>
          <a:xfrm>
            <a:off x="838200" y="6356350"/>
            <a:ext cx="2743200" cy="365125"/>
          </a:xfrm>
        </p:spPr>
        <p:txBody>
          <a:bodyPr/>
          <a:lstStyle>
            <a:lvl1pPr>
              <a:defRPr sz="900">
                <a:solidFill>
                  <a:schemeClr val="accent2">
                    <a:lumMod val="40000"/>
                    <a:lumOff val="60000"/>
                  </a:schemeClr>
                </a:solidFill>
              </a:defRPr>
            </a:lvl1pPr>
          </a:lstStyle>
          <a:p>
            <a:r>
              <a:rPr lang="en-US" dirty="0"/>
              <a:t>20XX</a:t>
            </a:r>
          </a:p>
        </p:txBody>
      </p:sp>
      <p:sp>
        <p:nvSpPr>
          <p:cNvPr id="101" name="Footer Placeholder 7">
            <a:extLst>
              <a:ext uri="{FF2B5EF4-FFF2-40B4-BE49-F238E27FC236}">
                <a16:creationId xmlns:a16="http://schemas.microsoft.com/office/drawing/2014/main" id="{B3BA7F82-26A8-4741-8DF0-00E588B20878}"/>
              </a:ext>
            </a:extLst>
          </p:cNvPr>
          <p:cNvSpPr>
            <a:spLocks noGrp="1"/>
          </p:cNvSpPr>
          <p:nvPr>
            <p:ph type="ftr" sz="quarter" idx="11"/>
          </p:nvPr>
        </p:nvSpPr>
        <p:spPr>
          <a:xfrm>
            <a:off x="4038600" y="6356350"/>
            <a:ext cx="4114800" cy="365125"/>
          </a:xfrm>
        </p:spPr>
        <p:txBody>
          <a:bodyPr/>
          <a:lstStyle>
            <a:lvl1pPr>
              <a:defRPr sz="900">
                <a:solidFill>
                  <a:schemeClr val="accent2">
                    <a:lumMod val="40000"/>
                    <a:lumOff val="60000"/>
                  </a:schemeClr>
                </a:solidFill>
              </a:defRPr>
            </a:lvl1pPr>
          </a:lstStyle>
          <a:p>
            <a:r>
              <a:rPr lang="en-US" dirty="0"/>
              <a:t>Presentation title</a:t>
            </a:r>
          </a:p>
        </p:txBody>
      </p:sp>
      <p:sp>
        <p:nvSpPr>
          <p:cNvPr id="102" name="Slide Number Placeholder 8">
            <a:extLst>
              <a:ext uri="{FF2B5EF4-FFF2-40B4-BE49-F238E27FC236}">
                <a16:creationId xmlns:a16="http://schemas.microsoft.com/office/drawing/2014/main" id="{C05313F4-5E7C-4EDB-B363-63904EDA16E5}"/>
              </a:ext>
            </a:extLst>
          </p:cNvPr>
          <p:cNvSpPr>
            <a:spLocks noGrp="1"/>
          </p:cNvSpPr>
          <p:nvPr>
            <p:ph type="sldNum" sz="quarter" idx="12"/>
          </p:nvPr>
        </p:nvSpPr>
        <p:spPr>
          <a:xfrm>
            <a:off x="8610600" y="6356350"/>
            <a:ext cx="2743200" cy="365125"/>
          </a:xfrm>
        </p:spPr>
        <p:txBody>
          <a:bodyPr/>
          <a:lstStyle>
            <a:lvl1pPr>
              <a:defRPr sz="900">
                <a:solidFill>
                  <a:schemeClr val="accent2">
                    <a:lumMod val="40000"/>
                    <a:lumOff val="60000"/>
                  </a:schemeClr>
                </a:solidFill>
              </a:defRPr>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23339038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Financials">
    <p:bg>
      <p:bgPr>
        <a:solidFill>
          <a:schemeClr val="accent1"/>
        </a:solidFill>
        <a:effectLst/>
      </p:bgPr>
    </p:bg>
    <p:spTree>
      <p:nvGrpSpPr>
        <p:cNvPr id="1" name=""/>
        <p:cNvGrpSpPr/>
        <p:nvPr/>
      </p:nvGrpSpPr>
      <p:grpSpPr>
        <a:xfrm>
          <a:off x="0" y="0"/>
          <a:ext cx="0" cy="0"/>
          <a:chOff x="0" y="0"/>
          <a:chExt cx="0" cy="0"/>
        </a:xfrm>
      </p:grpSpPr>
      <p:sp>
        <p:nvSpPr>
          <p:cNvPr id="27" name="Freeform: Shape 26">
            <a:extLst>
              <a:ext uri="{FF2B5EF4-FFF2-40B4-BE49-F238E27FC236}">
                <a16:creationId xmlns:a16="http://schemas.microsoft.com/office/drawing/2014/main" id="{5D9C2ECD-5CBA-4CFF-9F7E-01A6C9F21185}"/>
              </a:ext>
              <a:ext uri="{C183D7F6-B498-43B3-948B-1728B52AA6E4}">
                <adec:decorative xmlns:adec="http://schemas.microsoft.com/office/drawing/2017/decorative" val="1"/>
              </a:ext>
            </a:extLst>
          </p:cNvPr>
          <p:cNvSpPr/>
          <p:nvPr userDrawn="1"/>
        </p:nvSpPr>
        <p:spPr>
          <a:xfrm rot="1034989" flipH="1">
            <a:off x="-460765" y="6339"/>
            <a:ext cx="3976873" cy="3955845"/>
          </a:xfrm>
          <a:custGeom>
            <a:avLst/>
            <a:gdLst>
              <a:gd name="connsiteX0" fmla="*/ 1667584 w 3976873"/>
              <a:gd name="connsiteY0" fmla="*/ 3426902 h 3955845"/>
              <a:gd name="connsiteX1" fmla="*/ 1664960 w 3976873"/>
              <a:gd name="connsiteY1" fmla="*/ 3434656 h 3955845"/>
              <a:gd name="connsiteX2" fmla="*/ 1632871 w 3976873"/>
              <a:gd name="connsiteY2" fmla="*/ 3440621 h 3955845"/>
              <a:gd name="connsiteX3" fmla="*/ 1629292 w 3976873"/>
              <a:gd name="connsiteY3" fmla="*/ 3432747 h 3955845"/>
              <a:gd name="connsiteX4" fmla="*/ 1630604 w 3976873"/>
              <a:gd name="connsiteY4" fmla="*/ 3431078 h 3955845"/>
              <a:gd name="connsiteX5" fmla="*/ 1633466 w 3976873"/>
              <a:gd name="connsiteY5" fmla="*/ 3429526 h 3955845"/>
              <a:gd name="connsiteX6" fmla="*/ 1650392 w 3976873"/>
              <a:gd name="connsiteY6" fmla="*/ 3422981 h 3955845"/>
              <a:gd name="connsiteX7" fmla="*/ 1667584 w 3976873"/>
              <a:gd name="connsiteY7" fmla="*/ 3426902 h 3955845"/>
              <a:gd name="connsiteX8" fmla="*/ 2905282 w 3976873"/>
              <a:gd name="connsiteY8" fmla="*/ 3723458 h 3955845"/>
              <a:gd name="connsiteX9" fmla="*/ 2925978 w 3976873"/>
              <a:gd name="connsiteY9" fmla="*/ 3743736 h 3955845"/>
              <a:gd name="connsiteX10" fmla="*/ 2915602 w 3976873"/>
              <a:gd name="connsiteY10" fmla="*/ 3752206 h 3955845"/>
              <a:gd name="connsiteX11" fmla="*/ 2865737 w 3976873"/>
              <a:gd name="connsiteY11" fmla="*/ 3732762 h 3955845"/>
              <a:gd name="connsiteX12" fmla="*/ 2867527 w 3976873"/>
              <a:gd name="connsiteY12" fmla="*/ 3718567 h 3955845"/>
              <a:gd name="connsiteX13" fmla="*/ 2870748 w 3976873"/>
              <a:gd name="connsiteY13" fmla="*/ 3717494 h 3955845"/>
              <a:gd name="connsiteX14" fmla="*/ 2875997 w 3976873"/>
              <a:gd name="connsiteY14" fmla="*/ 3717851 h 3955845"/>
              <a:gd name="connsiteX15" fmla="*/ 2905282 w 3976873"/>
              <a:gd name="connsiteY15" fmla="*/ 3723458 h 3955845"/>
              <a:gd name="connsiteX16" fmla="*/ 1661023 w 3976873"/>
              <a:gd name="connsiteY16" fmla="*/ 3301050 h 3955845"/>
              <a:gd name="connsiteX17" fmla="*/ 1660188 w 3976873"/>
              <a:gd name="connsiteY17" fmla="*/ 3309400 h 3955845"/>
              <a:gd name="connsiteX18" fmla="*/ 1625833 w 3976873"/>
              <a:gd name="connsiteY18" fmla="*/ 3318228 h 3955845"/>
              <a:gd name="connsiteX19" fmla="*/ 1596846 w 3976873"/>
              <a:gd name="connsiteY19" fmla="*/ 3321210 h 3955845"/>
              <a:gd name="connsiteX20" fmla="*/ 1597561 w 3976873"/>
              <a:gd name="connsiteY20" fmla="*/ 3310117 h 3955845"/>
              <a:gd name="connsiteX21" fmla="*/ 1661023 w 3976873"/>
              <a:gd name="connsiteY21" fmla="*/ 3301050 h 3955845"/>
              <a:gd name="connsiteX22" fmla="*/ 910328 w 3976873"/>
              <a:gd name="connsiteY22" fmla="*/ 2926598 h 3955845"/>
              <a:gd name="connsiteX23" fmla="*/ 910448 w 3976873"/>
              <a:gd name="connsiteY23" fmla="*/ 2936499 h 3955845"/>
              <a:gd name="connsiteX24" fmla="*/ 739028 w 3976873"/>
              <a:gd name="connsiteY24" fmla="*/ 2930534 h 3955845"/>
              <a:gd name="connsiteX25" fmla="*/ 739028 w 3976873"/>
              <a:gd name="connsiteY25" fmla="*/ 2922422 h 3955845"/>
              <a:gd name="connsiteX26" fmla="*/ 824813 w 3976873"/>
              <a:gd name="connsiteY26" fmla="*/ 2920394 h 3955845"/>
              <a:gd name="connsiteX27" fmla="*/ 910328 w 3976873"/>
              <a:gd name="connsiteY27" fmla="*/ 2926598 h 3955845"/>
              <a:gd name="connsiteX28" fmla="*/ 2022072 w 3976873"/>
              <a:gd name="connsiteY28" fmla="*/ 3258196 h 3955845"/>
              <a:gd name="connsiteX29" fmla="*/ 2022473 w 3976873"/>
              <a:gd name="connsiteY29" fmla="*/ 3264428 h 3955845"/>
              <a:gd name="connsiteX30" fmla="*/ 1956626 w 3976873"/>
              <a:gd name="connsiteY30" fmla="*/ 3309758 h 3955845"/>
              <a:gd name="connsiteX31" fmla="*/ 1868589 w 3976873"/>
              <a:gd name="connsiteY31" fmla="*/ 3364632 h 3955845"/>
              <a:gd name="connsiteX32" fmla="*/ 1864056 w 3976873"/>
              <a:gd name="connsiteY32" fmla="*/ 3359623 h 3955845"/>
              <a:gd name="connsiteX33" fmla="*/ 1934199 w 3976873"/>
              <a:gd name="connsiteY33" fmla="*/ 3306538 h 3955845"/>
              <a:gd name="connsiteX34" fmla="*/ 2015674 w 3976873"/>
              <a:gd name="connsiteY34" fmla="*/ 3257510 h 3955845"/>
              <a:gd name="connsiteX35" fmla="*/ 2022072 w 3976873"/>
              <a:gd name="connsiteY35" fmla="*/ 3258196 h 3955845"/>
              <a:gd name="connsiteX36" fmla="*/ 1938612 w 3976873"/>
              <a:gd name="connsiteY36" fmla="*/ 3212895 h 3955845"/>
              <a:gd name="connsiteX37" fmla="*/ 1941594 w 3976873"/>
              <a:gd name="connsiteY37" fmla="*/ 3220648 h 3955845"/>
              <a:gd name="connsiteX38" fmla="*/ 1896860 w 3976873"/>
              <a:gd name="connsiteY38" fmla="*/ 3243790 h 3955845"/>
              <a:gd name="connsiteX39" fmla="*/ 1890777 w 3976873"/>
              <a:gd name="connsiteY39" fmla="*/ 3233770 h 3955845"/>
              <a:gd name="connsiteX40" fmla="*/ 1938612 w 3976873"/>
              <a:gd name="connsiteY40" fmla="*/ 3212895 h 3955845"/>
              <a:gd name="connsiteX41" fmla="*/ 2980301 w 3976873"/>
              <a:gd name="connsiteY41" fmla="*/ 3536321 h 3955845"/>
              <a:gd name="connsiteX42" fmla="*/ 3025109 w 3976873"/>
              <a:gd name="connsiteY42" fmla="*/ 3562774 h 3955845"/>
              <a:gd name="connsiteX43" fmla="*/ 3016640 w 3976873"/>
              <a:gd name="connsiteY43" fmla="*/ 3573749 h 3955845"/>
              <a:gd name="connsiteX44" fmla="*/ 2961170 w 3976873"/>
              <a:gd name="connsiteY44" fmla="*/ 3556452 h 3955845"/>
              <a:gd name="connsiteX45" fmla="*/ 2918344 w 3976873"/>
              <a:gd name="connsiteY45" fmla="*/ 3535576 h 3955845"/>
              <a:gd name="connsiteX46" fmla="*/ 2928962 w 3976873"/>
              <a:gd name="connsiteY46" fmla="*/ 3520784 h 3955845"/>
              <a:gd name="connsiteX47" fmla="*/ 2980301 w 3976873"/>
              <a:gd name="connsiteY47" fmla="*/ 3536321 h 3955845"/>
              <a:gd name="connsiteX48" fmla="*/ 1689653 w 3976873"/>
              <a:gd name="connsiteY48" fmla="*/ 3131062 h 3955845"/>
              <a:gd name="connsiteX49" fmla="*/ 1689056 w 3976873"/>
              <a:gd name="connsiteY49" fmla="*/ 3141082 h 3955845"/>
              <a:gd name="connsiteX50" fmla="*/ 1654582 w 3976873"/>
              <a:gd name="connsiteY50" fmla="*/ 3141082 h 3955845"/>
              <a:gd name="connsiteX51" fmla="*/ 1614619 w 3976873"/>
              <a:gd name="connsiteY51" fmla="*/ 3132015 h 3955845"/>
              <a:gd name="connsiteX52" fmla="*/ 1616529 w 3976873"/>
              <a:gd name="connsiteY52" fmla="*/ 3123188 h 3955845"/>
              <a:gd name="connsiteX53" fmla="*/ 1658519 w 3976873"/>
              <a:gd name="connsiteY53" fmla="*/ 3127483 h 3955845"/>
              <a:gd name="connsiteX54" fmla="*/ 1689653 w 3976873"/>
              <a:gd name="connsiteY54" fmla="*/ 3131062 h 3955845"/>
              <a:gd name="connsiteX55" fmla="*/ 2016269 w 3976873"/>
              <a:gd name="connsiteY55" fmla="*/ 3231981 h 3955845"/>
              <a:gd name="connsiteX56" fmla="*/ 2020803 w 3976873"/>
              <a:gd name="connsiteY56" fmla="*/ 3240451 h 3955845"/>
              <a:gd name="connsiteX57" fmla="*/ 1978455 w 3976873"/>
              <a:gd name="connsiteY57" fmla="*/ 3266815 h 3955845"/>
              <a:gd name="connsiteX58" fmla="*/ 1930978 w 3976873"/>
              <a:gd name="connsiteY58" fmla="*/ 3292820 h 3955845"/>
              <a:gd name="connsiteX59" fmla="*/ 1926444 w 3976873"/>
              <a:gd name="connsiteY59" fmla="*/ 3287213 h 3955845"/>
              <a:gd name="connsiteX60" fmla="*/ 1972251 w 3976873"/>
              <a:gd name="connsiteY60" fmla="*/ 3254289 h 3955845"/>
              <a:gd name="connsiteX61" fmla="*/ 2016269 w 3976873"/>
              <a:gd name="connsiteY61" fmla="*/ 3231981 h 3955845"/>
              <a:gd name="connsiteX62" fmla="*/ 1922508 w 3976873"/>
              <a:gd name="connsiteY62" fmla="*/ 3177108 h 3955845"/>
              <a:gd name="connsiteX63" fmla="*/ 1924654 w 3976873"/>
              <a:gd name="connsiteY63" fmla="*/ 3184861 h 3955845"/>
              <a:gd name="connsiteX64" fmla="*/ 1870735 w 3976873"/>
              <a:gd name="connsiteY64" fmla="*/ 3200607 h 3955845"/>
              <a:gd name="connsiteX65" fmla="*/ 1834829 w 3976873"/>
              <a:gd name="connsiteY65" fmla="*/ 3204425 h 3955845"/>
              <a:gd name="connsiteX66" fmla="*/ 1816219 w 3976873"/>
              <a:gd name="connsiteY66" fmla="*/ 3201324 h 3955845"/>
              <a:gd name="connsiteX67" fmla="*/ 1818486 w 3976873"/>
              <a:gd name="connsiteY67" fmla="*/ 3192377 h 3955845"/>
              <a:gd name="connsiteX68" fmla="*/ 1922508 w 3976873"/>
              <a:gd name="connsiteY68" fmla="*/ 3177108 h 3955845"/>
              <a:gd name="connsiteX69" fmla="*/ 862955 w 3976873"/>
              <a:gd name="connsiteY69" fmla="*/ 2804265 h 3955845"/>
              <a:gd name="connsiteX70" fmla="*/ 888140 w 3976873"/>
              <a:gd name="connsiteY70" fmla="*/ 2815658 h 3955845"/>
              <a:gd name="connsiteX71" fmla="*/ 884801 w 3976873"/>
              <a:gd name="connsiteY71" fmla="*/ 2824962 h 3955845"/>
              <a:gd name="connsiteX72" fmla="*/ 832194 w 3976873"/>
              <a:gd name="connsiteY72" fmla="*/ 2809097 h 3955845"/>
              <a:gd name="connsiteX73" fmla="*/ 835892 w 3976873"/>
              <a:gd name="connsiteY73" fmla="*/ 2797883 h 3955845"/>
              <a:gd name="connsiteX74" fmla="*/ 862955 w 3976873"/>
              <a:gd name="connsiteY74" fmla="*/ 2804265 h 3955845"/>
              <a:gd name="connsiteX75" fmla="*/ 892793 w 3976873"/>
              <a:gd name="connsiteY75" fmla="*/ 2775218 h 3955845"/>
              <a:gd name="connsiteX76" fmla="*/ 936692 w 3976873"/>
              <a:gd name="connsiteY76" fmla="*/ 2790965 h 3955845"/>
              <a:gd name="connsiteX77" fmla="*/ 934068 w 3976873"/>
              <a:gd name="connsiteY77" fmla="*/ 2798718 h 3955845"/>
              <a:gd name="connsiteX78" fmla="*/ 889930 w 3976873"/>
              <a:gd name="connsiteY78" fmla="*/ 2786432 h 3955845"/>
              <a:gd name="connsiteX79" fmla="*/ 892793 w 3976873"/>
              <a:gd name="connsiteY79" fmla="*/ 2775218 h 3955845"/>
              <a:gd name="connsiteX80" fmla="*/ 1826240 w 3976873"/>
              <a:gd name="connsiteY80" fmla="*/ 3029546 h 3955845"/>
              <a:gd name="connsiteX81" fmla="*/ 1825404 w 3976873"/>
              <a:gd name="connsiteY81" fmla="*/ 3039328 h 3955845"/>
              <a:gd name="connsiteX82" fmla="*/ 1788187 w 3976873"/>
              <a:gd name="connsiteY82" fmla="*/ 3036584 h 3955845"/>
              <a:gd name="connsiteX83" fmla="*/ 1746435 w 3976873"/>
              <a:gd name="connsiteY83" fmla="*/ 3032767 h 3955845"/>
              <a:gd name="connsiteX84" fmla="*/ 1746912 w 3976873"/>
              <a:gd name="connsiteY84" fmla="*/ 3019644 h 3955845"/>
              <a:gd name="connsiteX85" fmla="*/ 1787291 w 3976873"/>
              <a:gd name="connsiteY85" fmla="*/ 3019272 h 3955845"/>
              <a:gd name="connsiteX86" fmla="*/ 1826240 w 3976873"/>
              <a:gd name="connsiteY86" fmla="*/ 3029546 h 3955845"/>
              <a:gd name="connsiteX87" fmla="*/ 2061122 w 3976873"/>
              <a:gd name="connsiteY87" fmla="*/ 3091577 h 3955845"/>
              <a:gd name="connsiteX88" fmla="*/ 2060647 w 3976873"/>
              <a:gd name="connsiteY88" fmla="*/ 3099926 h 3955845"/>
              <a:gd name="connsiteX89" fmla="*/ 2019372 w 3976873"/>
              <a:gd name="connsiteY89" fmla="*/ 3100524 h 3955845"/>
              <a:gd name="connsiteX90" fmla="*/ 1982749 w 3976873"/>
              <a:gd name="connsiteY90" fmla="*/ 3101358 h 3955845"/>
              <a:gd name="connsiteX91" fmla="*/ 1980602 w 3976873"/>
              <a:gd name="connsiteY91" fmla="*/ 3091338 h 3955845"/>
              <a:gd name="connsiteX92" fmla="*/ 2020906 w 3976873"/>
              <a:gd name="connsiteY92" fmla="*/ 3084568 h 3955845"/>
              <a:gd name="connsiteX93" fmla="*/ 2061122 w 3976873"/>
              <a:gd name="connsiteY93" fmla="*/ 3091577 h 3955845"/>
              <a:gd name="connsiteX94" fmla="*/ 1302004 w 3976873"/>
              <a:gd name="connsiteY94" fmla="*/ 2764601 h 3955845"/>
              <a:gd name="connsiteX95" fmla="*/ 1340610 w 3976873"/>
              <a:gd name="connsiteY95" fmla="*/ 2778916 h 3955845"/>
              <a:gd name="connsiteX96" fmla="*/ 1337628 w 3976873"/>
              <a:gd name="connsiteY96" fmla="*/ 2788579 h 3955845"/>
              <a:gd name="connsiteX97" fmla="*/ 1258061 w 3976873"/>
              <a:gd name="connsiteY97" fmla="*/ 2767941 h 3955845"/>
              <a:gd name="connsiteX98" fmla="*/ 1261520 w 3976873"/>
              <a:gd name="connsiteY98" fmla="*/ 2756012 h 3955845"/>
              <a:gd name="connsiteX99" fmla="*/ 1302004 w 3976873"/>
              <a:gd name="connsiteY99" fmla="*/ 2764601 h 3955845"/>
              <a:gd name="connsiteX100" fmla="*/ 2257953 w 3976873"/>
              <a:gd name="connsiteY100" fmla="*/ 3042071 h 3955845"/>
              <a:gd name="connsiteX101" fmla="*/ 2028081 w 3976873"/>
              <a:gd name="connsiteY101" fmla="*/ 3012249 h 3955845"/>
              <a:gd name="connsiteX102" fmla="*/ 1878250 w 3976873"/>
              <a:gd name="connsiteY102" fmla="*/ 2985885 h 3955845"/>
              <a:gd name="connsiteX103" fmla="*/ 1818263 w 3976873"/>
              <a:gd name="connsiteY103" fmla="*/ 2980368 h 3955845"/>
              <a:gd name="connsiteX104" fmla="*/ 1760870 w 3976873"/>
              <a:gd name="connsiteY104" fmla="*/ 2989702 h 3955845"/>
              <a:gd name="connsiteX105" fmla="*/ 1715062 w 3976873"/>
              <a:gd name="connsiteY105" fmla="*/ 3013203 h 3955845"/>
              <a:gd name="connsiteX106" fmla="*/ 1678201 w 3976873"/>
              <a:gd name="connsiteY106" fmla="*/ 3040401 h 3955845"/>
              <a:gd name="connsiteX107" fmla="*/ 1757530 w 3976873"/>
              <a:gd name="connsiteY107" fmla="*/ 3051614 h 3955845"/>
              <a:gd name="connsiteX108" fmla="*/ 1754547 w 3976873"/>
              <a:gd name="connsiteY108" fmla="*/ 3061276 h 3955845"/>
              <a:gd name="connsiteX109" fmla="*/ 1697169 w 3976873"/>
              <a:gd name="connsiteY109" fmla="*/ 3054954 h 3955845"/>
              <a:gd name="connsiteX110" fmla="*/ 1655178 w 3976873"/>
              <a:gd name="connsiteY110" fmla="*/ 3056505 h 3955845"/>
              <a:gd name="connsiteX111" fmla="*/ 1651719 w 3976873"/>
              <a:gd name="connsiteY111" fmla="*/ 3094558 h 3955845"/>
              <a:gd name="connsiteX112" fmla="*/ 1654463 w 3976873"/>
              <a:gd name="connsiteY112" fmla="*/ 3097780 h 3955845"/>
              <a:gd name="connsiteX113" fmla="*/ 1685598 w 3976873"/>
              <a:gd name="connsiteY113" fmla="*/ 3101716 h 3955845"/>
              <a:gd name="connsiteX114" fmla="*/ 1726513 w 3976873"/>
              <a:gd name="connsiteY114" fmla="*/ 3109828 h 3955845"/>
              <a:gd name="connsiteX115" fmla="*/ 1726157 w 3976873"/>
              <a:gd name="connsiteY115" fmla="*/ 3119967 h 3955845"/>
              <a:gd name="connsiteX116" fmla="*/ 1642414 w 3976873"/>
              <a:gd name="connsiteY116" fmla="*/ 3108277 h 3955845"/>
              <a:gd name="connsiteX117" fmla="*/ 1617245 w 3976873"/>
              <a:gd name="connsiteY117" fmla="*/ 3113884 h 3955845"/>
              <a:gd name="connsiteX118" fmla="*/ 1597919 w 3976873"/>
              <a:gd name="connsiteY118" fmla="*/ 3114480 h 3955845"/>
              <a:gd name="connsiteX119" fmla="*/ 1604599 w 3976873"/>
              <a:gd name="connsiteY119" fmla="*/ 3163986 h 3955845"/>
              <a:gd name="connsiteX120" fmla="*/ 1605315 w 3976873"/>
              <a:gd name="connsiteY120" fmla="*/ 3164940 h 3955845"/>
              <a:gd name="connsiteX121" fmla="*/ 1655774 w 3976873"/>
              <a:gd name="connsiteY121" fmla="*/ 3179374 h 3955845"/>
              <a:gd name="connsiteX122" fmla="*/ 1786278 w 3976873"/>
              <a:gd name="connsiteY122" fmla="*/ 3197626 h 3955845"/>
              <a:gd name="connsiteX123" fmla="*/ 1784608 w 3976873"/>
              <a:gd name="connsiteY123" fmla="*/ 3207885 h 3955845"/>
              <a:gd name="connsiteX124" fmla="*/ 1643489 w 3976873"/>
              <a:gd name="connsiteY124" fmla="*/ 3194763 h 3955845"/>
              <a:gd name="connsiteX125" fmla="*/ 1565591 w 3976873"/>
              <a:gd name="connsiteY125" fmla="*/ 3175199 h 3955845"/>
              <a:gd name="connsiteX126" fmla="*/ 1510360 w 3976873"/>
              <a:gd name="connsiteY126" fmla="*/ 3202516 h 3955845"/>
              <a:gd name="connsiteX127" fmla="*/ 1520141 w 3976873"/>
              <a:gd name="connsiteY127" fmla="*/ 3267887 h 3955845"/>
              <a:gd name="connsiteX128" fmla="*/ 1521454 w 3976873"/>
              <a:gd name="connsiteY128" fmla="*/ 3268962 h 3955845"/>
              <a:gd name="connsiteX129" fmla="*/ 1534575 w 3976873"/>
              <a:gd name="connsiteY129" fmla="*/ 3275045 h 3955845"/>
              <a:gd name="connsiteX130" fmla="*/ 1532071 w 3976873"/>
              <a:gd name="connsiteY130" fmla="*/ 3281964 h 3955845"/>
              <a:gd name="connsiteX131" fmla="*/ 1495210 w 3976873"/>
              <a:gd name="connsiteY131" fmla="*/ 3299857 h 3955845"/>
              <a:gd name="connsiteX132" fmla="*/ 1528850 w 3976873"/>
              <a:gd name="connsiteY132" fmla="*/ 3319898 h 3955845"/>
              <a:gd name="connsiteX133" fmla="*/ 1539228 w 3976873"/>
              <a:gd name="connsiteY133" fmla="*/ 3317989 h 3955845"/>
              <a:gd name="connsiteX134" fmla="*/ 1570959 w 3976873"/>
              <a:gd name="connsiteY134" fmla="*/ 3313695 h 3955845"/>
              <a:gd name="connsiteX135" fmla="*/ 1576566 w 3976873"/>
              <a:gd name="connsiteY135" fmla="*/ 3320256 h 3955845"/>
              <a:gd name="connsiteX136" fmla="*/ 1554259 w 3976873"/>
              <a:gd name="connsiteY136" fmla="*/ 3330516 h 3955845"/>
              <a:gd name="connsiteX137" fmla="*/ 1496164 w 3976873"/>
              <a:gd name="connsiteY137" fmla="*/ 3344830 h 3955845"/>
              <a:gd name="connsiteX138" fmla="*/ 1480298 w 3976873"/>
              <a:gd name="connsiteY138" fmla="*/ 3353657 h 3955845"/>
              <a:gd name="connsiteX139" fmla="*/ 1480776 w 3976873"/>
              <a:gd name="connsiteY139" fmla="*/ 3365586 h 3955845"/>
              <a:gd name="connsiteX140" fmla="*/ 1483163 w 3976873"/>
              <a:gd name="connsiteY140" fmla="*/ 3378232 h 3955845"/>
              <a:gd name="connsiteX141" fmla="*/ 1481730 w 3976873"/>
              <a:gd name="connsiteY141" fmla="*/ 3386581 h 3955845"/>
              <a:gd name="connsiteX142" fmla="*/ 1500459 w 3976873"/>
              <a:gd name="connsiteY142" fmla="*/ 3397318 h 3955845"/>
              <a:gd name="connsiteX143" fmla="*/ 1517279 w 3976873"/>
              <a:gd name="connsiteY143" fmla="*/ 3402567 h 3955845"/>
              <a:gd name="connsiteX144" fmla="*/ 1548175 w 3976873"/>
              <a:gd name="connsiteY144" fmla="*/ 3394455 h 3955845"/>
              <a:gd name="connsiteX145" fmla="*/ 1592074 w 3976873"/>
              <a:gd name="connsiteY145" fmla="*/ 3378470 h 3955845"/>
              <a:gd name="connsiteX146" fmla="*/ 1635019 w 3976873"/>
              <a:gd name="connsiteY146" fmla="*/ 3372625 h 3955845"/>
              <a:gd name="connsiteX147" fmla="*/ 1639551 w 3976873"/>
              <a:gd name="connsiteY147" fmla="*/ 3379186 h 3955845"/>
              <a:gd name="connsiteX148" fmla="*/ 1609370 w 3976873"/>
              <a:gd name="connsiteY148" fmla="*/ 3391353 h 3955845"/>
              <a:gd name="connsiteX149" fmla="*/ 1551038 w 3976873"/>
              <a:gd name="connsiteY149" fmla="*/ 3412229 h 3955845"/>
              <a:gd name="connsiteX150" fmla="*/ 1494971 w 3976873"/>
              <a:gd name="connsiteY150" fmla="*/ 3431793 h 3955845"/>
              <a:gd name="connsiteX151" fmla="*/ 1491512 w 3976873"/>
              <a:gd name="connsiteY151" fmla="*/ 3442171 h 3955845"/>
              <a:gd name="connsiteX152" fmla="*/ 1491512 w 3976873"/>
              <a:gd name="connsiteY152" fmla="*/ 3467103 h 3955845"/>
              <a:gd name="connsiteX153" fmla="*/ 1515012 w 3976873"/>
              <a:gd name="connsiteY153" fmla="*/ 3466268 h 3955845"/>
              <a:gd name="connsiteX154" fmla="*/ 1522050 w 3976873"/>
              <a:gd name="connsiteY154" fmla="*/ 3467222 h 3955845"/>
              <a:gd name="connsiteX155" fmla="*/ 1610565 w 3976873"/>
              <a:gd name="connsiteY155" fmla="*/ 3449209 h 3955845"/>
              <a:gd name="connsiteX156" fmla="*/ 1614381 w 3976873"/>
              <a:gd name="connsiteY156" fmla="*/ 3458037 h 3955845"/>
              <a:gd name="connsiteX157" fmla="*/ 1519068 w 3976873"/>
              <a:gd name="connsiteY157" fmla="*/ 3488217 h 3955845"/>
              <a:gd name="connsiteX158" fmla="*/ 1456202 w 3976873"/>
              <a:gd name="connsiteY158" fmla="*/ 3560745 h 3955845"/>
              <a:gd name="connsiteX159" fmla="*/ 1486263 w 3976873"/>
              <a:gd name="connsiteY159" fmla="*/ 3575538 h 3955845"/>
              <a:gd name="connsiteX160" fmla="*/ 1489245 w 3976873"/>
              <a:gd name="connsiteY160" fmla="*/ 3587825 h 3955845"/>
              <a:gd name="connsiteX161" fmla="*/ 1557002 w 3976873"/>
              <a:gd name="connsiteY161" fmla="*/ 3598203 h 3955845"/>
              <a:gd name="connsiteX162" fmla="*/ 1645635 w 3976873"/>
              <a:gd name="connsiteY162" fmla="*/ 3554542 h 3955845"/>
              <a:gd name="connsiteX163" fmla="*/ 1721145 w 3976873"/>
              <a:gd name="connsiteY163" fmla="*/ 3518159 h 3955845"/>
              <a:gd name="connsiteX164" fmla="*/ 1783297 w 3976873"/>
              <a:gd name="connsiteY164" fmla="*/ 3462212 h 3955845"/>
              <a:gd name="connsiteX165" fmla="*/ 1908313 w 3976873"/>
              <a:gd name="connsiteY165" fmla="*/ 3371789 h 3955845"/>
              <a:gd name="connsiteX166" fmla="*/ 2024263 w 3976873"/>
              <a:gd name="connsiteY166" fmla="*/ 3282441 h 3955845"/>
              <a:gd name="connsiteX167" fmla="*/ 2288133 w 3976873"/>
              <a:gd name="connsiteY167" fmla="*/ 3132493 h 3955845"/>
              <a:gd name="connsiteX168" fmla="*/ 2341455 w 3976873"/>
              <a:gd name="connsiteY168" fmla="*/ 3112691 h 3955845"/>
              <a:gd name="connsiteX169" fmla="*/ 2318791 w 3976873"/>
              <a:gd name="connsiteY169" fmla="*/ 3119013 h 3955845"/>
              <a:gd name="connsiteX170" fmla="*/ 2204391 w 3976873"/>
              <a:gd name="connsiteY170" fmla="*/ 3163628 h 3955845"/>
              <a:gd name="connsiteX171" fmla="*/ 2051581 w 3976873"/>
              <a:gd name="connsiteY171" fmla="*/ 3230312 h 3955845"/>
              <a:gd name="connsiteX172" fmla="*/ 2046809 w 3976873"/>
              <a:gd name="connsiteY172" fmla="*/ 3221842 h 3955845"/>
              <a:gd name="connsiteX173" fmla="*/ 2184589 w 3976873"/>
              <a:gd name="connsiteY173" fmla="*/ 3154800 h 3955845"/>
              <a:gd name="connsiteX174" fmla="*/ 1989787 w 3976873"/>
              <a:gd name="connsiteY174" fmla="*/ 3200966 h 3955845"/>
              <a:gd name="connsiteX175" fmla="*/ 1987641 w 3976873"/>
              <a:gd name="connsiteY175" fmla="*/ 3193212 h 3955845"/>
              <a:gd name="connsiteX176" fmla="*/ 2172183 w 3976873"/>
              <a:gd name="connsiteY176" fmla="*/ 3134402 h 3955845"/>
              <a:gd name="connsiteX177" fmla="*/ 1990862 w 3976873"/>
              <a:gd name="connsiteY177" fmla="*/ 3163151 h 3955845"/>
              <a:gd name="connsiteX178" fmla="*/ 1989192 w 3976873"/>
              <a:gd name="connsiteY178" fmla="*/ 3155635 h 3955845"/>
              <a:gd name="connsiteX179" fmla="*/ 2363048 w 3976873"/>
              <a:gd name="connsiteY179" fmla="*/ 3076785 h 3955845"/>
              <a:gd name="connsiteX180" fmla="*/ 2290997 w 3976873"/>
              <a:gd name="connsiteY180" fmla="*/ 3077739 h 3955845"/>
              <a:gd name="connsiteX181" fmla="*/ 2099654 w 3976873"/>
              <a:gd name="connsiteY181" fmla="*/ 3097542 h 3955845"/>
              <a:gd name="connsiteX182" fmla="*/ 2097269 w 3976873"/>
              <a:gd name="connsiteY182" fmla="*/ 3088117 h 3955845"/>
              <a:gd name="connsiteX183" fmla="*/ 2244354 w 3976873"/>
              <a:gd name="connsiteY183" fmla="*/ 3060442 h 3955845"/>
              <a:gd name="connsiteX184" fmla="*/ 2189718 w 3976873"/>
              <a:gd name="connsiteY184" fmla="*/ 3055790 h 3955845"/>
              <a:gd name="connsiteX185" fmla="*/ 1991458 w 3976873"/>
              <a:gd name="connsiteY185" fmla="*/ 3047678 h 3955845"/>
              <a:gd name="connsiteX186" fmla="*/ 1991816 w 3976873"/>
              <a:gd name="connsiteY186" fmla="*/ 3040043 h 3955845"/>
              <a:gd name="connsiteX187" fmla="*/ 2166814 w 3976873"/>
              <a:gd name="connsiteY187" fmla="*/ 3038493 h 3955845"/>
              <a:gd name="connsiteX188" fmla="*/ 2257953 w 3976873"/>
              <a:gd name="connsiteY188" fmla="*/ 3042071 h 3955845"/>
              <a:gd name="connsiteX189" fmla="*/ 3116605 w 3976873"/>
              <a:gd name="connsiteY189" fmla="*/ 3277073 h 3955845"/>
              <a:gd name="connsiteX190" fmla="*/ 3171240 w 3976873"/>
              <a:gd name="connsiteY190" fmla="*/ 3319302 h 3955845"/>
              <a:gd name="connsiteX191" fmla="*/ 3174593 w 3976873"/>
              <a:gd name="connsiteY191" fmla="*/ 3321635 h 3955845"/>
              <a:gd name="connsiteX192" fmla="*/ 3167354 w 3976873"/>
              <a:gd name="connsiteY192" fmla="*/ 3344949 h 3955845"/>
              <a:gd name="connsiteX193" fmla="*/ 3154182 w 3976873"/>
              <a:gd name="connsiteY193" fmla="*/ 3334810 h 3955845"/>
              <a:gd name="connsiteX194" fmla="*/ 3106466 w 3976873"/>
              <a:gd name="connsiteY194" fmla="*/ 3287690 h 3955845"/>
              <a:gd name="connsiteX195" fmla="*/ 3116605 w 3976873"/>
              <a:gd name="connsiteY195" fmla="*/ 3277073 h 3955845"/>
              <a:gd name="connsiteX196" fmla="*/ 1224420 w 3976873"/>
              <a:gd name="connsiteY196" fmla="*/ 2597475 h 3955845"/>
              <a:gd name="connsiteX197" fmla="*/ 1183862 w 3976873"/>
              <a:gd name="connsiteY197" fmla="*/ 2601651 h 3955845"/>
              <a:gd name="connsiteX198" fmla="*/ 1173483 w 3976873"/>
              <a:gd name="connsiteY198" fmla="*/ 2614176 h 3955845"/>
              <a:gd name="connsiteX199" fmla="*/ 1099881 w 3976873"/>
              <a:gd name="connsiteY199" fmla="*/ 2579462 h 3955845"/>
              <a:gd name="connsiteX200" fmla="*/ 1116344 w 3976873"/>
              <a:gd name="connsiteY200" fmla="*/ 2623600 h 3955845"/>
              <a:gd name="connsiteX201" fmla="*/ 1107874 w 3976873"/>
              <a:gd name="connsiteY201" fmla="*/ 2635529 h 3955845"/>
              <a:gd name="connsiteX202" fmla="*/ 1034749 w 3976873"/>
              <a:gd name="connsiteY202" fmla="*/ 2617874 h 3955845"/>
              <a:gd name="connsiteX203" fmla="*/ 1029501 w 3976873"/>
              <a:gd name="connsiteY203" fmla="*/ 2627417 h 3955845"/>
              <a:gd name="connsiteX204" fmla="*/ 984289 w 3976873"/>
              <a:gd name="connsiteY204" fmla="*/ 2632547 h 3955845"/>
              <a:gd name="connsiteX205" fmla="*/ 979876 w 3976873"/>
              <a:gd name="connsiteY205" fmla="*/ 2641851 h 3955845"/>
              <a:gd name="connsiteX206" fmla="*/ 953512 w 3976873"/>
              <a:gd name="connsiteY206" fmla="*/ 2649129 h 3955845"/>
              <a:gd name="connsiteX207" fmla="*/ 1005999 w 3976873"/>
              <a:gd name="connsiteY207" fmla="*/ 2665113 h 3955845"/>
              <a:gd name="connsiteX208" fmla="*/ 1116701 w 3976873"/>
              <a:gd name="connsiteY208" fmla="*/ 2717243 h 3955845"/>
              <a:gd name="connsiteX209" fmla="*/ 1112168 w 3976873"/>
              <a:gd name="connsiteY209" fmla="*/ 2728933 h 3955845"/>
              <a:gd name="connsiteX210" fmla="*/ 1033556 w 3976873"/>
              <a:gd name="connsiteY210" fmla="*/ 2692908 h 3955845"/>
              <a:gd name="connsiteX211" fmla="*/ 982618 w 3976873"/>
              <a:gd name="connsiteY211" fmla="*/ 2672270 h 3955845"/>
              <a:gd name="connsiteX212" fmla="*/ 951723 w 3976873"/>
              <a:gd name="connsiteY212" fmla="*/ 2672508 h 3955845"/>
              <a:gd name="connsiteX213" fmla="*/ 874423 w 3976873"/>
              <a:gd name="connsiteY213" fmla="*/ 2659745 h 3955845"/>
              <a:gd name="connsiteX214" fmla="*/ 869652 w 3976873"/>
              <a:gd name="connsiteY214" fmla="*/ 2667737 h 3955845"/>
              <a:gd name="connsiteX215" fmla="*/ 810840 w 3976873"/>
              <a:gd name="connsiteY215" fmla="*/ 2683364 h 3955845"/>
              <a:gd name="connsiteX216" fmla="*/ 804280 w 3976873"/>
              <a:gd name="connsiteY216" fmla="*/ 2693624 h 3955845"/>
              <a:gd name="connsiteX217" fmla="*/ 758592 w 3976873"/>
              <a:gd name="connsiteY217" fmla="*/ 2711517 h 3955845"/>
              <a:gd name="connsiteX218" fmla="*/ 780779 w 3976873"/>
              <a:gd name="connsiteY218" fmla="*/ 2733943 h 3955845"/>
              <a:gd name="connsiteX219" fmla="*/ 870606 w 3976873"/>
              <a:gd name="connsiteY219" fmla="*/ 2772356 h 3955845"/>
              <a:gd name="connsiteX220" fmla="*/ 865834 w 3976873"/>
              <a:gd name="connsiteY220" fmla="*/ 2785238 h 3955845"/>
              <a:gd name="connsiteX221" fmla="*/ 827661 w 3976873"/>
              <a:gd name="connsiteY221" fmla="*/ 2769372 h 3955845"/>
              <a:gd name="connsiteX222" fmla="*/ 827303 w 3976873"/>
              <a:gd name="connsiteY222" fmla="*/ 2769372 h 3955845"/>
              <a:gd name="connsiteX223" fmla="*/ 787221 w 3976873"/>
              <a:gd name="connsiteY223" fmla="*/ 2760665 h 3955845"/>
              <a:gd name="connsiteX224" fmla="*/ 734375 w 3976873"/>
              <a:gd name="connsiteY224" fmla="*/ 2750763 h 3955845"/>
              <a:gd name="connsiteX225" fmla="*/ 754655 w 3976873"/>
              <a:gd name="connsiteY225" fmla="*/ 2773429 h 3955845"/>
              <a:gd name="connsiteX226" fmla="*/ 781018 w 3976873"/>
              <a:gd name="connsiteY226" fmla="*/ 2780945 h 3955845"/>
              <a:gd name="connsiteX227" fmla="*/ 806666 w 3976873"/>
              <a:gd name="connsiteY227" fmla="*/ 2787505 h 3955845"/>
              <a:gd name="connsiteX228" fmla="*/ 802251 w 3976873"/>
              <a:gd name="connsiteY228" fmla="*/ 2800746 h 3955845"/>
              <a:gd name="connsiteX229" fmla="*/ 770401 w 3976873"/>
              <a:gd name="connsiteY229" fmla="*/ 2792634 h 3955845"/>
              <a:gd name="connsiteX230" fmla="*/ 718271 w 3976873"/>
              <a:gd name="connsiteY230" fmla="*/ 2786789 h 3955845"/>
              <a:gd name="connsiteX231" fmla="*/ 657075 w 3976873"/>
              <a:gd name="connsiteY231" fmla="*/ 2819355 h 3955845"/>
              <a:gd name="connsiteX232" fmla="*/ 737715 w 3976873"/>
              <a:gd name="connsiteY232" fmla="*/ 2837368 h 3955845"/>
              <a:gd name="connsiteX233" fmla="*/ 791993 w 3976873"/>
              <a:gd name="connsiteY233" fmla="*/ 2852876 h 3955845"/>
              <a:gd name="connsiteX234" fmla="*/ 789607 w 3976873"/>
              <a:gd name="connsiteY234" fmla="*/ 2863612 h 3955845"/>
              <a:gd name="connsiteX235" fmla="*/ 708490 w 3976873"/>
              <a:gd name="connsiteY235" fmla="*/ 2844883 h 3955845"/>
              <a:gd name="connsiteX236" fmla="*/ 688687 w 3976873"/>
              <a:gd name="connsiteY236" fmla="*/ 2841782 h 3955845"/>
              <a:gd name="connsiteX237" fmla="*/ 688330 w 3976873"/>
              <a:gd name="connsiteY237" fmla="*/ 2841901 h 3955845"/>
              <a:gd name="connsiteX238" fmla="*/ 601964 w 3976873"/>
              <a:gd name="connsiteY238" fmla="*/ 2880670 h 3955845"/>
              <a:gd name="connsiteX239" fmla="*/ 594090 w 3976873"/>
              <a:gd name="connsiteY239" fmla="*/ 2890811 h 3955845"/>
              <a:gd name="connsiteX240" fmla="*/ 610432 w 3976873"/>
              <a:gd name="connsiteY240" fmla="*/ 2889856 h 3955845"/>
              <a:gd name="connsiteX241" fmla="*/ 645504 w 3976873"/>
              <a:gd name="connsiteY241" fmla="*/ 2903336 h 3955845"/>
              <a:gd name="connsiteX242" fmla="*/ 706223 w 3976873"/>
              <a:gd name="connsiteY242" fmla="*/ 2917890 h 3955845"/>
              <a:gd name="connsiteX243" fmla="*/ 704553 w 3976873"/>
              <a:gd name="connsiteY243" fmla="*/ 2926837 h 3955845"/>
              <a:gd name="connsiteX244" fmla="*/ 656240 w 3976873"/>
              <a:gd name="connsiteY244" fmla="*/ 2924808 h 3955845"/>
              <a:gd name="connsiteX245" fmla="*/ 586097 w 3976873"/>
              <a:gd name="connsiteY245" fmla="*/ 2913833 h 3955845"/>
              <a:gd name="connsiteX246" fmla="*/ 588841 w 3976873"/>
              <a:gd name="connsiteY246" fmla="*/ 2920753 h 3955845"/>
              <a:gd name="connsiteX247" fmla="*/ 621646 w 3976873"/>
              <a:gd name="connsiteY247" fmla="*/ 2938287 h 3955845"/>
              <a:gd name="connsiteX248" fmla="*/ 693579 w 3976873"/>
              <a:gd name="connsiteY248" fmla="*/ 2955465 h 3955845"/>
              <a:gd name="connsiteX249" fmla="*/ 1035227 w 3976873"/>
              <a:gd name="connsiteY249" fmla="*/ 2932205 h 3955845"/>
              <a:gd name="connsiteX250" fmla="*/ 1127557 w 3976873"/>
              <a:gd name="connsiteY250" fmla="*/ 2901666 h 3955845"/>
              <a:gd name="connsiteX251" fmla="*/ 1215473 w 3976873"/>
              <a:gd name="connsiteY251" fmla="*/ 2873991 h 3955845"/>
              <a:gd name="connsiteX252" fmla="*/ 1372222 w 3976873"/>
              <a:gd name="connsiteY252" fmla="*/ 2817805 h 3955845"/>
              <a:gd name="connsiteX253" fmla="*/ 1452981 w 3976873"/>
              <a:gd name="connsiteY253" fmla="*/ 2811362 h 3955845"/>
              <a:gd name="connsiteX254" fmla="*/ 1362916 w 3976873"/>
              <a:gd name="connsiteY254" fmla="*/ 2794662 h 3955845"/>
              <a:gd name="connsiteX255" fmla="*/ 1364229 w 3976873"/>
              <a:gd name="connsiteY255" fmla="*/ 2784881 h 3955845"/>
              <a:gd name="connsiteX256" fmla="*/ 1442602 w 3976873"/>
              <a:gd name="connsiteY256" fmla="*/ 2789294 h 3955845"/>
              <a:gd name="connsiteX257" fmla="*/ 1316871 w 3976873"/>
              <a:gd name="connsiteY257" fmla="*/ 2743249 h 3955845"/>
              <a:gd name="connsiteX258" fmla="*/ 1320807 w 3976873"/>
              <a:gd name="connsiteY258" fmla="*/ 2733228 h 3955845"/>
              <a:gd name="connsiteX259" fmla="*/ 1397749 w 3976873"/>
              <a:gd name="connsiteY259" fmla="*/ 2754700 h 3955845"/>
              <a:gd name="connsiteX260" fmla="*/ 1235157 w 3976873"/>
              <a:gd name="connsiteY260" fmla="*/ 2662846 h 3955845"/>
              <a:gd name="connsiteX261" fmla="*/ 1240406 w 3976873"/>
              <a:gd name="connsiteY261" fmla="*/ 2655451 h 3955845"/>
              <a:gd name="connsiteX262" fmla="*/ 1342638 w 3976873"/>
              <a:gd name="connsiteY262" fmla="*/ 2703882 h 3955845"/>
              <a:gd name="connsiteX263" fmla="*/ 1216190 w 3976873"/>
              <a:gd name="connsiteY263" fmla="*/ 2621095 h 3955845"/>
              <a:gd name="connsiteX264" fmla="*/ 1221438 w 3976873"/>
              <a:gd name="connsiteY264" fmla="*/ 2611671 h 3955845"/>
              <a:gd name="connsiteX265" fmla="*/ 1332021 w 3976873"/>
              <a:gd name="connsiteY265" fmla="*/ 2669885 h 3955845"/>
              <a:gd name="connsiteX266" fmla="*/ 1324029 w 3976873"/>
              <a:gd name="connsiteY266" fmla="*/ 2663682 h 3955845"/>
              <a:gd name="connsiteX267" fmla="*/ 1267604 w 3976873"/>
              <a:gd name="connsiteY267" fmla="*/ 2622407 h 3955845"/>
              <a:gd name="connsiteX268" fmla="*/ 1224420 w 3976873"/>
              <a:gd name="connsiteY268" fmla="*/ 2597475 h 3955845"/>
              <a:gd name="connsiteX269" fmla="*/ 3217235 w 3976873"/>
              <a:gd name="connsiteY269" fmla="*/ 3184305 h 3955845"/>
              <a:gd name="connsiteX270" fmla="*/ 3206379 w 3976873"/>
              <a:gd name="connsiteY270" fmla="*/ 3219268 h 3955845"/>
              <a:gd name="connsiteX271" fmla="*/ 3204773 w 3976873"/>
              <a:gd name="connsiteY271" fmla="*/ 3219374 h 3955845"/>
              <a:gd name="connsiteX272" fmla="*/ 3189490 w 3976873"/>
              <a:gd name="connsiteY272" fmla="*/ 3267887 h 3955845"/>
              <a:gd name="connsiteX273" fmla="*/ 3190048 w 3976873"/>
              <a:gd name="connsiteY273" fmla="*/ 3271862 h 3955845"/>
              <a:gd name="connsiteX274" fmla="*/ 3182064 w 3976873"/>
              <a:gd name="connsiteY274" fmla="*/ 3297575 h 3955845"/>
              <a:gd name="connsiteX275" fmla="*/ 3164439 w 3976873"/>
              <a:gd name="connsiteY275" fmla="*/ 3278743 h 3955845"/>
              <a:gd name="connsiteX276" fmla="*/ 3124597 w 3976873"/>
              <a:gd name="connsiteY276" fmla="*/ 3264786 h 3955845"/>
              <a:gd name="connsiteX277" fmla="*/ 3097280 w 3976873"/>
              <a:gd name="connsiteY277" fmla="*/ 3249040 h 3955845"/>
              <a:gd name="connsiteX278" fmla="*/ 3063878 w 3976873"/>
              <a:gd name="connsiteY278" fmla="*/ 3323715 h 3955845"/>
              <a:gd name="connsiteX279" fmla="*/ 3063997 w 3976873"/>
              <a:gd name="connsiteY279" fmla="*/ 3325743 h 3955845"/>
              <a:gd name="connsiteX280" fmla="*/ 3121734 w 3976873"/>
              <a:gd name="connsiteY280" fmla="*/ 3389205 h 3955845"/>
              <a:gd name="connsiteX281" fmla="*/ 3146640 w 3976873"/>
              <a:gd name="connsiteY281" fmla="*/ 3411661 h 3955845"/>
              <a:gd name="connsiteX282" fmla="*/ 3136213 w 3976873"/>
              <a:gd name="connsiteY282" fmla="*/ 3445241 h 3955845"/>
              <a:gd name="connsiteX283" fmla="*/ 3132186 w 3976873"/>
              <a:gd name="connsiteY283" fmla="*/ 3442001 h 3955845"/>
              <a:gd name="connsiteX284" fmla="*/ 3091434 w 3976873"/>
              <a:gd name="connsiteY284" fmla="*/ 3399823 h 3955845"/>
              <a:gd name="connsiteX285" fmla="*/ 2999938 w 3976873"/>
              <a:gd name="connsiteY285" fmla="*/ 3305583 h 3955845"/>
              <a:gd name="connsiteX286" fmla="*/ 2899495 w 3976873"/>
              <a:gd name="connsiteY286" fmla="*/ 3295921 h 3955845"/>
              <a:gd name="connsiteX287" fmla="*/ 2856790 w 3976873"/>
              <a:gd name="connsiteY287" fmla="*/ 3395408 h 3955845"/>
              <a:gd name="connsiteX288" fmla="*/ 2857624 w 3976873"/>
              <a:gd name="connsiteY288" fmla="*/ 3398152 h 3955845"/>
              <a:gd name="connsiteX289" fmla="*/ 2870628 w 3976873"/>
              <a:gd name="connsiteY289" fmla="*/ 3417955 h 3955845"/>
              <a:gd name="connsiteX290" fmla="*/ 2861204 w 3976873"/>
              <a:gd name="connsiteY290" fmla="*/ 3425470 h 3955845"/>
              <a:gd name="connsiteX291" fmla="*/ 2794400 w 3976873"/>
              <a:gd name="connsiteY291" fmla="*/ 3418670 h 3955845"/>
              <a:gd name="connsiteX292" fmla="*/ 2823985 w 3976873"/>
              <a:gd name="connsiteY292" fmla="*/ 3475692 h 3955845"/>
              <a:gd name="connsiteX293" fmla="*/ 2840090 w 3976873"/>
              <a:gd name="connsiteY293" fmla="*/ 3482014 h 3955845"/>
              <a:gd name="connsiteX294" fmla="*/ 2888043 w 3976873"/>
              <a:gd name="connsiteY294" fmla="*/ 3503367 h 3955845"/>
              <a:gd name="connsiteX295" fmla="*/ 2890192 w 3976873"/>
              <a:gd name="connsiteY295" fmla="*/ 3517205 h 3955845"/>
              <a:gd name="connsiteX296" fmla="*/ 2850347 w 3976873"/>
              <a:gd name="connsiteY296" fmla="*/ 3512194 h 3955845"/>
              <a:gd name="connsiteX297" fmla="*/ 2757182 w 3976873"/>
              <a:gd name="connsiteY297" fmla="*/ 3482133 h 3955845"/>
              <a:gd name="connsiteX298" fmla="*/ 2727479 w 3976873"/>
              <a:gd name="connsiteY298" fmla="*/ 3480820 h 3955845"/>
              <a:gd name="connsiteX299" fmla="*/ 2717816 w 3976873"/>
              <a:gd name="connsiteY299" fmla="*/ 3497879 h 3955845"/>
              <a:gd name="connsiteX300" fmla="*/ 2710302 w 3976873"/>
              <a:gd name="connsiteY300" fmla="*/ 3517562 h 3955845"/>
              <a:gd name="connsiteX301" fmla="*/ 2701116 w 3976873"/>
              <a:gd name="connsiteY301" fmla="*/ 3527940 h 3955845"/>
              <a:gd name="connsiteX302" fmla="*/ 2717936 w 3976873"/>
              <a:gd name="connsiteY302" fmla="*/ 3559075 h 3955845"/>
              <a:gd name="connsiteX303" fmla="*/ 2736783 w 3976873"/>
              <a:gd name="connsiteY303" fmla="*/ 3580786 h 3955845"/>
              <a:gd name="connsiteX304" fmla="*/ 2786766 w 3976873"/>
              <a:gd name="connsiteY304" fmla="*/ 3596056 h 3955845"/>
              <a:gd name="connsiteX305" fmla="*/ 2861800 w 3976873"/>
              <a:gd name="connsiteY305" fmla="*/ 3611682 h 3955845"/>
              <a:gd name="connsiteX306" fmla="*/ 2926574 w 3976873"/>
              <a:gd name="connsiteY306" fmla="*/ 3640550 h 3955845"/>
              <a:gd name="connsiteX307" fmla="*/ 2927290 w 3976873"/>
              <a:gd name="connsiteY307" fmla="*/ 3653553 h 3955845"/>
              <a:gd name="connsiteX308" fmla="*/ 2874922 w 3976873"/>
              <a:gd name="connsiteY308" fmla="*/ 3644368 h 3955845"/>
              <a:gd name="connsiteX309" fmla="*/ 2775792 w 3976873"/>
              <a:gd name="connsiteY309" fmla="*/ 3623135 h 3955845"/>
              <a:gd name="connsiteX310" fmla="*/ 2680956 w 3976873"/>
              <a:gd name="connsiteY310" fmla="*/ 3602019 h 3955845"/>
              <a:gd name="connsiteX311" fmla="*/ 2667237 w 3976873"/>
              <a:gd name="connsiteY311" fmla="*/ 3613471 h 3955845"/>
              <a:gd name="connsiteX312" fmla="*/ 2645764 w 3976873"/>
              <a:gd name="connsiteY312" fmla="*/ 3648066 h 3955845"/>
              <a:gd name="connsiteX313" fmla="*/ 2679166 w 3976873"/>
              <a:gd name="connsiteY313" fmla="*/ 3667152 h 3955845"/>
              <a:gd name="connsiteX314" fmla="*/ 2688112 w 3976873"/>
              <a:gd name="connsiteY314" fmla="*/ 3674429 h 3955845"/>
              <a:gd name="connsiteX315" fmla="*/ 2826848 w 3976873"/>
              <a:gd name="connsiteY315" fmla="*/ 3725604 h 3955845"/>
              <a:gd name="connsiteX316" fmla="*/ 2824581 w 3976873"/>
              <a:gd name="connsiteY316" fmla="*/ 3741231 h 3955845"/>
              <a:gd name="connsiteX317" fmla="*/ 2666044 w 3976873"/>
              <a:gd name="connsiteY317" fmla="*/ 3701031 h 3955845"/>
              <a:gd name="connsiteX318" fmla="*/ 2516097 w 3976873"/>
              <a:gd name="connsiteY318" fmla="*/ 3747793 h 3955845"/>
              <a:gd name="connsiteX319" fmla="*/ 2545204 w 3976873"/>
              <a:gd name="connsiteY319" fmla="*/ 3794197 h 3955845"/>
              <a:gd name="connsiteX320" fmla="*/ 2538761 w 3976873"/>
              <a:gd name="connsiteY320" fmla="*/ 3813879 h 3955845"/>
              <a:gd name="connsiteX321" fmla="*/ 2624173 w 3976873"/>
              <a:gd name="connsiteY321" fmla="*/ 3886766 h 3955845"/>
              <a:gd name="connsiteX322" fmla="*/ 2785216 w 3976873"/>
              <a:gd name="connsiteY322" fmla="*/ 3902512 h 3955845"/>
              <a:gd name="connsiteX323" fmla="*/ 2921564 w 3976873"/>
              <a:gd name="connsiteY323" fmla="*/ 3916946 h 3955845"/>
              <a:gd name="connsiteX324" fmla="*/ 2989396 w 3976873"/>
              <a:gd name="connsiteY324" fmla="*/ 3908313 h 3955845"/>
              <a:gd name="connsiteX325" fmla="*/ 2992666 w 3976873"/>
              <a:gd name="connsiteY325" fmla="*/ 3907545 h 3955845"/>
              <a:gd name="connsiteX326" fmla="*/ 2980417 w 3976873"/>
              <a:gd name="connsiteY326" fmla="*/ 3946994 h 3955845"/>
              <a:gd name="connsiteX327" fmla="*/ 2922518 w 3976873"/>
              <a:gd name="connsiteY327" fmla="*/ 3955717 h 3955845"/>
              <a:gd name="connsiteX328" fmla="*/ 2704933 w 3976873"/>
              <a:gd name="connsiteY328" fmla="*/ 3941521 h 3955845"/>
              <a:gd name="connsiteX329" fmla="*/ 2519793 w 3976873"/>
              <a:gd name="connsiteY329" fmla="*/ 3880325 h 3955845"/>
              <a:gd name="connsiteX330" fmla="*/ 2483173 w 3976873"/>
              <a:gd name="connsiteY330" fmla="*/ 3828552 h 3955845"/>
              <a:gd name="connsiteX331" fmla="*/ 2489136 w 3976873"/>
              <a:gd name="connsiteY331" fmla="*/ 3813879 h 3955845"/>
              <a:gd name="connsiteX332" fmla="*/ 2505479 w 3976873"/>
              <a:gd name="connsiteY332" fmla="*/ 3798014 h 3955845"/>
              <a:gd name="connsiteX333" fmla="*/ 2490091 w 3976873"/>
              <a:gd name="connsiteY333" fmla="*/ 3766521 h 3955845"/>
              <a:gd name="connsiteX334" fmla="*/ 2577770 w 3976873"/>
              <a:gd name="connsiteY334" fmla="*/ 3672998 h 3955845"/>
              <a:gd name="connsiteX335" fmla="*/ 2622384 w 3976873"/>
              <a:gd name="connsiteY335" fmla="*/ 3665005 h 3955845"/>
              <a:gd name="connsiteX336" fmla="*/ 2604848 w 3976873"/>
              <a:gd name="connsiteY336" fmla="*/ 3629098 h 3955845"/>
              <a:gd name="connsiteX337" fmla="*/ 2622026 w 3976873"/>
              <a:gd name="connsiteY337" fmla="*/ 3599037 h 3955845"/>
              <a:gd name="connsiteX338" fmla="*/ 2649104 w 3976873"/>
              <a:gd name="connsiteY338" fmla="*/ 3588540 h 3955845"/>
              <a:gd name="connsiteX339" fmla="*/ 2665209 w 3976873"/>
              <a:gd name="connsiteY339" fmla="*/ 3575775 h 3955845"/>
              <a:gd name="connsiteX340" fmla="*/ 2695389 w 3976873"/>
              <a:gd name="connsiteY340" fmla="*/ 3570289 h 3955845"/>
              <a:gd name="connsiteX341" fmla="*/ 2675468 w 3976873"/>
              <a:gd name="connsiteY341" fmla="*/ 3521141 h 3955845"/>
              <a:gd name="connsiteX342" fmla="*/ 2686323 w 3976873"/>
              <a:gd name="connsiteY342" fmla="*/ 3507303 h 3955845"/>
              <a:gd name="connsiteX343" fmla="*/ 2694078 w 3976873"/>
              <a:gd name="connsiteY343" fmla="*/ 3481060 h 3955845"/>
              <a:gd name="connsiteX344" fmla="*/ 2707558 w 3976873"/>
              <a:gd name="connsiteY344" fmla="*/ 3455770 h 3955845"/>
              <a:gd name="connsiteX345" fmla="*/ 2779489 w 3976873"/>
              <a:gd name="connsiteY345" fmla="*/ 3459944 h 3955845"/>
              <a:gd name="connsiteX346" fmla="*/ 2775911 w 3976873"/>
              <a:gd name="connsiteY346" fmla="*/ 3405191 h 3955845"/>
              <a:gd name="connsiteX347" fmla="*/ 2825297 w 3976873"/>
              <a:gd name="connsiteY347" fmla="*/ 3385508 h 3955845"/>
              <a:gd name="connsiteX348" fmla="*/ 2828160 w 3976873"/>
              <a:gd name="connsiteY348" fmla="*/ 3328845 h 3955845"/>
              <a:gd name="connsiteX349" fmla="*/ 2946139 w 3976873"/>
              <a:gd name="connsiteY349" fmla="*/ 3255362 h 3955845"/>
              <a:gd name="connsiteX350" fmla="*/ 3036082 w 3976873"/>
              <a:gd name="connsiteY350" fmla="*/ 3299380 h 3955845"/>
              <a:gd name="connsiteX351" fmla="*/ 3080459 w 3976873"/>
              <a:gd name="connsiteY351" fmla="*/ 3224346 h 3955845"/>
              <a:gd name="connsiteX352" fmla="*/ 3145830 w 3976873"/>
              <a:gd name="connsiteY352" fmla="*/ 3239616 h 3955845"/>
              <a:gd name="connsiteX353" fmla="*/ 3139149 w 3976873"/>
              <a:gd name="connsiteY353" fmla="*/ 3195598 h 3955845"/>
              <a:gd name="connsiteX354" fmla="*/ 3148096 w 3976873"/>
              <a:gd name="connsiteY354" fmla="*/ 3184026 h 3955845"/>
              <a:gd name="connsiteX355" fmla="*/ 3203359 w 3976873"/>
              <a:gd name="connsiteY355" fmla="*/ 3182043 h 3955845"/>
              <a:gd name="connsiteX356" fmla="*/ 468969 w 3976873"/>
              <a:gd name="connsiteY356" fmla="*/ 2248388 h 3955845"/>
              <a:gd name="connsiteX357" fmla="*/ 538739 w 3976873"/>
              <a:gd name="connsiteY357" fmla="*/ 2276108 h 3955845"/>
              <a:gd name="connsiteX358" fmla="*/ 537069 w 3976873"/>
              <a:gd name="connsiteY358" fmla="*/ 2281833 h 3955845"/>
              <a:gd name="connsiteX359" fmla="*/ 394278 w 3976873"/>
              <a:gd name="connsiteY359" fmla="*/ 2237218 h 3955845"/>
              <a:gd name="connsiteX360" fmla="*/ 396426 w 3976873"/>
              <a:gd name="connsiteY360" fmla="*/ 2229704 h 3955845"/>
              <a:gd name="connsiteX361" fmla="*/ 468969 w 3976873"/>
              <a:gd name="connsiteY361" fmla="*/ 2248388 h 3955845"/>
              <a:gd name="connsiteX362" fmla="*/ 342685 w 3976873"/>
              <a:gd name="connsiteY362" fmla="*/ 2207500 h 3955845"/>
              <a:gd name="connsiteX363" fmla="*/ 361831 w 3976873"/>
              <a:gd name="connsiteY363" fmla="*/ 2216462 h 3955845"/>
              <a:gd name="connsiteX364" fmla="*/ 358491 w 3976873"/>
              <a:gd name="connsiteY364" fmla="*/ 2227914 h 3955845"/>
              <a:gd name="connsiteX365" fmla="*/ 319006 w 3976873"/>
              <a:gd name="connsiteY365" fmla="*/ 2210140 h 3955845"/>
              <a:gd name="connsiteX366" fmla="*/ 322466 w 3976873"/>
              <a:gd name="connsiteY366" fmla="*/ 2203102 h 3955845"/>
              <a:gd name="connsiteX367" fmla="*/ 342685 w 3976873"/>
              <a:gd name="connsiteY367" fmla="*/ 2207500 h 3955845"/>
              <a:gd name="connsiteX368" fmla="*/ 584368 w 3976873"/>
              <a:gd name="connsiteY368" fmla="*/ 2266310 h 3955845"/>
              <a:gd name="connsiteX369" fmla="*/ 642404 w 3976873"/>
              <a:gd name="connsiteY369" fmla="*/ 2288871 h 3955845"/>
              <a:gd name="connsiteX370" fmla="*/ 639779 w 3976873"/>
              <a:gd name="connsiteY370" fmla="*/ 2296505 h 3955845"/>
              <a:gd name="connsiteX371" fmla="*/ 521682 w 3976873"/>
              <a:gd name="connsiteY371" fmla="*/ 2258690 h 3955845"/>
              <a:gd name="connsiteX372" fmla="*/ 523828 w 3976873"/>
              <a:gd name="connsiteY372" fmla="*/ 2251175 h 3955845"/>
              <a:gd name="connsiteX373" fmla="*/ 584368 w 3976873"/>
              <a:gd name="connsiteY373" fmla="*/ 2266310 h 3955845"/>
              <a:gd name="connsiteX374" fmla="*/ 252442 w 3976873"/>
              <a:gd name="connsiteY374" fmla="*/ 2155982 h 3955845"/>
              <a:gd name="connsiteX375" fmla="*/ 278329 w 3976873"/>
              <a:gd name="connsiteY375" fmla="*/ 2164092 h 3955845"/>
              <a:gd name="connsiteX376" fmla="*/ 311372 w 3976873"/>
              <a:gd name="connsiteY376" fmla="*/ 2176856 h 3955845"/>
              <a:gd name="connsiteX377" fmla="*/ 308151 w 3976873"/>
              <a:gd name="connsiteY377" fmla="*/ 2186043 h 3955845"/>
              <a:gd name="connsiteX378" fmla="*/ 249818 w 3976873"/>
              <a:gd name="connsiteY378" fmla="*/ 2163735 h 3955845"/>
              <a:gd name="connsiteX379" fmla="*/ 252442 w 3976873"/>
              <a:gd name="connsiteY379" fmla="*/ 2155982 h 3955845"/>
              <a:gd name="connsiteX380" fmla="*/ 334514 w 3976873"/>
              <a:gd name="connsiteY380" fmla="*/ 2178050 h 3955845"/>
              <a:gd name="connsiteX381" fmla="*/ 362786 w 3976873"/>
              <a:gd name="connsiteY381" fmla="*/ 2189979 h 3955845"/>
              <a:gd name="connsiteX382" fmla="*/ 406924 w 3976873"/>
              <a:gd name="connsiteY382" fmla="*/ 2206918 h 3955845"/>
              <a:gd name="connsiteX383" fmla="*/ 405492 w 3976873"/>
              <a:gd name="connsiteY383" fmla="*/ 2211929 h 3955845"/>
              <a:gd name="connsiteX384" fmla="*/ 358253 w 3976873"/>
              <a:gd name="connsiteY384" fmla="*/ 2197374 h 3955845"/>
              <a:gd name="connsiteX385" fmla="*/ 331293 w 3976873"/>
              <a:gd name="connsiteY385" fmla="*/ 2182941 h 3955845"/>
              <a:gd name="connsiteX386" fmla="*/ 334514 w 3976873"/>
              <a:gd name="connsiteY386" fmla="*/ 2178050 h 3955845"/>
              <a:gd name="connsiteX387" fmla="*/ 619260 w 3976873"/>
              <a:gd name="connsiteY387" fmla="*/ 2237337 h 3955845"/>
              <a:gd name="connsiteX388" fmla="*/ 669719 w 3976873"/>
              <a:gd name="connsiteY388" fmla="*/ 2254635 h 3955845"/>
              <a:gd name="connsiteX389" fmla="*/ 720894 w 3976873"/>
              <a:gd name="connsiteY389" fmla="*/ 2269546 h 3955845"/>
              <a:gd name="connsiteX390" fmla="*/ 718867 w 3976873"/>
              <a:gd name="connsiteY390" fmla="*/ 2278373 h 3955845"/>
              <a:gd name="connsiteX391" fmla="*/ 615681 w 3976873"/>
              <a:gd name="connsiteY391" fmla="*/ 2245091 h 3955845"/>
              <a:gd name="connsiteX392" fmla="*/ 619260 w 3976873"/>
              <a:gd name="connsiteY392" fmla="*/ 2237337 h 3955845"/>
              <a:gd name="connsiteX393" fmla="*/ 1783177 w 3976873"/>
              <a:gd name="connsiteY393" fmla="*/ 2577315 h 3955845"/>
              <a:gd name="connsiteX394" fmla="*/ 1804769 w 3976873"/>
              <a:gd name="connsiteY394" fmla="*/ 2587813 h 3955845"/>
              <a:gd name="connsiteX395" fmla="*/ 1817295 w 3976873"/>
              <a:gd name="connsiteY395" fmla="*/ 2606065 h 3955845"/>
              <a:gd name="connsiteX396" fmla="*/ 1809540 w 3976873"/>
              <a:gd name="connsiteY396" fmla="*/ 2607257 h 3955845"/>
              <a:gd name="connsiteX397" fmla="*/ 1794391 w 3976873"/>
              <a:gd name="connsiteY397" fmla="*/ 2595449 h 3955845"/>
              <a:gd name="connsiteX398" fmla="*/ 1780434 w 3976873"/>
              <a:gd name="connsiteY398" fmla="*/ 2586502 h 3955845"/>
              <a:gd name="connsiteX399" fmla="*/ 1783177 w 3976873"/>
              <a:gd name="connsiteY399" fmla="*/ 2577315 h 3955845"/>
              <a:gd name="connsiteX400" fmla="*/ 600741 w 3976873"/>
              <a:gd name="connsiteY400" fmla="*/ 2209245 h 3955845"/>
              <a:gd name="connsiteX401" fmla="*/ 620930 w 3976873"/>
              <a:gd name="connsiteY401" fmla="*/ 2217415 h 3955845"/>
              <a:gd name="connsiteX402" fmla="*/ 615920 w 3976873"/>
              <a:gd name="connsiteY402" fmla="*/ 2227436 h 3955845"/>
              <a:gd name="connsiteX403" fmla="*/ 577031 w 3976873"/>
              <a:gd name="connsiteY403" fmla="*/ 2210497 h 3955845"/>
              <a:gd name="connsiteX404" fmla="*/ 580014 w 3976873"/>
              <a:gd name="connsiteY404" fmla="*/ 2203221 h 3955845"/>
              <a:gd name="connsiteX405" fmla="*/ 600741 w 3976873"/>
              <a:gd name="connsiteY405" fmla="*/ 2209245 h 3955845"/>
              <a:gd name="connsiteX406" fmla="*/ 668765 w 3976873"/>
              <a:gd name="connsiteY406" fmla="*/ 2218132 h 3955845"/>
              <a:gd name="connsiteX407" fmla="*/ 705150 w 3976873"/>
              <a:gd name="connsiteY407" fmla="*/ 2235190 h 3955845"/>
              <a:gd name="connsiteX408" fmla="*/ 740698 w 3976873"/>
              <a:gd name="connsiteY408" fmla="*/ 2253800 h 3955845"/>
              <a:gd name="connsiteX409" fmla="*/ 737835 w 3976873"/>
              <a:gd name="connsiteY409" fmla="*/ 2262746 h 3955845"/>
              <a:gd name="connsiteX410" fmla="*/ 688329 w 3976873"/>
              <a:gd name="connsiteY410" fmla="*/ 2241036 h 3955845"/>
              <a:gd name="connsiteX411" fmla="*/ 661728 w 3976873"/>
              <a:gd name="connsiteY411" fmla="*/ 2223022 h 3955845"/>
              <a:gd name="connsiteX412" fmla="*/ 663145 w 3976873"/>
              <a:gd name="connsiteY412" fmla="*/ 2217580 h 3955845"/>
              <a:gd name="connsiteX413" fmla="*/ 668765 w 3976873"/>
              <a:gd name="connsiteY413" fmla="*/ 2218132 h 3955845"/>
              <a:gd name="connsiteX414" fmla="*/ 2040367 w 3976873"/>
              <a:gd name="connsiteY414" fmla="*/ 2643165 h 3955845"/>
              <a:gd name="connsiteX415" fmla="*/ 2069473 w 3976873"/>
              <a:gd name="connsiteY415" fmla="*/ 2691119 h 3955845"/>
              <a:gd name="connsiteX416" fmla="*/ 2099415 w 3976873"/>
              <a:gd name="connsiteY416" fmla="*/ 2739432 h 3955845"/>
              <a:gd name="connsiteX417" fmla="*/ 2092496 w 3976873"/>
              <a:gd name="connsiteY417" fmla="*/ 2746112 h 3955845"/>
              <a:gd name="connsiteX418" fmla="*/ 2059691 w 3976873"/>
              <a:gd name="connsiteY418" fmla="*/ 2704957 h 3955845"/>
              <a:gd name="connsiteX419" fmla="*/ 2030345 w 3976873"/>
              <a:gd name="connsiteY419" fmla="*/ 2648533 h 3955845"/>
              <a:gd name="connsiteX420" fmla="*/ 2033119 w 3976873"/>
              <a:gd name="connsiteY420" fmla="*/ 2641600 h 3955845"/>
              <a:gd name="connsiteX421" fmla="*/ 2040367 w 3976873"/>
              <a:gd name="connsiteY421" fmla="*/ 2643165 h 3955845"/>
              <a:gd name="connsiteX422" fmla="*/ 216774 w 3976873"/>
              <a:gd name="connsiteY422" fmla="*/ 2075700 h 3955845"/>
              <a:gd name="connsiteX423" fmla="*/ 271410 w 3976873"/>
              <a:gd name="connsiteY423" fmla="*/ 2102421 h 3955845"/>
              <a:gd name="connsiteX424" fmla="*/ 368274 w 3976873"/>
              <a:gd name="connsiteY424" fmla="*/ 2152165 h 3955845"/>
              <a:gd name="connsiteX425" fmla="*/ 364456 w 3976873"/>
              <a:gd name="connsiteY425" fmla="*/ 2159561 h 3955845"/>
              <a:gd name="connsiteX426" fmla="*/ 212719 w 3976873"/>
              <a:gd name="connsiteY426" fmla="*/ 2084288 h 3955845"/>
              <a:gd name="connsiteX427" fmla="*/ 216774 w 3976873"/>
              <a:gd name="connsiteY427" fmla="*/ 2075700 h 3955845"/>
              <a:gd name="connsiteX428" fmla="*/ 328564 w 3976873"/>
              <a:gd name="connsiteY428" fmla="*/ 2098438 h 3955845"/>
              <a:gd name="connsiteX429" fmla="*/ 332128 w 3976873"/>
              <a:gd name="connsiteY429" fmla="*/ 2101823 h 3955845"/>
              <a:gd name="connsiteX430" fmla="*/ 360162 w 3976873"/>
              <a:gd name="connsiteY430" fmla="*/ 2112679 h 3955845"/>
              <a:gd name="connsiteX431" fmla="*/ 379486 w 3976873"/>
              <a:gd name="connsiteY431" fmla="*/ 2125802 h 3955845"/>
              <a:gd name="connsiteX432" fmla="*/ 375550 w 3976873"/>
              <a:gd name="connsiteY432" fmla="*/ 2132839 h 3955845"/>
              <a:gd name="connsiteX433" fmla="*/ 350737 w 3976873"/>
              <a:gd name="connsiteY433" fmla="*/ 2121268 h 3955845"/>
              <a:gd name="connsiteX434" fmla="*/ 324732 w 3976873"/>
              <a:gd name="connsiteY434" fmla="*/ 2107907 h 3955845"/>
              <a:gd name="connsiteX435" fmla="*/ 323539 w 3976873"/>
              <a:gd name="connsiteY435" fmla="*/ 2103494 h 3955845"/>
              <a:gd name="connsiteX436" fmla="*/ 324375 w 3976873"/>
              <a:gd name="connsiteY436" fmla="*/ 2100869 h 3955845"/>
              <a:gd name="connsiteX437" fmla="*/ 328564 w 3976873"/>
              <a:gd name="connsiteY437" fmla="*/ 2098438 h 3955845"/>
              <a:gd name="connsiteX438" fmla="*/ 1824093 w 3976873"/>
              <a:gd name="connsiteY438" fmla="*/ 2559661 h 3955845"/>
              <a:gd name="connsiteX439" fmla="*/ 1849621 w 3976873"/>
              <a:gd name="connsiteY439" fmla="*/ 2586620 h 3955845"/>
              <a:gd name="connsiteX440" fmla="*/ 1839601 w 3976873"/>
              <a:gd name="connsiteY440" fmla="*/ 2588290 h 3955845"/>
              <a:gd name="connsiteX441" fmla="*/ 1828745 w 3976873"/>
              <a:gd name="connsiteY441" fmla="*/ 2579224 h 3955845"/>
              <a:gd name="connsiteX442" fmla="*/ 1818963 w 3976873"/>
              <a:gd name="connsiteY442" fmla="*/ 2569323 h 3955845"/>
              <a:gd name="connsiteX443" fmla="*/ 1819202 w 3976873"/>
              <a:gd name="connsiteY443" fmla="*/ 2569323 h 3955845"/>
              <a:gd name="connsiteX444" fmla="*/ 1818128 w 3976873"/>
              <a:gd name="connsiteY444" fmla="*/ 2568010 h 3955845"/>
              <a:gd name="connsiteX445" fmla="*/ 1824093 w 3976873"/>
              <a:gd name="connsiteY445" fmla="*/ 2559661 h 3955845"/>
              <a:gd name="connsiteX446" fmla="*/ 759173 w 3976873"/>
              <a:gd name="connsiteY446" fmla="*/ 2223530 h 3955845"/>
              <a:gd name="connsiteX447" fmla="*/ 774338 w 3976873"/>
              <a:gd name="connsiteY447" fmla="*/ 2235549 h 3955845"/>
              <a:gd name="connsiteX448" fmla="*/ 773145 w 3976873"/>
              <a:gd name="connsiteY448" fmla="*/ 2241633 h 3955845"/>
              <a:gd name="connsiteX449" fmla="*/ 770640 w 3976873"/>
              <a:gd name="connsiteY449" fmla="*/ 2243302 h 3955845"/>
              <a:gd name="connsiteX450" fmla="*/ 760859 w 3976873"/>
              <a:gd name="connsiteY450" fmla="*/ 2240558 h 3955845"/>
              <a:gd name="connsiteX451" fmla="*/ 736761 w 3976873"/>
              <a:gd name="connsiteY451" fmla="*/ 2228988 h 3955845"/>
              <a:gd name="connsiteX452" fmla="*/ 739147 w 3976873"/>
              <a:gd name="connsiteY452" fmla="*/ 2221115 h 3955845"/>
              <a:gd name="connsiteX453" fmla="*/ 739266 w 3976873"/>
              <a:gd name="connsiteY453" fmla="*/ 2220995 h 3955845"/>
              <a:gd name="connsiteX454" fmla="*/ 759173 w 3976873"/>
              <a:gd name="connsiteY454" fmla="*/ 2223530 h 3955845"/>
              <a:gd name="connsiteX455" fmla="*/ 2083191 w 3976873"/>
              <a:gd name="connsiteY455" fmla="*/ 2633979 h 3955845"/>
              <a:gd name="connsiteX456" fmla="*/ 2124824 w 3976873"/>
              <a:gd name="connsiteY456" fmla="*/ 2712472 h 3955845"/>
              <a:gd name="connsiteX457" fmla="*/ 2163474 w 3976873"/>
              <a:gd name="connsiteY457" fmla="*/ 2785716 h 3955845"/>
              <a:gd name="connsiteX458" fmla="*/ 2158582 w 3976873"/>
              <a:gd name="connsiteY458" fmla="*/ 2790727 h 3955845"/>
              <a:gd name="connsiteX459" fmla="*/ 2118859 w 3976873"/>
              <a:gd name="connsiteY459" fmla="*/ 2729053 h 3955845"/>
              <a:gd name="connsiteX460" fmla="*/ 2095718 w 3976873"/>
              <a:gd name="connsiteY460" fmla="*/ 2675015 h 3955845"/>
              <a:gd name="connsiteX461" fmla="*/ 2076511 w 3976873"/>
              <a:gd name="connsiteY461" fmla="*/ 2637081 h 3955845"/>
              <a:gd name="connsiteX462" fmla="*/ 2078643 w 3976873"/>
              <a:gd name="connsiteY462" fmla="*/ 2632711 h 3955845"/>
              <a:gd name="connsiteX463" fmla="*/ 2083191 w 3976873"/>
              <a:gd name="connsiteY463" fmla="*/ 2633979 h 3955845"/>
              <a:gd name="connsiteX464" fmla="*/ 260792 w 3976873"/>
              <a:gd name="connsiteY464" fmla="*/ 2063175 h 3955845"/>
              <a:gd name="connsiteX465" fmla="*/ 303736 w 3976873"/>
              <a:gd name="connsiteY465" fmla="*/ 2094428 h 3955845"/>
              <a:gd name="connsiteX466" fmla="*/ 296937 w 3976873"/>
              <a:gd name="connsiteY466" fmla="*/ 2098722 h 3955845"/>
              <a:gd name="connsiteX467" fmla="*/ 258406 w 3976873"/>
              <a:gd name="connsiteY467" fmla="*/ 2070332 h 3955845"/>
              <a:gd name="connsiteX468" fmla="*/ 260792 w 3976873"/>
              <a:gd name="connsiteY468" fmla="*/ 2063175 h 3955845"/>
              <a:gd name="connsiteX469" fmla="*/ 671867 w 3976873"/>
              <a:gd name="connsiteY469" fmla="*/ 2181629 h 3955845"/>
              <a:gd name="connsiteX470" fmla="*/ 698350 w 3976873"/>
              <a:gd name="connsiteY470" fmla="*/ 2199045 h 3955845"/>
              <a:gd name="connsiteX471" fmla="*/ 690835 w 3976873"/>
              <a:gd name="connsiteY471" fmla="*/ 2203100 h 3955845"/>
              <a:gd name="connsiteX472" fmla="*/ 668289 w 3976873"/>
              <a:gd name="connsiteY472" fmla="*/ 2192126 h 3955845"/>
              <a:gd name="connsiteX473" fmla="*/ 671867 w 3976873"/>
              <a:gd name="connsiteY473" fmla="*/ 2181629 h 3955845"/>
              <a:gd name="connsiteX474" fmla="*/ 556632 w 3976873"/>
              <a:gd name="connsiteY474" fmla="*/ 2115065 h 3955845"/>
              <a:gd name="connsiteX475" fmla="*/ 572140 w 3976873"/>
              <a:gd name="connsiteY475" fmla="*/ 2128663 h 3955845"/>
              <a:gd name="connsiteX476" fmla="*/ 566056 w 3976873"/>
              <a:gd name="connsiteY476" fmla="*/ 2132839 h 3955845"/>
              <a:gd name="connsiteX477" fmla="*/ 553769 w 3976873"/>
              <a:gd name="connsiteY477" fmla="*/ 2125323 h 3955845"/>
              <a:gd name="connsiteX478" fmla="*/ 556632 w 3976873"/>
              <a:gd name="connsiteY478" fmla="*/ 2115065 h 3955845"/>
              <a:gd name="connsiteX479" fmla="*/ 1894385 w 3976873"/>
              <a:gd name="connsiteY479" fmla="*/ 2491486 h 3955845"/>
              <a:gd name="connsiteX480" fmla="*/ 1900200 w 3976873"/>
              <a:gd name="connsiteY480" fmla="*/ 2496317 h 3955845"/>
              <a:gd name="connsiteX481" fmla="*/ 1917378 w 3976873"/>
              <a:gd name="connsiteY481" fmla="*/ 2515285 h 3955845"/>
              <a:gd name="connsiteX482" fmla="*/ 1931693 w 3976873"/>
              <a:gd name="connsiteY482" fmla="*/ 2533297 h 3955845"/>
              <a:gd name="connsiteX483" fmla="*/ 1965213 w 3976873"/>
              <a:gd name="connsiteY483" fmla="*/ 2577078 h 3955845"/>
              <a:gd name="connsiteX484" fmla="*/ 1958175 w 3976873"/>
              <a:gd name="connsiteY484" fmla="*/ 2581729 h 3955845"/>
              <a:gd name="connsiteX485" fmla="*/ 1910220 w 3976873"/>
              <a:gd name="connsiteY485" fmla="*/ 2528407 h 3955845"/>
              <a:gd name="connsiteX486" fmla="*/ 1888390 w 3976873"/>
              <a:gd name="connsiteY486" fmla="*/ 2496675 h 3955845"/>
              <a:gd name="connsiteX487" fmla="*/ 1894385 w 3976873"/>
              <a:gd name="connsiteY487" fmla="*/ 2491486 h 3955845"/>
              <a:gd name="connsiteX488" fmla="*/ 1831489 w 3976873"/>
              <a:gd name="connsiteY488" fmla="*/ 2446573 h 3955845"/>
              <a:gd name="connsiteX489" fmla="*/ 1865845 w 3976873"/>
              <a:gd name="connsiteY489" fmla="*/ 2482957 h 3955845"/>
              <a:gd name="connsiteX490" fmla="*/ 1856421 w 3976873"/>
              <a:gd name="connsiteY490" fmla="*/ 2483434 h 3955845"/>
              <a:gd name="connsiteX491" fmla="*/ 1841509 w 3976873"/>
              <a:gd name="connsiteY491" fmla="*/ 2474129 h 3955845"/>
              <a:gd name="connsiteX492" fmla="*/ 1827909 w 3976873"/>
              <a:gd name="connsiteY492" fmla="*/ 2462320 h 3955845"/>
              <a:gd name="connsiteX493" fmla="*/ 1823855 w 3976873"/>
              <a:gd name="connsiteY493" fmla="*/ 2446454 h 3955845"/>
              <a:gd name="connsiteX494" fmla="*/ 1831489 w 3976873"/>
              <a:gd name="connsiteY494" fmla="*/ 2446573 h 3955845"/>
              <a:gd name="connsiteX495" fmla="*/ 1896026 w 3976873"/>
              <a:gd name="connsiteY495" fmla="*/ 2452895 h 3955845"/>
              <a:gd name="connsiteX496" fmla="*/ 1912607 w 3976873"/>
              <a:gd name="connsiteY496" fmla="*/ 2466971 h 3955845"/>
              <a:gd name="connsiteX497" fmla="*/ 1923581 w 3976873"/>
              <a:gd name="connsiteY497" fmla="*/ 2482838 h 3955845"/>
              <a:gd name="connsiteX498" fmla="*/ 1918094 w 3976873"/>
              <a:gd name="connsiteY498" fmla="*/ 2491187 h 3955845"/>
              <a:gd name="connsiteX499" fmla="*/ 1905926 w 3976873"/>
              <a:gd name="connsiteY499" fmla="*/ 2480451 h 3955845"/>
              <a:gd name="connsiteX500" fmla="*/ 1888510 w 3976873"/>
              <a:gd name="connsiteY500" fmla="*/ 2463034 h 3955845"/>
              <a:gd name="connsiteX501" fmla="*/ 1896026 w 3976873"/>
              <a:gd name="connsiteY501" fmla="*/ 2452895 h 3955845"/>
              <a:gd name="connsiteX502" fmla="*/ 2086785 w 3976873"/>
              <a:gd name="connsiteY502" fmla="*/ 2502535 h 3955845"/>
              <a:gd name="connsiteX503" fmla="*/ 2093092 w 3976873"/>
              <a:gd name="connsiteY503" fmla="*/ 2505026 h 3955845"/>
              <a:gd name="connsiteX504" fmla="*/ 2112298 w 3976873"/>
              <a:gd name="connsiteY504" fmla="*/ 2570754 h 3955845"/>
              <a:gd name="connsiteX505" fmla="*/ 2140212 w 3976873"/>
              <a:gd name="connsiteY505" fmla="*/ 2663801 h 3955845"/>
              <a:gd name="connsiteX506" fmla="*/ 2133532 w 3976873"/>
              <a:gd name="connsiteY506" fmla="*/ 2667141 h 3955845"/>
              <a:gd name="connsiteX507" fmla="*/ 2083430 w 3976873"/>
              <a:gd name="connsiteY507" fmla="*/ 2508008 h 3955845"/>
              <a:gd name="connsiteX508" fmla="*/ 2086785 w 3976873"/>
              <a:gd name="connsiteY508" fmla="*/ 2502535 h 3955845"/>
              <a:gd name="connsiteX509" fmla="*/ 2118591 w 3976873"/>
              <a:gd name="connsiteY509" fmla="*/ 2507814 h 3955845"/>
              <a:gd name="connsiteX510" fmla="*/ 2123511 w 3976873"/>
              <a:gd name="connsiteY510" fmla="*/ 2509796 h 3955845"/>
              <a:gd name="connsiteX511" fmla="*/ 2157390 w 3976873"/>
              <a:gd name="connsiteY511" fmla="*/ 2628372 h 3955845"/>
              <a:gd name="connsiteX512" fmla="*/ 2191745 w 3976873"/>
              <a:gd name="connsiteY512" fmla="*/ 2733228 h 3955845"/>
              <a:gd name="connsiteX513" fmla="*/ 2185782 w 3976873"/>
              <a:gd name="connsiteY513" fmla="*/ 2734898 h 3955845"/>
              <a:gd name="connsiteX514" fmla="*/ 2144627 w 3976873"/>
              <a:gd name="connsiteY514" fmla="*/ 2624911 h 3955845"/>
              <a:gd name="connsiteX515" fmla="*/ 2115640 w 3976873"/>
              <a:gd name="connsiteY515" fmla="*/ 2512541 h 3955845"/>
              <a:gd name="connsiteX516" fmla="*/ 2118591 w 3976873"/>
              <a:gd name="connsiteY516" fmla="*/ 2507814 h 3955845"/>
              <a:gd name="connsiteX517" fmla="*/ 553955 w 3976873"/>
              <a:gd name="connsiteY517" fmla="*/ 2017072 h 3955845"/>
              <a:gd name="connsiteX518" fmla="*/ 549476 w 3976873"/>
              <a:gd name="connsiteY518" fmla="*/ 2056494 h 3955845"/>
              <a:gd name="connsiteX519" fmla="*/ 599220 w 3976873"/>
              <a:gd name="connsiteY519" fmla="*/ 2107430 h 3955845"/>
              <a:gd name="connsiteX520" fmla="*/ 592421 w 3976873"/>
              <a:gd name="connsiteY520" fmla="*/ 2120553 h 3955845"/>
              <a:gd name="connsiteX521" fmla="*/ 524187 w 3976873"/>
              <a:gd name="connsiteY521" fmla="*/ 2054705 h 3955845"/>
              <a:gd name="connsiteX522" fmla="*/ 501402 w 3976873"/>
              <a:gd name="connsiteY522" fmla="*/ 2037646 h 3955845"/>
              <a:gd name="connsiteX523" fmla="*/ 457741 w 3976873"/>
              <a:gd name="connsiteY523" fmla="*/ 2012595 h 3955845"/>
              <a:gd name="connsiteX524" fmla="*/ 459411 w 3976873"/>
              <a:gd name="connsiteY524" fmla="*/ 2033709 h 3955845"/>
              <a:gd name="connsiteX525" fmla="*/ 491977 w 3976873"/>
              <a:gd name="connsiteY525" fmla="*/ 2065679 h 3955845"/>
              <a:gd name="connsiteX526" fmla="*/ 539098 w 3976873"/>
              <a:gd name="connsiteY526" fmla="*/ 2106953 h 3955845"/>
              <a:gd name="connsiteX527" fmla="*/ 531582 w 3976873"/>
              <a:gd name="connsiteY527" fmla="*/ 2111606 h 3955845"/>
              <a:gd name="connsiteX528" fmla="*/ 461797 w 3976873"/>
              <a:gd name="connsiteY528" fmla="*/ 2060191 h 3955845"/>
              <a:gd name="connsiteX529" fmla="*/ 445216 w 3976873"/>
              <a:gd name="connsiteY529" fmla="*/ 2041940 h 3955845"/>
              <a:gd name="connsiteX530" fmla="*/ 442114 w 3976873"/>
              <a:gd name="connsiteY530" fmla="*/ 2041105 h 3955845"/>
              <a:gd name="connsiteX531" fmla="*/ 418256 w 3976873"/>
              <a:gd name="connsiteY531" fmla="*/ 2030728 h 3955845"/>
              <a:gd name="connsiteX532" fmla="*/ 379367 w 3976873"/>
              <a:gd name="connsiteY532" fmla="*/ 2003886 h 3955845"/>
              <a:gd name="connsiteX533" fmla="*/ 349008 w 3976873"/>
              <a:gd name="connsiteY533" fmla="*/ 1995014 h 3955845"/>
              <a:gd name="connsiteX534" fmla="*/ 320080 w 3976873"/>
              <a:gd name="connsiteY534" fmla="*/ 1998041 h 3955845"/>
              <a:gd name="connsiteX535" fmla="*/ 305765 w 3976873"/>
              <a:gd name="connsiteY535" fmla="*/ 2021422 h 3955845"/>
              <a:gd name="connsiteX536" fmla="*/ 333202 w 3976873"/>
              <a:gd name="connsiteY536" fmla="*/ 2049456 h 3955845"/>
              <a:gd name="connsiteX537" fmla="*/ 389029 w 3976873"/>
              <a:gd name="connsiteY537" fmla="*/ 2093951 h 3955845"/>
              <a:gd name="connsiteX538" fmla="*/ 382947 w 3976873"/>
              <a:gd name="connsiteY538" fmla="*/ 2100035 h 3955845"/>
              <a:gd name="connsiteX539" fmla="*/ 328311 w 3976873"/>
              <a:gd name="connsiteY539" fmla="*/ 2063651 h 3955845"/>
              <a:gd name="connsiteX540" fmla="*/ 316024 w 3976873"/>
              <a:gd name="connsiteY540" fmla="*/ 2052319 h 3955845"/>
              <a:gd name="connsiteX541" fmla="*/ 252801 w 3976873"/>
              <a:gd name="connsiteY541" fmla="*/ 2047666 h 3955845"/>
              <a:gd name="connsiteX542" fmla="*/ 246479 w 3976873"/>
              <a:gd name="connsiteY542" fmla="*/ 2058282 h 3955845"/>
              <a:gd name="connsiteX543" fmla="*/ 176813 w 3976873"/>
              <a:gd name="connsiteY543" fmla="*/ 2072597 h 3955845"/>
              <a:gd name="connsiteX544" fmla="*/ 165599 w 3976873"/>
              <a:gd name="connsiteY544" fmla="*/ 2078682 h 3955845"/>
              <a:gd name="connsiteX545" fmla="*/ 206397 w 3976873"/>
              <a:gd name="connsiteY545" fmla="*/ 2103375 h 3955845"/>
              <a:gd name="connsiteX546" fmla="*/ 207470 w 3976873"/>
              <a:gd name="connsiteY546" fmla="*/ 2108982 h 3955845"/>
              <a:gd name="connsiteX547" fmla="*/ 206635 w 3976873"/>
              <a:gd name="connsiteY547" fmla="*/ 2110532 h 3955845"/>
              <a:gd name="connsiteX548" fmla="*/ 198881 w 3976873"/>
              <a:gd name="connsiteY548" fmla="*/ 2109578 h 3955845"/>
              <a:gd name="connsiteX549" fmla="*/ 181345 w 3976873"/>
              <a:gd name="connsiteY549" fmla="*/ 2100870 h 3955845"/>
              <a:gd name="connsiteX550" fmla="*/ 166195 w 3976873"/>
              <a:gd name="connsiteY550" fmla="*/ 2092878 h 3955845"/>
              <a:gd name="connsiteX551" fmla="*/ 147706 w 3976873"/>
              <a:gd name="connsiteY551" fmla="*/ 2086197 h 3955845"/>
              <a:gd name="connsiteX552" fmla="*/ 144604 w 3976873"/>
              <a:gd name="connsiteY552" fmla="*/ 2127233 h 3955845"/>
              <a:gd name="connsiteX553" fmla="*/ 275346 w 3976873"/>
              <a:gd name="connsiteY553" fmla="*/ 2200000 h 3955845"/>
              <a:gd name="connsiteX554" fmla="*/ 409547 w 3976873"/>
              <a:gd name="connsiteY554" fmla="*/ 2262389 h 3955845"/>
              <a:gd name="connsiteX555" fmla="*/ 717079 w 3976873"/>
              <a:gd name="connsiteY555" fmla="*/ 2327879 h 3955845"/>
              <a:gd name="connsiteX556" fmla="*/ 927984 w 3976873"/>
              <a:gd name="connsiteY556" fmla="*/ 2364978 h 3955845"/>
              <a:gd name="connsiteX557" fmla="*/ 677116 w 3976873"/>
              <a:gd name="connsiteY557" fmla="*/ 2295671 h 3955845"/>
              <a:gd name="connsiteX558" fmla="*/ 679502 w 3976873"/>
              <a:gd name="connsiteY558" fmla="*/ 2286009 h 3955845"/>
              <a:gd name="connsiteX559" fmla="*/ 873706 w 3976873"/>
              <a:gd name="connsiteY559" fmla="*/ 2328833 h 3955845"/>
              <a:gd name="connsiteX560" fmla="*/ 849013 w 3976873"/>
              <a:gd name="connsiteY560" fmla="*/ 2316308 h 3955845"/>
              <a:gd name="connsiteX561" fmla="*/ 804518 w 3976873"/>
              <a:gd name="connsiteY561" fmla="*/ 2296267 h 3955845"/>
              <a:gd name="connsiteX562" fmla="*/ 759665 w 3976873"/>
              <a:gd name="connsiteY562" fmla="*/ 2276943 h 3955845"/>
              <a:gd name="connsiteX563" fmla="*/ 754535 w 3976873"/>
              <a:gd name="connsiteY563" fmla="*/ 2273603 h 3955845"/>
              <a:gd name="connsiteX564" fmla="*/ 754058 w 3976873"/>
              <a:gd name="connsiteY564" fmla="*/ 2271574 h 3955845"/>
              <a:gd name="connsiteX565" fmla="*/ 762051 w 3976873"/>
              <a:gd name="connsiteY565" fmla="*/ 2265371 h 3955845"/>
              <a:gd name="connsiteX566" fmla="*/ 944804 w 3976873"/>
              <a:gd name="connsiteY566" fmla="*/ 2352214 h 3955845"/>
              <a:gd name="connsiteX567" fmla="*/ 953870 w 3976873"/>
              <a:gd name="connsiteY567" fmla="*/ 2355794 h 3955845"/>
              <a:gd name="connsiteX568" fmla="*/ 802372 w 3976873"/>
              <a:gd name="connsiteY568" fmla="*/ 2263105 h 3955845"/>
              <a:gd name="connsiteX569" fmla="*/ 804876 w 3976873"/>
              <a:gd name="connsiteY569" fmla="*/ 2256186 h 3955845"/>
              <a:gd name="connsiteX570" fmla="*/ 898996 w 3976873"/>
              <a:gd name="connsiteY570" fmla="*/ 2305333 h 3955845"/>
              <a:gd name="connsiteX571" fmla="*/ 906035 w 3976873"/>
              <a:gd name="connsiteY571" fmla="*/ 2309390 h 3955845"/>
              <a:gd name="connsiteX572" fmla="*/ 868697 w 3976873"/>
              <a:gd name="connsiteY572" fmla="*/ 2278254 h 3955845"/>
              <a:gd name="connsiteX573" fmla="*/ 728172 w 3976873"/>
              <a:gd name="connsiteY573" fmla="*/ 2163856 h 3955845"/>
              <a:gd name="connsiteX574" fmla="*/ 577270 w 3976873"/>
              <a:gd name="connsiteY574" fmla="*/ 2024762 h 3955845"/>
              <a:gd name="connsiteX575" fmla="*/ 553955 w 3976873"/>
              <a:gd name="connsiteY575" fmla="*/ 2017072 h 3955845"/>
              <a:gd name="connsiteX576" fmla="*/ 1865487 w 3976873"/>
              <a:gd name="connsiteY576" fmla="*/ 2390745 h 3955845"/>
              <a:gd name="connsiteX577" fmla="*/ 1885408 w 3976873"/>
              <a:gd name="connsiteY577" fmla="*/ 2423669 h 3955845"/>
              <a:gd name="connsiteX578" fmla="*/ 1878728 w 3976873"/>
              <a:gd name="connsiteY578" fmla="*/ 2427010 h 3955845"/>
              <a:gd name="connsiteX579" fmla="*/ 1857017 w 3976873"/>
              <a:gd name="connsiteY579" fmla="*/ 2395756 h 3955845"/>
              <a:gd name="connsiteX580" fmla="*/ 1859329 w 3976873"/>
              <a:gd name="connsiteY580" fmla="*/ 2389538 h 3955845"/>
              <a:gd name="connsiteX581" fmla="*/ 1865487 w 3976873"/>
              <a:gd name="connsiteY581" fmla="*/ 2390745 h 3955845"/>
              <a:gd name="connsiteX582" fmla="*/ 2103710 w 3976873"/>
              <a:gd name="connsiteY582" fmla="*/ 2408161 h 3955845"/>
              <a:gd name="connsiteX583" fmla="*/ 2115997 w 3976873"/>
              <a:gd name="connsiteY583" fmla="*/ 2433331 h 3955845"/>
              <a:gd name="connsiteX584" fmla="*/ 2125422 w 3976873"/>
              <a:gd name="connsiteY584" fmla="*/ 2479020 h 3955845"/>
              <a:gd name="connsiteX585" fmla="*/ 2113372 w 3976873"/>
              <a:gd name="connsiteY585" fmla="*/ 2479974 h 3955845"/>
              <a:gd name="connsiteX586" fmla="*/ 2103114 w 3976873"/>
              <a:gd name="connsiteY586" fmla="*/ 2441802 h 3955845"/>
              <a:gd name="connsiteX587" fmla="*/ 2097029 w 3976873"/>
              <a:gd name="connsiteY587" fmla="*/ 2413768 h 3955845"/>
              <a:gd name="connsiteX588" fmla="*/ 2103710 w 3976873"/>
              <a:gd name="connsiteY588" fmla="*/ 2408161 h 3955845"/>
              <a:gd name="connsiteX589" fmla="*/ 2200752 w 3976873"/>
              <a:gd name="connsiteY589" fmla="*/ 2420715 h 3955845"/>
              <a:gd name="connsiteX590" fmla="*/ 2200854 w 3976873"/>
              <a:gd name="connsiteY590" fmla="*/ 2423103 h 3955845"/>
              <a:gd name="connsiteX591" fmla="*/ 2192817 w 3976873"/>
              <a:gd name="connsiteY591" fmla="*/ 2488802 h 3955845"/>
              <a:gd name="connsiteX592" fmla="*/ 2192221 w 3976873"/>
              <a:gd name="connsiteY592" fmla="*/ 2544152 h 3955845"/>
              <a:gd name="connsiteX593" fmla="*/ 2192223 w 3976873"/>
              <a:gd name="connsiteY593" fmla="*/ 2544140 h 3955845"/>
              <a:gd name="connsiteX594" fmla="*/ 2192819 w 3976873"/>
              <a:gd name="connsiteY594" fmla="*/ 2488803 h 3955845"/>
              <a:gd name="connsiteX595" fmla="*/ 2200856 w 3976873"/>
              <a:gd name="connsiteY595" fmla="*/ 2423103 h 3955845"/>
              <a:gd name="connsiteX596" fmla="*/ 2200753 w 3976873"/>
              <a:gd name="connsiteY596" fmla="*/ 2420716 h 3955845"/>
              <a:gd name="connsiteX597" fmla="*/ 2136993 w 3976873"/>
              <a:gd name="connsiteY597" fmla="*/ 2392058 h 3955845"/>
              <a:gd name="connsiteX598" fmla="*/ 2141883 w 3976873"/>
              <a:gd name="connsiteY598" fmla="*/ 2395040 h 3955845"/>
              <a:gd name="connsiteX599" fmla="*/ 2150353 w 3976873"/>
              <a:gd name="connsiteY599" fmla="*/ 2464945 h 3955845"/>
              <a:gd name="connsiteX600" fmla="*/ 2140929 w 3976873"/>
              <a:gd name="connsiteY600" fmla="*/ 2465660 h 3955845"/>
              <a:gd name="connsiteX601" fmla="*/ 2132460 w 3976873"/>
              <a:gd name="connsiteY601" fmla="*/ 2396233 h 3955845"/>
              <a:gd name="connsiteX602" fmla="*/ 2136993 w 3976873"/>
              <a:gd name="connsiteY602" fmla="*/ 2392058 h 3955845"/>
              <a:gd name="connsiteX603" fmla="*/ 1486382 w 3976873"/>
              <a:gd name="connsiteY603" fmla="*/ 2182105 h 3955845"/>
              <a:gd name="connsiteX604" fmla="*/ 1494613 w 3976873"/>
              <a:gd name="connsiteY604" fmla="*/ 2197852 h 3955845"/>
              <a:gd name="connsiteX605" fmla="*/ 1491750 w 3976873"/>
              <a:gd name="connsiteY605" fmla="*/ 2233639 h 3955845"/>
              <a:gd name="connsiteX606" fmla="*/ 1481133 w 3976873"/>
              <a:gd name="connsiteY606" fmla="*/ 2231492 h 3955845"/>
              <a:gd name="connsiteX607" fmla="*/ 1480298 w 3976873"/>
              <a:gd name="connsiteY607" fmla="*/ 2208230 h 3955845"/>
              <a:gd name="connsiteX608" fmla="*/ 1479940 w 3976873"/>
              <a:gd name="connsiteY608" fmla="*/ 2188429 h 3955845"/>
              <a:gd name="connsiteX609" fmla="*/ 1486382 w 3976873"/>
              <a:gd name="connsiteY609" fmla="*/ 2182105 h 3955845"/>
              <a:gd name="connsiteX610" fmla="*/ 1410692 w 3976873"/>
              <a:gd name="connsiteY610" fmla="*/ 2136642 h 3955845"/>
              <a:gd name="connsiteX611" fmla="*/ 1415762 w 3976873"/>
              <a:gd name="connsiteY611" fmla="*/ 2138447 h 3955845"/>
              <a:gd name="connsiteX612" fmla="*/ 1432463 w 3976873"/>
              <a:gd name="connsiteY612" fmla="*/ 2182226 h 3955845"/>
              <a:gd name="connsiteX613" fmla="*/ 1423635 w 3976873"/>
              <a:gd name="connsiteY613" fmla="*/ 2185805 h 3955845"/>
              <a:gd name="connsiteX614" fmla="*/ 1407054 w 3976873"/>
              <a:gd name="connsiteY614" fmla="*/ 2140474 h 3955845"/>
              <a:gd name="connsiteX615" fmla="*/ 1410692 w 3976873"/>
              <a:gd name="connsiteY615" fmla="*/ 2136642 h 3955845"/>
              <a:gd name="connsiteX616" fmla="*/ 842214 w 3976873"/>
              <a:gd name="connsiteY616" fmla="*/ 1950206 h 3955845"/>
              <a:gd name="connsiteX617" fmla="*/ 849492 w 3976873"/>
              <a:gd name="connsiteY617" fmla="*/ 1982295 h 3955845"/>
              <a:gd name="connsiteX618" fmla="*/ 848537 w 3976873"/>
              <a:gd name="connsiteY618" fmla="*/ 2006392 h 3955845"/>
              <a:gd name="connsiteX619" fmla="*/ 849730 w 3976873"/>
              <a:gd name="connsiteY619" fmla="*/ 2024047 h 3955845"/>
              <a:gd name="connsiteX620" fmla="*/ 838636 w 3976873"/>
              <a:gd name="connsiteY620" fmla="*/ 2025239 h 3955845"/>
              <a:gd name="connsiteX621" fmla="*/ 832910 w 3976873"/>
              <a:gd name="connsiteY621" fmla="*/ 1991957 h 3955845"/>
              <a:gd name="connsiteX622" fmla="*/ 834818 w 3976873"/>
              <a:gd name="connsiteY622" fmla="*/ 1954023 h 3955845"/>
              <a:gd name="connsiteX623" fmla="*/ 837174 w 3976873"/>
              <a:gd name="connsiteY623" fmla="*/ 1949341 h 3955845"/>
              <a:gd name="connsiteX624" fmla="*/ 842214 w 3976873"/>
              <a:gd name="connsiteY624" fmla="*/ 1950206 h 3955845"/>
              <a:gd name="connsiteX625" fmla="*/ 1506676 w 3976873"/>
              <a:gd name="connsiteY625" fmla="*/ 2140325 h 3955845"/>
              <a:gd name="connsiteX626" fmla="*/ 1510836 w 3976873"/>
              <a:gd name="connsiteY626" fmla="*/ 2142621 h 3955845"/>
              <a:gd name="connsiteX627" fmla="*/ 1518471 w 3976873"/>
              <a:gd name="connsiteY627" fmla="*/ 2182106 h 3955845"/>
              <a:gd name="connsiteX628" fmla="*/ 1515728 w 3976873"/>
              <a:gd name="connsiteY628" fmla="*/ 2234355 h 3955845"/>
              <a:gd name="connsiteX629" fmla="*/ 1506542 w 3976873"/>
              <a:gd name="connsiteY629" fmla="*/ 2233640 h 3955845"/>
              <a:gd name="connsiteX630" fmla="*/ 1505827 w 3976873"/>
              <a:gd name="connsiteY630" fmla="*/ 2189025 h 3955845"/>
              <a:gd name="connsiteX631" fmla="*/ 1503322 w 3976873"/>
              <a:gd name="connsiteY631" fmla="*/ 2143575 h 3955845"/>
              <a:gd name="connsiteX632" fmla="*/ 1506676 w 3976873"/>
              <a:gd name="connsiteY632" fmla="*/ 2140325 h 3955845"/>
              <a:gd name="connsiteX633" fmla="*/ 885457 w 3976873"/>
              <a:gd name="connsiteY633" fmla="*/ 1902251 h 3955845"/>
              <a:gd name="connsiteX634" fmla="*/ 889095 w 3976873"/>
              <a:gd name="connsiteY634" fmla="*/ 1907380 h 3955845"/>
              <a:gd name="connsiteX635" fmla="*/ 886948 w 3976873"/>
              <a:gd name="connsiteY635" fmla="*/ 1937800 h 3955845"/>
              <a:gd name="connsiteX636" fmla="*/ 883608 w 3976873"/>
              <a:gd name="connsiteY636" fmla="*/ 1948893 h 3955845"/>
              <a:gd name="connsiteX637" fmla="*/ 874899 w 3976873"/>
              <a:gd name="connsiteY637" fmla="*/ 1946985 h 3955845"/>
              <a:gd name="connsiteX638" fmla="*/ 879671 w 3976873"/>
              <a:gd name="connsiteY638" fmla="*/ 1904278 h 3955845"/>
              <a:gd name="connsiteX639" fmla="*/ 885457 w 3976873"/>
              <a:gd name="connsiteY639" fmla="*/ 1902251 h 3955845"/>
              <a:gd name="connsiteX640" fmla="*/ 1544953 w 3976873"/>
              <a:gd name="connsiteY640" fmla="*/ 2100511 h 3955845"/>
              <a:gd name="connsiteX641" fmla="*/ 1550082 w 3976873"/>
              <a:gd name="connsiteY641" fmla="*/ 2124727 h 3955845"/>
              <a:gd name="connsiteX642" fmla="*/ 1545669 w 3976873"/>
              <a:gd name="connsiteY642" fmla="*/ 2158009 h 3955845"/>
              <a:gd name="connsiteX643" fmla="*/ 1535529 w 3976873"/>
              <a:gd name="connsiteY643" fmla="*/ 2155384 h 3955845"/>
              <a:gd name="connsiteX644" fmla="*/ 1536245 w 3976873"/>
              <a:gd name="connsiteY644" fmla="*/ 2103971 h 3955845"/>
              <a:gd name="connsiteX645" fmla="*/ 1539302 w 3976873"/>
              <a:gd name="connsiteY645" fmla="*/ 2098975 h 3955845"/>
              <a:gd name="connsiteX646" fmla="*/ 1544953 w 3976873"/>
              <a:gd name="connsiteY646" fmla="*/ 2100511 h 3955845"/>
              <a:gd name="connsiteX647" fmla="*/ 1888214 w 3976873"/>
              <a:gd name="connsiteY647" fmla="*/ 2186991 h 3955845"/>
              <a:gd name="connsiteX648" fmla="*/ 1880841 w 3976873"/>
              <a:gd name="connsiteY648" fmla="*/ 2215608 h 3955845"/>
              <a:gd name="connsiteX649" fmla="*/ 1891848 w 3976873"/>
              <a:gd name="connsiteY649" fmla="*/ 2249743 h 3955845"/>
              <a:gd name="connsiteX650" fmla="*/ 1883617 w 3976873"/>
              <a:gd name="connsiteY650" fmla="*/ 2260003 h 3955845"/>
              <a:gd name="connsiteX651" fmla="*/ 1852243 w 3976873"/>
              <a:gd name="connsiteY651" fmla="*/ 2300562 h 3955845"/>
              <a:gd name="connsiteX652" fmla="*/ 1896859 w 3976873"/>
              <a:gd name="connsiteY652" fmla="*/ 2357105 h 3955845"/>
              <a:gd name="connsiteX653" fmla="*/ 1886839 w 3976873"/>
              <a:gd name="connsiteY653" fmla="*/ 2363547 h 3955845"/>
              <a:gd name="connsiteX654" fmla="*/ 1835782 w 3976873"/>
              <a:gd name="connsiteY654" fmla="*/ 2307480 h 3955845"/>
              <a:gd name="connsiteX655" fmla="*/ 1804885 w 3976873"/>
              <a:gd name="connsiteY655" fmla="*/ 2307242 h 3955845"/>
              <a:gd name="connsiteX656" fmla="*/ 1821348 w 3976873"/>
              <a:gd name="connsiteY656" fmla="*/ 2344341 h 3955845"/>
              <a:gd name="connsiteX657" fmla="*/ 1841746 w 3976873"/>
              <a:gd name="connsiteY657" fmla="*/ 2359611 h 3955845"/>
              <a:gd name="connsiteX658" fmla="*/ 1851528 w 3976873"/>
              <a:gd name="connsiteY658" fmla="*/ 2382992 h 3955845"/>
              <a:gd name="connsiteX659" fmla="*/ 1844848 w 3976873"/>
              <a:gd name="connsiteY659" fmla="*/ 2386330 h 3955845"/>
              <a:gd name="connsiteX660" fmla="*/ 1819440 w 3976873"/>
              <a:gd name="connsiteY660" fmla="*/ 2360207 h 3955845"/>
              <a:gd name="connsiteX661" fmla="*/ 1808107 w 3976873"/>
              <a:gd name="connsiteY661" fmla="*/ 2351618 h 3955845"/>
              <a:gd name="connsiteX662" fmla="*/ 1805005 w 3976873"/>
              <a:gd name="connsiteY662" fmla="*/ 2353168 h 3955845"/>
              <a:gd name="connsiteX663" fmla="*/ 1774943 w 3976873"/>
              <a:gd name="connsiteY663" fmla="*/ 2364382 h 3955845"/>
              <a:gd name="connsiteX664" fmla="*/ 1769457 w 3976873"/>
              <a:gd name="connsiteY664" fmla="*/ 2398261 h 3955845"/>
              <a:gd name="connsiteX665" fmla="*/ 1791764 w 3976873"/>
              <a:gd name="connsiteY665" fmla="*/ 2410667 h 3955845"/>
              <a:gd name="connsiteX666" fmla="*/ 1809776 w 3976873"/>
              <a:gd name="connsiteY666" fmla="*/ 2437984 h 3955845"/>
              <a:gd name="connsiteX667" fmla="*/ 1801068 w 3976873"/>
              <a:gd name="connsiteY667" fmla="*/ 2449436 h 3955845"/>
              <a:gd name="connsiteX668" fmla="*/ 1770292 w 3976873"/>
              <a:gd name="connsiteY668" fmla="*/ 2429037 h 3955845"/>
              <a:gd name="connsiteX669" fmla="*/ 1915946 w 3976873"/>
              <a:gd name="connsiteY669" fmla="*/ 2570516 h 3955845"/>
              <a:gd name="connsiteX670" fmla="*/ 1908548 w 3976873"/>
              <a:gd name="connsiteY670" fmla="*/ 2574571 h 3955845"/>
              <a:gd name="connsiteX671" fmla="*/ 1871211 w 3976873"/>
              <a:gd name="connsiteY671" fmla="*/ 2542960 h 3955845"/>
              <a:gd name="connsiteX672" fmla="*/ 1834470 w 3976873"/>
              <a:gd name="connsiteY672" fmla="*/ 2514449 h 3955845"/>
              <a:gd name="connsiteX673" fmla="*/ 1809538 w 3976873"/>
              <a:gd name="connsiteY673" fmla="*/ 2497391 h 3955845"/>
              <a:gd name="connsiteX674" fmla="*/ 1809061 w 3976873"/>
              <a:gd name="connsiteY674" fmla="*/ 2497392 h 3955845"/>
              <a:gd name="connsiteX675" fmla="*/ 1813833 w 3976873"/>
              <a:gd name="connsiteY675" fmla="*/ 2544391 h 3955845"/>
              <a:gd name="connsiteX676" fmla="*/ 1804767 w 3976873"/>
              <a:gd name="connsiteY676" fmla="*/ 2555008 h 3955845"/>
              <a:gd name="connsiteX677" fmla="*/ 1758124 w 3976873"/>
              <a:gd name="connsiteY677" fmla="*/ 2584711 h 3955845"/>
              <a:gd name="connsiteX678" fmla="*/ 1807868 w 3976873"/>
              <a:gd name="connsiteY678" fmla="*/ 2732035 h 3955845"/>
              <a:gd name="connsiteX679" fmla="*/ 2018058 w 3976873"/>
              <a:gd name="connsiteY679" fmla="*/ 2798479 h 3955845"/>
              <a:gd name="connsiteX680" fmla="*/ 2121006 w 3976873"/>
              <a:gd name="connsiteY680" fmla="*/ 2870651 h 3955845"/>
              <a:gd name="connsiteX681" fmla="*/ 2190074 w 3976873"/>
              <a:gd name="connsiteY681" fmla="*/ 2907511 h 3955845"/>
              <a:gd name="connsiteX682" fmla="*/ 2142120 w 3976873"/>
              <a:gd name="connsiteY682" fmla="*/ 2871128 h 3955845"/>
              <a:gd name="connsiteX683" fmla="*/ 2021636 w 3976873"/>
              <a:gd name="connsiteY683" fmla="*/ 2759472 h 3955845"/>
              <a:gd name="connsiteX684" fmla="*/ 2026885 w 3976873"/>
              <a:gd name="connsiteY684" fmla="*/ 2750644 h 3955845"/>
              <a:gd name="connsiteX685" fmla="*/ 2143671 w 3976873"/>
              <a:gd name="connsiteY685" fmla="*/ 2852638 h 3955845"/>
              <a:gd name="connsiteX686" fmla="*/ 2230276 w 3976873"/>
              <a:gd name="connsiteY686" fmla="*/ 2918724 h 3955845"/>
              <a:gd name="connsiteX687" fmla="*/ 2104305 w 3976873"/>
              <a:gd name="connsiteY687" fmla="*/ 2774621 h 3955845"/>
              <a:gd name="connsiteX688" fmla="*/ 2110986 w 3976873"/>
              <a:gd name="connsiteY688" fmla="*/ 2766868 h 3955845"/>
              <a:gd name="connsiteX689" fmla="*/ 2197112 w 3976873"/>
              <a:gd name="connsiteY689" fmla="*/ 2859795 h 3955845"/>
              <a:gd name="connsiteX690" fmla="*/ 2272385 w 3976873"/>
              <a:gd name="connsiteY690" fmla="*/ 2927075 h 3955845"/>
              <a:gd name="connsiteX691" fmla="*/ 2226696 w 3976873"/>
              <a:gd name="connsiteY691" fmla="*/ 2868026 h 3955845"/>
              <a:gd name="connsiteX692" fmla="*/ 2143432 w 3976873"/>
              <a:gd name="connsiteY692" fmla="*/ 2708416 h 3955845"/>
              <a:gd name="connsiteX693" fmla="*/ 2151663 w 3976873"/>
              <a:gd name="connsiteY693" fmla="*/ 2704718 h 3955845"/>
              <a:gd name="connsiteX694" fmla="*/ 2234212 w 3976873"/>
              <a:gd name="connsiteY694" fmla="*/ 2849297 h 3955845"/>
              <a:gd name="connsiteX695" fmla="*/ 2228128 w 3976873"/>
              <a:gd name="connsiteY695" fmla="*/ 2836652 h 3955845"/>
              <a:gd name="connsiteX696" fmla="*/ 2189836 w 3976873"/>
              <a:gd name="connsiteY696" fmla="*/ 2749690 h 3955845"/>
              <a:gd name="connsiteX697" fmla="*/ 2198425 w 3976873"/>
              <a:gd name="connsiteY697" fmla="*/ 2746708 h 3955845"/>
              <a:gd name="connsiteX698" fmla="*/ 2206417 w 3976873"/>
              <a:gd name="connsiteY698" fmla="*/ 2758160 h 3955845"/>
              <a:gd name="connsiteX699" fmla="*/ 2204151 w 3976873"/>
              <a:gd name="connsiteY699" fmla="*/ 2751957 h 3955845"/>
              <a:gd name="connsiteX700" fmla="*/ 2145698 w 3976873"/>
              <a:gd name="connsiteY700" fmla="*/ 2519102 h 3955845"/>
              <a:gd name="connsiteX701" fmla="*/ 2154764 w 3976873"/>
              <a:gd name="connsiteY701" fmla="*/ 2517551 h 3955845"/>
              <a:gd name="connsiteX702" fmla="*/ 2189119 w 3976873"/>
              <a:gd name="connsiteY702" fmla="*/ 2644595 h 3955845"/>
              <a:gd name="connsiteX703" fmla="*/ 2186734 w 3976873"/>
              <a:gd name="connsiteY703" fmla="*/ 2616085 h 3955845"/>
              <a:gd name="connsiteX704" fmla="*/ 2185064 w 3976873"/>
              <a:gd name="connsiteY704" fmla="*/ 2613342 h 3955845"/>
              <a:gd name="connsiteX705" fmla="*/ 2174925 w 3976873"/>
              <a:gd name="connsiteY705" fmla="*/ 2506815 h 3955845"/>
              <a:gd name="connsiteX706" fmla="*/ 2182952 w 3976873"/>
              <a:gd name="connsiteY706" fmla="*/ 2411109 h 3955845"/>
              <a:gd name="connsiteX707" fmla="*/ 2093690 w 3976873"/>
              <a:gd name="connsiteY707" fmla="*/ 2351379 h 3955845"/>
              <a:gd name="connsiteX708" fmla="*/ 1938164 w 3976873"/>
              <a:gd name="connsiteY708" fmla="*/ 2238173 h 3955845"/>
              <a:gd name="connsiteX709" fmla="*/ 2068161 w 3976873"/>
              <a:gd name="connsiteY709" fmla="*/ 2241156 h 3955845"/>
              <a:gd name="connsiteX710" fmla="*/ 2303044 w 3976873"/>
              <a:gd name="connsiteY710" fmla="*/ 2394682 h 3955845"/>
              <a:gd name="connsiteX711" fmla="*/ 2294694 w 3976873"/>
              <a:gd name="connsiteY711" fmla="*/ 2408639 h 3955845"/>
              <a:gd name="connsiteX712" fmla="*/ 2061242 w 3976873"/>
              <a:gd name="connsiteY712" fmla="*/ 2252488 h 3955845"/>
              <a:gd name="connsiteX713" fmla="*/ 2068161 w 3976873"/>
              <a:gd name="connsiteY713" fmla="*/ 2241156 h 3955845"/>
              <a:gd name="connsiteX714" fmla="*/ 1574299 w 3976873"/>
              <a:gd name="connsiteY714" fmla="*/ 2040986 h 3955845"/>
              <a:gd name="connsiteX715" fmla="*/ 1586227 w 3976873"/>
              <a:gd name="connsiteY715" fmla="*/ 2062578 h 3955845"/>
              <a:gd name="connsiteX716" fmla="*/ 1570362 w 3976873"/>
              <a:gd name="connsiteY716" fmla="*/ 2068781 h 3955845"/>
              <a:gd name="connsiteX717" fmla="*/ 1566664 w 3976873"/>
              <a:gd name="connsiteY717" fmla="*/ 2043371 h 3955845"/>
              <a:gd name="connsiteX718" fmla="*/ 1574299 w 3976873"/>
              <a:gd name="connsiteY718" fmla="*/ 2040986 h 3955845"/>
              <a:gd name="connsiteX719" fmla="*/ 2931432 w 3976873"/>
              <a:gd name="connsiteY719" fmla="*/ 2457043 h 3955845"/>
              <a:gd name="connsiteX720" fmla="*/ 2938982 w 3976873"/>
              <a:gd name="connsiteY720" fmla="*/ 2460053 h 3955845"/>
              <a:gd name="connsiteX721" fmla="*/ 3029285 w 3976873"/>
              <a:gd name="connsiteY721" fmla="*/ 2560019 h 3955845"/>
              <a:gd name="connsiteX722" fmla="*/ 3016878 w 3976873"/>
              <a:gd name="connsiteY722" fmla="*/ 2570874 h 3955845"/>
              <a:gd name="connsiteX723" fmla="*/ 2923951 w 3976873"/>
              <a:gd name="connsiteY723" fmla="*/ 2473534 h 3955845"/>
              <a:gd name="connsiteX724" fmla="*/ 2924756 w 3976873"/>
              <a:gd name="connsiteY724" fmla="*/ 2459681 h 3955845"/>
              <a:gd name="connsiteX725" fmla="*/ 2931432 w 3976873"/>
              <a:gd name="connsiteY725" fmla="*/ 2457043 h 3955845"/>
              <a:gd name="connsiteX726" fmla="*/ 134821 w 3976873"/>
              <a:gd name="connsiteY726" fmla="*/ 1571339 h 3955845"/>
              <a:gd name="connsiteX727" fmla="*/ 160350 w 3976873"/>
              <a:gd name="connsiteY727" fmla="*/ 1589472 h 3955845"/>
              <a:gd name="connsiteX728" fmla="*/ 176096 w 3976873"/>
              <a:gd name="connsiteY728" fmla="*/ 1618579 h 3955845"/>
              <a:gd name="connsiteX729" fmla="*/ 167387 w 3976873"/>
              <a:gd name="connsiteY729" fmla="*/ 1620129 h 3955845"/>
              <a:gd name="connsiteX730" fmla="*/ 148301 w 3976873"/>
              <a:gd name="connsiteY730" fmla="*/ 1601162 h 3955845"/>
              <a:gd name="connsiteX731" fmla="*/ 130050 w 3976873"/>
              <a:gd name="connsiteY731" fmla="*/ 1583507 h 3955845"/>
              <a:gd name="connsiteX732" fmla="*/ 134821 w 3976873"/>
              <a:gd name="connsiteY732" fmla="*/ 1571339 h 3955845"/>
              <a:gd name="connsiteX733" fmla="*/ 594925 w 3976873"/>
              <a:gd name="connsiteY733" fmla="*/ 1701486 h 3955845"/>
              <a:gd name="connsiteX734" fmla="*/ 598743 w 3976873"/>
              <a:gd name="connsiteY734" fmla="*/ 1705303 h 3955845"/>
              <a:gd name="connsiteX735" fmla="*/ 603752 w 3976873"/>
              <a:gd name="connsiteY735" fmla="*/ 1743714 h 3955845"/>
              <a:gd name="connsiteX736" fmla="*/ 596236 w 3976873"/>
              <a:gd name="connsiteY736" fmla="*/ 1751469 h 3955845"/>
              <a:gd name="connsiteX737" fmla="*/ 587648 w 3976873"/>
              <a:gd name="connsiteY737" fmla="*/ 1707570 h 3955845"/>
              <a:gd name="connsiteX738" fmla="*/ 592778 w 3976873"/>
              <a:gd name="connsiteY738" fmla="*/ 1701247 h 3955845"/>
              <a:gd name="connsiteX739" fmla="*/ 594925 w 3976873"/>
              <a:gd name="connsiteY739" fmla="*/ 1701486 h 3955845"/>
              <a:gd name="connsiteX740" fmla="*/ 489352 w 3976873"/>
              <a:gd name="connsiteY740" fmla="*/ 1668681 h 3955845"/>
              <a:gd name="connsiteX741" fmla="*/ 491261 w 3976873"/>
              <a:gd name="connsiteY741" fmla="*/ 1669396 h 3955845"/>
              <a:gd name="connsiteX742" fmla="*/ 494244 w 3976873"/>
              <a:gd name="connsiteY742" fmla="*/ 1675241 h 3955845"/>
              <a:gd name="connsiteX743" fmla="*/ 521322 w 3976873"/>
              <a:gd name="connsiteY743" fmla="*/ 1730831 h 3955845"/>
              <a:gd name="connsiteX744" fmla="*/ 512018 w 3976873"/>
              <a:gd name="connsiteY744" fmla="*/ 1735721 h 3955845"/>
              <a:gd name="connsiteX745" fmla="*/ 489710 w 3976873"/>
              <a:gd name="connsiteY745" fmla="*/ 1698265 h 3955845"/>
              <a:gd name="connsiteX746" fmla="*/ 481361 w 3976873"/>
              <a:gd name="connsiteY746" fmla="*/ 1673332 h 3955845"/>
              <a:gd name="connsiteX747" fmla="*/ 489352 w 3976873"/>
              <a:gd name="connsiteY747" fmla="*/ 1668681 h 3955845"/>
              <a:gd name="connsiteX748" fmla="*/ 439132 w 3976873"/>
              <a:gd name="connsiteY748" fmla="*/ 1641363 h 3955845"/>
              <a:gd name="connsiteX749" fmla="*/ 462155 w 3976873"/>
              <a:gd name="connsiteY749" fmla="*/ 1680252 h 3955845"/>
              <a:gd name="connsiteX750" fmla="*/ 454402 w 3976873"/>
              <a:gd name="connsiteY750" fmla="*/ 1684308 h 3955845"/>
              <a:gd name="connsiteX751" fmla="*/ 433407 w 3976873"/>
              <a:gd name="connsiteY751" fmla="*/ 1650309 h 3955845"/>
              <a:gd name="connsiteX752" fmla="*/ 431259 w 3976873"/>
              <a:gd name="connsiteY752" fmla="*/ 1644345 h 3955845"/>
              <a:gd name="connsiteX753" fmla="*/ 431855 w 3976873"/>
              <a:gd name="connsiteY753" fmla="*/ 1643033 h 3955845"/>
              <a:gd name="connsiteX754" fmla="*/ 439132 w 3976873"/>
              <a:gd name="connsiteY754" fmla="*/ 1641363 h 3955845"/>
              <a:gd name="connsiteX755" fmla="*/ 221293 w 3976873"/>
              <a:gd name="connsiteY755" fmla="*/ 1559083 h 3955845"/>
              <a:gd name="connsiteX756" fmla="*/ 228346 w 3976873"/>
              <a:gd name="connsiteY756" fmla="*/ 1562155 h 3955845"/>
              <a:gd name="connsiteX757" fmla="*/ 270455 w 3976873"/>
              <a:gd name="connsiteY757" fmla="*/ 1605337 h 3955845"/>
              <a:gd name="connsiteX758" fmla="*/ 312087 w 3976873"/>
              <a:gd name="connsiteY758" fmla="*/ 1645539 h 3955845"/>
              <a:gd name="connsiteX759" fmla="*/ 307793 w 3976873"/>
              <a:gd name="connsiteY759" fmla="*/ 1652815 h 3955845"/>
              <a:gd name="connsiteX760" fmla="*/ 252682 w 3976873"/>
              <a:gd name="connsiteY760" fmla="*/ 1607843 h 3955845"/>
              <a:gd name="connsiteX761" fmla="*/ 217013 w 3976873"/>
              <a:gd name="connsiteY761" fmla="*/ 1565853 h 3955845"/>
              <a:gd name="connsiteX762" fmla="*/ 221293 w 3976873"/>
              <a:gd name="connsiteY762" fmla="*/ 1559083 h 3955845"/>
              <a:gd name="connsiteX763" fmla="*/ 374475 w 3976873"/>
              <a:gd name="connsiteY763" fmla="*/ 1600805 h 3955845"/>
              <a:gd name="connsiteX764" fmla="*/ 403105 w 3976873"/>
              <a:gd name="connsiteY764" fmla="*/ 1639455 h 3955845"/>
              <a:gd name="connsiteX765" fmla="*/ 395710 w 3976873"/>
              <a:gd name="connsiteY765" fmla="*/ 1643868 h 3955845"/>
              <a:gd name="connsiteX766" fmla="*/ 380560 w 3976873"/>
              <a:gd name="connsiteY766" fmla="*/ 1624424 h 3955845"/>
              <a:gd name="connsiteX767" fmla="*/ 366961 w 3976873"/>
              <a:gd name="connsiteY767" fmla="*/ 1607008 h 3955845"/>
              <a:gd name="connsiteX768" fmla="*/ 374475 w 3976873"/>
              <a:gd name="connsiteY768" fmla="*/ 1600805 h 3955845"/>
              <a:gd name="connsiteX769" fmla="*/ 577763 w 3976873"/>
              <a:gd name="connsiteY769" fmla="*/ 1656870 h 3955845"/>
              <a:gd name="connsiteX770" fmla="*/ 582042 w 3976873"/>
              <a:gd name="connsiteY770" fmla="*/ 1659136 h 3955845"/>
              <a:gd name="connsiteX771" fmla="*/ 585263 w 3976873"/>
              <a:gd name="connsiteY771" fmla="*/ 1671186 h 3955845"/>
              <a:gd name="connsiteX772" fmla="*/ 575124 w 3976873"/>
              <a:gd name="connsiteY772" fmla="*/ 1673332 h 3955845"/>
              <a:gd name="connsiteX773" fmla="*/ 574288 w 3976873"/>
              <a:gd name="connsiteY773" fmla="*/ 1660330 h 3955845"/>
              <a:gd name="connsiteX774" fmla="*/ 577763 w 3976873"/>
              <a:gd name="connsiteY774" fmla="*/ 1656870 h 3955845"/>
              <a:gd name="connsiteX775" fmla="*/ 2310321 w 3976873"/>
              <a:gd name="connsiteY775" fmla="*/ 2151091 h 3955845"/>
              <a:gd name="connsiteX776" fmla="*/ 2367819 w 3976873"/>
              <a:gd name="connsiteY776" fmla="*/ 2220996 h 3955845"/>
              <a:gd name="connsiteX777" fmla="*/ 2355174 w 3976873"/>
              <a:gd name="connsiteY777" fmla="*/ 2230896 h 3955845"/>
              <a:gd name="connsiteX778" fmla="*/ 2295648 w 3976873"/>
              <a:gd name="connsiteY778" fmla="*/ 2163497 h 3955845"/>
              <a:gd name="connsiteX779" fmla="*/ 2310321 w 3976873"/>
              <a:gd name="connsiteY779" fmla="*/ 2151091 h 3955845"/>
              <a:gd name="connsiteX780" fmla="*/ 2409450 w 3976873"/>
              <a:gd name="connsiteY780" fmla="*/ 2168865 h 3955845"/>
              <a:gd name="connsiteX781" fmla="*/ 2456929 w 3976873"/>
              <a:gd name="connsiteY781" fmla="*/ 2228631 h 3955845"/>
              <a:gd name="connsiteX782" fmla="*/ 2446550 w 3976873"/>
              <a:gd name="connsiteY782" fmla="*/ 2237099 h 3955845"/>
              <a:gd name="connsiteX783" fmla="*/ 2395732 w 3976873"/>
              <a:gd name="connsiteY783" fmla="*/ 2181988 h 3955845"/>
              <a:gd name="connsiteX784" fmla="*/ 2409450 w 3976873"/>
              <a:gd name="connsiteY784" fmla="*/ 2168865 h 3955845"/>
              <a:gd name="connsiteX785" fmla="*/ 401673 w 3976873"/>
              <a:gd name="connsiteY785" fmla="*/ 1527440 h 3955845"/>
              <a:gd name="connsiteX786" fmla="*/ 435433 w 3976873"/>
              <a:gd name="connsiteY786" fmla="*/ 1569430 h 3955845"/>
              <a:gd name="connsiteX787" fmla="*/ 479571 w 3976873"/>
              <a:gd name="connsiteY787" fmla="*/ 1646373 h 3955845"/>
              <a:gd name="connsiteX788" fmla="*/ 472652 w 3976873"/>
              <a:gd name="connsiteY788" fmla="*/ 1650786 h 3955845"/>
              <a:gd name="connsiteX789" fmla="*/ 432689 w 3976873"/>
              <a:gd name="connsiteY789" fmla="*/ 1588159 h 3955845"/>
              <a:gd name="connsiteX790" fmla="*/ 411456 w 3976873"/>
              <a:gd name="connsiteY790" fmla="*/ 1558098 h 3955845"/>
              <a:gd name="connsiteX791" fmla="*/ 396664 w 3976873"/>
              <a:gd name="connsiteY791" fmla="*/ 1535551 h 3955845"/>
              <a:gd name="connsiteX792" fmla="*/ 401673 w 3976873"/>
              <a:gd name="connsiteY792" fmla="*/ 1527440 h 3955845"/>
              <a:gd name="connsiteX793" fmla="*/ 1529685 w 3976873"/>
              <a:gd name="connsiteY793" fmla="*/ 1874813 h 3955845"/>
              <a:gd name="connsiteX794" fmla="*/ 1547698 w 3976873"/>
              <a:gd name="connsiteY794" fmla="*/ 1912390 h 3955845"/>
              <a:gd name="connsiteX795" fmla="*/ 1538154 w 3976873"/>
              <a:gd name="connsiteY795" fmla="*/ 1913702 h 3955845"/>
              <a:gd name="connsiteX796" fmla="*/ 1523005 w 3976873"/>
              <a:gd name="connsiteY796" fmla="*/ 1880420 h 3955845"/>
              <a:gd name="connsiteX797" fmla="*/ 1529685 w 3976873"/>
              <a:gd name="connsiteY797" fmla="*/ 1874813 h 3955845"/>
              <a:gd name="connsiteX798" fmla="*/ 1511956 w 3976873"/>
              <a:gd name="connsiteY798" fmla="*/ 1866524 h 3955845"/>
              <a:gd name="connsiteX799" fmla="*/ 1517995 w 3976873"/>
              <a:gd name="connsiteY799" fmla="*/ 1881614 h 3955845"/>
              <a:gd name="connsiteX800" fmla="*/ 1503322 w 3976873"/>
              <a:gd name="connsiteY800" fmla="*/ 1885550 h 3955845"/>
              <a:gd name="connsiteX801" fmla="*/ 1493898 w 3976873"/>
              <a:gd name="connsiteY801" fmla="*/ 1870281 h 3955845"/>
              <a:gd name="connsiteX802" fmla="*/ 1497238 w 3976873"/>
              <a:gd name="connsiteY802" fmla="*/ 1862527 h 3955845"/>
              <a:gd name="connsiteX803" fmla="*/ 1511956 w 3976873"/>
              <a:gd name="connsiteY803" fmla="*/ 1866524 h 3955845"/>
              <a:gd name="connsiteX804" fmla="*/ 316262 w 3976873"/>
              <a:gd name="connsiteY804" fmla="*/ 1493561 h 3955845"/>
              <a:gd name="connsiteX805" fmla="*/ 360160 w 3976873"/>
              <a:gd name="connsiteY805" fmla="*/ 1544857 h 3955845"/>
              <a:gd name="connsiteX806" fmla="*/ 389506 w 3976873"/>
              <a:gd name="connsiteY806" fmla="*/ 1586251 h 3955845"/>
              <a:gd name="connsiteX807" fmla="*/ 381991 w 3976873"/>
              <a:gd name="connsiteY807" fmla="*/ 1590545 h 3955845"/>
              <a:gd name="connsiteX808" fmla="*/ 306362 w 3976873"/>
              <a:gd name="connsiteY808" fmla="*/ 1504536 h 3955845"/>
              <a:gd name="connsiteX809" fmla="*/ 316262 w 3976873"/>
              <a:gd name="connsiteY809" fmla="*/ 1493561 h 3955845"/>
              <a:gd name="connsiteX810" fmla="*/ 652901 w 3976873"/>
              <a:gd name="connsiteY810" fmla="*/ 1596988 h 3955845"/>
              <a:gd name="connsiteX811" fmla="*/ 658030 w 3976873"/>
              <a:gd name="connsiteY811" fmla="*/ 1604861 h 3955845"/>
              <a:gd name="connsiteX812" fmla="*/ 639301 w 3976873"/>
              <a:gd name="connsiteY812" fmla="*/ 1648163 h 3955845"/>
              <a:gd name="connsiteX813" fmla="*/ 629758 w 3976873"/>
              <a:gd name="connsiteY813" fmla="*/ 1645062 h 3955845"/>
              <a:gd name="connsiteX814" fmla="*/ 652901 w 3976873"/>
              <a:gd name="connsiteY814" fmla="*/ 1596988 h 3955845"/>
              <a:gd name="connsiteX815" fmla="*/ 365529 w 3976873"/>
              <a:gd name="connsiteY815" fmla="*/ 1505848 h 3955845"/>
              <a:gd name="connsiteX816" fmla="*/ 437581 w 3976873"/>
              <a:gd name="connsiteY816" fmla="*/ 1613926 h 3955845"/>
              <a:gd name="connsiteX817" fmla="*/ 430662 w 3976873"/>
              <a:gd name="connsiteY817" fmla="*/ 1618936 h 3955845"/>
              <a:gd name="connsiteX818" fmla="*/ 353719 w 3976873"/>
              <a:gd name="connsiteY818" fmla="*/ 1516465 h 3955845"/>
              <a:gd name="connsiteX819" fmla="*/ 354972 w 3976873"/>
              <a:gd name="connsiteY819" fmla="*/ 1505162 h 3955845"/>
              <a:gd name="connsiteX820" fmla="*/ 365529 w 3976873"/>
              <a:gd name="connsiteY820" fmla="*/ 1505848 h 3955845"/>
              <a:gd name="connsiteX821" fmla="*/ 1568931 w 3976873"/>
              <a:gd name="connsiteY821" fmla="*/ 1877081 h 3955845"/>
              <a:gd name="connsiteX822" fmla="*/ 1577758 w 3976873"/>
              <a:gd name="connsiteY822" fmla="*/ 1918953 h 3955845"/>
              <a:gd name="connsiteX823" fmla="*/ 1563682 w 3976873"/>
              <a:gd name="connsiteY823" fmla="*/ 1914300 h 3955845"/>
              <a:gd name="connsiteX824" fmla="*/ 1564160 w 3976873"/>
              <a:gd name="connsiteY824" fmla="*/ 1884716 h 3955845"/>
              <a:gd name="connsiteX825" fmla="*/ 1568931 w 3976873"/>
              <a:gd name="connsiteY825" fmla="*/ 1877081 h 3955845"/>
              <a:gd name="connsiteX826" fmla="*/ 251011 w 3976873"/>
              <a:gd name="connsiteY826" fmla="*/ 1467319 h 3955845"/>
              <a:gd name="connsiteX827" fmla="*/ 298727 w 3976873"/>
              <a:gd name="connsiteY827" fmla="*/ 1526605 h 3955845"/>
              <a:gd name="connsiteX828" fmla="*/ 320318 w 3976873"/>
              <a:gd name="connsiteY828" fmla="*/ 1555952 h 3955845"/>
              <a:gd name="connsiteX829" fmla="*/ 332964 w 3976873"/>
              <a:gd name="connsiteY829" fmla="*/ 1575753 h 3955845"/>
              <a:gd name="connsiteX830" fmla="*/ 328788 w 3976873"/>
              <a:gd name="connsiteY830" fmla="*/ 1582196 h 3955845"/>
              <a:gd name="connsiteX831" fmla="*/ 288109 w 3976873"/>
              <a:gd name="connsiteY831" fmla="*/ 1535434 h 3955845"/>
              <a:gd name="connsiteX832" fmla="*/ 240990 w 3976873"/>
              <a:gd name="connsiteY832" fmla="*/ 1472805 h 3955845"/>
              <a:gd name="connsiteX833" fmla="*/ 243763 w 3976873"/>
              <a:gd name="connsiteY833" fmla="*/ 1465723 h 3955845"/>
              <a:gd name="connsiteX834" fmla="*/ 251011 w 3976873"/>
              <a:gd name="connsiteY834" fmla="*/ 1467319 h 3955845"/>
              <a:gd name="connsiteX835" fmla="*/ 579059 w 3976873"/>
              <a:gd name="connsiteY835" fmla="*/ 1557740 h 3955845"/>
              <a:gd name="connsiteX836" fmla="*/ 582638 w 3976873"/>
              <a:gd name="connsiteY836" fmla="*/ 1586132 h 3955845"/>
              <a:gd name="connsiteX837" fmla="*/ 573572 w 3976873"/>
              <a:gd name="connsiteY837" fmla="*/ 1621561 h 3955845"/>
              <a:gd name="connsiteX838" fmla="*/ 564387 w 3976873"/>
              <a:gd name="connsiteY838" fmla="*/ 1618339 h 3955845"/>
              <a:gd name="connsiteX839" fmla="*/ 571305 w 3976873"/>
              <a:gd name="connsiteY839" fmla="*/ 1561080 h 3955845"/>
              <a:gd name="connsiteX840" fmla="*/ 579059 w 3976873"/>
              <a:gd name="connsiteY840" fmla="*/ 1557740 h 3955845"/>
              <a:gd name="connsiteX841" fmla="*/ 622362 w 3976873"/>
              <a:gd name="connsiteY841" fmla="*/ 1564897 h 3955845"/>
              <a:gd name="connsiteX842" fmla="*/ 630832 w 3976873"/>
              <a:gd name="connsiteY842" fmla="*/ 1567760 h 3955845"/>
              <a:gd name="connsiteX843" fmla="*/ 622599 w 3976873"/>
              <a:gd name="connsiteY843" fmla="*/ 1593766 h 3955845"/>
              <a:gd name="connsiteX844" fmla="*/ 608166 w 3976873"/>
              <a:gd name="connsiteY844" fmla="*/ 1630031 h 3955845"/>
              <a:gd name="connsiteX845" fmla="*/ 606376 w 3976873"/>
              <a:gd name="connsiteY845" fmla="*/ 1630746 h 3955845"/>
              <a:gd name="connsiteX846" fmla="*/ 595521 w 3976873"/>
              <a:gd name="connsiteY846" fmla="*/ 1685977 h 3955845"/>
              <a:gd name="connsiteX847" fmla="*/ 589556 w 3976873"/>
              <a:gd name="connsiteY847" fmla="*/ 1683950 h 3955845"/>
              <a:gd name="connsiteX848" fmla="*/ 591823 w 3976873"/>
              <a:gd name="connsiteY848" fmla="*/ 1613687 h 3955845"/>
              <a:gd name="connsiteX849" fmla="*/ 600173 w 3976873"/>
              <a:gd name="connsiteY849" fmla="*/ 1565494 h 3955845"/>
              <a:gd name="connsiteX850" fmla="*/ 609001 w 3976873"/>
              <a:gd name="connsiteY850" fmla="*/ 1567283 h 3955845"/>
              <a:gd name="connsiteX851" fmla="*/ 608643 w 3976873"/>
              <a:gd name="connsiteY851" fmla="*/ 1590187 h 3955845"/>
              <a:gd name="connsiteX852" fmla="*/ 622362 w 3976873"/>
              <a:gd name="connsiteY852" fmla="*/ 1564897 h 3955845"/>
              <a:gd name="connsiteX853" fmla="*/ 381037 w 3976873"/>
              <a:gd name="connsiteY853" fmla="*/ 1480560 h 3955845"/>
              <a:gd name="connsiteX854" fmla="*/ 393562 w 3976873"/>
              <a:gd name="connsiteY854" fmla="*/ 1494875 h 3955845"/>
              <a:gd name="connsiteX855" fmla="*/ 388910 w 3976873"/>
              <a:gd name="connsiteY855" fmla="*/ 1503583 h 3955845"/>
              <a:gd name="connsiteX856" fmla="*/ 374356 w 3976873"/>
              <a:gd name="connsiteY856" fmla="*/ 1484257 h 3955845"/>
              <a:gd name="connsiteX857" fmla="*/ 381037 w 3976873"/>
              <a:gd name="connsiteY857" fmla="*/ 1480560 h 3955845"/>
              <a:gd name="connsiteX858" fmla="*/ 570157 w 3976873"/>
              <a:gd name="connsiteY858" fmla="*/ 1536268 h 3955845"/>
              <a:gd name="connsiteX859" fmla="*/ 573333 w 3976873"/>
              <a:gd name="connsiteY859" fmla="*/ 1540443 h 3955845"/>
              <a:gd name="connsiteX860" fmla="*/ 567011 w 3976873"/>
              <a:gd name="connsiteY860" fmla="*/ 1560127 h 3955845"/>
              <a:gd name="connsiteX861" fmla="*/ 559376 w 3976873"/>
              <a:gd name="connsiteY861" fmla="*/ 1557502 h 3955845"/>
              <a:gd name="connsiteX862" fmla="*/ 565102 w 3976873"/>
              <a:gd name="connsiteY862" fmla="*/ 1538176 h 3955845"/>
              <a:gd name="connsiteX863" fmla="*/ 570157 w 3976873"/>
              <a:gd name="connsiteY863" fmla="*/ 1536268 h 3955845"/>
              <a:gd name="connsiteX864" fmla="*/ 336064 w 3976873"/>
              <a:gd name="connsiteY864" fmla="*/ 1461353 h 3955845"/>
              <a:gd name="connsiteX865" fmla="*/ 352050 w 3976873"/>
              <a:gd name="connsiteY865" fmla="*/ 1481871 h 3955845"/>
              <a:gd name="connsiteX866" fmla="*/ 345727 w 3976873"/>
              <a:gd name="connsiteY866" fmla="*/ 1490937 h 3955845"/>
              <a:gd name="connsiteX867" fmla="*/ 328311 w 3976873"/>
              <a:gd name="connsiteY867" fmla="*/ 1465171 h 3955845"/>
              <a:gd name="connsiteX868" fmla="*/ 336064 w 3976873"/>
              <a:gd name="connsiteY868" fmla="*/ 1461353 h 3955845"/>
              <a:gd name="connsiteX869" fmla="*/ 589795 w 3976873"/>
              <a:gd name="connsiteY869" fmla="*/ 1520282 h 3955845"/>
              <a:gd name="connsiteX870" fmla="*/ 598145 w 3976873"/>
              <a:gd name="connsiteY870" fmla="*/ 1522907 h 3955845"/>
              <a:gd name="connsiteX871" fmla="*/ 595760 w 3976873"/>
              <a:gd name="connsiteY871" fmla="*/ 1536387 h 3955845"/>
              <a:gd name="connsiteX872" fmla="*/ 584308 w 3976873"/>
              <a:gd name="connsiteY872" fmla="*/ 1531734 h 3955845"/>
              <a:gd name="connsiteX873" fmla="*/ 589795 w 3976873"/>
              <a:gd name="connsiteY873" fmla="*/ 1520282 h 3955845"/>
              <a:gd name="connsiteX874" fmla="*/ 768372 w 3976873"/>
              <a:gd name="connsiteY874" fmla="*/ 1556189 h 3955845"/>
              <a:gd name="connsiteX875" fmla="*/ 770043 w 3976873"/>
              <a:gd name="connsiteY875" fmla="*/ 1564658 h 3955845"/>
              <a:gd name="connsiteX876" fmla="*/ 748690 w 3976873"/>
              <a:gd name="connsiteY876" fmla="*/ 1578377 h 3955845"/>
              <a:gd name="connsiteX877" fmla="*/ 736403 w 3976873"/>
              <a:gd name="connsiteY877" fmla="*/ 1587205 h 3955845"/>
              <a:gd name="connsiteX878" fmla="*/ 721730 w 3976873"/>
              <a:gd name="connsiteY878" fmla="*/ 1593527 h 3955845"/>
              <a:gd name="connsiteX879" fmla="*/ 711829 w 3976873"/>
              <a:gd name="connsiteY879" fmla="*/ 1587205 h 3955845"/>
              <a:gd name="connsiteX880" fmla="*/ 739385 w 3976873"/>
              <a:gd name="connsiteY880" fmla="*/ 1563466 h 3955845"/>
              <a:gd name="connsiteX881" fmla="*/ 768372 w 3976873"/>
              <a:gd name="connsiteY881" fmla="*/ 1556189 h 3955845"/>
              <a:gd name="connsiteX882" fmla="*/ 350776 w 3976873"/>
              <a:gd name="connsiteY882" fmla="*/ 1424682 h 3955845"/>
              <a:gd name="connsiteX883" fmla="*/ 293120 w 3976873"/>
              <a:gd name="connsiteY883" fmla="*/ 1426879 h 3955845"/>
              <a:gd name="connsiteX884" fmla="*/ 267115 w 3976873"/>
              <a:gd name="connsiteY884" fmla="*/ 1431771 h 3955845"/>
              <a:gd name="connsiteX885" fmla="*/ 218215 w 3976873"/>
              <a:gd name="connsiteY885" fmla="*/ 1415918 h 3955845"/>
              <a:gd name="connsiteX886" fmla="*/ 200670 w 3976873"/>
              <a:gd name="connsiteY886" fmla="*/ 1419244 h 3955845"/>
              <a:gd name="connsiteX887" fmla="*/ 192916 w 3976873"/>
              <a:gd name="connsiteY887" fmla="*/ 1418410 h 3955845"/>
              <a:gd name="connsiteX888" fmla="*/ 168343 w 3976873"/>
              <a:gd name="connsiteY888" fmla="*/ 1436303 h 3955845"/>
              <a:gd name="connsiteX889" fmla="*/ 167746 w 3976873"/>
              <a:gd name="connsiteY889" fmla="*/ 1454435 h 3955845"/>
              <a:gd name="connsiteX890" fmla="*/ 176932 w 3976873"/>
              <a:gd name="connsiteY890" fmla="*/ 1484138 h 3955845"/>
              <a:gd name="connsiteX891" fmla="*/ 189576 w 3976873"/>
              <a:gd name="connsiteY891" fmla="*/ 1509190 h 3955845"/>
              <a:gd name="connsiteX892" fmla="*/ 191603 w 3976873"/>
              <a:gd name="connsiteY892" fmla="*/ 1516824 h 3955845"/>
              <a:gd name="connsiteX893" fmla="*/ 207350 w 3976873"/>
              <a:gd name="connsiteY893" fmla="*/ 1533525 h 3955845"/>
              <a:gd name="connsiteX894" fmla="*/ 202101 w 3976873"/>
              <a:gd name="connsiteY894" fmla="*/ 1540920 h 3955845"/>
              <a:gd name="connsiteX895" fmla="*/ 164048 w 3976873"/>
              <a:gd name="connsiteY895" fmla="*/ 1506446 h 3955845"/>
              <a:gd name="connsiteX896" fmla="*/ 122177 w 3976873"/>
              <a:gd name="connsiteY896" fmla="*/ 1466126 h 3955845"/>
              <a:gd name="connsiteX897" fmla="*/ 79948 w 3976873"/>
              <a:gd name="connsiteY897" fmla="*/ 1479487 h 3955845"/>
              <a:gd name="connsiteX898" fmla="*/ 87344 w 3976873"/>
              <a:gd name="connsiteY898" fmla="*/ 1523386 h 3955845"/>
              <a:gd name="connsiteX899" fmla="*/ 87344 w 3976873"/>
              <a:gd name="connsiteY899" fmla="*/ 1523505 h 3955845"/>
              <a:gd name="connsiteX900" fmla="*/ 114303 w 3976873"/>
              <a:gd name="connsiteY900" fmla="*/ 1559650 h 3955845"/>
              <a:gd name="connsiteX901" fmla="*/ 105954 w 3976873"/>
              <a:gd name="connsiteY901" fmla="*/ 1561916 h 3955845"/>
              <a:gd name="connsiteX902" fmla="*/ 34259 w 3976873"/>
              <a:gd name="connsiteY902" fmla="*/ 1528872 h 3955845"/>
              <a:gd name="connsiteX903" fmla="*/ 27818 w 3976873"/>
              <a:gd name="connsiteY903" fmla="*/ 1535672 h 3955845"/>
              <a:gd name="connsiteX904" fmla="*/ 87226 w 3976873"/>
              <a:gd name="connsiteY904" fmla="*/ 1611661 h 3955845"/>
              <a:gd name="connsiteX905" fmla="*/ 158083 w 3976873"/>
              <a:gd name="connsiteY905" fmla="*/ 1670708 h 3955845"/>
              <a:gd name="connsiteX906" fmla="*/ 343699 w 3976873"/>
              <a:gd name="connsiteY906" fmla="*/ 1777832 h 3955845"/>
              <a:gd name="connsiteX907" fmla="*/ 568919 w 3976873"/>
              <a:gd name="connsiteY907" fmla="*/ 1910602 h 3955845"/>
              <a:gd name="connsiteX908" fmla="*/ 512614 w 3976873"/>
              <a:gd name="connsiteY908" fmla="*/ 1855609 h 3955845"/>
              <a:gd name="connsiteX909" fmla="*/ 438535 w 3976873"/>
              <a:gd name="connsiteY909" fmla="*/ 1789402 h 3955845"/>
              <a:gd name="connsiteX910" fmla="*/ 436627 w 3976873"/>
              <a:gd name="connsiteY910" fmla="*/ 1782603 h 3955845"/>
              <a:gd name="connsiteX911" fmla="*/ 438058 w 3976873"/>
              <a:gd name="connsiteY911" fmla="*/ 1779741 h 3955845"/>
              <a:gd name="connsiteX912" fmla="*/ 447243 w 3976873"/>
              <a:gd name="connsiteY912" fmla="*/ 1781649 h 3955845"/>
              <a:gd name="connsiteX913" fmla="*/ 486251 w 3976873"/>
              <a:gd name="connsiteY913" fmla="*/ 1809920 h 3955845"/>
              <a:gd name="connsiteX914" fmla="*/ 523947 w 3976873"/>
              <a:gd name="connsiteY914" fmla="*/ 1843799 h 3955845"/>
              <a:gd name="connsiteX915" fmla="*/ 528719 w 3976873"/>
              <a:gd name="connsiteY915" fmla="*/ 1848094 h 3955845"/>
              <a:gd name="connsiteX916" fmla="*/ 524783 w 3976873"/>
              <a:gd name="connsiteY916" fmla="*/ 1842129 h 3955845"/>
              <a:gd name="connsiteX917" fmla="*/ 448914 w 3976873"/>
              <a:gd name="connsiteY917" fmla="*/ 1753615 h 3955845"/>
              <a:gd name="connsiteX918" fmla="*/ 411933 w 3976873"/>
              <a:gd name="connsiteY918" fmla="*/ 1709598 h 3955845"/>
              <a:gd name="connsiteX919" fmla="*/ 419807 w 3976873"/>
              <a:gd name="connsiteY919" fmla="*/ 1707093 h 3955845"/>
              <a:gd name="connsiteX920" fmla="*/ 476231 w 3976873"/>
              <a:gd name="connsiteY920" fmla="*/ 1766499 h 3955845"/>
              <a:gd name="connsiteX921" fmla="*/ 527406 w 3976873"/>
              <a:gd name="connsiteY921" fmla="*/ 1821730 h 3955845"/>
              <a:gd name="connsiteX922" fmla="*/ 554844 w 3976873"/>
              <a:gd name="connsiteY922" fmla="*/ 1856683 h 3955845"/>
              <a:gd name="connsiteX923" fmla="*/ 540408 w 3976873"/>
              <a:gd name="connsiteY923" fmla="*/ 1829365 h 3955845"/>
              <a:gd name="connsiteX924" fmla="*/ 505934 w 3976873"/>
              <a:gd name="connsiteY924" fmla="*/ 1770435 h 3955845"/>
              <a:gd name="connsiteX925" fmla="*/ 466330 w 3976873"/>
              <a:gd name="connsiteY925" fmla="*/ 1721168 h 3955845"/>
              <a:gd name="connsiteX926" fmla="*/ 472414 w 3976873"/>
              <a:gd name="connsiteY926" fmla="*/ 1716993 h 3955845"/>
              <a:gd name="connsiteX927" fmla="*/ 514046 w 3976873"/>
              <a:gd name="connsiteY927" fmla="*/ 1755643 h 3955845"/>
              <a:gd name="connsiteX928" fmla="*/ 551264 w 3976873"/>
              <a:gd name="connsiteY928" fmla="*/ 1822446 h 3955845"/>
              <a:gd name="connsiteX929" fmla="*/ 591704 w 3976873"/>
              <a:gd name="connsiteY929" fmla="*/ 1899746 h 3955845"/>
              <a:gd name="connsiteX930" fmla="*/ 596714 w 3976873"/>
              <a:gd name="connsiteY930" fmla="*/ 1906188 h 3955845"/>
              <a:gd name="connsiteX931" fmla="*/ 534087 w 3976873"/>
              <a:gd name="connsiteY931" fmla="*/ 1758268 h 3955845"/>
              <a:gd name="connsiteX932" fmla="*/ 540648 w 3976873"/>
              <a:gd name="connsiteY932" fmla="*/ 1755286 h 3955845"/>
              <a:gd name="connsiteX933" fmla="*/ 580848 w 3976873"/>
              <a:gd name="connsiteY933" fmla="*/ 1840698 h 3955845"/>
              <a:gd name="connsiteX934" fmla="*/ 561047 w 3976873"/>
              <a:gd name="connsiteY934" fmla="*/ 1778786 h 3955845"/>
              <a:gd name="connsiteX935" fmla="*/ 529434 w 3976873"/>
              <a:gd name="connsiteY935" fmla="*/ 1715323 h 3955845"/>
              <a:gd name="connsiteX936" fmla="*/ 442830 w 3976873"/>
              <a:gd name="connsiteY936" fmla="*/ 1545573 h 3955845"/>
              <a:gd name="connsiteX937" fmla="*/ 370301 w 3976873"/>
              <a:gd name="connsiteY937" fmla="*/ 1436422 h 3955845"/>
              <a:gd name="connsiteX938" fmla="*/ 350776 w 3976873"/>
              <a:gd name="connsiteY938" fmla="*/ 1424682 h 3955845"/>
              <a:gd name="connsiteX939" fmla="*/ 2086367 w 3976873"/>
              <a:gd name="connsiteY939" fmla="*/ 1955098 h 3955845"/>
              <a:gd name="connsiteX940" fmla="*/ 2057901 w 3976873"/>
              <a:gd name="connsiteY940" fmla="*/ 1948895 h 3955845"/>
              <a:gd name="connsiteX941" fmla="*/ 2015911 w 3976873"/>
              <a:gd name="connsiteY941" fmla="*/ 1953070 h 3955845"/>
              <a:gd name="connsiteX942" fmla="*/ 1992973 w 3976873"/>
              <a:gd name="connsiteY942" fmla="*/ 1986379 h 3955845"/>
              <a:gd name="connsiteX943" fmla="*/ 1996220 w 3976873"/>
              <a:gd name="connsiteY943" fmla="*/ 2016911 h 3955845"/>
              <a:gd name="connsiteX944" fmla="*/ 2014719 w 3976873"/>
              <a:gd name="connsiteY944" fmla="*/ 2024523 h 3955845"/>
              <a:gd name="connsiteX945" fmla="*/ 2019728 w 3976873"/>
              <a:gd name="connsiteY945" fmla="*/ 2011640 h 3955845"/>
              <a:gd name="connsiteX946" fmla="*/ 2028883 w 3976873"/>
              <a:gd name="connsiteY946" fmla="*/ 2008872 h 3955845"/>
              <a:gd name="connsiteX947" fmla="*/ 2019207 w 3976873"/>
              <a:gd name="connsiteY947" fmla="*/ 2000979 h 3955845"/>
              <a:gd name="connsiteX948" fmla="*/ 2015434 w 3976873"/>
              <a:gd name="connsiteY948" fmla="*/ 1983011 h 3955845"/>
              <a:gd name="connsiteX949" fmla="*/ 2023785 w 3976873"/>
              <a:gd name="connsiteY949" fmla="*/ 1981699 h 3955845"/>
              <a:gd name="connsiteX950" fmla="*/ 2033328 w 3976873"/>
              <a:gd name="connsiteY950" fmla="*/ 1996251 h 3955845"/>
              <a:gd name="connsiteX951" fmla="*/ 2038100 w 3976873"/>
              <a:gd name="connsiteY951" fmla="*/ 2005080 h 3955845"/>
              <a:gd name="connsiteX952" fmla="*/ 2038117 w 3976873"/>
              <a:gd name="connsiteY952" fmla="*/ 2006079 h 3955845"/>
              <a:gd name="connsiteX953" fmla="*/ 2053950 w 3976873"/>
              <a:gd name="connsiteY953" fmla="*/ 2001291 h 3955845"/>
              <a:gd name="connsiteX954" fmla="*/ 2054632 w 3976873"/>
              <a:gd name="connsiteY954" fmla="*/ 2001242 h 3955845"/>
              <a:gd name="connsiteX955" fmla="*/ 2043349 w 3976873"/>
              <a:gd name="connsiteY955" fmla="*/ 1985278 h 3955845"/>
              <a:gd name="connsiteX956" fmla="*/ 2032374 w 3976873"/>
              <a:gd name="connsiteY956" fmla="*/ 1965117 h 3955845"/>
              <a:gd name="connsiteX957" fmla="*/ 2040009 w 3976873"/>
              <a:gd name="connsiteY957" fmla="*/ 1961658 h 3955845"/>
              <a:gd name="connsiteX958" fmla="*/ 2058140 w 3976873"/>
              <a:gd name="connsiteY958" fmla="*/ 1978597 h 3955845"/>
              <a:gd name="connsiteX959" fmla="*/ 2067564 w 3976873"/>
              <a:gd name="connsiteY959" fmla="*/ 1999831 h 3955845"/>
              <a:gd name="connsiteX960" fmla="*/ 2067516 w 3976873"/>
              <a:gd name="connsiteY960" fmla="*/ 2000309 h 3955845"/>
              <a:gd name="connsiteX961" fmla="*/ 2079500 w 3976873"/>
              <a:gd name="connsiteY961" fmla="*/ 1999440 h 3955845"/>
              <a:gd name="connsiteX962" fmla="*/ 2077704 w 3976873"/>
              <a:gd name="connsiteY962" fmla="*/ 1995418 h 3955845"/>
              <a:gd name="connsiteX963" fmla="*/ 2072694 w 3976873"/>
              <a:gd name="connsiteY963" fmla="*/ 1983488 h 3955845"/>
              <a:gd name="connsiteX964" fmla="*/ 2066730 w 3976873"/>
              <a:gd name="connsiteY964" fmla="*/ 1964282 h 3955845"/>
              <a:gd name="connsiteX965" fmla="*/ 2076035 w 3976873"/>
              <a:gd name="connsiteY965" fmla="*/ 1960942 h 3955845"/>
              <a:gd name="connsiteX966" fmla="*/ 2091423 w 3976873"/>
              <a:gd name="connsiteY966" fmla="*/ 1985993 h 3955845"/>
              <a:gd name="connsiteX967" fmla="*/ 2097400 w 3976873"/>
              <a:gd name="connsiteY967" fmla="*/ 1998681 h 3955845"/>
              <a:gd name="connsiteX968" fmla="*/ 2105580 w 3976873"/>
              <a:gd name="connsiteY968" fmla="*/ 1998735 h 3955845"/>
              <a:gd name="connsiteX969" fmla="*/ 2098103 w 3976873"/>
              <a:gd name="connsiteY969" fmla="*/ 1966311 h 3955845"/>
              <a:gd name="connsiteX970" fmla="*/ 2086367 w 3976873"/>
              <a:gd name="connsiteY970" fmla="*/ 1955098 h 3955845"/>
              <a:gd name="connsiteX971" fmla="*/ 1572630 w 3976873"/>
              <a:gd name="connsiteY971" fmla="*/ 1792624 h 3955845"/>
              <a:gd name="connsiteX972" fmla="*/ 1586825 w 3976873"/>
              <a:gd name="connsiteY972" fmla="*/ 1828172 h 3955845"/>
              <a:gd name="connsiteX973" fmla="*/ 1571077 w 3976873"/>
              <a:gd name="connsiteY973" fmla="*/ 1833062 h 3955845"/>
              <a:gd name="connsiteX974" fmla="*/ 1564637 w 3976873"/>
              <a:gd name="connsiteY974" fmla="*/ 1798230 h 3955845"/>
              <a:gd name="connsiteX975" fmla="*/ 1572630 w 3976873"/>
              <a:gd name="connsiteY975" fmla="*/ 1792624 h 3955845"/>
              <a:gd name="connsiteX976" fmla="*/ 856745 w 3976873"/>
              <a:gd name="connsiteY976" fmla="*/ 1506324 h 3955845"/>
              <a:gd name="connsiteX977" fmla="*/ 836637 w 3976873"/>
              <a:gd name="connsiteY977" fmla="*/ 1501868 h 3955845"/>
              <a:gd name="connsiteX978" fmla="*/ 804876 w 3976873"/>
              <a:gd name="connsiteY978" fmla="*/ 1500839 h 3955845"/>
              <a:gd name="connsiteX979" fmla="*/ 755131 w 3976873"/>
              <a:gd name="connsiteY979" fmla="*/ 1522550 h 3955845"/>
              <a:gd name="connsiteX980" fmla="*/ 694890 w 3976873"/>
              <a:gd name="connsiteY980" fmla="*/ 1562632 h 3955845"/>
              <a:gd name="connsiteX981" fmla="*/ 671151 w 3976873"/>
              <a:gd name="connsiteY981" fmla="*/ 1586371 h 3955845"/>
              <a:gd name="connsiteX982" fmla="*/ 663039 w 3976873"/>
              <a:gd name="connsiteY982" fmla="*/ 1579332 h 3955845"/>
              <a:gd name="connsiteX983" fmla="*/ 775053 w 3976873"/>
              <a:gd name="connsiteY983" fmla="*/ 1494756 h 3955845"/>
              <a:gd name="connsiteX984" fmla="*/ 752627 w 3976873"/>
              <a:gd name="connsiteY984" fmla="*/ 1492489 h 3955845"/>
              <a:gd name="connsiteX985" fmla="*/ 723162 w 3976873"/>
              <a:gd name="connsiteY985" fmla="*/ 1473164 h 3955845"/>
              <a:gd name="connsiteX986" fmla="*/ 697515 w 3976873"/>
              <a:gd name="connsiteY986" fmla="*/ 1481395 h 3955845"/>
              <a:gd name="connsiteX987" fmla="*/ 657433 w 3976873"/>
              <a:gd name="connsiteY987" fmla="*/ 1520283 h 3955845"/>
              <a:gd name="connsiteX988" fmla="*/ 624151 w 3976873"/>
              <a:gd name="connsiteY988" fmla="*/ 1553566 h 3955845"/>
              <a:gd name="connsiteX989" fmla="*/ 615562 w 3976873"/>
              <a:gd name="connsiteY989" fmla="*/ 1549868 h 3955845"/>
              <a:gd name="connsiteX990" fmla="*/ 653019 w 3976873"/>
              <a:gd name="connsiteY990" fmla="*/ 1499647 h 3955845"/>
              <a:gd name="connsiteX991" fmla="*/ 678548 w 3976873"/>
              <a:gd name="connsiteY991" fmla="*/ 1473761 h 3955845"/>
              <a:gd name="connsiteX992" fmla="*/ 638585 w 3976873"/>
              <a:gd name="connsiteY992" fmla="*/ 1479606 h 3955845"/>
              <a:gd name="connsiteX993" fmla="*/ 613295 w 3976873"/>
              <a:gd name="connsiteY993" fmla="*/ 1505969 h 3955845"/>
              <a:gd name="connsiteX994" fmla="*/ 605899 w 3976873"/>
              <a:gd name="connsiteY994" fmla="*/ 1501078 h 3955845"/>
              <a:gd name="connsiteX995" fmla="*/ 620215 w 3976873"/>
              <a:gd name="connsiteY995" fmla="*/ 1477935 h 3955845"/>
              <a:gd name="connsiteX996" fmla="*/ 583473 w 3976873"/>
              <a:gd name="connsiteY996" fmla="*/ 1502748 h 3955845"/>
              <a:gd name="connsiteX997" fmla="*/ 573572 w 3976873"/>
              <a:gd name="connsiteY997" fmla="*/ 1508951 h 3955845"/>
              <a:gd name="connsiteX998" fmla="*/ 579179 w 3976873"/>
              <a:gd name="connsiteY998" fmla="*/ 1760654 h 3955845"/>
              <a:gd name="connsiteX999" fmla="*/ 623674 w 3976873"/>
              <a:gd name="connsiteY999" fmla="*/ 1909647 h 3955845"/>
              <a:gd name="connsiteX1000" fmla="*/ 597310 w 3976873"/>
              <a:gd name="connsiteY1000" fmla="*/ 1769958 h 3955845"/>
              <a:gd name="connsiteX1001" fmla="*/ 601724 w 3976873"/>
              <a:gd name="connsiteY1001" fmla="*/ 1768169 h 3955845"/>
              <a:gd name="connsiteX1002" fmla="*/ 622242 w 3976873"/>
              <a:gd name="connsiteY1002" fmla="*/ 1833660 h 3955845"/>
              <a:gd name="connsiteX1003" fmla="*/ 627850 w 3976873"/>
              <a:gd name="connsiteY1003" fmla="*/ 1859427 h 3955845"/>
              <a:gd name="connsiteX1004" fmla="*/ 630473 w 3976873"/>
              <a:gd name="connsiteY1004" fmla="*/ 1824355 h 3955845"/>
              <a:gd name="connsiteX1005" fmla="*/ 640255 w 3976873"/>
              <a:gd name="connsiteY1005" fmla="*/ 1824354 h 3955845"/>
              <a:gd name="connsiteX1006" fmla="*/ 649797 w 3976873"/>
              <a:gd name="connsiteY1006" fmla="*/ 1905353 h 3955845"/>
              <a:gd name="connsiteX1007" fmla="*/ 649798 w 3976873"/>
              <a:gd name="connsiteY1007" fmla="*/ 1905472 h 3955845"/>
              <a:gd name="connsiteX1008" fmla="*/ 659699 w 3976873"/>
              <a:gd name="connsiteY1008" fmla="*/ 1803359 h 3955845"/>
              <a:gd name="connsiteX1009" fmla="*/ 703956 w 3976873"/>
              <a:gd name="connsiteY1009" fmla="*/ 1700770 h 3955845"/>
              <a:gd name="connsiteX1010" fmla="*/ 752030 w 3976873"/>
              <a:gd name="connsiteY1010" fmla="*/ 1621323 h 3955845"/>
              <a:gd name="connsiteX1011" fmla="*/ 832790 w 3976873"/>
              <a:gd name="connsiteY1011" fmla="*/ 1561081 h 3955845"/>
              <a:gd name="connsiteX1012" fmla="*/ 873111 w 3976873"/>
              <a:gd name="connsiteY1012" fmla="*/ 1561319 h 3955845"/>
              <a:gd name="connsiteX1013" fmla="*/ 935738 w 3976873"/>
              <a:gd name="connsiteY1013" fmla="*/ 1566687 h 3955845"/>
              <a:gd name="connsiteX1014" fmla="*/ 931681 w 3976873"/>
              <a:gd name="connsiteY1014" fmla="*/ 1560246 h 3955845"/>
              <a:gd name="connsiteX1015" fmla="*/ 875257 w 3976873"/>
              <a:gd name="connsiteY1015" fmla="*/ 1535553 h 3955845"/>
              <a:gd name="connsiteX1016" fmla="*/ 796407 w 3976873"/>
              <a:gd name="connsiteY1016" fmla="*/ 1549987 h 3955845"/>
              <a:gd name="connsiteX1017" fmla="*/ 794616 w 3976873"/>
              <a:gd name="connsiteY1017" fmla="*/ 1540324 h 3955845"/>
              <a:gd name="connsiteX1018" fmla="*/ 871081 w 3976873"/>
              <a:gd name="connsiteY1018" fmla="*/ 1514080 h 3955845"/>
              <a:gd name="connsiteX1019" fmla="*/ 856745 w 3976873"/>
              <a:gd name="connsiteY1019" fmla="*/ 1506324 h 3955845"/>
              <a:gd name="connsiteX1020" fmla="*/ 2844834 w 3976873"/>
              <a:gd name="connsiteY1020" fmla="*/ 2066050 h 3955845"/>
              <a:gd name="connsiteX1021" fmla="*/ 2850706 w 3976873"/>
              <a:gd name="connsiteY1021" fmla="*/ 2150256 h 3955845"/>
              <a:gd name="connsiteX1022" fmla="*/ 2828637 w 3976873"/>
              <a:gd name="connsiteY1022" fmla="*/ 2159560 h 3955845"/>
              <a:gd name="connsiteX1023" fmla="*/ 2742032 w 3976873"/>
              <a:gd name="connsiteY1023" fmla="*/ 2071881 h 3955845"/>
              <a:gd name="connsiteX1024" fmla="*/ 2726525 w 3976873"/>
              <a:gd name="connsiteY1024" fmla="*/ 2080590 h 3955845"/>
              <a:gd name="connsiteX1025" fmla="*/ 2659245 w 3976873"/>
              <a:gd name="connsiteY1025" fmla="*/ 2048858 h 3955845"/>
              <a:gd name="connsiteX1026" fmla="*/ 2645049 w 3976873"/>
              <a:gd name="connsiteY1026" fmla="*/ 2057924 h 3955845"/>
              <a:gd name="connsiteX1027" fmla="*/ 2602105 w 3976873"/>
              <a:gd name="connsiteY1027" fmla="*/ 2045281 h 3955845"/>
              <a:gd name="connsiteX1028" fmla="*/ 2661273 w 3976873"/>
              <a:gd name="connsiteY1028" fmla="*/ 2112798 h 3955845"/>
              <a:gd name="connsiteX1029" fmla="*/ 2770424 w 3976873"/>
              <a:gd name="connsiteY1029" fmla="*/ 2280759 h 3955845"/>
              <a:gd name="connsiteX1030" fmla="*/ 2753961 w 3976873"/>
              <a:gd name="connsiteY1030" fmla="*/ 2293165 h 3955845"/>
              <a:gd name="connsiteX1031" fmla="*/ 2675706 w 3976873"/>
              <a:gd name="connsiteY1031" fmla="*/ 2175187 h 3955845"/>
              <a:gd name="connsiteX1032" fmla="*/ 2622622 w 3976873"/>
              <a:gd name="connsiteY1032" fmla="*/ 2102539 h 3955845"/>
              <a:gd name="connsiteX1033" fmla="*/ 2579439 w 3976873"/>
              <a:gd name="connsiteY1033" fmla="*/ 2076296 h 3955845"/>
              <a:gd name="connsiteX1034" fmla="*/ 2482934 w 3976873"/>
              <a:gd name="connsiteY1034" fmla="*/ 1991838 h 3955845"/>
              <a:gd name="connsiteX1035" fmla="*/ 2469453 w 3976873"/>
              <a:gd name="connsiteY1035" fmla="*/ 1998875 h 3955845"/>
              <a:gd name="connsiteX1036" fmla="*/ 2412492 w 3976873"/>
              <a:gd name="connsiteY1036" fmla="*/ 1970887 h 3955845"/>
              <a:gd name="connsiteX1037" fmla="*/ 2408024 w 3976873"/>
              <a:gd name="connsiteY1037" fmla="*/ 1969117 h 3955845"/>
              <a:gd name="connsiteX1038" fmla="*/ 2399283 w 3976873"/>
              <a:gd name="connsiteY1038" fmla="*/ 1978305 h 3955845"/>
              <a:gd name="connsiteX1039" fmla="*/ 2385204 w 3976873"/>
              <a:gd name="connsiteY1039" fmla="*/ 1969889 h 3955845"/>
              <a:gd name="connsiteX1040" fmla="*/ 2386786 w 3976873"/>
              <a:gd name="connsiteY1040" fmla="*/ 1968697 h 3955845"/>
              <a:gd name="connsiteX1041" fmla="*/ 2391697 w 3976873"/>
              <a:gd name="connsiteY1041" fmla="*/ 1962652 h 3955845"/>
              <a:gd name="connsiteX1042" fmla="*/ 2385611 w 3976873"/>
              <a:gd name="connsiteY1042" fmla="*/ 1960243 h 3955845"/>
              <a:gd name="connsiteX1043" fmla="*/ 2374141 w 3976873"/>
              <a:gd name="connsiteY1043" fmla="*/ 1970008 h 3955845"/>
              <a:gd name="connsiteX1044" fmla="*/ 2356128 w 3976873"/>
              <a:gd name="connsiteY1044" fmla="*/ 1978715 h 3955845"/>
              <a:gd name="connsiteX1045" fmla="*/ 2297229 w 3976873"/>
              <a:gd name="connsiteY1045" fmla="*/ 1951925 h 3955845"/>
              <a:gd name="connsiteX1046" fmla="*/ 2277157 w 3976873"/>
              <a:gd name="connsiteY1046" fmla="*/ 1964282 h 3955845"/>
              <a:gd name="connsiteX1047" fmla="*/ 2288728 w 3976873"/>
              <a:gd name="connsiteY1047" fmla="*/ 2014622 h 3955845"/>
              <a:gd name="connsiteX1048" fmla="*/ 2380701 w 3976873"/>
              <a:gd name="connsiteY1048" fmla="*/ 2145484 h 3955845"/>
              <a:gd name="connsiteX1049" fmla="*/ 2362928 w 3976873"/>
              <a:gd name="connsiteY1049" fmla="*/ 2159202 h 3955845"/>
              <a:gd name="connsiteX1050" fmla="*/ 2323562 w 3976873"/>
              <a:gd name="connsiteY1050" fmla="*/ 2104328 h 3955845"/>
              <a:gd name="connsiteX1051" fmla="*/ 2323085 w 3976873"/>
              <a:gd name="connsiteY1051" fmla="*/ 2104090 h 3955845"/>
              <a:gd name="connsiteX1052" fmla="*/ 2274891 w 3976873"/>
              <a:gd name="connsiteY1052" fmla="*/ 2057328 h 3955845"/>
              <a:gd name="connsiteX1053" fmla="*/ 2209878 w 3976873"/>
              <a:gd name="connsiteY1053" fmla="*/ 1998041 h 3955845"/>
              <a:gd name="connsiteX1054" fmla="*/ 2218585 w 3976873"/>
              <a:gd name="connsiteY1054" fmla="*/ 2047068 h 3955845"/>
              <a:gd name="connsiteX1055" fmla="*/ 2248886 w 3976873"/>
              <a:gd name="connsiteY1055" fmla="*/ 2080232 h 3955845"/>
              <a:gd name="connsiteX1056" fmla="*/ 2278948 w 3976873"/>
              <a:gd name="connsiteY1056" fmla="*/ 2111367 h 3955845"/>
              <a:gd name="connsiteX1057" fmla="*/ 2261292 w 3976873"/>
              <a:gd name="connsiteY1057" fmla="*/ 2126040 h 3955845"/>
              <a:gd name="connsiteX1058" fmla="*/ 2223955 w 3976873"/>
              <a:gd name="connsiteY1058" fmla="*/ 2087150 h 3955845"/>
              <a:gd name="connsiteX1059" fmla="*/ 2156555 w 3976873"/>
              <a:gd name="connsiteY1059" fmla="*/ 2034066 h 3955845"/>
              <a:gd name="connsiteX1060" fmla="*/ 2112896 w 3976873"/>
              <a:gd name="connsiteY1060" fmla="*/ 2023497 h 3955845"/>
              <a:gd name="connsiteX1061" fmla="*/ 2111743 w 3976873"/>
              <a:gd name="connsiteY1061" fmla="*/ 2023535 h 3955845"/>
              <a:gd name="connsiteX1062" fmla="*/ 2111630 w 3976873"/>
              <a:gd name="connsiteY1062" fmla="*/ 2023191 h 3955845"/>
              <a:gd name="connsiteX1063" fmla="*/ 2102905 w 3976873"/>
              <a:gd name="connsiteY1063" fmla="*/ 2021079 h 3955845"/>
              <a:gd name="connsiteX1064" fmla="*/ 2095753 w 3976873"/>
              <a:gd name="connsiteY1064" fmla="*/ 2021764 h 3955845"/>
              <a:gd name="connsiteX1065" fmla="*/ 2094420 w 3976873"/>
              <a:gd name="connsiteY1065" fmla="*/ 2022987 h 3955845"/>
              <a:gd name="connsiteX1066" fmla="*/ 2093184 w 3976873"/>
              <a:gd name="connsiteY1066" fmla="*/ 2022011 h 3955845"/>
              <a:gd name="connsiteX1067" fmla="*/ 2043349 w 3976873"/>
              <a:gd name="connsiteY1067" fmla="*/ 2026790 h 3955845"/>
              <a:gd name="connsiteX1068" fmla="*/ 2139973 w 3976873"/>
              <a:gd name="connsiteY1068" fmla="*/ 2121387 h 3955845"/>
              <a:gd name="connsiteX1069" fmla="*/ 2202124 w 3976873"/>
              <a:gd name="connsiteY1069" fmla="*/ 2189740 h 3955845"/>
              <a:gd name="connsiteX1070" fmla="*/ 2189479 w 3976873"/>
              <a:gd name="connsiteY1070" fmla="*/ 2202623 h 3955845"/>
              <a:gd name="connsiteX1071" fmla="*/ 2092736 w 3976873"/>
              <a:gd name="connsiteY1071" fmla="*/ 2106714 h 3955845"/>
              <a:gd name="connsiteX1072" fmla="*/ 2067803 w 3976873"/>
              <a:gd name="connsiteY1072" fmla="*/ 2085362 h 3955845"/>
              <a:gd name="connsiteX1073" fmla="*/ 2067325 w 3976873"/>
              <a:gd name="connsiteY1073" fmla="*/ 2085241 h 3955845"/>
              <a:gd name="connsiteX1074" fmla="*/ 1913680 w 3976873"/>
              <a:gd name="connsiteY1074" fmla="*/ 2064844 h 3955845"/>
              <a:gd name="connsiteX1075" fmla="*/ 1893997 w 3976873"/>
              <a:gd name="connsiteY1075" fmla="*/ 2072239 h 3955845"/>
              <a:gd name="connsiteX1076" fmla="*/ 1917616 w 3976873"/>
              <a:gd name="connsiteY1076" fmla="*/ 2084885 h 3955845"/>
              <a:gd name="connsiteX1077" fmla="*/ 1954836 w 3976873"/>
              <a:gd name="connsiteY1077" fmla="*/ 2134032 h 3955845"/>
              <a:gd name="connsiteX1078" fmla="*/ 2026767 w 3976873"/>
              <a:gd name="connsiteY1078" fmla="*/ 2206561 h 3955845"/>
              <a:gd name="connsiteX1079" fmla="*/ 2016627 w 3976873"/>
              <a:gd name="connsiteY1079" fmla="*/ 2217654 h 3955845"/>
              <a:gd name="connsiteX1080" fmla="*/ 1951138 w 3976873"/>
              <a:gd name="connsiteY1080" fmla="*/ 2173039 h 3955845"/>
              <a:gd name="connsiteX1081" fmla="*/ 1862863 w 3976873"/>
              <a:gd name="connsiteY1081" fmla="*/ 2097291 h 3955845"/>
              <a:gd name="connsiteX1082" fmla="*/ 1860715 w 3976873"/>
              <a:gd name="connsiteY1082" fmla="*/ 2109220 h 3955845"/>
              <a:gd name="connsiteX1083" fmla="*/ 1873300 w 3976873"/>
              <a:gd name="connsiteY1083" fmla="*/ 2136388 h 3955845"/>
              <a:gd name="connsiteX1084" fmla="*/ 1889686 w 3976873"/>
              <a:gd name="connsiteY1084" fmla="*/ 2159715 h 3955845"/>
              <a:gd name="connsiteX1085" fmla="*/ 1894155 w 3976873"/>
              <a:gd name="connsiteY1085" fmla="*/ 2153015 h 3955845"/>
              <a:gd name="connsiteX1086" fmla="*/ 1897425 w 3976873"/>
              <a:gd name="connsiteY1086" fmla="*/ 2168214 h 3955845"/>
              <a:gd name="connsiteX1087" fmla="*/ 1975473 w 3976873"/>
              <a:gd name="connsiteY1087" fmla="*/ 2247477 h 3955845"/>
              <a:gd name="connsiteX1088" fmla="*/ 2471124 w 3976873"/>
              <a:gd name="connsiteY1088" fmla="*/ 2509558 h 3955845"/>
              <a:gd name="connsiteX1089" fmla="*/ 2625963 w 3976873"/>
              <a:gd name="connsiteY1089" fmla="*/ 2546777 h 3955845"/>
              <a:gd name="connsiteX1090" fmla="*/ 2772093 w 3976873"/>
              <a:gd name="connsiteY1090" fmla="*/ 2583996 h 3955845"/>
              <a:gd name="connsiteX1091" fmla="*/ 3038708 w 3976873"/>
              <a:gd name="connsiteY1091" fmla="*/ 2641016 h 3955845"/>
              <a:gd name="connsiteX1092" fmla="*/ 3156686 w 3976873"/>
              <a:gd name="connsiteY1092" fmla="*/ 2701616 h 3955845"/>
              <a:gd name="connsiteX1093" fmla="*/ 3045865 w 3976873"/>
              <a:gd name="connsiteY1093" fmla="*/ 2600696 h 3955845"/>
              <a:gd name="connsiteX1094" fmla="*/ 3056124 w 3976873"/>
              <a:gd name="connsiteY1094" fmla="*/ 2588290 h 3955845"/>
              <a:gd name="connsiteX1095" fmla="*/ 3161457 w 3976873"/>
              <a:gd name="connsiteY1095" fmla="*/ 2662011 h 3955845"/>
              <a:gd name="connsiteX1096" fmla="*/ 3026182 w 3976873"/>
              <a:gd name="connsiteY1096" fmla="*/ 2489518 h 3955845"/>
              <a:gd name="connsiteX1097" fmla="*/ 3040258 w 3976873"/>
              <a:gd name="connsiteY1097" fmla="*/ 2479020 h 3955845"/>
              <a:gd name="connsiteX1098" fmla="*/ 3128891 w 3976873"/>
              <a:gd name="connsiteY1098" fmla="*/ 2575167 h 3955845"/>
              <a:gd name="connsiteX1099" fmla="*/ 2981807 w 3976873"/>
              <a:gd name="connsiteY1099" fmla="*/ 2307122 h 3955845"/>
              <a:gd name="connsiteX1100" fmla="*/ 2995524 w 3976873"/>
              <a:gd name="connsiteY1100" fmla="*/ 2301396 h 3955845"/>
              <a:gd name="connsiteX1101" fmla="*/ 3096086 w 3976873"/>
              <a:gd name="connsiteY1101" fmla="*/ 2456951 h 3955845"/>
              <a:gd name="connsiteX1102" fmla="*/ 2991469 w 3976873"/>
              <a:gd name="connsiteY1102" fmla="*/ 2232685 h 3955845"/>
              <a:gd name="connsiteX1103" fmla="*/ 3006976 w 3976873"/>
              <a:gd name="connsiteY1103" fmla="*/ 2223976 h 3955845"/>
              <a:gd name="connsiteX1104" fmla="*/ 3110640 w 3976873"/>
              <a:gd name="connsiteY1104" fmla="*/ 2400407 h 3955845"/>
              <a:gd name="connsiteX1105" fmla="*/ 3104914 w 3976873"/>
              <a:gd name="connsiteY1105" fmla="*/ 2384899 h 3955845"/>
              <a:gd name="connsiteX1106" fmla="*/ 3061850 w 3976873"/>
              <a:gd name="connsiteY1106" fmla="*/ 2278850 h 3955845"/>
              <a:gd name="connsiteX1107" fmla="*/ 3023319 w 3976873"/>
              <a:gd name="connsiteY1107" fmla="*/ 2206918 h 3955845"/>
              <a:gd name="connsiteX1108" fmla="*/ 2963316 w 3976873"/>
              <a:gd name="connsiteY1108" fmla="*/ 2177811 h 3955845"/>
              <a:gd name="connsiteX1109" fmla="*/ 2938146 w 3976873"/>
              <a:gd name="connsiteY1109" fmla="*/ 2186400 h 3955845"/>
              <a:gd name="connsiteX1110" fmla="*/ 2865736 w 3976873"/>
              <a:gd name="connsiteY1110" fmla="*/ 2074744 h 3955845"/>
              <a:gd name="connsiteX1111" fmla="*/ 2844834 w 3976873"/>
              <a:gd name="connsiteY1111" fmla="*/ 2066050 h 3955845"/>
              <a:gd name="connsiteX1112" fmla="*/ 1311741 w 3976873"/>
              <a:gd name="connsiteY1112" fmla="*/ 1528752 h 3955845"/>
              <a:gd name="connsiteX1113" fmla="*/ 1176944 w 3976873"/>
              <a:gd name="connsiteY1113" fmla="*/ 1599372 h 3955845"/>
              <a:gd name="connsiteX1114" fmla="*/ 1131851 w 3976873"/>
              <a:gd name="connsiteY1114" fmla="*/ 1677270 h 3955845"/>
              <a:gd name="connsiteX1115" fmla="*/ 1117656 w 3976873"/>
              <a:gd name="connsiteY1115" fmla="*/ 1700173 h 3955845"/>
              <a:gd name="connsiteX1116" fmla="*/ 1107515 w 3976873"/>
              <a:gd name="connsiteY1116" fmla="*/ 1692658 h 3955845"/>
              <a:gd name="connsiteX1117" fmla="*/ 1126006 w 3976873"/>
              <a:gd name="connsiteY1117" fmla="*/ 1641721 h 3955845"/>
              <a:gd name="connsiteX1118" fmla="*/ 1102029 w 3976873"/>
              <a:gd name="connsiteY1118" fmla="*/ 1605575 h 3955845"/>
              <a:gd name="connsiteX1119" fmla="*/ 1050496 w 3976873"/>
              <a:gd name="connsiteY1119" fmla="*/ 1691822 h 3955845"/>
              <a:gd name="connsiteX1120" fmla="*/ 1042503 w 3976873"/>
              <a:gd name="connsiteY1120" fmla="*/ 1716993 h 3955845"/>
              <a:gd name="connsiteX1121" fmla="*/ 1021149 w 3976873"/>
              <a:gd name="connsiteY1121" fmla="*/ 1785465 h 3955845"/>
              <a:gd name="connsiteX1122" fmla="*/ 1011488 w 3976873"/>
              <a:gd name="connsiteY1122" fmla="*/ 1782483 h 3955845"/>
              <a:gd name="connsiteX1123" fmla="*/ 1035822 w 3976873"/>
              <a:gd name="connsiteY1123" fmla="*/ 1676553 h 3955845"/>
              <a:gd name="connsiteX1124" fmla="*/ 1030932 w 3976873"/>
              <a:gd name="connsiteY1124" fmla="*/ 1656871 h 3955845"/>
              <a:gd name="connsiteX1125" fmla="*/ 1026279 w 3976873"/>
              <a:gd name="connsiteY1125" fmla="*/ 1640051 h 3955845"/>
              <a:gd name="connsiteX1126" fmla="*/ 972718 w 3976873"/>
              <a:gd name="connsiteY1126" fmla="*/ 1725582 h 3955845"/>
              <a:gd name="connsiteX1127" fmla="*/ 948502 w 3976873"/>
              <a:gd name="connsiteY1127" fmla="*/ 1775088 h 3955845"/>
              <a:gd name="connsiteX1128" fmla="*/ 937646 w 3976873"/>
              <a:gd name="connsiteY1128" fmla="*/ 1831870 h 3955845"/>
              <a:gd name="connsiteX1129" fmla="*/ 928224 w 3976873"/>
              <a:gd name="connsiteY1129" fmla="*/ 1830557 h 3955845"/>
              <a:gd name="connsiteX1130" fmla="*/ 954705 w 3976873"/>
              <a:gd name="connsiteY1130" fmla="*/ 1723554 h 3955845"/>
              <a:gd name="connsiteX1131" fmla="*/ 918799 w 3976873"/>
              <a:gd name="connsiteY1131" fmla="*/ 1732381 h 3955845"/>
              <a:gd name="connsiteX1132" fmla="*/ 885159 w 3976873"/>
              <a:gd name="connsiteY1132" fmla="*/ 1819941 h 3955845"/>
              <a:gd name="connsiteX1133" fmla="*/ 876332 w 3976873"/>
              <a:gd name="connsiteY1133" fmla="*/ 1826501 h 3955845"/>
              <a:gd name="connsiteX1134" fmla="*/ 813705 w 3976873"/>
              <a:gd name="connsiteY1134" fmla="*/ 1870997 h 3955845"/>
              <a:gd name="connsiteX1135" fmla="*/ 816567 w 3976873"/>
              <a:gd name="connsiteY1135" fmla="*/ 1934460 h 3955845"/>
              <a:gd name="connsiteX1136" fmla="*/ 809648 w 3976873"/>
              <a:gd name="connsiteY1136" fmla="*/ 1948775 h 3955845"/>
              <a:gd name="connsiteX1137" fmla="*/ 811915 w 3976873"/>
              <a:gd name="connsiteY1137" fmla="*/ 2017724 h 3955845"/>
              <a:gd name="connsiteX1138" fmla="*/ 881341 w 3976873"/>
              <a:gd name="connsiteY1138" fmla="*/ 2167076 h 3955845"/>
              <a:gd name="connsiteX1139" fmla="*/ 914027 w 3976873"/>
              <a:gd name="connsiteY1139" fmla="*/ 2208111 h 3955845"/>
              <a:gd name="connsiteX1140" fmla="*/ 890647 w 3976873"/>
              <a:gd name="connsiteY1140" fmla="*/ 2172682 h 3955845"/>
              <a:gd name="connsiteX1141" fmla="*/ 846509 w 3976873"/>
              <a:gd name="connsiteY1141" fmla="*/ 2065321 h 3955845"/>
              <a:gd name="connsiteX1142" fmla="*/ 854859 w 3976873"/>
              <a:gd name="connsiteY1142" fmla="*/ 2061385 h 3955845"/>
              <a:gd name="connsiteX1143" fmla="*/ 869055 w 3976873"/>
              <a:gd name="connsiteY1143" fmla="*/ 2098245 h 3955845"/>
              <a:gd name="connsiteX1144" fmla="*/ 895895 w 3976873"/>
              <a:gd name="connsiteY1144" fmla="*/ 2158367 h 3955845"/>
              <a:gd name="connsiteX1145" fmla="*/ 916651 w 3976873"/>
              <a:gd name="connsiteY1145" fmla="*/ 2193438 h 3955845"/>
              <a:gd name="connsiteX1146" fmla="*/ 879195 w 3976873"/>
              <a:gd name="connsiteY1146" fmla="*/ 1984442 h 3955845"/>
              <a:gd name="connsiteX1147" fmla="*/ 889811 w 3976873"/>
              <a:gd name="connsiteY1147" fmla="*/ 1983010 h 3955845"/>
              <a:gd name="connsiteX1148" fmla="*/ 912477 w 3976873"/>
              <a:gd name="connsiteY1148" fmla="*/ 2133913 h 3955845"/>
              <a:gd name="connsiteX1149" fmla="*/ 928938 w 3976873"/>
              <a:gd name="connsiteY1149" fmla="*/ 2176619 h 3955845"/>
              <a:gd name="connsiteX1150" fmla="*/ 913073 w 3976873"/>
              <a:gd name="connsiteY1150" fmla="*/ 2090849 h 3955845"/>
              <a:gd name="connsiteX1151" fmla="*/ 903291 w 3976873"/>
              <a:gd name="connsiteY1151" fmla="*/ 1926228 h 3955845"/>
              <a:gd name="connsiteX1152" fmla="*/ 913788 w 3976873"/>
              <a:gd name="connsiteY1152" fmla="*/ 1925035 h 3955845"/>
              <a:gd name="connsiteX1153" fmla="*/ 914863 w 3976873"/>
              <a:gd name="connsiteY1153" fmla="*/ 2005914 h 3955845"/>
              <a:gd name="connsiteX1154" fmla="*/ 920230 w 3976873"/>
              <a:gd name="connsiteY1154" fmla="*/ 2051960 h 3955845"/>
              <a:gd name="connsiteX1155" fmla="*/ 918680 w 3976873"/>
              <a:gd name="connsiteY1155" fmla="*/ 2017009 h 3955845"/>
              <a:gd name="connsiteX1156" fmla="*/ 933233 w 3976873"/>
              <a:gd name="connsiteY1156" fmla="*/ 1910362 h 3955845"/>
              <a:gd name="connsiteX1157" fmla="*/ 942657 w 3976873"/>
              <a:gd name="connsiteY1157" fmla="*/ 1909170 h 3955845"/>
              <a:gd name="connsiteX1158" fmla="*/ 935260 w 3976873"/>
              <a:gd name="connsiteY1158" fmla="*/ 2014980 h 3955845"/>
              <a:gd name="connsiteX1159" fmla="*/ 935977 w 3976873"/>
              <a:gd name="connsiteY1159" fmla="*/ 2064963 h 3955845"/>
              <a:gd name="connsiteX1160" fmla="*/ 938481 w 3976873"/>
              <a:gd name="connsiteY1160" fmla="*/ 2060549 h 3955845"/>
              <a:gd name="connsiteX1161" fmla="*/ 948502 w 3976873"/>
              <a:gd name="connsiteY1161" fmla="*/ 1982056 h 3955845"/>
              <a:gd name="connsiteX1162" fmla="*/ 965441 w 3976873"/>
              <a:gd name="connsiteY1162" fmla="*/ 1874337 h 3955845"/>
              <a:gd name="connsiteX1163" fmla="*/ 976892 w 3976873"/>
              <a:gd name="connsiteY1163" fmla="*/ 1877796 h 3955845"/>
              <a:gd name="connsiteX1164" fmla="*/ 959954 w 3976873"/>
              <a:gd name="connsiteY1164" fmla="*/ 2029415 h 3955845"/>
              <a:gd name="connsiteX1165" fmla="*/ 971168 w 3976873"/>
              <a:gd name="connsiteY1165" fmla="*/ 2017009 h 3955845"/>
              <a:gd name="connsiteX1166" fmla="*/ 1006597 w 3976873"/>
              <a:gd name="connsiteY1166" fmla="*/ 1865867 h 3955845"/>
              <a:gd name="connsiteX1167" fmla="*/ 1018048 w 3976873"/>
              <a:gd name="connsiteY1167" fmla="*/ 1863719 h 3955845"/>
              <a:gd name="connsiteX1168" fmla="*/ 1010772 w 3976873"/>
              <a:gd name="connsiteY1168" fmla="*/ 1937919 h 3955845"/>
              <a:gd name="connsiteX1169" fmla="*/ 993355 w 3976873"/>
              <a:gd name="connsiteY1169" fmla="*/ 1994462 h 3955845"/>
              <a:gd name="connsiteX1170" fmla="*/ 1009937 w 3976873"/>
              <a:gd name="connsiteY1170" fmla="*/ 1978715 h 3955845"/>
              <a:gd name="connsiteX1171" fmla="*/ 1012442 w 3976873"/>
              <a:gd name="connsiteY1171" fmla="*/ 1975734 h 3955845"/>
              <a:gd name="connsiteX1172" fmla="*/ 1042265 w 3976873"/>
              <a:gd name="connsiteY1172" fmla="*/ 1792862 h 3955845"/>
              <a:gd name="connsiteX1173" fmla="*/ 1051569 w 3976873"/>
              <a:gd name="connsiteY1173" fmla="*/ 1790714 h 3955845"/>
              <a:gd name="connsiteX1174" fmla="*/ 1047394 w 3976873"/>
              <a:gd name="connsiteY1174" fmla="*/ 1891157 h 3955845"/>
              <a:gd name="connsiteX1175" fmla="*/ 1034868 w 3976873"/>
              <a:gd name="connsiteY1175" fmla="*/ 1946866 h 3955845"/>
              <a:gd name="connsiteX1176" fmla="*/ 1068032 w 3976873"/>
              <a:gd name="connsiteY1176" fmla="*/ 1887101 h 3955845"/>
              <a:gd name="connsiteX1177" fmla="*/ 1070178 w 3976873"/>
              <a:gd name="connsiteY1177" fmla="*/ 1878632 h 3955845"/>
              <a:gd name="connsiteX1178" fmla="*/ 1074354 w 3976873"/>
              <a:gd name="connsiteY1178" fmla="*/ 1857397 h 3955845"/>
              <a:gd name="connsiteX1179" fmla="*/ 1081630 w 3976873"/>
              <a:gd name="connsiteY1179" fmla="*/ 1795129 h 3955845"/>
              <a:gd name="connsiteX1180" fmla="*/ 1089623 w 3976873"/>
              <a:gd name="connsiteY1180" fmla="*/ 1788926 h 3955845"/>
              <a:gd name="connsiteX1181" fmla="*/ 1095230 w 3976873"/>
              <a:gd name="connsiteY1181" fmla="*/ 1837476 h 3955845"/>
              <a:gd name="connsiteX1182" fmla="*/ 1094036 w 3976873"/>
              <a:gd name="connsiteY1182" fmla="*/ 1846423 h 3955845"/>
              <a:gd name="connsiteX1183" fmla="*/ 1110976 w 3976873"/>
              <a:gd name="connsiteY1183" fmla="*/ 1825547 h 3955845"/>
              <a:gd name="connsiteX1184" fmla="*/ 1112168 w 3976873"/>
              <a:gd name="connsiteY1184" fmla="*/ 1823996 h 3955845"/>
              <a:gd name="connsiteX1185" fmla="*/ 1113004 w 3976873"/>
              <a:gd name="connsiteY1185" fmla="*/ 1822923 h 3955845"/>
              <a:gd name="connsiteX1186" fmla="*/ 1119803 w 3976873"/>
              <a:gd name="connsiteY1186" fmla="*/ 1793577 h 3955845"/>
              <a:gd name="connsiteX1187" fmla="*/ 1125887 w 3976873"/>
              <a:gd name="connsiteY1187" fmla="*/ 1766737 h 3955845"/>
              <a:gd name="connsiteX1188" fmla="*/ 1130659 w 3976873"/>
              <a:gd name="connsiteY1188" fmla="*/ 1759460 h 3955845"/>
              <a:gd name="connsiteX1189" fmla="*/ 1132805 w 3976873"/>
              <a:gd name="connsiteY1189" fmla="*/ 1759818 h 3955845"/>
              <a:gd name="connsiteX1190" fmla="*/ 1137100 w 3976873"/>
              <a:gd name="connsiteY1190" fmla="*/ 1764947 h 3955845"/>
              <a:gd name="connsiteX1191" fmla="*/ 1135550 w 3976873"/>
              <a:gd name="connsiteY1191" fmla="*/ 1797394 h 3955845"/>
              <a:gd name="connsiteX1192" fmla="*/ 1172768 w 3976873"/>
              <a:gd name="connsiteY1192" fmla="*/ 1758148 h 3955845"/>
              <a:gd name="connsiteX1193" fmla="*/ 1180761 w 3976873"/>
              <a:gd name="connsiteY1193" fmla="*/ 1739778 h 3955845"/>
              <a:gd name="connsiteX1194" fmla="*/ 1193048 w 3976873"/>
              <a:gd name="connsiteY1194" fmla="*/ 1697788 h 3955845"/>
              <a:gd name="connsiteX1195" fmla="*/ 1200562 w 3976873"/>
              <a:gd name="connsiteY1195" fmla="*/ 1695044 h 3955845"/>
              <a:gd name="connsiteX1196" fmla="*/ 1201517 w 3976873"/>
              <a:gd name="connsiteY1196" fmla="*/ 1727014 h 3955845"/>
              <a:gd name="connsiteX1197" fmla="*/ 1202591 w 3976873"/>
              <a:gd name="connsiteY1197" fmla="*/ 1725940 h 3955845"/>
              <a:gd name="connsiteX1198" fmla="*/ 1280129 w 3976873"/>
              <a:gd name="connsiteY1198" fmla="*/ 1624901 h 3955845"/>
              <a:gd name="connsiteX1199" fmla="*/ 1311741 w 3976873"/>
              <a:gd name="connsiteY1199" fmla="*/ 1528752 h 3955845"/>
              <a:gd name="connsiteX1200" fmla="*/ 1674214 w 3976873"/>
              <a:gd name="connsiteY1200" fmla="*/ 1639119 h 3955845"/>
              <a:gd name="connsiteX1201" fmla="*/ 1647424 w 3976873"/>
              <a:gd name="connsiteY1201" fmla="*/ 1689914 h 3955845"/>
              <a:gd name="connsiteX1202" fmla="*/ 1635734 w 3976873"/>
              <a:gd name="connsiteY1202" fmla="*/ 1698981 h 3955845"/>
              <a:gd name="connsiteX1203" fmla="*/ 1569885 w 3976873"/>
              <a:gd name="connsiteY1203" fmla="*/ 1733098 h 3955845"/>
              <a:gd name="connsiteX1204" fmla="*/ 1558792 w 3976873"/>
              <a:gd name="connsiteY1204" fmla="*/ 1774850 h 3955845"/>
              <a:gd name="connsiteX1205" fmla="*/ 1559388 w 3976873"/>
              <a:gd name="connsiteY1205" fmla="*/ 1784870 h 3955845"/>
              <a:gd name="connsiteX1206" fmla="*/ 1539466 w 3976873"/>
              <a:gd name="connsiteY1206" fmla="*/ 1803718 h 3955845"/>
              <a:gd name="connsiteX1207" fmla="*/ 1561654 w 3976873"/>
              <a:gd name="connsiteY1207" fmla="*/ 1867180 h 3955845"/>
              <a:gd name="connsiteX1208" fmla="*/ 1548055 w 3976873"/>
              <a:gd name="connsiteY1208" fmla="*/ 1880660 h 3955845"/>
              <a:gd name="connsiteX1209" fmla="*/ 1477794 w 3976873"/>
              <a:gd name="connsiteY1209" fmla="*/ 1847616 h 3955845"/>
              <a:gd name="connsiteX1210" fmla="*/ 1489485 w 3976873"/>
              <a:gd name="connsiteY1210" fmla="*/ 1950206 h 3955845"/>
              <a:gd name="connsiteX1211" fmla="*/ 1489961 w 3976873"/>
              <a:gd name="connsiteY1211" fmla="*/ 1951041 h 3955845"/>
              <a:gd name="connsiteX1212" fmla="*/ 1502964 w 3976873"/>
              <a:gd name="connsiteY1212" fmla="*/ 1972274 h 3955845"/>
              <a:gd name="connsiteX1213" fmla="*/ 1520141 w 3976873"/>
              <a:gd name="connsiteY1213" fmla="*/ 2066394 h 3955845"/>
              <a:gd name="connsiteX1214" fmla="*/ 1506185 w 3976873"/>
              <a:gd name="connsiteY1214" fmla="*/ 2064248 h 3955845"/>
              <a:gd name="connsiteX1215" fmla="*/ 1467773 w 3976873"/>
              <a:gd name="connsiteY1215" fmla="*/ 1943526 h 3955845"/>
              <a:gd name="connsiteX1216" fmla="*/ 1457752 w 3976873"/>
              <a:gd name="connsiteY1216" fmla="*/ 1934818 h 3955845"/>
              <a:gd name="connsiteX1217" fmla="*/ 1436876 w 3976873"/>
              <a:gd name="connsiteY1217" fmla="*/ 1922770 h 3955845"/>
              <a:gd name="connsiteX1218" fmla="*/ 1422085 w 3976873"/>
              <a:gd name="connsiteY1218" fmla="*/ 1928376 h 3955845"/>
              <a:gd name="connsiteX1219" fmla="*/ 1421965 w 3976873"/>
              <a:gd name="connsiteY1219" fmla="*/ 2028342 h 3955845"/>
              <a:gd name="connsiteX1220" fmla="*/ 1412303 w 3976873"/>
              <a:gd name="connsiteY1220" fmla="*/ 2025360 h 3955845"/>
              <a:gd name="connsiteX1221" fmla="*/ 1414092 w 3976873"/>
              <a:gd name="connsiteY1221" fmla="*/ 1981221 h 3955845"/>
              <a:gd name="connsiteX1222" fmla="*/ 1413138 w 3976873"/>
              <a:gd name="connsiteY1222" fmla="*/ 1976211 h 3955845"/>
              <a:gd name="connsiteX1223" fmla="*/ 1411229 w 3976873"/>
              <a:gd name="connsiteY1223" fmla="*/ 1973587 h 3955845"/>
              <a:gd name="connsiteX1224" fmla="*/ 1377829 w 3976873"/>
              <a:gd name="connsiteY1224" fmla="*/ 1962374 h 3955845"/>
              <a:gd name="connsiteX1225" fmla="*/ 1374011 w 3976873"/>
              <a:gd name="connsiteY1225" fmla="*/ 1973468 h 3955845"/>
              <a:gd name="connsiteX1226" fmla="*/ 1369717 w 3976873"/>
              <a:gd name="connsiteY1226" fmla="*/ 1985635 h 3955845"/>
              <a:gd name="connsiteX1227" fmla="*/ 1364587 w 3976873"/>
              <a:gd name="connsiteY1227" fmla="*/ 1992196 h 3955845"/>
              <a:gd name="connsiteX1228" fmla="*/ 1368285 w 3976873"/>
              <a:gd name="connsiteY1228" fmla="*/ 2019394 h 3955845"/>
              <a:gd name="connsiteX1229" fmla="*/ 1377708 w 3976873"/>
              <a:gd name="connsiteY1229" fmla="*/ 2038720 h 3955845"/>
              <a:gd name="connsiteX1230" fmla="*/ 1407769 w 3976873"/>
              <a:gd name="connsiteY1230" fmla="*/ 2123297 h 3955845"/>
              <a:gd name="connsiteX1231" fmla="*/ 1398584 w 3976873"/>
              <a:gd name="connsiteY1231" fmla="*/ 2124012 h 3955845"/>
              <a:gd name="connsiteX1232" fmla="*/ 1361843 w 3976873"/>
              <a:gd name="connsiteY1232" fmla="*/ 2043730 h 3955845"/>
              <a:gd name="connsiteX1233" fmla="*/ 1354925 w 3976873"/>
              <a:gd name="connsiteY1233" fmla="*/ 2063533 h 3955845"/>
              <a:gd name="connsiteX1234" fmla="*/ 1367927 w 3976873"/>
              <a:gd name="connsiteY1234" fmla="*/ 2085124 h 3955845"/>
              <a:gd name="connsiteX1235" fmla="*/ 1391189 w 3976873"/>
              <a:gd name="connsiteY1235" fmla="*/ 2134153 h 3955845"/>
              <a:gd name="connsiteX1236" fmla="*/ 1434013 w 3976873"/>
              <a:gd name="connsiteY1236" fmla="*/ 2252368 h 3955845"/>
              <a:gd name="connsiteX1237" fmla="*/ 1425545 w 3976873"/>
              <a:gd name="connsiteY1237" fmla="*/ 2257140 h 3955845"/>
              <a:gd name="connsiteX1238" fmla="*/ 1387014 w 3976873"/>
              <a:gd name="connsiteY1238" fmla="*/ 2159322 h 3955845"/>
              <a:gd name="connsiteX1239" fmla="*/ 1363991 w 3976873"/>
              <a:gd name="connsiteY1239" fmla="*/ 2106954 h 3955845"/>
              <a:gd name="connsiteX1240" fmla="*/ 1350272 w 3976873"/>
              <a:gd name="connsiteY1240" fmla="*/ 2084885 h 3955845"/>
              <a:gd name="connsiteX1241" fmla="*/ 1330590 w 3976873"/>
              <a:gd name="connsiteY1241" fmla="*/ 2110891 h 3955845"/>
              <a:gd name="connsiteX1242" fmla="*/ 1331901 w 3976873"/>
              <a:gd name="connsiteY1242" fmla="*/ 2111249 h 3955845"/>
              <a:gd name="connsiteX1243" fmla="*/ 1337985 w 3976873"/>
              <a:gd name="connsiteY1243" fmla="*/ 2122580 h 3955845"/>
              <a:gd name="connsiteX1244" fmla="*/ 1349078 w 3976873"/>
              <a:gd name="connsiteY1244" fmla="*/ 2149182 h 3955845"/>
              <a:gd name="connsiteX1245" fmla="*/ 1341564 w 3976873"/>
              <a:gd name="connsiteY1245" fmla="*/ 2154550 h 3955845"/>
              <a:gd name="connsiteX1246" fmla="*/ 1322357 w 3976873"/>
              <a:gd name="connsiteY1246" fmla="*/ 2118763 h 3955845"/>
              <a:gd name="connsiteX1247" fmla="*/ 1317706 w 3976873"/>
              <a:gd name="connsiteY1247" fmla="*/ 2120076 h 3955845"/>
              <a:gd name="connsiteX1248" fmla="*/ 1308282 w 3976873"/>
              <a:gd name="connsiteY1248" fmla="*/ 2168627 h 3955845"/>
              <a:gd name="connsiteX1249" fmla="*/ 1350868 w 3976873"/>
              <a:gd name="connsiteY1249" fmla="*/ 2262985 h 3955845"/>
              <a:gd name="connsiteX1250" fmla="*/ 1339178 w 3976873"/>
              <a:gd name="connsiteY1250" fmla="*/ 2265729 h 3955845"/>
              <a:gd name="connsiteX1251" fmla="*/ 1291342 w 3976873"/>
              <a:gd name="connsiteY1251" fmla="*/ 2168508 h 3955845"/>
              <a:gd name="connsiteX1252" fmla="*/ 1277744 w 3976873"/>
              <a:gd name="connsiteY1252" fmla="*/ 2188191 h 3955845"/>
              <a:gd name="connsiteX1253" fmla="*/ 1278101 w 3976873"/>
              <a:gd name="connsiteY1253" fmla="*/ 2190695 h 3955845"/>
              <a:gd name="connsiteX1254" fmla="*/ 1279771 w 3976873"/>
              <a:gd name="connsiteY1254" fmla="*/ 2196899 h 3955845"/>
              <a:gd name="connsiteX1255" fmla="*/ 1285616 w 3976873"/>
              <a:gd name="connsiteY1255" fmla="*/ 2211095 h 3955845"/>
              <a:gd name="connsiteX1256" fmla="*/ 1296830 w 3976873"/>
              <a:gd name="connsiteY1256" fmla="*/ 2246046 h 3955845"/>
              <a:gd name="connsiteX1257" fmla="*/ 1314722 w 3976873"/>
              <a:gd name="connsiteY1257" fmla="*/ 2284815 h 3955845"/>
              <a:gd name="connsiteX1258" fmla="*/ 1310190 w 3976873"/>
              <a:gd name="connsiteY1258" fmla="*/ 2289230 h 3955845"/>
              <a:gd name="connsiteX1259" fmla="*/ 1294086 w 3976873"/>
              <a:gd name="connsiteY1259" fmla="*/ 2273603 h 3955845"/>
              <a:gd name="connsiteX1260" fmla="*/ 1271422 w 3976873"/>
              <a:gd name="connsiteY1260" fmla="*/ 2216940 h 3955845"/>
              <a:gd name="connsiteX1261" fmla="*/ 1267604 w 3976873"/>
              <a:gd name="connsiteY1261" fmla="*/ 2202983 h 3955845"/>
              <a:gd name="connsiteX1262" fmla="*/ 1407055 w 3976873"/>
              <a:gd name="connsiteY1262" fmla="*/ 2529839 h 3955845"/>
              <a:gd name="connsiteX1263" fmla="*/ 1476362 w 3976873"/>
              <a:gd name="connsiteY1263" fmla="*/ 2603559 h 3955845"/>
              <a:gd name="connsiteX1264" fmla="*/ 1429599 w 3976873"/>
              <a:gd name="connsiteY1264" fmla="*/ 2530197 h 3955845"/>
              <a:gd name="connsiteX1265" fmla="*/ 1435087 w 3976873"/>
              <a:gd name="connsiteY1265" fmla="*/ 2526379 h 3955845"/>
              <a:gd name="connsiteX1266" fmla="*/ 1520500 w 3976873"/>
              <a:gd name="connsiteY1266" fmla="*/ 2627656 h 3955845"/>
              <a:gd name="connsiteX1267" fmla="*/ 1491989 w 3976873"/>
              <a:gd name="connsiteY1267" fmla="*/ 2581610 h 3955845"/>
              <a:gd name="connsiteX1268" fmla="*/ 1429719 w 3976873"/>
              <a:gd name="connsiteY1268" fmla="*/ 2433809 h 3955845"/>
              <a:gd name="connsiteX1269" fmla="*/ 1440216 w 3976873"/>
              <a:gd name="connsiteY1269" fmla="*/ 2432616 h 3955845"/>
              <a:gd name="connsiteX1270" fmla="*/ 1538750 w 3976873"/>
              <a:gd name="connsiteY1270" fmla="*/ 2630280 h 3955845"/>
              <a:gd name="connsiteX1271" fmla="*/ 1507735 w 3976873"/>
              <a:gd name="connsiteY1271" fmla="*/ 2549879 h 3955845"/>
              <a:gd name="connsiteX1272" fmla="*/ 1447732 w 3976873"/>
              <a:gd name="connsiteY1272" fmla="*/ 2346131 h 3955845"/>
              <a:gd name="connsiteX1273" fmla="*/ 1456440 w 3976873"/>
              <a:gd name="connsiteY1273" fmla="*/ 2345296 h 3955845"/>
              <a:gd name="connsiteX1274" fmla="*/ 1535411 w 3976873"/>
              <a:gd name="connsiteY1274" fmla="*/ 2576123 h 3955845"/>
              <a:gd name="connsiteX1275" fmla="*/ 1502845 w 3976873"/>
              <a:gd name="connsiteY1275" fmla="*/ 2453493 h 3955845"/>
              <a:gd name="connsiteX1276" fmla="*/ 1476124 w 3976873"/>
              <a:gd name="connsiteY1276" fmla="*/ 2264417 h 3955845"/>
              <a:gd name="connsiteX1277" fmla="*/ 1485667 w 3976873"/>
              <a:gd name="connsiteY1277" fmla="*/ 2264775 h 3955845"/>
              <a:gd name="connsiteX1278" fmla="*/ 1515130 w 3976873"/>
              <a:gd name="connsiteY1278" fmla="*/ 2449675 h 3955845"/>
              <a:gd name="connsiteX1279" fmla="*/ 1539824 w 3976873"/>
              <a:gd name="connsiteY1279" fmla="*/ 2552146 h 3955845"/>
              <a:gd name="connsiteX1280" fmla="*/ 1538035 w 3976873"/>
              <a:gd name="connsiteY1280" fmla="*/ 2535325 h 3955845"/>
              <a:gd name="connsiteX1281" fmla="*/ 1528731 w 3976873"/>
              <a:gd name="connsiteY1281" fmla="*/ 2495006 h 3955845"/>
              <a:gd name="connsiteX1282" fmla="*/ 1512745 w 3976873"/>
              <a:gd name="connsiteY1282" fmla="*/ 2399811 h 3955845"/>
              <a:gd name="connsiteX1283" fmla="*/ 1500459 w 3976873"/>
              <a:gd name="connsiteY1283" fmla="*/ 2255829 h 3955845"/>
              <a:gd name="connsiteX1284" fmla="*/ 1507616 w 3976873"/>
              <a:gd name="connsiteY1284" fmla="*/ 2254754 h 3955845"/>
              <a:gd name="connsiteX1285" fmla="*/ 1520977 w 3976873"/>
              <a:gd name="connsiteY1285" fmla="*/ 2361161 h 3955845"/>
              <a:gd name="connsiteX1286" fmla="*/ 1525749 w 3976873"/>
              <a:gd name="connsiteY1286" fmla="*/ 2192485 h 3955845"/>
              <a:gd name="connsiteX1287" fmla="*/ 1536603 w 3976873"/>
              <a:gd name="connsiteY1287" fmla="*/ 2191888 h 3955845"/>
              <a:gd name="connsiteX1288" fmla="*/ 1544715 w 3976873"/>
              <a:gd name="connsiteY1288" fmla="*/ 2307361 h 3955845"/>
              <a:gd name="connsiteX1289" fmla="*/ 1548413 w 3976873"/>
              <a:gd name="connsiteY1289" fmla="*/ 2292927 h 3955845"/>
              <a:gd name="connsiteX1290" fmla="*/ 1548413 w 3976873"/>
              <a:gd name="connsiteY1290" fmla="*/ 2286843 h 3955845"/>
              <a:gd name="connsiteX1291" fmla="*/ 1547100 w 3976873"/>
              <a:gd name="connsiteY1291" fmla="*/ 2223978 h 3955845"/>
              <a:gd name="connsiteX1292" fmla="*/ 1547698 w 3976873"/>
              <a:gd name="connsiteY1292" fmla="*/ 2163616 h 3955845"/>
              <a:gd name="connsiteX1293" fmla="*/ 1556883 w 3976873"/>
              <a:gd name="connsiteY1293" fmla="*/ 2163020 h 3955845"/>
              <a:gd name="connsiteX1294" fmla="*/ 1562847 w 3976873"/>
              <a:gd name="connsiteY1294" fmla="*/ 2233044 h 3955845"/>
              <a:gd name="connsiteX1295" fmla="*/ 1575134 w 3976873"/>
              <a:gd name="connsiteY1295" fmla="*/ 2100035 h 3955845"/>
              <a:gd name="connsiteX1296" fmla="*/ 1585274 w 3976873"/>
              <a:gd name="connsiteY1296" fmla="*/ 2096934 h 3955845"/>
              <a:gd name="connsiteX1297" fmla="*/ 1581100 w 3976873"/>
              <a:gd name="connsiteY1297" fmla="*/ 2190815 h 3955845"/>
              <a:gd name="connsiteX1298" fmla="*/ 1598157 w 3976873"/>
              <a:gd name="connsiteY1298" fmla="*/ 2153358 h 3955845"/>
              <a:gd name="connsiteX1299" fmla="*/ 1595414 w 3976873"/>
              <a:gd name="connsiteY1299" fmla="*/ 2138804 h 3955845"/>
              <a:gd name="connsiteX1300" fmla="*/ 1591954 w 3976873"/>
              <a:gd name="connsiteY1300" fmla="*/ 2116258 h 3955845"/>
              <a:gd name="connsiteX1301" fmla="*/ 1600186 w 3976873"/>
              <a:gd name="connsiteY1301" fmla="*/ 2114231 h 3955845"/>
              <a:gd name="connsiteX1302" fmla="*/ 1607581 w 3976873"/>
              <a:gd name="connsiteY1302" fmla="*/ 2133913 h 3955845"/>
              <a:gd name="connsiteX1303" fmla="*/ 1609609 w 3976873"/>
              <a:gd name="connsiteY1303" fmla="*/ 2129738 h 3955845"/>
              <a:gd name="connsiteX1304" fmla="*/ 1605076 w 3976873"/>
              <a:gd name="connsiteY1304" fmla="*/ 2072955 h 3955845"/>
              <a:gd name="connsiteX1305" fmla="*/ 1596725 w 3976873"/>
              <a:gd name="connsiteY1305" fmla="*/ 2008778 h 3955845"/>
              <a:gd name="connsiteX1306" fmla="*/ 1605672 w 3976873"/>
              <a:gd name="connsiteY1306" fmla="*/ 2004363 h 3955845"/>
              <a:gd name="connsiteX1307" fmla="*/ 1615932 w 3976873"/>
              <a:gd name="connsiteY1307" fmla="*/ 2042657 h 3955845"/>
              <a:gd name="connsiteX1308" fmla="*/ 1623923 w 3976873"/>
              <a:gd name="connsiteY1308" fmla="*/ 2085839 h 3955845"/>
              <a:gd name="connsiteX1309" fmla="*/ 1624998 w 3976873"/>
              <a:gd name="connsiteY1309" fmla="*/ 2098126 h 3955845"/>
              <a:gd name="connsiteX1310" fmla="*/ 1632156 w 3976873"/>
              <a:gd name="connsiteY1310" fmla="*/ 2082261 h 3955845"/>
              <a:gd name="connsiteX1311" fmla="*/ 1624640 w 3976873"/>
              <a:gd name="connsiteY1311" fmla="*/ 2028938 h 3955845"/>
              <a:gd name="connsiteX1312" fmla="*/ 1632275 w 3976873"/>
              <a:gd name="connsiteY1312" fmla="*/ 2028103 h 3955845"/>
              <a:gd name="connsiteX1313" fmla="*/ 1637882 w 3976873"/>
              <a:gd name="connsiteY1313" fmla="*/ 2043491 h 3955845"/>
              <a:gd name="connsiteX1314" fmla="*/ 1627622 w 3976873"/>
              <a:gd name="connsiteY1314" fmla="*/ 1980745 h 3955845"/>
              <a:gd name="connsiteX1315" fmla="*/ 1637524 w 3976873"/>
              <a:gd name="connsiteY1315" fmla="*/ 1976569 h 3955845"/>
              <a:gd name="connsiteX1316" fmla="*/ 1653747 w 3976873"/>
              <a:gd name="connsiteY1316" fmla="*/ 2028580 h 3955845"/>
              <a:gd name="connsiteX1317" fmla="*/ 1663290 w 3976873"/>
              <a:gd name="connsiteY1317" fmla="*/ 1998518 h 3955845"/>
              <a:gd name="connsiteX1318" fmla="*/ 1658518 w 3976873"/>
              <a:gd name="connsiteY1318" fmla="*/ 1960466 h 3955845"/>
              <a:gd name="connsiteX1319" fmla="*/ 1648856 w 3976873"/>
              <a:gd name="connsiteY1319" fmla="*/ 1905711 h 3955845"/>
              <a:gd name="connsiteX1320" fmla="*/ 1657683 w 3976873"/>
              <a:gd name="connsiteY1320" fmla="*/ 1903206 h 3955845"/>
              <a:gd name="connsiteX1321" fmla="*/ 1676532 w 3976873"/>
              <a:gd name="connsiteY1321" fmla="*/ 1950325 h 3955845"/>
              <a:gd name="connsiteX1322" fmla="*/ 1689892 w 3976873"/>
              <a:gd name="connsiteY1322" fmla="*/ 1893543 h 3955845"/>
              <a:gd name="connsiteX1323" fmla="*/ 1682257 w 3976873"/>
              <a:gd name="connsiteY1323" fmla="*/ 1852746 h 3955845"/>
              <a:gd name="connsiteX1324" fmla="*/ 1677843 w 3976873"/>
              <a:gd name="connsiteY1324" fmla="*/ 1826740 h 3955845"/>
              <a:gd name="connsiteX1325" fmla="*/ 1688102 w 3976873"/>
              <a:gd name="connsiteY1325" fmla="*/ 1823400 h 3955845"/>
              <a:gd name="connsiteX1326" fmla="*/ 1699793 w 3976873"/>
              <a:gd name="connsiteY1326" fmla="*/ 1851792 h 3955845"/>
              <a:gd name="connsiteX1327" fmla="*/ 1706950 w 3976873"/>
              <a:gd name="connsiteY1327" fmla="*/ 1712818 h 3955845"/>
              <a:gd name="connsiteX1328" fmla="*/ 1688460 w 3976873"/>
              <a:gd name="connsiteY1328" fmla="*/ 1656275 h 3955845"/>
              <a:gd name="connsiteX1329" fmla="*/ 1674214 w 3976873"/>
              <a:gd name="connsiteY1329" fmla="*/ 1639119 h 3955845"/>
              <a:gd name="connsiteX1330" fmla="*/ 2434980 w 3976873"/>
              <a:gd name="connsiteY1330" fmla="*/ 1779501 h 3955845"/>
              <a:gd name="connsiteX1331" fmla="*/ 2428418 w 3976873"/>
              <a:gd name="connsiteY1331" fmla="*/ 1829246 h 3955845"/>
              <a:gd name="connsiteX1332" fmla="*/ 2416489 w 3976873"/>
              <a:gd name="connsiteY1332" fmla="*/ 1824236 h 3955845"/>
              <a:gd name="connsiteX1333" fmla="*/ 2417205 w 3976873"/>
              <a:gd name="connsiteY1333" fmla="*/ 1822327 h 3955845"/>
              <a:gd name="connsiteX1334" fmla="*/ 2416966 w 3976873"/>
              <a:gd name="connsiteY1334" fmla="*/ 1822446 h 3955845"/>
              <a:gd name="connsiteX1335" fmla="*/ 2420306 w 3976873"/>
              <a:gd name="connsiteY1335" fmla="*/ 1790119 h 3955845"/>
              <a:gd name="connsiteX1336" fmla="*/ 2426032 w 3976873"/>
              <a:gd name="connsiteY1336" fmla="*/ 1776997 h 3955845"/>
              <a:gd name="connsiteX1337" fmla="*/ 2434980 w 3976873"/>
              <a:gd name="connsiteY1337" fmla="*/ 1779501 h 3955845"/>
              <a:gd name="connsiteX1338" fmla="*/ 2478043 w 3976873"/>
              <a:gd name="connsiteY1338" fmla="*/ 1790596 h 3955845"/>
              <a:gd name="connsiteX1339" fmla="*/ 2454781 w 3976873"/>
              <a:gd name="connsiteY1339" fmla="*/ 1834256 h 3955845"/>
              <a:gd name="connsiteX1340" fmla="*/ 2448100 w 3976873"/>
              <a:gd name="connsiteY1340" fmla="*/ 1831989 h 3955845"/>
              <a:gd name="connsiteX1341" fmla="*/ 2452753 w 3976873"/>
              <a:gd name="connsiteY1341" fmla="*/ 1818629 h 3955845"/>
              <a:gd name="connsiteX1342" fmla="*/ 2469095 w 3976873"/>
              <a:gd name="connsiteY1342" fmla="*/ 1788090 h 3955845"/>
              <a:gd name="connsiteX1343" fmla="*/ 2478043 w 3976873"/>
              <a:gd name="connsiteY1343" fmla="*/ 1790596 h 3955845"/>
              <a:gd name="connsiteX1344" fmla="*/ 2516693 w 3976873"/>
              <a:gd name="connsiteY1344" fmla="*/ 1793936 h 3955845"/>
              <a:gd name="connsiteX1345" fmla="*/ 2525282 w 3976873"/>
              <a:gd name="connsiteY1345" fmla="*/ 1796679 h 3955845"/>
              <a:gd name="connsiteX1346" fmla="*/ 2497606 w 3976873"/>
              <a:gd name="connsiteY1346" fmla="*/ 1826383 h 3955845"/>
              <a:gd name="connsiteX1347" fmla="*/ 2491761 w 3976873"/>
              <a:gd name="connsiteY1347" fmla="*/ 1818509 h 3955845"/>
              <a:gd name="connsiteX1348" fmla="*/ 2516693 w 3976873"/>
              <a:gd name="connsiteY1348" fmla="*/ 1793936 h 3955845"/>
              <a:gd name="connsiteX1349" fmla="*/ 2462355 w 3976873"/>
              <a:gd name="connsiteY1349" fmla="*/ 1751305 h 3955845"/>
              <a:gd name="connsiteX1350" fmla="*/ 2409689 w 3976873"/>
              <a:gd name="connsiteY1350" fmla="*/ 1753855 h 3955845"/>
              <a:gd name="connsiteX1351" fmla="*/ 2377957 w 3976873"/>
              <a:gd name="connsiteY1351" fmla="*/ 1763994 h 3955845"/>
              <a:gd name="connsiteX1352" fmla="*/ 2386427 w 3976873"/>
              <a:gd name="connsiteY1352" fmla="*/ 1782724 h 3955845"/>
              <a:gd name="connsiteX1353" fmla="*/ 2392035 w 3976873"/>
              <a:gd name="connsiteY1353" fmla="*/ 1800139 h 3955845"/>
              <a:gd name="connsiteX1354" fmla="*/ 2395613 w 3976873"/>
              <a:gd name="connsiteY1354" fmla="*/ 1821135 h 3955845"/>
              <a:gd name="connsiteX1355" fmla="*/ 2381537 w 3976873"/>
              <a:gd name="connsiteY1355" fmla="*/ 1828173 h 3955845"/>
              <a:gd name="connsiteX1356" fmla="*/ 2369011 w 3976873"/>
              <a:gd name="connsiteY1356" fmla="*/ 1798112 h 3955845"/>
              <a:gd name="connsiteX1357" fmla="*/ 2351476 w 3976873"/>
              <a:gd name="connsiteY1357" fmla="*/ 1800856 h 3955845"/>
              <a:gd name="connsiteX1358" fmla="*/ 2356247 w 3976873"/>
              <a:gd name="connsiteY1358" fmla="*/ 1900939 h 3955845"/>
              <a:gd name="connsiteX1359" fmla="*/ 2344079 w 3976873"/>
              <a:gd name="connsiteY1359" fmla="*/ 1902252 h 3955845"/>
              <a:gd name="connsiteX1360" fmla="*/ 2330360 w 3976873"/>
              <a:gd name="connsiteY1360" fmla="*/ 1819107 h 3955845"/>
              <a:gd name="connsiteX1361" fmla="*/ 2271909 w 3976873"/>
              <a:gd name="connsiteY1361" fmla="*/ 1796561 h 3955845"/>
              <a:gd name="connsiteX1362" fmla="*/ 2263320 w 3976873"/>
              <a:gd name="connsiteY1362" fmla="*/ 1803241 h 3955845"/>
              <a:gd name="connsiteX1363" fmla="*/ 2185662 w 3976873"/>
              <a:gd name="connsiteY1363" fmla="*/ 1828888 h 3955845"/>
              <a:gd name="connsiteX1364" fmla="*/ 2172183 w 3976873"/>
              <a:gd name="connsiteY1364" fmla="*/ 1903923 h 3955845"/>
              <a:gd name="connsiteX1365" fmla="*/ 2173614 w 3976873"/>
              <a:gd name="connsiteY1365" fmla="*/ 1926587 h 3955845"/>
              <a:gd name="connsiteX1366" fmla="*/ 2164547 w 3976873"/>
              <a:gd name="connsiteY1366" fmla="*/ 1931598 h 3955845"/>
              <a:gd name="connsiteX1367" fmla="*/ 2099654 w 3976873"/>
              <a:gd name="connsiteY1367" fmla="*/ 1927304 h 3955845"/>
              <a:gd name="connsiteX1368" fmla="*/ 2119336 w 3976873"/>
              <a:gd name="connsiteY1368" fmla="*/ 1983728 h 3955845"/>
              <a:gd name="connsiteX1369" fmla="*/ 2120768 w 3976873"/>
              <a:gd name="connsiteY1369" fmla="*/ 1986233 h 3955845"/>
              <a:gd name="connsiteX1370" fmla="*/ 2121007 w 3976873"/>
              <a:gd name="connsiteY1370" fmla="*/ 1988977 h 3955845"/>
              <a:gd name="connsiteX1371" fmla="*/ 2122930 w 3976873"/>
              <a:gd name="connsiteY1371" fmla="*/ 1999597 h 3955845"/>
              <a:gd name="connsiteX1372" fmla="*/ 2149041 w 3976873"/>
              <a:gd name="connsiteY1372" fmla="*/ 2007345 h 3955845"/>
              <a:gd name="connsiteX1373" fmla="*/ 2156197 w 3976873"/>
              <a:gd name="connsiteY1373" fmla="*/ 2011044 h 3955845"/>
              <a:gd name="connsiteX1374" fmla="*/ 2152738 w 3976873"/>
              <a:gd name="connsiteY1374" fmla="*/ 2005199 h 3955845"/>
              <a:gd name="connsiteX1375" fmla="*/ 2168483 w 3976873"/>
              <a:gd name="connsiteY1375" fmla="*/ 1969768 h 3955845"/>
              <a:gd name="connsiteX1376" fmla="*/ 2240654 w 3976873"/>
              <a:gd name="connsiteY1376" fmla="*/ 1989571 h 3955845"/>
              <a:gd name="connsiteX1377" fmla="*/ 2233855 w 3976873"/>
              <a:gd name="connsiteY1377" fmla="*/ 1960106 h 3955845"/>
              <a:gd name="connsiteX1378" fmla="*/ 2348494 w 3976873"/>
              <a:gd name="connsiteY1378" fmla="*/ 1947819 h 3955845"/>
              <a:gd name="connsiteX1379" fmla="*/ 2348851 w 3976873"/>
              <a:gd name="connsiteY1379" fmla="*/ 1941974 h 3955845"/>
              <a:gd name="connsiteX1380" fmla="*/ 2358036 w 3976873"/>
              <a:gd name="connsiteY1380" fmla="*/ 1930762 h 3955845"/>
              <a:gd name="connsiteX1381" fmla="*/ 2399387 w 3976873"/>
              <a:gd name="connsiteY1381" fmla="*/ 1936935 h 3955845"/>
              <a:gd name="connsiteX1382" fmla="*/ 2408861 w 3976873"/>
              <a:gd name="connsiteY1382" fmla="*/ 1941528 h 3955845"/>
              <a:gd name="connsiteX1383" fmla="*/ 2425555 w 3976873"/>
              <a:gd name="connsiteY1383" fmla="*/ 1920980 h 3955845"/>
              <a:gd name="connsiteX1384" fmla="*/ 2511563 w 3976873"/>
              <a:gd name="connsiteY1384" fmla="*/ 1850958 h 3955845"/>
              <a:gd name="connsiteX1385" fmla="*/ 2556058 w 3976873"/>
              <a:gd name="connsiteY1385" fmla="*/ 1798708 h 3955845"/>
              <a:gd name="connsiteX1386" fmla="*/ 2510012 w 3976873"/>
              <a:gd name="connsiteY1386" fmla="*/ 1767811 h 3955845"/>
              <a:gd name="connsiteX1387" fmla="*/ 2462355 w 3976873"/>
              <a:gd name="connsiteY1387" fmla="*/ 1751305 h 3955845"/>
              <a:gd name="connsiteX1388" fmla="*/ 2475286 w 3976873"/>
              <a:gd name="connsiteY1388" fmla="*/ 1736932 h 3955845"/>
              <a:gd name="connsiteX1389" fmla="*/ 2575384 w 3976873"/>
              <a:gd name="connsiteY1389" fmla="*/ 1783081 h 3955845"/>
              <a:gd name="connsiteX1390" fmla="*/ 2579082 w 3976873"/>
              <a:gd name="connsiteY1390" fmla="*/ 1796680 h 3955845"/>
              <a:gd name="connsiteX1391" fmla="*/ 2527905 w 3976873"/>
              <a:gd name="connsiteY1391" fmla="*/ 1860739 h 3955845"/>
              <a:gd name="connsiteX1392" fmla="*/ 2434979 w 3976873"/>
              <a:gd name="connsiteY1392" fmla="*/ 1940783 h 3955845"/>
              <a:gd name="connsiteX1393" fmla="*/ 2426250 w 3976873"/>
              <a:gd name="connsiteY1393" fmla="*/ 1949959 h 3955845"/>
              <a:gd name="connsiteX1394" fmla="*/ 2438319 w 3976873"/>
              <a:gd name="connsiteY1394" fmla="*/ 1955812 h 3955845"/>
              <a:gd name="connsiteX1395" fmla="*/ 2468858 w 3976873"/>
              <a:gd name="connsiteY1395" fmla="*/ 1963685 h 3955845"/>
              <a:gd name="connsiteX1396" fmla="*/ 2489017 w 3976873"/>
              <a:gd name="connsiteY1396" fmla="*/ 1951279 h 3955845"/>
              <a:gd name="connsiteX1397" fmla="*/ 2540073 w 3976873"/>
              <a:gd name="connsiteY1397" fmla="*/ 1980505 h 3955845"/>
              <a:gd name="connsiteX1398" fmla="*/ 2571089 w 3976873"/>
              <a:gd name="connsiteY1398" fmla="*/ 2022733 h 3955845"/>
              <a:gd name="connsiteX1399" fmla="*/ 2577053 w 3976873"/>
              <a:gd name="connsiteY1399" fmla="*/ 2017247 h 3955845"/>
              <a:gd name="connsiteX1400" fmla="*/ 2617732 w 3976873"/>
              <a:gd name="connsiteY1400" fmla="*/ 2016651 h 3955845"/>
              <a:gd name="connsiteX1401" fmla="*/ 2625248 w 3976873"/>
              <a:gd name="connsiteY1401" fmla="*/ 2019155 h 3955845"/>
              <a:gd name="connsiteX1402" fmla="*/ 2629661 w 3976873"/>
              <a:gd name="connsiteY1402" fmla="*/ 2010685 h 3955845"/>
              <a:gd name="connsiteX1403" fmla="*/ 2678331 w 3976873"/>
              <a:gd name="connsiteY1403" fmla="*/ 2007823 h 3955845"/>
              <a:gd name="connsiteX1404" fmla="*/ 2708035 w 3976873"/>
              <a:gd name="connsiteY1404" fmla="*/ 2033828 h 3955845"/>
              <a:gd name="connsiteX1405" fmla="*/ 2707318 w 3976873"/>
              <a:gd name="connsiteY1405" fmla="*/ 2028221 h 3955845"/>
              <a:gd name="connsiteX1406" fmla="*/ 2714357 w 3976873"/>
              <a:gd name="connsiteY1406" fmla="*/ 2016651 h 3955845"/>
              <a:gd name="connsiteX1407" fmla="*/ 2793566 w 3976873"/>
              <a:gd name="connsiteY1407" fmla="*/ 2057566 h 3955845"/>
              <a:gd name="connsiteX1408" fmla="*/ 2793566 w 3976873"/>
              <a:gd name="connsiteY1408" fmla="*/ 2057448 h 3955845"/>
              <a:gd name="connsiteX1409" fmla="*/ 2943037 w 3976873"/>
              <a:gd name="connsiteY1409" fmla="*/ 2142859 h 3955845"/>
              <a:gd name="connsiteX1410" fmla="*/ 3007453 w 3976873"/>
              <a:gd name="connsiteY1410" fmla="*/ 2148347 h 3955845"/>
              <a:gd name="connsiteX1411" fmla="*/ 3125432 w 3976873"/>
              <a:gd name="connsiteY1411" fmla="*/ 2349709 h 3955845"/>
              <a:gd name="connsiteX1412" fmla="*/ 3273352 w 3976873"/>
              <a:gd name="connsiteY1412" fmla="*/ 2670004 h 3955845"/>
              <a:gd name="connsiteX1413" fmla="*/ 3323228 w 3976873"/>
              <a:gd name="connsiteY1413" fmla="*/ 2739429 h 3955845"/>
              <a:gd name="connsiteX1414" fmla="*/ 3347271 w 3976873"/>
              <a:gd name="connsiteY1414" fmla="*/ 2765516 h 3955845"/>
              <a:gd name="connsiteX1415" fmla="*/ 3320948 w 3976873"/>
              <a:gd name="connsiteY1415" fmla="*/ 2850290 h 3955845"/>
              <a:gd name="connsiteX1416" fmla="*/ 3315604 w 3976873"/>
              <a:gd name="connsiteY1416" fmla="*/ 2847022 h 3955845"/>
              <a:gd name="connsiteX1417" fmla="*/ 3264405 w 3976873"/>
              <a:gd name="connsiteY1417" fmla="*/ 2809693 h 3955845"/>
              <a:gd name="connsiteX1418" fmla="*/ 3011032 w 3976873"/>
              <a:gd name="connsiteY1418" fmla="*/ 2659387 h 3955845"/>
              <a:gd name="connsiteX1419" fmla="*/ 2715192 w 3976873"/>
              <a:gd name="connsiteY1419" fmla="*/ 2601651 h 3955845"/>
              <a:gd name="connsiteX1420" fmla="*/ 2523254 w 3976873"/>
              <a:gd name="connsiteY1420" fmla="*/ 2554889 h 3955845"/>
              <a:gd name="connsiteX1421" fmla="*/ 2288968 w 3976873"/>
              <a:gd name="connsiteY1421" fmla="*/ 2464108 h 3955845"/>
              <a:gd name="connsiteX1422" fmla="*/ 2227099 w 3976873"/>
              <a:gd name="connsiteY1422" fmla="*/ 2433676 h 3955845"/>
              <a:gd name="connsiteX1423" fmla="*/ 2226637 w 3976873"/>
              <a:gd name="connsiteY1423" fmla="*/ 2439218 h 3955845"/>
              <a:gd name="connsiteX1424" fmla="*/ 2225504 w 3976873"/>
              <a:gd name="connsiteY1424" fmla="*/ 2469954 h 3955845"/>
              <a:gd name="connsiteX1425" fmla="*/ 2208564 w 3976873"/>
              <a:gd name="connsiteY1425" fmla="*/ 2547015 h 3955845"/>
              <a:gd name="connsiteX1426" fmla="*/ 2225981 w 3976873"/>
              <a:gd name="connsiteY1426" fmla="*/ 2703525 h 3955845"/>
              <a:gd name="connsiteX1427" fmla="*/ 2290040 w 3976873"/>
              <a:gd name="connsiteY1427" fmla="*/ 2860153 h 3955845"/>
              <a:gd name="connsiteX1428" fmla="*/ 2393942 w 3976873"/>
              <a:gd name="connsiteY1428" fmla="*/ 2997814 h 3955845"/>
              <a:gd name="connsiteX1429" fmla="*/ 2394194 w 3976873"/>
              <a:gd name="connsiteY1429" fmla="*/ 2998014 h 3955845"/>
              <a:gd name="connsiteX1430" fmla="*/ 2508489 w 3976873"/>
              <a:gd name="connsiteY1430" fmla="*/ 3017548 h 3955845"/>
              <a:gd name="connsiteX1431" fmla="*/ 2793327 w 3976873"/>
              <a:gd name="connsiteY1431" fmla="*/ 3036464 h 3955845"/>
              <a:gd name="connsiteX1432" fmla="*/ 3071469 w 3976873"/>
              <a:gd name="connsiteY1432" fmla="*/ 3033290 h 3955845"/>
              <a:gd name="connsiteX1433" fmla="*/ 3269421 w 3976873"/>
              <a:gd name="connsiteY1433" fmla="*/ 3016237 h 3955845"/>
              <a:gd name="connsiteX1434" fmla="*/ 3250316 w 3976873"/>
              <a:gd name="connsiteY1434" fmla="*/ 3077766 h 3955845"/>
              <a:gd name="connsiteX1435" fmla="*/ 3055528 w 3976873"/>
              <a:gd name="connsiteY1435" fmla="*/ 3091458 h 3955845"/>
              <a:gd name="connsiteX1436" fmla="*/ 2614271 w 3976873"/>
              <a:gd name="connsiteY1436" fmla="*/ 3080006 h 3955845"/>
              <a:gd name="connsiteX1437" fmla="*/ 2539647 w 3976873"/>
              <a:gd name="connsiteY1437" fmla="*/ 3070381 h 3955845"/>
              <a:gd name="connsiteX1438" fmla="*/ 2535660 w 3976873"/>
              <a:gd name="connsiteY1438" fmla="*/ 3070940 h 3955845"/>
              <a:gd name="connsiteX1439" fmla="*/ 2349807 w 3976873"/>
              <a:gd name="connsiteY1439" fmla="*/ 3128556 h 3955845"/>
              <a:gd name="connsiteX1440" fmla="*/ 2123274 w 3976873"/>
              <a:gd name="connsiteY1440" fmla="*/ 3240212 h 3955845"/>
              <a:gd name="connsiteX1441" fmla="*/ 1916782 w 3976873"/>
              <a:gd name="connsiteY1441" fmla="*/ 3394335 h 3955845"/>
              <a:gd name="connsiteX1442" fmla="*/ 1807632 w 3976873"/>
              <a:gd name="connsiteY1442" fmla="*/ 3471397 h 3955845"/>
              <a:gd name="connsiteX1443" fmla="*/ 1734029 w 3976873"/>
              <a:gd name="connsiteY1443" fmla="*/ 3538200 h 3955845"/>
              <a:gd name="connsiteX1444" fmla="*/ 1616528 w 3976873"/>
              <a:gd name="connsiteY1444" fmla="*/ 3600827 h 3955845"/>
              <a:gd name="connsiteX1445" fmla="*/ 1500697 w 3976873"/>
              <a:gd name="connsiteY1445" fmla="*/ 3628622 h 3955845"/>
              <a:gd name="connsiteX1446" fmla="*/ 1465029 w 3976873"/>
              <a:gd name="connsiteY1446" fmla="*/ 3613473 h 3955845"/>
              <a:gd name="connsiteX1447" fmla="*/ 1463359 w 3976873"/>
              <a:gd name="connsiteY1447" fmla="*/ 3603929 h 3955845"/>
              <a:gd name="connsiteX1448" fmla="*/ 1466700 w 3976873"/>
              <a:gd name="connsiteY1448" fmla="*/ 3590448 h 3955845"/>
              <a:gd name="connsiteX1449" fmla="*/ 1448567 w 3976873"/>
              <a:gd name="connsiteY1449" fmla="*/ 3578996 h 3955845"/>
              <a:gd name="connsiteX1450" fmla="*/ 1463956 w 3976873"/>
              <a:gd name="connsiteY1450" fmla="*/ 3502294 h 3955845"/>
              <a:gd name="connsiteX1451" fmla="*/ 1484473 w 3976873"/>
              <a:gd name="connsiteY1451" fmla="*/ 3483804 h 3955845"/>
              <a:gd name="connsiteX1452" fmla="*/ 1463837 w 3976873"/>
              <a:gd name="connsiteY1452" fmla="*/ 3470801 h 3955845"/>
              <a:gd name="connsiteX1453" fmla="*/ 1463121 w 3976873"/>
              <a:gd name="connsiteY1453" fmla="*/ 3449686 h 3955845"/>
              <a:gd name="connsiteX1454" fmla="*/ 1473856 w 3976873"/>
              <a:gd name="connsiteY1454" fmla="*/ 3435491 h 3955845"/>
              <a:gd name="connsiteX1455" fmla="*/ 1478152 w 3976873"/>
              <a:gd name="connsiteY1455" fmla="*/ 3423681 h 3955845"/>
              <a:gd name="connsiteX1456" fmla="*/ 1491989 w 3976873"/>
              <a:gd name="connsiteY1456" fmla="*/ 3411037 h 3955845"/>
              <a:gd name="connsiteX1457" fmla="*/ 1465745 w 3976873"/>
              <a:gd name="connsiteY1457" fmla="*/ 3391949 h 3955845"/>
              <a:gd name="connsiteX1458" fmla="*/ 1466938 w 3976873"/>
              <a:gd name="connsiteY1458" fmla="*/ 3381333 h 3955845"/>
              <a:gd name="connsiteX1459" fmla="*/ 1462524 w 3976873"/>
              <a:gd name="connsiteY1459" fmla="*/ 3365230 h 3955845"/>
              <a:gd name="connsiteX1460" fmla="*/ 1461451 w 3976873"/>
              <a:gd name="connsiteY1460" fmla="*/ 3347812 h 3955845"/>
              <a:gd name="connsiteX1461" fmla="*/ 1500220 w 3976873"/>
              <a:gd name="connsiteY1461" fmla="*/ 3326817 h 3955845"/>
              <a:gd name="connsiteX1462" fmla="*/ 1480776 w 3976873"/>
              <a:gd name="connsiteY1462" fmla="*/ 3299500 h 3955845"/>
              <a:gd name="connsiteX1463" fmla="*/ 1500101 w 3976873"/>
              <a:gd name="connsiteY1463" fmla="*/ 3273375 h 3955845"/>
              <a:gd name="connsiteX1464" fmla="*/ 1483401 w 3976873"/>
              <a:gd name="connsiteY1464" fmla="*/ 3243075 h 3955845"/>
              <a:gd name="connsiteX1465" fmla="*/ 1521096 w 3976873"/>
              <a:gd name="connsiteY1465" fmla="*/ 3166968 h 3955845"/>
              <a:gd name="connsiteX1466" fmla="*/ 1581934 w 3976873"/>
              <a:gd name="connsiteY1466" fmla="*/ 3160884 h 3955845"/>
              <a:gd name="connsiteX1467" fmla="*/ 1580860 w 3976873"/>
              <a:gd name="connsiteY1467" fmla="*/ 3107561 h 3955845"/>
              <a:gd name="connsiteX1468" fmla="*/ 1619750 w 3976873"/>
              <a:gd name="connsiteY1468" fmla="*/ 3094440 h 3955845"/>
              <a:gd name="connsiteX1469" fmla="*/ 1602094 w 3976873"/>
              <a:gd name="connsiteY1469" fmla="*/ 3073684 h 3955845"/>
              <a:gd name="connsiteX1470" fmla="*/ 1603048 w 3976873"/>
              <a:gd name="connsiteY1470" fmla="*/ 3064736 h 3955845"/>
              <a:gd name="connsiteX1471" fmla="*/ 1661858 w 3976873"/>
              <a:gd name="connsiteY1471" fmla="*/ 3030500 h 3955845"/>
              <a:gd name="connsiteX1472" fmla="*/ 1749298 w 3976873"/>
              <a:gd name="connsiteY1472" fmla="*/ 2975745 h 3955845"/>
              <a:gd name="connsiteX1473" fmla="*/ 1863221 w 3976873"/>
              <a:gd name="connsiteY1473" fmla="*/ 2968350 h 3955845"/>
              <a:gd name="connsiteX1474" fmla="*/ 1998139 w 3976873"/>
              <a:gd name="connsiteY1474" fmla="*/ 2988391 h 3955845"/>
              <a:gd name="connsiteX1475" fmla="*/ 2148205 w 3976873"/>
              <a:gd name="connsiteY1475" fmla="*/ 3017020 h 3955845"/>
              <a:gd name="connsiteX1476" fmla="*/ 2232200 w 3976873"/>
              <a:gd name="connsiteY1476" fmla="*/ 3023908 h 3955845"/>
              <a:gd name="connsiteX1477" fmla="*/ 2296463 w 3976873"/>
              <a:gd name="connsiteY1477" fmla="*/ 3031288 h 3955845"/>
              <a:gd name="connsiteX1478" fmla="*/ 2179936 w 3976873"/>
              <a:gd name="connsiteY1478" fmla="*/ 3007179 h 3955845"/>
              <a:gd name="connsiteX1479" fmla="*/ 1763135 w 3976873"/>
              <a:gd name="connsiteY1479" fmla="*/ 2865641 h 3955845"/>
              <a:gd name="connsiteX1480" fmla="*/ 1694893 w 3976873"/>
              <a:gd name="connsiteY1480" fmla="*/ 2832748 h 3955845"/>
              <a:gd name="connsiteX1481" fmla="*/ 1619540 w 3976873"/>
              <a:gd name="connsiteY1481" fmla="*/ 2835654 h 3955845"/>
              <a:gd name="connsiteX1482" fmla="*/ 1543164 w 3976873"/>
              <a:gd name="connsiteY1482" fmla="*/ 2832954 h 3955845"/>
              <a:gd name="connsiteX1483" fmla="*/ 1363274 w 3976873"/>
              <a:gd name="connsiteY1483" fmla="*/ 2836414 h 3955845"/>
              <a:gd name="connsiteX1484" fmla="*/ 1191019 w 3976873"/>
              <a:gd name="connsiteY1484" fmla="*/ 2901546 h 3955845"/>
              <a:gd name="connsiteX1485" fmla="*/ 1076262 w 3976873"/>
              <a:gd name="connsiteY1485" fmla="*/ 2939004 h 3955845"/>
              <a:gd name="connsiteX1486" fmla="*/ 925359 w 3976873"/>
              <a:gd name="connsiteY1486" fmla="*/ 2967276 h 3955845"/>
              <a:gd name="connsiteX1487" fmla="*/ 787699 w 3976873"/>
              <a:gd name="connsiteY1487" fmla="*/ 2971809 h 3955845"/>
              <a:gd name="connsiteX1488" fmla="*/ 560808 w 3976873"/>
              <a:gd name="connsiteY1488" fmla="*/ 2923258 h 3955845"/>
              <a:gd name="connsiteX1489" fmla="*/ 557468 w 3976873"/>
              <a:gd name="connsiteY1489" fmla="*/ 2915146 h 3955845"/>
              <a:gd name="connsiteX1490" fmla="*/ 597311 w 3976873"/>
              <a:gd name="connsiteY1490" fmla="*/ 2856693 h 3955845"/>
              <a:gd name="connsiteX1491" fmla="*/ 601487 w 3976873"/>
              <a:gd name="connsiteY1491" fmla="*/ 2839993 h 3955845"/>
              <a:gd name="connsiteX1492" fmla="*/ 641687 w 3976873"/>
              <a:gd name="connsiteY1492" fmla="*/ 2827467 h 3955845"/>
              <a:gd name="connsiteX1493" fmla="*/ 640137 w 3976873"/>
              <a:gd name="connsiteY1493" fmla="*/ 2819117 h 3955845"/>
              <a:gd name="connsiteX1494" fmla="*/ 672703 w 3976873"/>
              <a:gd name="connsiteY1494" fmla="*/ 2789533 h 3955845"/>
              <a:gd name="connsiteX1495" fmla="*/ 705865 w 3976873"/>
              <a:gd name="connsiteY1495" fmla="*/ 2775337 h 3955845"/>
              <a:gd name="connsiteX1496" fmla="*/ 710757 w 3976873"/>
              <a:gd name="connsiteY1496" fmla="*/ 2774979 h 3955845"/>
              <a:gd name="connsiteX1497" fmla="*/ 707058 w 3976873"/>
              <a:gd name="connsiteY1497" fmla="*/ 2773071 h 3955845"/>
              <a:gd name="connsiteX1498" fmla="*/ 703837 w 3976873"/>
              <a:gd name="connsiteY1498" fmla="*/ 2749571 h 3955845"/>
              <a:gd name="connsiteX1499" fmla="*/ 747736 w 3976873"/>
              <a:gd name="connsiteY1499" fmla="*/ 2736569 h 3955845"/>
              <a:gd name="connsiteX1500" fmla="*/ 734734 w 3976873"/>
              <a:gd name="connsiteY1500" fmla="*/ 2723446 h 3955845"/>
              <a:gd name="connsiteX1501" fmla="*/ 790322 w 3976873"/>
              <a:gd name="connsiteY1501" fmla="*/ 2680143 h 3955845"/>
              <a:gd name="connsiteX1502" fmla="*/ 788653 w 3976873"/>
              <a:gd name="connsiteY1502" fmla="*/ 2677042 h 3955845"/>
              <a:gd name="connsiteX1503" fmla="*/ 789845 w 3976873"/>
              <a:gd name="connsiteY1503" fmla="*/ 2668334 h 3955845"/>
              <a:gd name="connsiteX1504" fmla="*/ 839590 w 3976873"/>
              <a:gd name="connsiteY1504" fmla="*/ 2655570 h 3955845"/>
              <a:gd name="connsiteX1505" fmla="*/ 857960 w 3976873"/>
              <a:gd name="connsiteY1505" fmla="*/ 2649844 h 3955845"/>
              <a:gd name="connsiteX1506" fmla="*/ 864522 w 3976873"/>
              <a:gd name="connsiteY1506" fmla="*/ 2636841 h 3955845"/>
              <a:gd name="connsiteX1507" fmla="*/ 900427 w 3976873"/>
              <a:gd name="connsiteY1507" fmla="*/ 2635648 h 3955845"/>
              <a:gd name="connsiteX1508" fmla="*/ 930130 w 3976873"/>
              <a:gd name="connsiteY1508" fmla="*/ 2647577 h 3955845"/>
              <a:gd name="connsiteX1509" fmla="*/ 931443 w 3976873"/>
              <a:gd name="connsiteY1509" fmla="*/ 2642805 h 3955845"/>
              <a:gd name="connsiteX1510" fmla="*/ 952319 w 3976873"/>
              <a:gd name="connsiteY1510" fmla="*/ 2629445 h 3955845"/>
              <a:gd name="connsiteX1511" fmla="*/ 956972 w 3976873"/>
              <a:gd name="connsiteY1511" fmla="*/ 2628253 h 3955845"/>
              <a:gd name="connsiteX1512" fmla="*/ 956495 w 3976873"/>
              <a:gd name="connsiteY1512" fmla="*/ 2622406 h 3955845"/>
              <a:gd name="connsiteX1513" fmla="*/ 980830 w 3976873"/>
              <a:gd name="connsiteY1513" fmla="*/ 2605229 h 3955845"/>
              <a:gd name="connsiteX1514" fmla="*/ 1004568 w 3976873"/>
              <a:gd name="connsiteY1514" fmla="*/ 2609166 h 3955845"/>
              <a:gd name="connsiteX1515" fmla="*/ 1002421 w 3976873"/>
              <a:gd name="connsiteY1515" fmla="*/ 2606541 h 3955845"/>
              <a:gd name="connsiteX1516" fmla="*/ 1002302 w 3976873"/>
              <a:gd name="connsiteY1516" fmla="*/ 2598191 h 3955845"/>
              <a:gd name="connsiteX1517" fmla="*/ 1056579 w 3976873"/>
              <a:gd name="connsiteY1517" fmla="*/ 2593897 h 3955845"/>
              <a:gd name="connsiteX1518" fmla="*/ 1161674 w 3976873"/>
              <a:gd name="connsiteY1518" fmla="*/ 2590199 h 3955845"/>
              <a:gd name="connsiteX1519" fmla="*/ 1196864 w 3976873"/>
              <a:gd name="connsiteY1519" fmla="*/ 2572305 h 3955845"/>
              <a:gd name="connsiteX1520" fmla="*/ 1322955 w 3976873"/>
              <a:gd name="connsiteY1520" fmla="*/ 2638869 h 3955845"/>
              <a:gd name="connsiteX1521" fmla="*/ 1502845 w 3976873"/>
              <a:gd name="connsiteY1521" fmla="*/ 2757564 h 3955845"/>
              <a:gd name="connsiteX1522" fmla="*/ 1599901 w 3976873"/>
              <a:gd name="connsiteY1522" fmla="*/ 2791129 h 3955845"/>
              <a:gd name="connsiteX1523" fmla="*/ 1625593 w 3976873"/>
              <a:gd name="connsiteY1523" fmla="*/ 2797382 h 3955845"/>
              <a:gd name="connsiteX1524" fmla="*/ 1544550 w 3976873"/>
              <a:gd name="connsiteY1524" fmla="*/ 2752628 h 3955845"/>
              <a:gd name="connsiteX1525" fmla="*/ 1335002 w 3976873"/>
              <a:gd name="connsiteY1525" fmla="*/ 2623243 h 3955845"/>
              <a:gd name="connsiteX1526" fmla="*/ 1143541 w 3976873"/>
              <a:gd name="connsiteY1526" fmla="*/ 2495602 h 3955845"/>
              <a:gd name="connsiteX1527" fmla="*/ 1010160 w 3976873"/>
              <a:gd name="connsiteY1527" fmla="*/ 2388185 h 3955845"/>
              <a:gd name="connsiteX1528" fmla="*/ 1010294 w 3976873"/>
              <a:gd name="connsiteY1528" fmla="*/ 2390701 h 3955845"/>
              <a:gd name="connsiteX1529" fmla="*/ 1001825 w 3976873"/>
              <a:gd name="connsiteY1529" fmla="*/ 2394681 h 3955845"/>
              <a:gd name="connsiteX1530" fmla="*/ 819310 w 3976873"/>
              <a:gd name="connsiteY1530" fmla="*/ 2359490 h 3955845"/>
              <a:gd name="connsiteX1531" fmla="*/ 620215 w 3976873"/>
              <a:gd name="connsiteY1531" fmla="*/ 2332650 h 3955845"/>
              <a:gd name="connsiteX1532" fmla="*/ 434837 w 3976873"/>
              <a:gd name="connsiteY1532" fmla="*/ 2287559 h 3955845"/>
              <a:gd name="connsiteX1533" fmla="*/ 284889 w 3976873"/>
              <a:gd name="connsiteY1533" fmla="*/ 2222426 h 3955845"/>
              <a:gd name="connsiteX1534" fmla="*/ 199716 w 3976873"/>
              <a:gd name="connsiteY1534" fmla="*/ 2174710 h 3955845"/>
              <a:gd name="connsiteX1535" fmla="*/ 132675 w 3976873"/>
              <a:gd name="connsiteY1535" fmla="*/ 2137968 h 3955845"/>
              <a:gd name="connsiteX1536" fmla="*/ 113230 w 3976873"/>
              <a:gd name="connsiteY1536" fmla="*/ 2129380 h 3955845"/>
              <a:gd name="connsiteX1537" fmla="*/ 120985 w 3976873"/>
              <a:gd name="connsiteY1537" fmla="*/ 2079398 h 3955845"/>
              <a:gd name="connsiteX1538" fmla="*/ 143412 w 3976873"/>
              <a:gd name="connsiteY1538" fmla="*/ 2072120 h 3955845"/>
              <a:gd name="connsiteX1539" fmla="*/ 169893 w 3976873"/>
              <a:gd name="connsiteY1539" fmla="*/ 2052556 h 3955845"/>
              <a:gd name="connsiteX1540" fmla="*/ 186236 w 3976873"/>
              <a:gd name="connsiteY1540" fmla="*/ 2041940 h 3955845"/>
              <a:gd name="connsiteX1541" fmla="*/ 216297 w 3976873"/>
              <a:gd name="connsiteY1541" fmla="*/ 2040986 h 3955845"/>
              <a:gd name="connsiteX1542" fmla="*/ 228703 w 3976873"/>
              <a:gd name="connsiteY1542" fmla="*/ 2032516 h 3955845"/>
              <a:gd name="connsiteX1543" fmla="*/ 229778 w 3976873"/>
              <a:gd name="connsiteY1543" fmla="*/ 2025836 h 3955845"/>
              <a:gd name="connsiteX1544" fmla="*/ 295506 w 3976873"/>
              <a:gd name="connsiteY1544" fmla="*/ 2030728 h 3955845"/>
              <a:gd name="connsiteX1545" fmla="*/ 285844 w 3976873"/>
              <a:gd name="connsiteY1545" fmla="*/ 2014265 h 3955845"/>
              <a:gd name="connsiteX1546" fmla="*/ 287633 w 3976873"/>
              <a:gd name="connsiteY1546" fmla="*/ 2006034 h 3955845"/>
              <a:gd name="connsiteX1547" fmla="*/ 311968 w 3976873"/>
              <a:gd name="connsiteY1547" fmla="*/ 1983249 h 3955845"/>
              <a:gd name="connsiteX1548" fmla="*/ 320795 w 3976873"/>
              <a:gd name="connsiteY1548" fmla="*/ 1975496 h 3955845"/>
              <a:gd name="connsiteX1549" fmla="*/ 356582 w 3976873"/>
              <a:gd name="connsiteY1549" fmla="*/ 1983368 h 3955845"/>
              <a:gd name="connsiteX1550" fmla="*/ 409547 w 3976873"/>
              <a:gd name="connsiteY1550" fmla="*/ 2011164 h 3955845"/>
              <a:gd name="connsiteX1551" fmla="*/ 441040 w 3976873"/>
              <a:gd name="connsiteY1551" fmla="*/ 2030607 h 3955845"/>
              <a:gd name="connsiteX1552" fmla="*/ 442830 w 3976873"/>
              <a:gd name="connsiteY1552" fmla="*/ 2008658 h 3955845"/>
              <a:gd name="connsiteX1553" fmla="*/ 446289 w 3976873"/>
              <a:gd name="connsiteY1553" fmla="*/ 2000546 h 3955845"/>
              <a:gd name="connsiteX1554" fmla="*/ 504742 w 3976873"/>
              <a:gd name="connsiteY1554" fmla="*/ 2023570 h 3955845"/>
              <a:gd name="connsiteX1555" fmla="*/ 511183 w 3976873"/>
              <a:gd name="connsiteY1555" fmla="*/ 2028461 h 3955845"/>
              <a:gd name="connsiteX1556" fmla="*/ 509871 w 3976873"/>
              <a:gd name="connsiteY1556" fmla="*/ 2014623 h 3955845"/>
              <a:gd name="connsiteX1557" fmla="*/ 618067 w 3976873"/>
              <a:gd name="connsiteY1557" fmla="*/ 2020587 h 3955845"/>
              <a:gd name="connsiteX1558" fmla="*/ 696561 w 3976873"/>
              <a:gd name="connsiteY1558" fmla="*/ 2103733 h 3955845"/>
              <a:gd name="connsiteX1559" fmla="*/ 794975 w 3976873"/>
              <a:gd name="connsiteY1559" fmla="*/ 2198449 h 3955845"/>
              <a:gd name="connsiteX1560" fmla="*/ 899638 w 3976873"/>
              <a:gd name="connsiteY1560" fmla="*/ 2289229 h 3955845"/>
              <a:gd name="connsiteX1561" fmla="*/ 926528 w 3976873"/>
              <a:gd name="connsiteY1561" fmla="*/ 2311096 h 3955845"/>
              <a:gd name="connsiteX1562" fmla="*/ 876211 w 3976873"/>
              <a:gd name="connsiteY1562" fmla="*/ 2257707 h 3955845"/>
              <a:gd name="connsiteX1563" fmla="*/ 792112 w 3976873"/>
              <a:gd name="connsiteY1563" fmla="*/ 2159442 h 3955845"/>
              <a:gd name="connsiteX1564" fmla="*/ 681451 w 3976873"/>
              <a:gd name="connsiteY1564" fmla="*/ 2022780 h 3955845"/>
              <a:gd name="connsiteX1565" fmla="*/ 674939 w 3976873"/>
              <a:gd name="connsiteY1565" fmla="*/ 2020751 h 3955845"/>
              <a:gd name="connsiteX1566" fmla="*/ 661251 w 3976873"/>
              <a:gd name="connsiteY1566" fmla="*/ 2006034 h 3955845"/>
              <a:gd name="connsiteX1567" fmla="*/ 549475 w 3976873"/>
              <a:gd name="connsiteY1567" fmla="*/ 1917521 h 3955845"/>
              <a:gd name="connsiteX1568" fmla="*/ 413365 w 3976873"/>
              <a:gd name="connsiteY1568" fmla="*/ 1831751 h 3955845"/>
              <a:gd name="connsiteX1569" fmla="*/ 208662 w 3976873"/>
              <a:gd name="connsiteY1569" fmla="*/ 1724748 h 3955845"/>
              <a:gd name="connsiteX1570" fmla="*/ 110367 w 3976873"/>
              <a:gd name="connsiteY1570" fmla="*/ 1657587 h 3955845"/>
              <a:gd name="connsiteX1571" fmla="*/ 19468 w 3976873"/>
              <a:gd name="connsiteY1571" fmla="*/ 1586728 h 3955845"/>
              <a:gd name="connsiteX1572" fmla="*/ 1693 w 3976873"/>
              <a:gd name="connsiteY1572" fmla="*/ 1537701 h 3955845"/>
              <a:gd name="connsiteX1573" fmla="*/ 22330 w 3976873"/>
              <a:gd name="connsiteY1573" fmla="*/ 1509548 h 3955845"/>
              <a:gd name="connsiteX1574" fmla="*/ 31039 w 3976873"/>
              <a:gd name="connsiteY1574" fmla="*/ 1504179 h 3955845"/>
              <a:gd name="connsiteX1575" fmla="*/ 64441 w 3976873"/>
              <a:gd name="connsiteY1575" fmla="*/ 1513484 h 3955845"/>
              <a:gd name="connsiteX1576" fmla="*/ 59788 w 3976873"/>
              <a:gd name="connsiteY1576" fmla="*/ 1505014 h 3955845"/>
              <a:gd name="connsiteX1577" fmla="*/ 69450 w 3976873"/>
              <a:gd name="connsiteY1577" fmla="*/ 1470659 h 3955845"/>
              <a:gd name="connsiteX1578" fmla="*/ 75892 w 3976873"/>
              <a:gd name="connsiteY1578" fmla="*/ 1465410 h 3955845"/>
              <a:gd name="connsiteX1579" fmla="*/ 144246 w 3976873"/>
              <a:gd name="connsiteY1579" fmla="*/ 1465291 h 3955845"/>
              <a:gd name="connsiteX1580" fmla="*/ 151999 w 3976873"/>
              <a:gd name="connsiteY1580" fmla="*/ 1472448 h 3955845"/>
              <a:gd name="connsiteX1581" fmla="*/ 170012 w 3976873"/>
              <a:gd name="connsiteY1581" fmla="*/ 1388349 h 3955845"/>
              <a:gd name="connsiteX1582" fmla="*/ 179318 w 3976873"/>
              <a:gd name="connsiteY1582" fmla="*/ 1388349 h 3955845"/>
              <a:gd name="connsiteX1583" fmla="*/ 229539 w 3976873"/>
              <a:gd name="connsiteY1583" fmla="*/ 1395029 h 3955845"/>
              <a:gd name="connsiteX1584" fmla="*/ 264490 w 3976873"/>
              <a:gd name="connsiteY1584" fmla="*/ 1412326 h 3955845"/>
              <a:gd name="connsiteX1585" fmla="*/ 298727 w 3976873"/>
              <a:gd name="connsiteY1585" fmla="*/ 1399443 h 3955845"/>
              <a:gd name="connsiteX1586" fmla="*/ 405253 w 3976873"/>
              <a:gd name="connsiteY1586" fmla="*/ 1458492 h 3955845"/>
              <a:gd name="connsiteX1587" fmla="*/ 525737 w 3976873"/>
              <a:gd name="connsiteY1587" fmla="*/ 1671663 h 3955845"/>
              <a:gd name="connsiteX1588" fmla="*/ 554724 w 3976873"/>
              <a:gd name="connsiteY1588" fmla="*/ 1730354 h 3955845"/>
              <a:gd name="connsiteX1589" fmla="*/ 528480 w 3976873"/>
              <a:gd name="connsiteY1589" fmla="*/ 1600924 h 3955845"/>
              <a:gd name="connsiteX1590" fmla="*/ 535399 w 3976873"/>
              <a:gd name="connsiteY1590" fmla="*/ 1522908 h 3955845"/>
              <a:gd name="connsiteX1591" fmla="*/ 564744 w 3976873"/>
              <a:gd name="connsiteY1591" fmla="*/ 1489864 h 3955845"/>
              <a:gd name="connsiteX1592" fmla="*/ 588602 w 3976873"/>
              <a:gd name="connsiteY1592" fmla="*/ 1463263 h 3955845"/>
              <a:gd name="connsiteX1593" fmla="*/ 639539 w 3976873"/>
              <a:gd name="connsiteY1593" fmla="*/ 1459923 h 3955845"/>
              <a:gd name="connsiteX1594" fmla="*/ 642402 w 3976873"/>
              <a:gd name="connsiteY1594" fmla="*/ 1459803 h 3955845"/>
              <a:gd name="connsiteX1595" fmla="*/ 673418 w 3976873"/>
              <a:gd name="connsiteY1595" fmla="*/ 1458253 h 3955845"/>
              <a:gd name="connsiteX1596" fmla="*/ 690358 w 3976873"/>
              <a:gd name="connsiteY1596" fmla="*/ 1464814 h 3955845"/>
              <a:gd name="connsiteX1597" fmla="*/ 717675 w 3976873"/>
              <a:gd name="connsiteY1597" fmla="*/ 1456702 h 3955845"/>
              <a:gd name="connsiteX1598" fmla="*/ 745469 w 3976873"/>
              <a:gd name="connsiteY1598" fmla="*/ 1465768 h 3955845"/>
              <a:gd name="connsiteX1599" fmla="*/ 767181 w 3976873"/>
              <a:gd name="connsiteY1599" fmla="*/ 1477697 h 3955845"/>
              <a:gd name="connsiteX1600" fmla="*/ 774099 w 3976873"/>
              <a:gd name="connsiteY1600" fmla="*/ 1475670 h 3955845"/>
              <a:gd name="connsiteX1601" fmla="*/ 789249 w 3976873"/>
              <a:gd name="connsiteY1601" fmla="*/ 1489507 h 3955845"/>
              <a:gd name="connsiteX1602" fmla="*/ 796883 w 3976873"/>
              <a:gd name="connsiteY1602" fmla="*/ 1486644 h 3955845"/>
              <a:gd name="connsiteX1603" fmla="*/ 872513 w 3976873"/>
              <a:gd name="connsiteY1603" fmla="*/ 1499050 h 3955845"/>
              <a:gd name="connsiteX1604" fmla="*/ 886709 w 3976873"/>
              <a:gd name="connsiteY1604" fmla="*/ 1511814 h 3955845"/>
              <a:gd name="connsiteX1605" fmla="*/ 907346 w 3976873"/>
              <a:gd name="connsiteY1605" fmla="*/ 1511814 h 3955845"/>
              <a:gd name="connsiteX1606" fmla="*/ 963771 w 3976873"/>
              <a:gd name="connsiteY1606" fmla="*/ 1570147 h 3955845"/>
              <a:gd name="connsiteX1607" fmla="*/ 958998 w 3976873"/>
              <a:gd name="connsiteY1607" fmla="*/ 1583985 h 3955845"/>
              <a:gd name="connsiteX1608" fmla="*/ 838993 w 3976873"/>
              <a:gd name="connsiteY1608" fmla="*/ 1586728 h 3955845"/>
              <a:gd name="connsiteX1609" fmla="*/ 718987 w 3976873"/>
              <a:gd name="connsiteY1609" fmla="*/ 1713296 h 3955845"/>
              <a:gd name="connsiteX1610" fmla="*/ 701212 w 3976873"/>
              <a:gd name="connsiteY1610" fmla="*/ 1756360 h 3955845"/>
              <a:gd name="connsiteX1611" fmla="*/ 669601 w 3976873"/>
              <a:gd name="connsiteY1611" fmla="*/ 1887221 h 3955845"/>
              <a:gd name="connsiteX1612" fmla="*/ 675088 w 3976873"/>
              <a:gd name="connsiteY1612" fmla="*/ 1971082 h 3955845"/>
              <a:gd name="connsiteX1613" fmla="*/ 679438 w 3976873"/>
              <a:gd name="connsiteY1613" fmla="*/ 1982241 h 3955845"/>
              <a:gd name="connsiteX1614" fmla="*/ 874362 w 3976873"/>
              <a:gd name="connsiteY1614" fmla="*/ 2193694 h 3955845"/>
              <a:gd name="connsiteX1615" fmla="*/ 898707 w 3976873"/>
              <a:gd name="connsiteY1615" fmla="*/ 2215867 h 3955845"/>
              <a:gd name="connsiteX1616" fmla="*/ 874303 w 3976873"/>
              <a:gd name="connsiteY1616" fmla="*/ 2184493 h 3955845"/>
              <a:gd name="connsiteX1617" fmla="*/ 815851 w 3976873"/>
              <a:gd name="connsiteY1617" fmla="*/ 2101466 h 3955845"/>
              <a:gd name="connsiteX1618" fmla="*/ 800105 w 3976873"/>
              <a:gd name="connsiteY1618" fmla="*/ 2044684 h 3955845"/>
              <a:gd name="connsiteX1619" fmla="*/ 771714 w 3976873"/>
              <a:gd name="connsiteY1619" fmla="*/ 1971201 h 3955845"/>
              <a:gd name="connsiteX1620" fmla="*/ 791993 w 3976873"/>
              <a:gd name="connsiteY1620" fmla="*/ 1920145 h 3955845"/>
              <a:gd name="connsiteX1621" fmla="*/ 796765 w 3976873"/>
              <a:gd name="connsiteY1621" fmla="*/ 1836999 h 3955845"/>
              <a:gd name="connsiteX1622" fmla="*/ 831716 w 3976873"/>
              <a:gd name="connsiteY1622" fmla="*/ 1803120 h 3955845"/>
              <a:gd name="connsiteX1623" fmla="*/ 867026 w 3976873"/>
              <a:gd name="connsiteY1623" fmla="*/ 1803836 h 3955845"/>
              <a:gd name="connsiteX1624" fmla="*/ 903888 w 3976873"/>
              <a:gd name="connsiteY1624" fmla="*/ 1710313 h 3955845"/>
              <a:gd name="connsiteX1625" fmla="*/ 952797 w 3976873"/>
              <a:gd name="connsiteY1625" fmla="*/ 1697310 h 3955845"/>
              <a:gd name="connsiteX1626" fmla="*/ 959954 w 3976873"/>
              <a:gd name="connsiteY1626" fmla="*/ 1700292 h 3955845"/>
              <a:gd name="connsiteX1627" fmla="*/ 962817 w 3976873"/>
              <a:gd name="connsiteY1627" fmla="*/ 1705422 h 3955845"/>
              <a:gd name="connsiteX1628" fmla="*/ 966515 w 3976873"/>
              <a:gd name="connsiteY1628" fmla="*/ 1696952 h 3955845"/>
              <a:gd name="connsiteX1629" fmla="*/ 1029859 w 3976873"/>
              <a:gd name="connsiteY1629" fmla="*/ 1618698 h 3955845"/>
              <a:gd name="connsiteX1630" fmla="*/ 1042026 w 3976873"/>
              <a:gd name="connsiteY1630" fmla="*/ 1625855 h 3955845"/>
              <a:gd name="connsiteX1631" fmla="*/ 1046439 w 3976873"/>
              <a:gd name="connsiteY1631" fmla="*/ 1652099 h 3955845"/>
              <a:gd name="connsiteX1632" fmla="*/ 1058726 w 3976873"/>
              <a:gd name="connsiteY1632" fmla="*/ 1628241 h 3955845"/>
              <a:gd name="connsiteX1633" fmla="*/ 1139606 w 3976873"/>
              <a:gd name="connsiteY1633" fmla="*/ 1569311 h 3955845"/>
              <a:gd name="connsiteX1634" fmla="*/ 1148193 w 3976873"/>
              <a:gd name="connsiteY1634" fmla="*/ 1578616 h 3955845"/>
              <a:gd name="connsiteX1635" fmla="*/ 1148791 w 3976873"/>
              <a:gd name="connsiteY1635" fmla="*/ 1603429 h 3955845"/>
              <a:gd name="connsiteX1636" fmla="*/ 1186606 w 3976873"/>
              <a:gd name="connsiteY1636" fmla="*/ 1562035 h 3955845"/>
              <a:gd name="connsiteX1637" fmla="*/ 1320569 w 3976873"/>
              <a:gd name="connsiteY1637" fmla="*/ 1509070 h 3955845"/>
              <a:gd name="connsiteX1638" fmla="*/ 1331305 w 3976873"/>
              <a:gd name="connsiteY1638" fmla="*/ 1518732 h 3955845"/>
              <a:gd name="connsiteX1639" fmla="*/ 1309236 w 3976873"/>
              <a:gd name="connsiteY1639" fmla="*/ 1612614 h 3955845"/>
              <a:gd name="connsiteX1640" fmla="*/ 1255913 w 3976873"/>
              <a:gd name="connsiteY1640" fmla="*/ 1689676 h 3955845"/>
              <a:gd name="connsiteX1641" fmla="*/ 1120280 w 3976873"/>
              <a:gd name="connsiteY1641" fmla="*/ 1836999 h 3955845"/>
              <a:gd name="connsiteX1642" fmla="*/ 1054313 w 3976873"/>
              <a:gd name="connsiteY1642" fmla="*/ 1957720 h 3955845"/>
              <a:gd name="connsiteX1643" fmla="*/ 956495 w 3976873"/>
              <a:gd name="connsiteY1643" fmla="*/ 2078681 h 3955845"/>
              <a:gd name="connsiteX1644" fmla="*/ 970451 w 3976873"/>
              <a:gd name="connsiteY1644" fmla="*/ 2236264 h 3955845"/>
              <a:gd name="connsiteX1645" fmla="*/ 984766 w 3976873"/>
              <a:gd name="connsiteY1645" fmla="*/ 2286485 h 3955845"/>
              <a:gd name="connsiteX1646" fmla="*/ 983618 w 3976873"/>
              <a:gd name="connsiteY1646" fmla="*/ 2293208 h 3955845"/>
              <a:gd name="connsiteX1647" fmla="*/ 1126721 w 3976873"/>
              <a:gd name="connsiteY1647" fmla="*/ 2423551 h 3955845"/>
              <a:gd name="connsiteX1648" fmla="*/ 1399628 w 3976873"/>
              <a:gd name="connsiteY1648" fmla="*/ 2611820 h 3955845"/>
              <a:gd name="connsiteX1649" fmla="*/ 1535247 w 3976873"/>
              <a:gd name="connsiteY1649" fmla="*/ 2686994 h 3955845"/>
              <a:gd name="connsiteX1650" fmla="*/ 1469085 w 3976873"/>
              <a:gd name="connsiteY1650" fmla="*/ 2616920 h 3955845"/>
              <a:gd name="connsiteX1651" fmla="*/ 1330350 w 3976873"/>
              <a:gd name="connsiteY1651" fmla="*/ 2458622 h 3955845"/>
              <a:gd name="connsiteX1652" fmla="*/ 1236708 w 3976873"/>
              <a:gd name="connsiteY1652" fmla="*/ 2296388 h 3955845"/>
              <a:gd name="connsiteX1653" fmla="*/ 1265218 w 3976873"/>
              <a:gd name="connsiteY1653" fmla="*/ 2193559 h 3955845"/>
              <a:gd name="connsiteX1654" fmla="*/ 1266411 w 3976873"/>
              <a:gd name="connsiteY1654" fmla="*/ 2168985 h 3955845"/>
              <a:gd name="connsiteX1655" fmla="*/ 1286809 w 3976873"/>
              <a:gd name="connsiteY1655" fmla="*/ 2156101 h 3955845"/>
              <a:gd name="connsiteX1656" fmla="*/ 1296949 w 3976873"/>
              <a:gd name="connsiteY1656" fmla="*/ 2107550 h 3955845"/>
              <a:gd name="connsiteX1657" fmla="*/ 1324266 w 3976873"/>
              <a:gd name="connsiteY1657" fmla="*/ 2091207 h 3955845"/>
              <a:gd name="connsiteX1658" fmla="*/ 1334645 w 3976873"/>
              <a:gd name="connsiteY1658" fmla="*/ 2072240 h 3955845"/>
              <a:gd name="connsiteX1659" fmla="*/ 1342756 w 3976873"/>
              <a:gd name="connsiteY1659" fmla="*/ 2070213 h 3955845"/>
              <a:gd name="connsiteX1660" fmla="*/ 1340133 w 3976873"/>
              <a:gd name="connsiteY1660" fmla="*/ 2064367 h 3955845"/>
              <a:gd name="connsiteX1661" fmla="*/ 1350391 w 3976873"/>
              <a:gd name="connsiteY1661" fmla="*/ 2023451 h 3955845"/>
              <a:gd name="connsiteX1662" fmla="*/ 1352181 w 3976873"/>
              <a:gd name="connsiteY1662" fmla="*/ 2023689 h 3955845"/>
              <a:gd name="connsiteX1663" fmla="*/ 1351107 w 3976873"/>
              <a:gd name="connsiteY1663" fmla="*/ 2021661 h 3955845"/>
              <a:gd name="connsiteX1664" fmla="*/ 1360888 w 3976873"/>
              <a:gd name="connsiteY1664" fmla="*/ 1964640 h 3955845"/>
              <a:gd name="connsiteX1665" fmla="*/ 1394648 w 3976873"/>
              <a:gd name="connsiteY1665" fmla="*/ 1936487 h 3955845"/>
              <a:gd name="connsiteX1666" fmla="*/ 1407292 w 3976873"/>
              <a:gd name="connsiteY1666" fmla="*/ 1943049 h 3955845"/>
              <a:gd name="connsiteX1667" fmla="*/ 1407054 w 3976873"/>
              <a:gd name="connsiteY1667" fmla="*/ 1937083 h 3955845"/>
              <a:gd name="connsiteX1668" fmla="*/ 1419461 w 3976873"/>
              <a:gd name="connsiteY1668" fmla="*/ 1904040 h 3955845"/>
              <a:gd name="connsiteX1669" fmla="*/ 1457634 w 3976873"/>
              <a:gd name="connsiteY1669" fmla="*/ 1918714 h 3955845"/>
              <a:gd name="connsiteX1670" fmla="*/ 1463837 w 3976873"/>
              <a:gd name="connsiteY1670" fmla="*/ 1829365 h 3955845"/>
              <a:gd name="connsiteX1671" fmla="*/ 1514057 w 3976873"/>
              <a:gd name="connsiteY1671" fmla="*/ 1815646 h 3955845"/>
              <a:gd name="connsiteX1672" fmla="*/ 1516443 w 3976873"/>
              <a:gd name="connsiteY1672" fmla="*/ 1795247 h 3955845"/>
              <a:gd name="connsiteX1673" fmla="*/ 1529208 w 3976873"/>
              <a:gd name="connsiteY1673" fmla="*/ 1786779 h 3955845"/>
              <a:gd name="connsiteX1674" fmla="*/ 1528372 w 3976873"/>
              <a:gd name="connsiteY1674" fmla="*/ 1770555 h 3955845"/>
              <a:gd name="connsiteX1675" fmla="*/ 1523601 w 3976873"/>
              <a:gd name="connsiteY1675" fmla="*/ 1730354 h 3955845"/>
              <a:gd name="connsiteX1676" fmla="*/ 1587182 w 3976873"/>
              <a:gd name="connsiteY1676" fmla="*/ 1680014 h 3955845"/>
              <a:gd name="connsiteX1677" fmla="*/ 1630484 w 3976873"/>
              <a:gd name="connsiteY1677" fmla="*/ 1667726 h 3955845"/>
              <a:gd name="connsiteX1678" fmla="*/ 1640505 w 3976873"/>
              <a:gd name="connsiteY1678" fmla="*/ 1641364 h 3955845"/>
              <a:gd name="connsiteX1679" fmla="*/ 1661619 w 3976873"/>
              <a:gd name="connsiteY1679" fmla="*/ 1614403 h 3955845"/>
              <a:gd name="connsiteX1680" fmla="*/ 1671283 w 3976873"/>
              <a:gd name="connsiteY1680" fmla="*/ 1609871 h 3955845"/>
              <a:gd name="connsiteX1681" fmla="*/ 1735700 w 3976873"/>
              <a:gd name="connsiteY1681" fmla="*/ 1780337 h 3955845"/>
              <a:gd name="connsiteX1682" fmla="*/ 1668061 w 3976873"/>
              <a:gd name="connsiteY1682" fmla="*/ 2052438 h 3955845"/>
              <a:gd name="connsiteX1683" fmla="*/ 1558196 w 3976873"/>
              <a:gd name="connsiteY1683" fmla="*/ 2329073 h 3955845"/>
              <a:gd name="connsiteX1684" fmla="*/ 1557957 w 3976873"/>
              <a:gd name="connsiteY1684" fmla="*/ 2576242 h 3955845"/>
              <a:gd name="connsiteX1685" fmla="*/ 1608297 w 3976873"/>
              <a:gd name="connsiteY1685" fmla="*/ 2717124 h 3955845"/>
              <a:gd name="connsiteX1686" fmla="*/ 1632201 w 3976873"/>
              <a:gd name="connsiteY1686" fmla="*/ 2740735 h 3955845"/>
              <a:gd name="connsiteX1687" fmla="*/ 1689891 w 3976873"/>
              <a:gd name="connsiteY1687" fmla="*/ 2772714 h 3955845"/>
              <a:gd name="connsiteX1688" fmla="*/ 2225773 w 3976873"/>
              <a:gd name="connsiteY1688" fmla="*/ 2969230 h 3955845"/>
              <a:gd name="connsiteX1689" fmla="*/ 2322301 w 3976873"/>
              <a:gd name="connsiteY1689" fmla="*/ 2985727 h 3955845"/>
              <a:gd name="connsiteX1690" fmla="*/ 2304592 w 3976873"/>
              <a:gd name="connsiteY1690" fmla="*/ 2975149 h 3955845"/>
              <a:gd name="connsiteX1691" fmla="*/ 2122675 w 3976873"/>
              <a:gd name="connsiteY1691" fmla="*/ 2889975 h 3955845"/>
              <a:gd name="connsiteX1692" fmla="*/ 1944933 w 3976873"/>
              <a:gd name="connsiteY1692" fmla="*/ 2790129 h 3955845"/>
              <a:gd name="connsiteX1693" fmla="*/ 1814309 w 3976873"/>
              <a:gd name="connsiteY1693" fmla="*/ 2752792 h 3955845"/>
              <a:gd name="connsiteX1694" fmla="*/ 1737129 w 3976873"/>
              <a:gd name="connsiteY1694" fmla="*/ 2588648 h 3955845"/>
              <a:gd name="connsiteX1695" fmla="*/ 1773751 w 3976873"/>
              <a:gd name="connsiteY1695" fmla="*/ 2523634 h 3955845"/>
              <a:gd name="connsiteX1696" fmla="*/ 1758601 w 3976873"/>
              <a:gd name="connsiteY1696" fmla="*/ 2482122 h 3955845"/>
              <a:gd name="connsiteX1697" fmla="*/ 1764685 w 3976873"/>
              <a:gd name="connsiteY1697" fmla="*/ 2477231 h 3955845"/>
              <a:gd name="connsiteX1698" fmla="*/ 1785799 w 3976873"/>
              <a:gd name="connsiteY1698" fmla="*/ 2479856 h 3955845"/>
              <a:gd name="connsiteX1699" fmla="*/ 1784845 w 3976873"/>
              <a:gd name="connsiteY1699" fmla="*/ 2479139 h 3955845"/>
              <a:gd name="connsiteX1700" fmla="*/ 1761464 w 3976873"/>
              <a:gd name="connsiteY1700" fmla="*/ 2414126 h 3955845"/>
              <a:gd name="connsiteX1701" fmla="*/ 1764566 w 3976873"/>
              <a:gd name="connsiteY1701" fmla="*/ 2412455 h 3955845"/>
              <a:gd name="connsiteX1702" fmla="*/ 1758601 w 3976873"/>
              <a:gd name="connsiteY1702" fmla="*/ 2408996 h 3955845"/>
              <a:gd name="connsiteX1703" fmla="*/ 1753710 w 3976873"/>
              <a:gd name="connsiteY1703" fmla="*/ 2400169 h 3955845"/>
              <a:gd name="connsiteX1704" fmla="*/ 1769337 w 3976873"/>
              <a:gd name="connsiteY1704" fmla="*/ 2339689 h 3955845"/>
              <a:gd name="connsiteX1705" fmla="*/ 1796893 w 3976873"/>
              <a:gd name="connsiteY1705" fmla="*/ 2341239 h 3955845"/>
              <a:gd name="connsiteX1706" fmla="*/ 1787349 w 3976873"/>
              <a:gd name="connsiteY1706" fmla="*/ 2314756 h 3955845"/>
              <a:gd name="connsiteX1707" fmla="*/ 1805243 w 3976873"/>
              <a:gd name="connsiteY1707" fmla="*/ 2290660 h 3955845"/>
              <a:gd name="connsiteX1708" fmla="*/ 1818842 w 3976873"/>
              <a:gd name="connsiteY1708" fmla="*/ 2290422 h 3955845"/>
              <a:gd name="connsiteX1709" fmla="*/ 1817292 w 3976873"/>
              <a:gd name="connsiteY1709" fmla="*/ 2286962 h 3955845"/>
              <a:gd name="connsiteX1710" fmla="*/ 1821467 w 3976873"/>
              <a:gd name="connsiteY1710" fmla="*/ 2259407 h 3955845"/>
              <a:gd name="connsiteX1711" fmla="*/ 1854273 w 3976873"/>
              <a:gd name="connsiteY1711" fmla="*/ 2228152 h 3955845"/>
              <a:gd name="connsiteX1712" fmla="*/ 1867633 w 3976873"/>
              <a:gd name="connsiteY1712" fmla="*/ 2234832 h 3955845"/>
              <a:gd name="connsiteX1713" fmla="*/ 1870615 w 3976873"/>
              <a:gd name="connsiteY1713" fmla="*/ 2188310 h 3955845"/>
              <a:gd name="connsiteX1714" fmla="*/ 1878282 w 3976873"/>
              <a:gd name="connsiteY1714" fmla="*/ 2176814 h 3955845"/>
              <a:gd name="connsiteX1715" fmla="*/ 1873766 w 3976873"/>
              <a:gd name="connsiteY1715" fmla="*/ 2172186 h 3955845"/>
              <a:gd name="connsiteX1716" fmla="*/ 1819678 w 3976873"/>
              <a:gd name="connsiteY1716" fmla="*/ 2088104 h 3955845"/>
              <a:gd name="connsiteX1717" fmla="*/ 1821945 w 3976873"/>
              <a:gd name="connsiteY1717" fmla="*/ 2073910 h 3955845"/>
              <a:gd name="connsiteX1718" fmla="*/ 1927756 w 3976873"/>
              <a:gd name="connsiteY1718" fmla="*/ 2026909 h 3955845"/>
              <a:gd name="connsiteX1719" fmla="*/ 1948035 w 3976873"/>
              <a:gd name="connsiteY1719" fmla="*/ 2007226 h 3955845"/>
              <a:gd name="connsiteX1720" fmla="*/ 1978623 w 3976873"/>
              <a:gd name="connsiteY1720" fmla="*/ 2010459 h 3955845"/>
              <a:gd name="connsiteX1721" fmla="*/ 1978279 w 3976873"/>
              <a:gd name="connsiteY1721" fmla="*/ 1992012 h 3955845"/>
              <a:gd name="connsiteX1722" fmla="*/ 1987640 w 3976873"/>
              <a:gd name="connsiteY1722" fmla="*/ 1959751 h 3955845"/>
              <a:gd name="connsiteX1723" fmla="*/ 2047404 w 3976873"/>
              <a:gd name="connsiteY1723" fmla="*/ 1930763 h 3955845"/>
              <a:gd name="connsiteX1724" fmla="*/ 2089991 w 3976873"/>
              <a:gd name="connsiteY1724" fmla="*/ 1944004 h 3955845"/>
              <a:gd name="connsiteX1725" fmla="*/ 2075796 w 3976873"/>
              <a:gd name="connsiteY1725" fmla="*/ 1895453 h 3955845"/>
              <a:gd name="connsiteX1726" fmla="*/ 2154646 w 3976873"/>
              <a:gd name="connsiteY1726" fmla="*/ 1906666 h 3955845"/>
              <a:gd name="connsiteX1727" fmla="*/ 2149636 w 3976873"/>
              <a:gd name="connsiteY1727" fmla="*/ 1843084 h 3955845"/>
              <a:gd name="connsiteX1728" fmla="*/ 2194369 w 3976873"/>
              <a:gd name="connsiteY1728" fmla="*/ 1793459 h 3955845"/>
              <a:gd name="connsiteX1729" fmla="*/ 2275487 w 3976873"/>
              <a:gd name="connsiteY1729" fmla="*/ 1760774 h 3955845"/>
              <a:gd name="connsiteX1730" fmla="*/ 2287059 w 3976873"/>
              <a:gd name="connsiteY1730" fmla="*/ 1758507 h 3955845"/>
              <a:gd name="connsiteX1731" fmla="*/ 2331435 w 3976873"/>
              <a:gd name="connsiteY1731" fmla="*/ 1785587 h 3955845"/>
              <a:gd name="connsiteX1732" fmla="*/ 2334775 w 3976873"/>
              <a:gd name="connsiteY1732" fmla="*/ 1791432 h 3955845"/>
              <a:gd name="connsiteX1733" fmla="*/ 2343125 w 3976873"/>
              <a:gd name="connsiteY1733" fmla="*/ 1778906 h 3955845"/>
              <a:gd name="connsiteX1734" fmla="*/ 2363524 w 3976873"/>
              <a:gd name="connsiteY1734" fmla="*/ 1774492 h 3955845"/>
              <a:gd name="connsiteX1735" fmla="*/ 2360899 w 3976873"/>
              <a:gd name="connsiteY1735" fmla="*/ 1757434 h 3955845"/>
              <a:gd name="connsiteX1736" fmla="*/ 2364955 w 3976873"/>
              <a:gd name="connsiteY1736" fmla="*/ 1750395 h 3955845"/>
              <a:gd name="connsiteX1737" fmla="*/ 2437722 w 3976873"/>
              <a:gd name="connsiteY1737" fmla="*/ 1731428 h 3955845"/>
              <a:gd name="connsiteX1738" fmla="*/ 2475286 w 3976873"/>
              <a:gd name="connsiteY1738" fmla="*/ 1736932 h 3955845"/>
              <a:gd name="connsiteX1739" fmla="*/ 3560752 w 3976873"/>
              <a:gd name="connsiteY1739" fmla="*/ 2048277 h 3955845"/>
              <a:gd name="connsiteX1740" fmla="*/ 3564898 w 3976873"/>
              <a:gd name="connsiteY1740" fmla="*/ 2056970 h 3955845"/>
              <a:gd name="connsiteX1741" fmla="*/ 3558219 w 3976873"/>
              <a:gd name="connsiteY1741" fmla="*/ 2086146 h 3955845"/>
              <a:gd name="connsiteX1742" fmla="*/ 3452344 w 3976873"/>
              <a:gd name="connsiteY1742" fmla="*/ 2427120 h 3955845"/>
              <a:gd name="connsiteX1743" fmla="*/ 3460042 w 3976873"/>
              <a:gd name="connsiteY1743" fmla="*/ 2386093 h 3955845"/>
              <a:gd name="connsiteX1744" fmla="*/ 3552135 w 3976873"/>
              <a:gd name="connsiteY1744" fmla="*/ 2050767 h 3955845"/>
              <a:gd name="connsiteX1745" fmla="*/ 3560752 w 3976873"/>
              <a:gd name="connsiteY1745" fmla="*/ 2048277 h 3955845"/>
              <a:gd name="connsiteX1746" fmla="*/ 3660793 w 3976873"/>
              <a:gd name="connsiteY1746" fmla="*/ 1755799 h 3955845"/>
              <a:gd name="connsiteX1747" fmla="*/ 3656503 w 3976873"/>
              <a:gd name="connsiteY1747" fmla="*/ 1769614 h 3955845"/>
              <a:gd name="connsiteX1748" fmla="*/ 3656527 w 3976873"/>
              <a:gd name="connsiteY1748" fmla="*/ 1765843 h 3955845"/>
              <a:gd name="connsiteX1749" fmla="*/ 2673441 w 3976873"/>
              <a:gd name="connsiteY1749" fmla="*/ 1265121 h 3955845"/>
              <a:gd name="connsiteX1750" fmla="*/ 2709706 w 3976873"/>
              <a:gd name="connsiteY1750" fmla="*/ 1315700 h 3955845"/>
              <a:gd name="connsiteX1751" fmla="*/ 2702666 w 3976873"/>
              <a:gd name="connsiteY1751" fmla="*/ 1323216 h 3955845"/>
              <a:gd name="connsiteX1752" fmla="*/ 2697776 w 3976873"/>
              <a:gd name="connsiteY1752" fmla="*/ 1323455 h 3955845"/>
              <a:gd name="connsiteX1753" fmla="*/ 2686564 w 3976873"/>
              <a:gd name="connsiteY1753" fmla="*/ 1311168 h 3955845"/>
              <a:gd name="connsiteX1754" fmla="*/ 2662943 w 3976873"/>
              <a:gd name="connsiteY1754" fmla="*/ 1274187 h 3955845"/>
              <a:gd name="connsiteX1755" fmla="*/ 2673083 w 3976873"/>
              <a:gd name="connsiteY1755" fmla="*/ 1265360 h 3955845"/>
              <a:gd name="connsiteX1756" fmla="*/ 2673441 w 3976873"/>
              <a:gd name="connsiteY1756" fmla="*/ 1265121 h 3955845"/>
              <a:gd name="connsiteX1757" fmla="*/ 2492119 w 3976873"/>
              <a:gd name="connsiteY1757" fmla="*/ 1184481 h 3955845"/>
              <a:gd name="connsiteX1758" fmla="*/ 2547470 w 3976873"/>
              <a:gd name="connsiteY1758" fmla="*/ 1252117 h 3955845"/>
              <a:gd name="connsiteX1759" fmla="*/ 2605922 w 3976873"/>
              <a:gd name="connsiteY1759" fmla="*/ 1316892 h 3955845"/>
              <a:gd name="connsiteX1760" fmla="*/ 2595305 w 3976873"/>
              <a:gd name="connsiteY1760" fmla="*/ 1327390 h 3955845"/>
              <a:gd name="connsiteX1761" fmla="*/ 2480428 w 3976873"/>
              <a:gd name="connsiteY1761" fmla="*/ 1192115 h 3955845"/>
              <a:gd name="connsiteX1762" fmla="*/ 2482561 w 3976873"/>
              <a:gd name="connsiteY1762" fmla="*/ 1183645 h 3955845"/>
              <a:gd name="connsiteX1763" fmla="*/ 2492119 w 3976873"/>
              <a:gd name="connsiteY1763" fmla="*/ 1184481 h 3955845"/>
              <a:gd name="connsiteX1764" fmla="*/ 2570240 w 3976873"/>
              <a:gd name="connsiteY1764" fmla="*/ 1194828 h 3955845"/>
              <a:gd name="connsiteX1765" fmla="*/ 2577531 w 3976873"/>
              <a:gd name="connsiteY1765" fmla="*/ 1200465 h 3955845"/>
              <a:gd name="connsiteX1766" fmla="*/ 2613438 w 3976873"/>
              <a:gd name="connsiteY1766" fmla="*/ 1255578 h 3955845"/>
              <a:gd name="connsiteX1767" fmla="*/ 2646960 w 3976873"/>
              <a:gd name="connsiteY1767" fmla="*/ 1312121 h 3955845"/>
              <a:gd name="connsiteX1768" fmla="*/ 2635268 w 3976873"/>
              <a:gd name="connsiteY1768" fmla="*/ 1322022 h 3955845"/>
              <a:gd name="connsiteX1769" fmla="*/ 2585047 w 3976873"/>
              <a:gd name="connsiteY1769" fmla="*/ 1249136 h 3955845"/>
              <a:gd name="connsiteX1770" fmla="*/ 2563575 w 3976873"/>
              <a:gd name="connsiteY1770" fmla="*/ 1201181 h 3955845"/>
              <a:gd name="connsiteX1771" fmla="*/ 2570240 w 3976873"/>
              <a:gd name="connsiteY1771" fmla="*/ 1194828 h 3955845"/>
              <a:gd name="connsiteX1772" fmla="*/ 2347421 w 3976873"/>
              <a:gd name="connsiteY1772" fmla="*/ 1121377 h 3955845"/>
              <a:gd name="connsiteX1773" fmla="*/ 2479953 w 3976873"/>
              <a:gd name="connsiteY1773" fmla="*/ 1276096 h 3955845"/>
              <a:gd name="connsiteX1774" fmla="*/ 2469574 w 3976873"/>
              <a:gd name="connsiteY1774" fmla="*/ 1284447 h 3955845"/>
              <a:gd name="connsiteX1775" fmla="*/ 2337878 w 3976873"/>
              <a:gd name="connsiteY1775" fmla="*/ 1129965 h 3955845"/>
              <a:gd name="connsiteX1776" fmla="*/ 2347421 w 3976873"/>
              <a:gd name="connsiteY1776" fmla="*/ 1121377 h 3955845"/>
              <a:gd name="connsiteX1777" fmla="*/ 2613556 w 3976873"/>
              <a:gd name="connsiteY1777" fmla="*/ 1152392 h 3955845"/>
              <a:gd name="connsiteX1778" fmla="*/ 2635387 w 3976873"/>
              <a:gd name="connsiteY1778" fmla="*/ 1199393 h 3955845"/>
              <a:gd name="connsiteX1779" fmla="*/ 2621549 w 3976873"/>
              <a:gd name="connsiteY1779" fmla="*/ 1198677 h 3955845"/>
              <a:gd name="connsiteX1780" fmla="*/ 2599600 w 3976873"/>
              <a:gd name="connsiteY1780" fmla="*/ 1163963 h 3955845"/>
              <a:gd name="connsiteX1781" fmla="*/ 2601523 w 3976873"/>
              <a:gd name="connsiteY1781" fmla="*/ 1152273 h 3955845"/>
              <a:gd name="connsiteX1782" fmla="*/ 2613556 w 3976873"/>
              <a:gd name="connsiteY1782" fmla="*/ 1152392 h 3955845"/>
              <a:gd name="connsiteX1783" fmla="*/ 2466949 w 3976873"/>
              <a:gd name="connsiteY1783" fmla="*/ 1103244 h 3955845"/>
              <a:gd name="connsiteX1784" fmla="*/ 2511684 w 3976873"/>
              <a:gd name="connsiteY1784" fmla="*/ 1158237 h 3955845"/>
              <a:gd name="connsiteX1785" fmla="*/ 2496175 w 3976873"/>
              <a:gd name="connsiteY1785" fmla="*/ 1168019 h 3955845"/>
              <a:gd name="connsiteX1786" fmla="*/ 2456570 w 3976873"/>
              <a:gd name="connsiteY1786" fmla="*/ 1110879 h 3955845"/>
              <a:gd name="connsiteX1787" fmla="*/ 2466949 w 3976873"/>
              <a:gd name="connsiteY1787" fmla="*/ 1103244 h 3955845"/>
              <a:gd name="connsiteX1788" fmla="*/ 2188764 w 3976873"/>
              <a:gd name="connsiteY1788" fmla="*/ 981687 h 3955845"/>
              <a:gd name="connsiteX1789" fmla="*/ 2346823 w 3976873"/>
              <a:gd name="connsiteY1789" fmla="*/ 1168853 h 3955845"/>
              <a:gd name="connsiteX1790" fmla="*/ 2339428 w 3976873"/>
              <a:gd name="connsiteY1790" fmla="*/ 1175415 h 3955845"/>
              <a:gd name="connsiteX1791" fmla="*/ 2179221 w 3976873"/>
              <a:gd name="connsiteY1791" fmla="*/ 990276 h 3955845"/>
              <a:gd name="connsiteX1792" fmla="*/ 2188764 w 3976873"/>
              <a:gd name="connsiteY1792" fmla="*/ 981687 h 3955845"/>
              <a:gd name="connsiteX1793" fmla="*/ 2108601 w 3976873"/>
              <a:gd name="connsiteY1793" fmla="*/ 880896 h 3955845"/>
              <a:gd name="connsiteX1794" fmla="*/ 2152022 w 3976873"/>
              <a:gd name="connsiteY1794" fmla="*/ 933383 h 3955845"/>
              <a:gd name="connsiteX1795" fmla="*/ 2137349 w 3976873"/>
              <a:gd name="connsiteY1795" fmla="*/ 946386 h 3955845"/>
              <a:gd name="connsiteX1796" fmla="*/ 2097745 w 3976873"/>
              <a:gd name="connsiteY1796" fmla="*/ 887576 h 3955845"/>
              <a:gd name="connsiteX1797" fmla="*/ 2100757 w 3976873"/>
              <a:gd name="connsiteY1797" fmla="*/ 880879 h 3955845"/>
              <a:gd name="connsiteX1798" fmla="*/ 2108601 w 3976873"/>
              <a:gd name="connsiteY1798" fmla="*/ 880896 h 3955845"/>
              <a:gd name="connsiteX1799" fmla="*/ 2147130 w 3976873"/>
              <a:gd name="connsiteY1799" fmla="*/ 856563 h 3955845"/>
              <a:gd name="connsiteX1800" fmla="*/ 2176238 w 3976873"/>
              <a:gd name="connsiteY1800" fmla="*/ 897599 h 3955845"/>
              <a:gd name="connsiteX1801" fmla="*/ 2222999 w 3976873"/>
              <a:gd name="connsiteY1801" fmla="*/ 959260 h 3955845"/>
              <a:gd name="connsiteX1802" fmla="*/ 2216678 w 3976873"/>
              <a:gd name="connsiteY1802" fmla="*/ 964987 h 3955845"/>
              <a:gd name="connsiteX1803" fmla="*/ 2163474 w 3976873"/>
              <a:gd name="connsiteY1803" fmla="*/ 903921 h 3955845"/>
              <a:gd name="connsiteX1804" fmla="*/ 2138542 w 3976873"/>
              <a:gd name="connsiteY1804" fmla="*/ 860620 h 3955845"/>
              <a:gd name="connsiteX1805" fmla="*/ 2141271 w 3976873"/>
              <a:gd name="connsiteY1805" fmla="*/ 854833 h 3955845"/>
              <a:gd name="connsiteX1806" fmla="*/ 2147130 w 3976873"/>
              <a:gd name="connsiteY1806" fmla="*/ 856563 h 3955845"/>
              <a:gd name="connsiteX1807" fmla="*/ 2504471 w 3976873"/>
              <a:gd name="connsiteY1807" fmla="*/ 957398 h 3955845"/>
              <a:gd name="connsiteX1808" fmla="*/ 2510610 w 3976873"/>
              <a:gd name="connsiteY1808" fmla="*/ 960334 h 3955845"/>
              <a:gd name="connsiteX1809" fmla="*/ 2520392 w 3976873"/>
              <a:gd name="connsiteY1809" fmla="*/ 992662 h 3955845"/>
              <a:gd name="connsiteX1810" fmla="*/ 2508343 w 3976873"/>
              <a:gd name="connsiteY1810" fmla="*/ 993139 h 3955845"/>
              <a:gd name="connsiteX1811" fmla="*/ 2497727 w 3976873"/>
              <a:gd name="connsiteY1811" fmla="*/ 972144 h 3955845"/>
              <a:gd name="connsiteX1812" fmla="*/ 2498711 w 3976873"/>
              <a:gd name="connsiteY1812" fmla="*/ 959842 h 3955845"/>
              <a:gd name="connsiteX1813" fmla="*/ 2504471 w 3976873"/>
              <a:gd name="connsiteY1813" fmla="*/ 957398 h 3955845"/>
              <a:gd name="connsiteX1814" fmla="*/ 2051699 w 3976873"/>
              <a:gd name="connsiteY1814" fmla="*/ 755282 h 3955845"/>
              <a:gd name="connsiteX1815" fmla="*/ 2080805 w 3976873"/>
              <a:gd name="connsiteY1815" fmla="*/ 788802 h 3955845"/>
              <a:gd name="connsiteX1816" fmla="*/ 2115877 w 3976873"/>
              <a:gd name="connsiteY1816" fmla="*/ 834968 h 3955845"/>
              <a:gd name="connsiteX1817" fmla="*/ 2103232 w 3976873"/>
              <a:gd name="connsiteY1817" fmla="*/ 844988 h 3955845"/>
              <a:gd name="connsiteX1818" fmla="*/ 2041321 w 3976873"/>
              <a:gd name="connsiteY1818" fmla="*/ 763752 h 3955845"/>
              <a:gd name="connsiteX1819" fmla="*/ 2051699 w 3976873"/>
              <a:gd name="connsiteY1819" fmla="*/ 755282 h 3955845"/>
              <a:gd name="connsiteX1820" fmla="*/ 2207387 w 3976873"/>
              <a:gd name="connsiteY1820" fmla="*/ 740687 h 3955845"/>
              <a:gd name="connsiteX1821" fmla="*/ 2209401 w 3976873"/>
              <a:gd name="connsiteY1821" fmla="*/ 748487 h 3955845"/>
              <a:gd name="connsiteX1822" fmla="*/ 2239104 w 3976873"/>
              <a:gd name="connsiteY1822" fmla="*/ 787733 h 3955845"/>
              <a:gd name="connsiteX1823" fmla="*/ 2254731 w 3976873"/>
              <a:gd name="connsiteY1823" fmla="*/ 822685 h 3955845"/>
              <a:gd name="connsiteX1824" fmla="*/ 2243279 w 3976873"/>
              <a:gd name="connsiteY1824" fmla="*/ 829007 h 3955845"/>
              <a:gd name="connsiteX1825" fmla="*/ 2218586 w 3976873"/>
              <a:gd name="connsiteY1825" fmla="*/ 791550 h 3955845"/>
              <a:gd name="connsiteX1826" fmla="*/ 2193894 w 3976873"/>
              <a:gd name="connsiteY1826" fmla="*/ 750514 h 3955845"/>
              <a:gd name="connsiteX1827" fmla="*/ 2195921 w 3976873"/>
              <a:gd name="connsiteY1827" fmla="*/ 743357 h 3955845"/>
              <a:gd name="connsiteX1828" fmla="*/ 2199380 w 3976873"/>
              <a:gd name="connsiteY1828" fmla="*/ 740494 h 3955845"/>
              <a:gd name="connsiteX1829" fmla="*/ 2207387 w 3976873"/>
              <a:gd name="connsiteY1829" fmla="*/ 740687 h 3955845"/>
              <a:gd name="connsiteX1830" fmla="*/ 3043734 w 3976873"/>
              <a:gd name="connsiteY1830" fmla="*/ 971607 h 3955845"/>
              <a:gd name="connsiteX1831" fmla="*/ 3050040 w 3976873"/>
              <a:gd name="connsiteY1831" fmla="*/ 977155 h 3955845"/>
              <a:gd name="connsiteX1832" fmla="*/ 3032504 w 3976873"/>
              <a:gd name="connsiteY1832" fmla="*/ 1027972 h 3955845"/>
              <a:gd name="connsiteX1833" fmla="*/ 3010436 w 3976873"/>
              <a:gd name="connsiteY1833" fmla="*/ 1060777 h 3955845"/>
              <a:gd name="connsiteX1834" fmla="*/ 2996955 w 3976873"/>
              <a:gd name="connsiteY1834" fmla="*/ 1086425 h 3955845"/>
              <a:gd name="connsiteX1835" fmla="*/ 2980375 w 3976873"/>
              <a:gd name="connsiteY1835" fmla="*/ 1078551 h 3955845"/>
              <a:gd name="connsiteX1836" fmla="*/ 3001131 w 3976873"/>
              <a:gd name="connsiteY1836" fmla="*/ 1027136 h 3955845"/>
              <a:gd name="connsiteX1837" fmla="*/ 3036441 w 3976873"/>
              <a:gd name="connsiteY1837" fmla="*/ 976080 h 3955845"/>
              <a:gd name="connsiteX1838" fmla="*/ 3043734 w 3976873"/>
              <a:gd name="connsiteY1838" fmla="*/ 971607 h 3955845"/>
              <a:gd name="connsiteX1839" fmla="*/ 2071620 w 3976873"/>
              <a:gd name="connsiteY1839" fmla="*/ 612494 h 3955845"/>
              <a:gd name="connsiteX1840" fmla="*/ 2124585 w 3976873"/>
              <a:gd name="connsiteY1840" fmla="*/ 696833 h 3955845"/>
              <a:gd name="connsiteX1841" fmla="*/ 2216440 w 3976873"/>
              <a:gd name="connsiteY1841" fmla="*/ 849644 h 3955845"/>
              <a:gd name="connsiteX1842" fmla="*/ 2204987 w 3976873"/>
              <a:gd name="connsiteY1842" fmla="*/ 856443 h 3955845"/>
              <a:gd name="connsiteX1843" fmla="*/ 2058618 w 3976873"/>
              <a:gd name="connsiteY1843" fmla="*/ 620964 h 3955845"/>
              <a:gd name="connsiteX1844" fmla="*/ 2061182 w 3976873"/>
              <a:gd name="connsiteY1844" fmla="*/ 610376 h 3955845"/>
              <a:gd name="connsiteX1845" fmla="*/ 2071620 w 3976873"/>
              <a:gd name="connsiteY1845" fmla="*/ 612494 h 3955845"/>
              <a:gd name="connsiteX1846" fmla="*/ 3151438 w 3976873"/>
              <a:gd name="connsiteY1846" fmla="*/ 947670 h 3955845"/>
              <a:gd name="connsiteX1847" fmla="*/ 3152034 w 3976873"/>
              <a:gd name="connsiteY1847" fmla="*/ 957948 h 3955845"/>
              <a:gd name="connsiteX1848" fmla="*/ 3122928 w 3976873"/>
              <a:gd name="connsiteY1848" fmla="*/ 998387 h 3955845"/>
              <a:gd name="connsiteX1849" fmla="*/ 3108732 w 3976873"/>
              <a:gd name="connsiteY1849" fmla="*/ 1010913 h 3955845"/>
              <a:gd name="connsiteX1850" fmla="*/ 3098115 w 3976873"/>
              <a:gd name="connsiteY1850" fmla="*/ 1000774 h 3955845"/>
              <a:gd name="connsiteX1851" fmla="*/ 3141537 w 3976873"/>
              <a:gd name="connsiteY1851" fmla="*/ 945435 h 3955845"/>
              <a:gd name="connsiteX1852" fmla="*/ 3151438 w 3976873"/>
              <a:gd name="connsiteY1852" fmla="*/ 947670 h 3955845"/>
              <a:gd name="connsiteX1853" fmla="*/ 2143434 w 3976873"/>
              <a:gd name="connsiteY1853" fmla="*/ 633133 h 3955845"/>
              <a:gd name="connsiteX1854" fmla="*/ 2176357 w 3976873"/>
              <a:gd name="connsiteY1854" fmla="*/ 713652 h 3955845"/>
              <a:gd name="connsiteX1855" fmla="*/ 2162878 w 3976873"/>
              <a:gd name="connsiteY1855" fmla="*/ 713773 h 3955845"/>
              <a:gd name="connsiteX1856" fmla="*/ 2133890 w 3976873"/>
              <a:gd name="connsiteY1856" fmla="*/ 641005 h 3955845"/>
              <a:gd name="connsiteX1857" fmla="*/ 2135351 w 3976873"/>
              <a:gd name="connsiteY1857" fmla="*/ 632953 h 3955845"/>
              <a:gd name="connsiteX1858" fmla="*/ 2143434 w 3976873"/>
              <a:gd name="connsiteY1858" fmla="*/ 633133 h 3955845"/>
              <a:gd name="connsiteX1859" fmla="*/ 2303019 w 3976873"/>
              <a:gd name="connsiteY1859" fmla="*/ 598248 h 3955845"/>
              <a:gd name="connsiteX1860" fmla="*/ 2282048 w 3976873"/>
              <a:gd name="connsiteY1860" fmla="*/ 592812 h 3955845"/>
              <a:gd name="connsiteX1861" fmla="*/ 2241967 w 3976873"/>
              <a:gd name="connsiteY1861" fmla="*/ 612972 h 3955845"/>
              <a:gd name="connsiteX1862" fmla="*/ 2256044 w 3976873"/>
              <a:gd name="connsiteY1862" fmla="*/ 675599 h 3955845"/>
              <a:gd name="connsiteX1863" fmla="*/ 2295290 w 3976873"/>
              <a:gd name="connsiteY1863" fmla="*/ 785704 h 3955845"/>
              <a:gd name="connsiteX1864" fmla="*/ 2281571 w 3976873"/>
              <a:gd name="connsiteY1864" fmla="*/ 789044 h 3955845"/>
              <a:gd name="connsiteX1865" fmla="*/ 2236838 w 3976873"/>
              <a:gd name="connsiteY1865" fmla="*/ 691466 h 3955845"/>
              <a:gd name="connsiteX1866" fmla="*/ 2229442 w 3976873"/>
              <a:gd name="connsiteY1866" fmla="*/ 664982 h 3955845"/>
              <a:gd name="connsiteX1867" fmla="*/ 2145461 w 3976873"/>
              <a:gd name="connsiteY1867" fmla="*/ 604024 h 3955845"/>
              <a:gd name="connsiteX1868" fmla="*/ 2127567 w 3976873"/>
              <a:gd name="connsiteY1868" fmla="*/ 613449 h 3955845"/>
              <a:gd name="connsiteX1869" fmla="*/ 2018297 w 3976873"/>
              <a:gd name="connsiteY1869" fmla="*/ 573486 h 3955845"/>
              <a:gd name="connsiteX1870" fmla="*/ 1997422 w 3976873"/>
              <a:gd name="connsiteY1870" fmla="*/ 572294 h 3955845"/>
              <a:gd name="connsiteX1871" fmla="*/ 2032851 w 3976873"/>
              <a:gd name="connsiteY1871" fmla="*/ 641839 h 3955845"/>
              <a:gd name="connsiteX1872" fmla="*/ 2029630 w 3976873"/>
              <a:gd name="connsiteY1872" fmla="*/ 650548 h 3955845"/>
              <a:gd name="connsiteX1873" fmla="*/ 2027244 w 3976873"/>
              <a:gd name="connsiteY1873" fmla="*/ 651980 h 3955845"/>
              <a:gd name="connsiteX1874" fmla="*/ 2017223 w 3976873"/>
              <a:gd name="connsiteY1874" fmla="*/ 643987 h 3955845"/>
              <a:gd name="connsiteX1875" fmla="*/ 2000404 w 3976873"/>
              <a:gd name="connsiteY1875" fmla="*/ 616908 h 3955845"/>
              <a:gd name="connsiteX1876" fmla="*/ 1986328 w 3976873"/>
              <a:gd name="connsiteY1876" fmla="*/ 592693 h 3955845"/>
              <a:gd name="connsiteX1877" fmla="*/ 1966407 w 3976873"/>
              <a:gd name="connsiteY1877" fmla="*/ 567403 h 3955845"/>
              <a:gd name="connsiteX1878" fmla="*/ 1942266 w 3976873"/>
              <a:gd name="connsiteY1878" fmla="*/ 565232 h 3955845"/>
              <a:gd name="connsiteX1879" fmla="*/ 1926683 w 3976873"/>
              <a:gd name="connsiteY1879" fmla="*/ 621799 h 3955845"/>
              <a:gd name="connsiteX1880" fmla="*/ 2045853 w 3976873"/>
              <a:gd name="connsiteY1880" fmla="*/ 835925 h 3955845"/>
              <a:gd name="connsiteX1881" fmla="*/ 2178385 w 3976873"/>
              <a:gd name="connsiteY1881" fmla="*/ 1038230 h 3955845"/>
              <a:gd name="connsiteX1882" fmla="*/ 2549976 w 3976873"/>
              <a:gd name="connsiteY1882" fmla="*/ 1394551 h 3955845"/>
              <a:gd name="connsiteX1883" fmla="*/ 2811460 w 3976873"/>
              <a:gd name="connsiteY1883" fmla="*/ 1628002 h 3955845"/>
              <a:gd name="connsiteX1884" fmla="*/ 2522061 w 3976873"/>
              <a:gd name="connsiteY1884" fmla="*/ 1315223 h 3955845"/>
              <a:gd name="connsiteX1885" fmla="*/ 2533631 w 3976873"/>
              <a:gd name="connsiteY1885" fmla="*/ 1303890 h 3955845"/>
              <a:gd name="connsiteX1886" fmla="*/ 2766963 w 3976873"/>
              <a:gd name="connsiteY1886" fmla="*/ 1530900 h 3955845"/>
              <a:gd name="connsiteX1887" fmla="*/ 2743463 w 3976873"/>
              <a:gd name="connsiteY1887" fmla="*/ 1492250 h 3955845"/>
              <a:gd name="connsiteX1888" fmla="*/ 2698849 w 3976873"/>
              <a:gd name="connsiteY1888" fmla="*/ 1425924 h 3955845"/>
              <a:gd name="connsiteX1889" fmla="*/ 2653161 w 3976873"/>
              <a:gd name="connsiteY1889" fmla="*/ 1360315 h 3955845"/>
              <a:gd name="connsiteX1890" fmla="*/ 2648985 w 3976873"/>
              <a:gd name="connsiteY1890" fmla="*/ 1351248 h 3955845"/>
              <a:gd name="connsiteX1891" fmla="*/ 2650060 w 3976873"/>
              <a:gd name="connsiteY1891" fmla="*/ 1348028 h 3955845"/>
              <a:gd name="connsiteX1892" fmla="*/ 2666521 w 3976873"/>
              <a:gd name="connsiteY1892" fmla="*/ 1346239 h 3955845"/>
              <a:gd name="connsiteX1893" fmla="*/ 2845934 w 3976873"/>
              <a:gd name="connsiteY1893" fmla="*/ 1624543 h 3955845"/>
              <a:gd name="connsiteX1894" fmla="*/ 2855358 w 3976873"/>
              <a:gd name="connsiteY1894" fmla="*/ 1637307 h 3955845"/>
              <a:gd name="connsiteX1895" fmla="*/ 2724496 w 3976873"/>
              <a:gd name="connsiteY1895" fmla="*/ 1377731 h 3955845"/>
              <a:gd name="connsiteX1896" fmla="*/ 2733920 w 3976873"/>
              <a:gd name="connsiteY1896" fmla="*/ 1370335 h 3955845"/>
              <a:gd name="connsiteX1897" fmla="*/ 2822672 w 3976873"/>
              <a:gd name="connsiteY1897" fmla="*/ 1519806 h 3955845"/>
              <a:gd name="connsiteX1898" fmla="*/ 2828995 w 3976873"/>
              <a:gd name="connsiteY1898" fmla="*/ 1531496 h 3955845"/>
              <a:gd name="connsiteX1899" fmla="*/ 2803825 w 3976873"/>
              <a:gd name="connsiteY1899" fmla="*/ 1455986 h 3955845"/>
              <a:gd name="connsiteX1900" fmla="*/ 2706841 w 3976873"/>
              <a:gd name="connsiteY1900" fmla="*/ 1175534 h 3955845"/>
              <a:gd name="connsiteX1901" fmla="*/ 2616659 w 3976873"/>
              <a:gd name="connsiteY1901" fmla="*/ 851910 h 3955845"/>
              <a:gd name="connsiteX1902" fmla="*/ 2550571 w 3976873"/>
              <a:gd name="connsiteY1902" fmla="*/ 872189 h 3955845"/>
              <a:gd name="connsiteX1903" fmla="*/ 2575980 w 3976873"/>
              <a:gd name="connsiteY1903" fmla="*/ 985982 h 3955845"/>
              <a:gd name="connsiteX1904" fmla="*/ 2555224 w 3976873"/>
              <a:gd name="connsiteY1904" fmla="*/ 998388 h 3955845"/>
              <a:gd name="connsiteX1905" fmla="*/ 2516930 w 3976873"/>
              <a:gd name="connsiteY1905" fmla="*/ 847974 h 3955845"/>
              <a:gd name="connsiteX1906" fmla="*/ 2499873 w 3976873"/>
              <a:gd name="connsiteY1906" fmla="*/ 804432 h 3955845"/>
              <a:gd name="connsiteX1907" fmla="*/ 2460746 w 3976873"/>
              <a:gd name="connsiteY1907" fmla="*/ 731903 h 3955845"/>
              <a:gd name="connsiteX1908" fmla="*/ 2445000 w 3976873"/>
              <a:gd name="connsiteY1908" fmla="*/ 762681 h 3955845"/>
              <a:gd name="connsiteX1909" fmla="*/ 2462773 w 3976873"/>
              <a:gd name="connsiteY1909" fmla="*/ 835329 h 3955845"/>
              <a:gd name="connsiteX1910" fmla="*/ 2492835 w 3976873"/>
              <a:gd name="connsiteY1910" fmla="*/ 933386 h 3955845"/>
              <a:gd name="connsiteX1911" fmla="*/ 2478401 w 3976873"/>
              <a:gd name="connsiteY1911" fmla="*/ 933266 h 3955845"/>
              <a:gd name="connsiteX1912" fmla="*/ 2425674 w 3976873"/>
              <a:gd name="connsiteY1912" fmla="*/ 801569 h 3955845"/>
              <a:gd name="connsiteX1913" fmla="*/ 2418398 w 3976873"/>
              <a:gd name="connsiteY1913" fmla="*/ 761846 h 3955845"/>
              <a:gd name="connsiteX1914" fmla="*/ 2414820 w 3976873"/>
              <a:gd name="connsiteY1914" fmla="*/ 758029 h 3955845"/>
              <a:gd name="connsiteX1915" fmla="*/ 2390483 w 3976873"/>
              <a:gd name="connsiteY1915" fmla="*/ 722958 h 3955845"/>
              <a:gd name="connsiteX1916" fmla="*/ 2359469 w 3976873"/>
              <a:gd name="connsiteY1916" fmla="*/ 651980 h 3955845"/>
              <a:gd name="connsiteX1917" fmla="*/ 2303019 w 3976873"/>
              <a:gd name="connsiteY1917" fmla="*/ 598248 h 3955845"/>
              <a:gd name="connsiteX1918" fmla="*/ 2917508 w 3976873"/>
              <a:gd name="connsiteY1918" fmla="*/ 415666 h 3955845"/>
              <a:gd name="connsiteX1919" fmla="*/ 2920253 w 3976873"/>
              <a:gd name="connsiteY1919" fmla="*/ 417931 h 3955845"/>
              <a:gd name="connsiteX1920" fmla="*/ 2922281 w 3976873"/>
              <a:gd name="connsiteY1920" fmla="*/ 426520 h 3955845"/>
              <a:gd name="connsiteX1921" fmla="*/ 2896157 w 3976873"/>
              <a:gd name="connsiteY1921" fmla="*/ 484257 h 3955845"/>
              <a:gd name="connsiteX1922" fmla="*/ 2879098 w 3976873"/>
              <a:gd name="connsiteY1922" fmla="*/ 488551 h 3955845"/>
              <a:gd name="connsiteX1923" fmla="*/ 2904983 w 3976873"/>
              <a:gd name="connsiteY1923" fmla="*/ 420079 h 3955845"/>
              <a:gd name="connsiteX1924" fmla="*/ 2909815 w 3976873"/>
              <a:gd name="connsiteY1924" fmla="*/ 414293 h 3955845"/>
              <a:gd name="connsiteX1925" fmla="*/ 2917508 w 3976873"/>
              <a:gd name="connsiteY1925" fmla="*/ 415666 h 3955845"/>
              <a:gd name="connsiteX1926" fmla="*/ 2934956 w 3976873"/>
              <a:gd name="connsiteY1926" fmla="*/ 340661 h 3955845"/>
              <a:gd name="connsiteX1927" fmla="*/ 2938982 w 3976873"/>
              <a:gd name="connsiteY1927" fmla="*/ 347550 h 3955845"/>
              <a:gd name="connsiteX1928" fmla="*/ 2933136 w 3976873"/>
              <a:gd name="connsiteY1928" fmla="*/ 367233 h 3955845"/>
              <a:gd name="connsiteX1929" fmla="*/ 2917152 w 3976873"/>
              <a:gd name="connsiteY1929" fmla="*/ 361388 h 3955845"/>
              <a:gd name="connsiteX1930" fmla="*/ 2927172 w 3976873"/>
              <a:gd name="connsiteY1930" fmla="*/ 342540 h 3955845"/>
              <a:gd name="connsiteX1931" fmla="*/ 2934956 w 3976873"/>
              <a:gd name="connsiteY1931" fmla="*/ 340661 h 3955845"/>
              <a:gd name="connsiteX1932" fmla="*/ 2794088 w 3976873"/>
              <a:gd name="connsiteY1932" fmla="*/ 277245 h 3955845"/>
              <a:gd name="connsiteX1933" fmla="*/ 2801558 w 3976873"/>
              <a:gd name="connsiteY1933" fmla="*/ 280988 h 3955845"/>
              <a:gd name="connsiteX1934" fmla="*/ 2803586 w 3976873"/>
              <a:gd name="connsiteY1934" fmla="*/ 283612 h 3955845"/>
              <a:gd name="connsiteX1935" fmla="*/ 2802631 w 3976873"/>
              <a:gd name="connsiteY1935" fmla="*/ 294349 h 3955845"/>
              <a:gd name="connsiteX1936" fmla="*/ 2792373 w 3976873"/>
              <a:gd name="connsiteY1936" fmla="*/ 395030 h 3955845"/>
              <a:gd name="connsiteX1937" fmla="*/ 2775195 w 3976873"/>
              <a:gd name="connsiteY1937" fmla="*/ 393836 h 3955845"/>
              <a:gd name="connsiteX1938" fmla="*/ 2776508 w 3976873"/>
              <a:gd name="connsiteY1938" fmla="*/ 322620 h 3955845"/>
              <a:gd name="connsiteX1939" fmla="*/ 2786528 w 3976873"/>
              <a:gd name="connsiteY1939" fmla="*/ 280748 h 3955845"/>
              <a:gd name="connsiteX1940" fmla="*/ 2794088 w 3976873"/>
              <a:gd name="connsiteY1940" fmla="*/ 277245 h 3955845"/>
              <a:gd name="connsiteX1941" fmla="*/ 3091076 w 3976873"/>
              <a:gd name="connsiteY1941" fmla="*/ 322262 h 3955845"/>
              <a:gd name="connsiteX1942" fmla="*/ 3091434 w 3976873"/>
              <a:gd name="connsiteY1942" fmla="*/ 337530 h 3955845"/>
              <a:gd name="connsiteX1943" fmla="*/ 3028091 w 3976873"/>
              <a:gd name="connsiteY1943" fmla="*/ 381670 h 3955845"/>
              <a:gd name="connsiteX1944" fmla="*/ 3017474 w 3976873"/>
              <a:gd name="connsiteY1944" fmla="*/ 369263 h 3955845"/>
              <a:gd name="connsiteX1945" fmla="*/ 3091076 w 3976873"/>
              <a:gd name="connsiteY1945" fmla="*/ 322262 h 3955845"/>
              <a:gd name="connsiteX1946" fmla="*/ 2743823 w 3976873"/>
              <a:gd name="connsiteY1946" fmla="*/ 195814 h 3955845"/>
              <a:gd name="connsiteX1947" fmla="*/ 2755394 w 3976873"/>
              <a:gd name="connsiteY1947" fmla="*/ 199749 h 3955845"/>
              <a:gd name="connsiteX1948" fmla="*/ 2753843 w 3976873"/>
              <a:gd name="connsiteY1948" fmla="*/ 273712 h 3955845"/>
              <a:gd name="connsiteX1949" fmla="*/ 2739648 w 3976873"/>
              <a:gd name="connsiteY1949" fmla="*/ 272637 h 3955845"/>
              <a:gd name="connsiteX1950" fmla="*/ 2739648 w 3976873"/>
              <a:gd name="connsiteY1950" fmla="*/ 207266 h 3955845"/>
              <a:gd name="connsiteX1951" fmla="*/ 2741914 w 3976873"/>
              <a:gd name="connsiteY1951" fmla="*/ 197127 h 3955845"/>
              <a:gd name="connsiteX1952" fmla="*/ 2743823 w 3976873"/>
              <a:gd name="connsiteY1952" fmla="*/ 195814 h 3955845"/>
              <a:gd name="connsiteX1953" fmla="*/ 3265568 w 3976873"/>
              <a:gd name="connsiteY1953" fmla="*/ 352636 h 3955845"/>
              <a:gd name="connsiteX1954" fmla="*/ 3287190 w 3976873"/>
              <a:gd name="connsiteY1954" fmla="*/ 365087 h 3955845"/>
              <a:gd name="connsiteX1955" fmla="*/ 3282179 w 3976873"/>
              <a:gd name="connsiteY1955" fmla="*/ 378209 h 3955845"/>
              <a:gd name="connsiteX1956" fmla="*/ 3240547 w 3976873"/>
              <a:gd name="connsiteY1956" fmla="*/ 378924 h 3955845"/>
              <a:gd name="connsiteX1957" fmla="*/ 3215735 w 3976873"/>
              <a:gd name="connsiteY1957" fmla="*/ 380714 h 3955845"/>
              <a:gd name="connsiteX1958" fmla="*/ 3190087 w 3976873"/>
              <a:gd name="connsiteY1958" fmla="*/ 377136 h 3955845"/>
              <a:gd name="connsiteX1959" fmla="*/ 3181737 w 3976873"/>
              <a:gd name="connsiteY1959" fmla="*/ 359719 h 3955845"/>
              <a:gd name="connsiteX1960" fmla="*/ 3209577 w 3976873"/>
              <a:gd name="connsiteY1960" fmla="*/ 349817 h 3955845"/>
              <a:gd name="connsiteX1961" fmla="*/ 3240547 w 3976873"/>
              <a:gd name="connsiteY1961" fmla="*/ 350295 h 3955845"/>
              <a:gd name="connsiteX1962" fmla="*/ 3265568 w 3976873"/>
              <a:gd name="connsiteY1962" fmla="*/ 352636 h 3955845"/>
              <a:gd name="connsiteX1963" fmla="*/ 3054171 w 3976873"/>
              <a:gd name="connsiteY1963" fmla="*/ 234210 h 3955845"/>
              <a:gd name="connsiteX1964" fmla="*/ 3055646 w 3976873"/>
              <a:gd name="connsiteY1964" fmla="*/ 243172 h 3955845"/>
              <a:gd name="connsiteX1965" fmla="*/ 3035368 w 3976873"/>
              <a:gd name="connsiteY1965" fmla="*/ 274665 h 3955845"/>
              <a:gd name="connsiteX1966" fmla="*/ 3076283 w 3976873"/>
              <a:gd name="connsiteY1966" fmla="*/ 251403 h 3955845"/>
              <a:gd name="connsiteX1967" fmla="*/ 3085707 w 3976873"/>
              <a:gd name="connsiteY1967" fmla="*/ 262616 h 3955845"/>
              <a:gd name="connsiteX1968" fmla="*/ 3051828 w 3976873"/>
              <a:gd name="connsiteY1968" fmla="*/ 291724 h 3955845"/>
              <a:gd name="connsiteX1969" fmla="*/ 3000416 w 3976873"/>
              <a:gd name="connsiteY1969" fmla="*/ 329777 h 3955845"/>
              <a:gd name="connsiteX1970" fmla="*/ 2997314 w 3976873"/>
              <a:gd name="connsiteY1970" fmla="*/ 329300 h 3955845"/>
              <a:gd name="connsiteX1971" fmla="*/ 2934805 w 3976873"/>
              <a:gd name="connsiteY1971" fmla="*/ 396939 h 3955845"/>
              <a:gd name="connsiteX1972" fmla="*/ 2928244 w 3976873"/>
              <a:gd name="connsiteY1972" fmla="*/ 388826 h 3955845"/>
              <a:gd name="connsiteX1973" fmla="*/ 2991827 w 3976873"/>
              <a:gd name="connsiteY1973" fmla="*/ 292916 h 3955845"/>
              <a:gd name="connsiteX1974" fmla="*/ 3044911 w 3976873"/>
              <a:gd name="connsiteY1974" fmla="*/ 233032 h 3955845"/>
              <a:gd name="connsiteX1975" fmla="*/ 3054171 w 3976873"/>
              <a:gd name="connsiteY1975" fmla="*/ 234210 h 3955845"/>
              <a:gd name="connsiteX1976" fmla="*/ 3019076 w 3976873"/>
              <a:gd name="connsiteY1976" fmla="*/ 220227 h 3955845"/>
              <a:gd name="connsiteX1977" fmla="*/ 3017818 w 3976873"/>
              <a:gd name="connsiteY1977" fmla="*/ 226903 h 3955845"/>
              <a:gd name="connsiteX1978" fmla="*/ 3002683 w 3976873"/>
              <a:gd name="connsiteY1978" fmla="*/ 246630 h 3955845"/>
              <a:gd name="connsiteX1979" fmla="*/ 2959499 w 3976873"/>
              <a:gd name="connsiteY1979" fmla="*/ 288145 h 3955845"/>
              <a:gd name="connsiteX1980" fmla="*/ 2949478 w 3976873"/>
              <a:gd name="connsiteY1980" fmla="*/ 275737 h 3955845"/>
              <a:gd name="connsiteX1981" fmla="*/ 2977736 w 3976873"/>
              <a:gd name="connsiteY1981" fmla="*/ 238012 h 3955845"/>
              <a:gd name="connsiteX1982" fmla="*/ 2998316 w 3976873"/>
              <a:gd name="connsiteY1982" fmla="*/ 213781 h 3955845"/>
              <a:gd name="connsiteX1983" fmla="*/ 2792542 w 3976873"/>
              <a:gd name="connsiteY1983" fmla="*/ 149887 h 3955845"/>
              <a:gd name="connsiteX1984" fmla="*/ 2812989 w 3976873"/>
              <a:gd name="connsiteY1984" fmla="*/ 156236 h 3955845"/>
              <a:gd name="connsiteX1985" fmla="*/ 2813189 w 3976873"/>
              <a:gd name="connsiteY1985" fmla="*/ 169033 h 3955845"/>
              <a:gd name="connsiteX1986" fmla="*/ 2807165 w 3976873"/>
              <a:gd name="connsiteY1986" fmla="*/ 241502 h 3955845"/>
              <a:gd name="connsiteX1987" fmla="*/ 2793805 w 3976873"/>
              <a:gd name="connsiteY1987" fmla="*/ 241741 h 3955845"/>
              <a:gd name="connsiteX1988" fmla="*/ 2708759 w 3976873"/>
              <a:gd name="connsiteY1988" fmla="*/ 123872 h 3955845"/>
              <a:gd name="connsiteX1989" fmla="*/ 2709408 w 3976873"/>
              <a:gd name="connsiteY1989" fmla="*/ 126551 h 3955845"/>
              <a:gd name="connsiteX1990" fmla="*/ 2706604 w 3976873"/>
              <a:gd name="connsiteY1990" fmla="*/ 166229 h 3955845"/>
              <a:gd name="connsiteX1991" fmla="*/ 2692527 w 3976873"/>
              <a:gd name="connsiteY1991" fmla="*/ 165992 h 3955845"/>
              <a:gd name="connsiteX1992" fmla="*/ 2688352 w 3976873"/>
              <a:gd name="connsiteY1992" fmla="*/ 125792 h 3955845"/>
              <a:gd name="connsiteX1993" fmla="*/ 2687445 w 3976873"/>
              <a:gd name="connsiteY1993" fmla="*/ 117254 h 3955845"/>
              <a:gd name="connsiteX1994" fmla="*/ 3300638 w 3976873"/>
              <a:gd name="connsiteY1994" fmla="*/ 307653 h 3955845"/>
              <a:gd name="connsiteX1995" fmla="*/ 3297568 w 3976873"/>
              <a:gd name="connsiteY1995" fmla="*/ 307351 h 3955845"/>
              <a:gd name="connsiteX1996" fmla="*/ 3179232 w 3976873"/>
              <a:gd name="connsiteY1996" fmla="*/ 311168 h 3955845"/>
              <a:gd name="connsiteX1997" fmla="*/ 3125671 w 3976873"/>
              <a:gd name="connsiteY1997" fmla="*/ 323694 h 3955845"/>
              <a:gd name="connsiteX1998" fmla="*/ 3120422 w 3976873"/>
              <a:gd name="connsiteY1998" fmla="*/ 306874 h 3955845"/>
              <a:gd name="connsiteX1999" fmla="*/ 3177077 w 3976873"/>
              <a:gd name="connsiteY1999" fmla="*/ 286280 h 3955845"/>
              <a:gd name="connsiteX2000" fmla="*/ 3213550 w 3976873"/>
              <a:gd name="connsiteY2000" fmla="*/ 280612 h 3955845"/>
              <a:gd name="connsiteX2001" fmla="*/ 2550495 w 3976873"/>
              <a:gd name="connsiteY2001" fmla="*/ 74730 h 3955845"/>
              <a:gd name="connsiteX2002" fmla="*/ 2571283 w 3976873"/>
              <a:gd name="connsiteY2002" fmla="*/ 81185 h 3955845"/>
              <a:gd name="connsiteX2003" fmla="*/ 2575027 w 3976873"/>
              <a:gd name="connsiteY2003" fmla="*/ 95969 h 3955845"/>
              <a:gd name="connsiteX2004" fmla="*/ 2562739 w 3976873"/>
              <a:gd name="connsiteY2004" fmla="*/ 102411 h 3955845"/>
              <a:gd name="connsiteX2005" fmla="*/ 2760286 w 3976873"/>
              <a:gd name="connsiteY2005" fmla="*/ 139871 h 3955845"/>
              <a:gd name="connsiteX2006" fmla="*/ 2776659 w 3976873"/>
              <a:gd name="connsiteY2006" fmla="*/ 144955 h 3955845"/>
              <a:gd name="connsiteX2007" fmla="*/ 2776627 w 3976873"/>
              <a:gd name="connsiteY2007" fmla="*/ 160267 h 3955845"/>
              <a:gd name="connsiteX2008" fmla="*/ 2762670 w 3976873"/>
              <a:gd name="connsiteY2008" fmla="*/ 161221 h 3955845"/>
              <a:gd name="connsiteX2009" fmla="*/ 2961739 w 3976873"/>
              <a:gd name="connsiteY2009" fmla="*/ 202423 h 3955845"/>
              <a:gd name="connsiteX2010" fmla="*/ 2931064 w 3976873"/>
              <a:gd name="connsiteY2010" fmla="*/ 263899 h 3955845"/>
              <a:gd name="connsiteX2011" fmla="*/ 2847486 w 3976873"/>
              <a:gd name="connsiteY2011" fmla="*/ 487002 h 3955845"/>
              <a:gd name="connsiteX2012" fmla="*/ 2781040 w 3976873"/>
              <a:gd name="connsiteY2012" fmla="*/ 732741 h 3955845"/>
              <a:gd name="connsiteX2013" fmla="*/ 2864664 w 3976873"/>
              <a:gd name="connsiteY2013" fmla="*/ 515632 h 3955845"/>
              <a:gd name="connsiteX2014" fmla="*/ 2872417 w 3976873"/>
              <a:gd name="connsiteY2014" fmla="*/ 516944 h 3955845"/>
              <a:gd name="connsiteX2015" fmla="*/ 2844384 w 3976873"/>
              <a:gd name="connsiteY2015" fmla="*/ 625856 h 3955845"/>
              <a:gd name="connsiteX2016" fmla="*/ 2829950 w 3976873"/>
              <a:gd name="connsiteY2016" fmla="*/ 666535 h 3955845"/>
              <a:gd name="connsiteX2017" fmla="*/ 2863828 w 3976873"/>
              <a:gd name="connsiteY2017" fmla="*/ 620011 h 3955845"/>
              <a:gd name="connsiteX2018" fmla="*/ 2877427 w 3976873"/>
              <a:gd name="connsiteY2018" fmla="*/ 628362 h 3955845"/>
              <a:gd name="connsiteX2019" fmla="*/ 2820884 w 3976873"/>
              <a:gd name="connsiteY2019" fmla="*/ 749441 h 3955845"/>
              <a:gd name="connsiteX2020" fmla="*/ 2820884 w 3976873"/>
              <a:gd name="connsiteY2020" fmla="*/ 749561 h 3955845"/>
              <a:gd name="connsiteX2021" fmla="*/ 2922638 w 3976873"/>
              <a:gd name="connsiteY2021" fmla="*/ 616075 h 3955845"/>
              <a:gd name="connsiteX2022" fmla="*/ 3072707 w 3976873"/>
              <a:gd name="connsiteY2022" fmla="*/ 511337 h 3955845"/>
              <a:gd name="connsiteX2023" fmla="*/ 3208100 w 3976873"/>
              <a:gd name="connsiteY2023" fmla="*/ 442149 h 3955845"/>
              <a:gd name="connsiteX2024" fmla="*/ 3372364 w 3976873"/>
              <a:gd name="connsiteY2024" fmla="*/ 427834 h 3955845"/>
              <a:gd name="connsiteX2025" fmla="*/ 3428311 w 3976873"/>
              <a:gd name="connsiteY2025" fmla="*/ 463025 h 3955845"/>
              <a:gd name="connsiteX2026" fmla="*/ 3510860 w 3976873"/>
              <a:gd name="connsiteY2026" fmla="*/ 524460 h 3955845"/>
              <a:gd name="connsiteX2027" fmla="*/ 3510860 w 3976873"/>
              <a:gd name="connsiteY2027" fmla="*/ 512054 h 3955845"/>
              <a:gd name="connsiteX2028" fmla="*/ 3453600 w 3976873"/>
              <a:gd name="connsiteY2028" fmla="*/ 429027 h 3955845"/>
              <a:gd name="connsiteX2029" fmla="*/ 3331446 w 3976873"/>
              <a:gd name="connsiteY2029" fmla="*/ 381192 h 3955845"/>
              <a:gd name="connsiteX2030" fmla="*/ 3337291 w 3976873"/>
              <a:gd name="connsiteY2030" fmla="*/ 366280 h 3955845"/>
              <a:gd name="connsiteX2031" fmla="*/ 3466245 w 3976873"/>
              <a:gd name="connsiteY2031" fmla="*/ 395507 h 3955845"/>
              <a:gd name="connsiteX2032" fmla="*/ 3428862 w 3976873"/>
              <a:gd name="connsiteY2032" fmla="*/ 348864 h 3955845"/>
              <a:gd name="connsiteX2033" fmla="*/ 3425631 w 3976873"/>
              <a:gd name="connsiteY2033" fmla="*/ 346464 h 3955845"/>
              <a:gd name="connsiteX2034" fmla="*/ 3469952 w 3976873"/>
              <a:gd name="connsiteY2034" fmla="*/ 360226 h 3955845"/>
              <a:gd name="connsiteX2035" fmla="*/ 3481394 w 3976873"/>
              <a:gd name="connsiteY2035" fmla="*/ 375108 h 3955845"/>
              <a:gd name="connsiteX2036" fmla="*/ 3490102 w 3976873"/>
              <a:gd name="connsiteY2036" fmla="*/ 405171 h 3955845"/>
              <a:gd name="connsiteX2037" fmla="*/ 3518734 w 3976873"/>
              <a:gd name="connsiteY2037" fmla="*/ 422943 h 3955845"/>
              <a:gd name="connsiteX2038" fmla="*/ 3547005 w 3976873"/>
              <a:gd name="connsiteY2038" fmla="*/ 552850 h 3955845"/>
              <a:gd name="connsiteX2039" fmla="*/ 3528395 w 3976873"/>
              <a:gd name="connsiteY2039" fmla="*/ 568000 h 3955845"/>
              <a:gd name="connsiteX2040" fmla="*/ 3359004 w 3976873"/>
              <a:gd name="connsiteY2040" fmla="*/ 468393 h 3955845"/>
              <a:gd name="connsiteX2041" fmla="*/ 3082845 w 3976873"/>
              <a:gd name="connsiteY2041" fmla="*/ 541041 h 3955845"/>
              <a:gd name="connsiteX2042" fmla="*/ 3020934 w 3976873"/>
              <a:gd name="connsiteY2042" fmla="*/ 585656 h 3955845"/>
              <a:gd name="connsiteX2043" fmla="*/ 2864187 w 3976873"/>
              <a:gd name="connsiteY2043" fmla="*/ 740614 h 3955845"/>
              <a:gd name="connsiteX2044" fmla="*/ 2799530 w 3976873"/>
              <a:gd name="connsiteY2044" fmla="*/ 862051 h 3955845"/>
              <a:gd name="connsiteX2045" fmla="*/ 2797392 w 3976873"/>
              <a:gd name="connsiteY2045" fmla="*/ 872162 h 3955845"/>
              <a:gd name="connsiteX2046" fmla="*/ 2795008 w 3976873"/>
              <a:gd name="connsiteY2046" fmla="*/ 885597 h 3955845"/>
              <a:gd name="connsiteX2047" fmla="*/ 2827014 w 3976873"/>
              <a:gd name="connsiteY2047" fmla="*/ 1069649 h 3955845"/>
              <a:gd name="connsiteX2048" fmla="*/ 2884913 w 3976873"/>
              <a:gd name="connsiteY2048" fmla="*/ 1343584 h 3955845"/>
              <a:gd name="connsiteX2049" fmla="*/ 2900559 w 3976873"/>
              <a:gd name="connsiteY2049" fmla="*/ 1404353 h 3955845"/>
              <a:gd name="connsiteX2050" fmla="*/ 2892696 w 3976873"/>
              <a:gd name="connsiteY2050" fmla="*/ 1330731 h 3955845"/>
              <a:gd name="connsiteX2051" fmla="*/ 2883034 w 3976873"/>
              <a:gd name="connsiteY2051" fmla="*/ 1165156 h 3955845"/>
              <a:gd name="connsiteX2052" fmla="*/ 2910113 w 3976873"/>
              <a:gd name="connsiteY2052" fmla="*/ 1072467 h 3955845"/>
              <a:gd name="connsiteX2053" fmla="*/ 2933972 w 3976873"/>
              <a:gd name="connsiteY2053" fmla="*/ 945675 h 3955845"/>
              <a:gd name="connsiteX2054" fmla="*/ 3006261 w 3976873"/>
              <a:gd name="connsiteY2054" fmla="*/ 892233 h 3955845"/>
              <a:gd name="connsiteX2055" fmla="*/ 3084635 w 3976873"/>
              <a:gd name="connsiteY2055" fmla="*/ 780577 h 3955845"/>
              <a:gd name="connsiteX2056" fmla="*/ 3162412 w 3976873"/>
              <a:gd name="connsiteY2056" fmla="*/ 763518 h 3955845"/>
              <a:gd name="connsiteX2057" fmla="*/ 3210963 w 3976873"/>
              <a:gd name="connsiteY2057" fmla="*/ 795011 h 3955845"/>
              <a:gd name="connsiteX2058" fmla="*/ 3342780 w 3976873"/>
              <a:gd name="connsiteY2058" fmla="*/ 696596 h 3955845"/>
              <a:gd name="connsiteX2059" fmla="*/ 3422108 w 3976873"/>
              <a:gd name="connsiteY2059" fmla="*/ 720573 h 3955845"/>
              <a:gd name="connsiteX2060" fmla="*/ 3429384 w 3976873"/>
              <a:gd name="connsiteY2060" fmla="*/ 730833 h 3955845"/>
              <a:gd name="connsiteX2061" fmla="*/ 3428907 w 3976873"/>
              <a:gd name="connsiteY2061" fmla="*/ 740375 h 3955845"/>
              <a:gd name="connsiteX2062" fmla="*/ 3441432 w 3976873"/>
              <a:gd name="connsiteY2062" fmla="*/ 731786 h 3955845"/>
              <a:gd name="connsiteX2063" fmla="*/ 3596988 w 3976873"/>
              <a:gd name="connsiteY2063" fmla="*/ 677510 h 3955845"/>
              <a:gd name="connsiteX2064" fmla="*/ 3607723 w 3976873"/>
              <a:gd name="connsiteY2064" fmla="*/ 697907 h 3955845"/>
              <a:gd name="connsiteX2065" fmla="*/ 3591141 w 3976873"/>
              <a:gd name="connsiteY2065" fmla="*/ 738228 h 3955845"/>
              <a:gd name="connsiteX2066" fmla="*/ 3628718 w 3976873"/>
              <a:gd name="connsiteY2066" fmla="*/ 715682 h 3955845"/>
              <a:gd name="connsiteX2067" fmla="*/ 3792146 w 3976873"/>
              <a:gd name="connsiteY2067" fmla="*/ 703276 h 3955845"/>
              <a:gd name="connsiteX2068" fmla="*/ 3796083 w 3976873"/>
              <a:gd name="connsiteY2068" fmla="*/ 723556 h 3955845"/>
              <a:gd name="connsiteX2069" fmla="*/ 3775565 w 3976873"/>
              <a:gd name="connsiteY2069" fmla="*/ 758746 h 3955845"/>
              <a:gd name="connsiteX2070" fmla="*/ 3863840 w 3976873"/>
              <a:gd name="connsiteY2070" fmla="*/ 733694 h 3955845"/>
              <a:gd name="connsiteX2071" fmla="*/ 3923767 w 3976873"/>
              <a:gd name="connsiteY2071" fmla="*/ 729047 h 3955845"/>
              <a:gd name="connsiteX2072" fmla="*/ 3976873 w 3976873"/>
              <a:gd name="connsiteY2072" fmla="*/ 737844 h 3955845"/>
              <a:gd name="connsiteX2073" fmla="*/ 3967228 w 3976873"/>
              <a:gd name="connsiteY2073" fmla="*/ 768906 h 3955845"/>
              <a:gd name="connsiteX2074" fmla="*/ 3944629 w 3976873"/>
              <a:gd name="connsiteY2074" fmla="*/ 764472 h 3955845"/>
              <a:gd name="connsiteX2075" fmla="*/ 3818510 w 3976873"/>
              <a:gd name="connsiteY2075" fmla="*/ 776521 h 3955845"/>
              <a:gd name="connsiteX2076" fmla="*/ 3688603 w 3976873"/>
              <a:gd name="connsiteY2076" fmla="*/ 846067 h 3955845"/>
              <a:gd name="connsiteX2077" fmla="*/ 3649118 w 3976873"/>
              <a:gd name="connsiteY2077" fmla="*/ 865868 h 3955845"/>
              <a:gd name="connsiteX2078" fmla="*/ 3641483 w 3976873"/>
              <a:gd name="connsiteY2078" fmla="*/ 846663 h 3955845"/>
              <a:gd name="connsiteX2079" fmla="*/ 3711149 w 3976873"/>
              <a:gd name="connsiteY2079" fmla="*/ 791791 h 3955845"/>
              <a:gd name="connsiteX2080" fmla="*/ 3709001 w 3976873"/>
              <a:gd name="connsiteY2080" fmla="*/ 720931 h 3955845"/>
              <a:gd name="connsiteX2081" fmla="*/ 3562989 w 3976873"/>
              <a:gd name="connsiteY2081" fmla="*/ 796561 h 3955845"/>
              <a:gd name="connsiteX2082" fmla="*/ 3530185 w 3976873"/>
              <a:gd name="connsiteY2082" fmla="*/ 824714 h 3955845"/>
              <a:gd name="connsiteX2083" fmla="*/ 3441312 w 3976873"/>
              <a:gd name="connsiteY2083" fmla="*/ 901655 h 3955845"/>
              <a:gd name="connsiteX2084" fmla="*/ 3430338 w 3976873"/>
              <a:gd name="connsiteY2084" fmla="*/ 889130 h 3955845"/>
              <a:gd name="connsiteX2085" fmla="*/ 3555473 w 3976873"/>
              <a:gd name="connsiteY2085" fmla="*/ 762682 h 3955845"/>
              <a:gd name="connsiteX2086" fmla="*/ 3565733 w 3976873"/>
              <a:gd name="connsiteY2086" fmla="*/ 731072 h 3955845"/>
              <a:gd name="connsiteX2087" fmla="*/ 3573726 w 3976873"/>
              <a:gd name="connsiteY2087" fmla="*/ 703754 h 3955845"/>
              <a:gd name="connsiteX2088" fmla="*/ 3425566 w 3976873"/>
              <a:gd name="connsiteY2088" fmla="*/ 776640 h 3955845"/>
              <a:gd name="connsiteX2089" fmla="*/ 3349102 w 3976873"/>
              <a:gd name="connsiteY2089" fmla="*/ 824594 h 3955845"/>
              <a:gd name="connsiteX2090" fmla="*/ 3285044 w 3976873"/>
              <a:gd name="connsiteY2090" fmla="*/ 894379 h 3955845"/>
              <a:gd name="connsiteX2091" fmla="*/ 3273114 w 3976873"/>
              <a:gd name="connsiteY2091" fmla="*/ 884478 h 3955845"/>
              <a:gd name="connsiteX2092" fmla="*/ 3402186 w 3976873"/>
              <a:gd name="connsiteY2092" fmla="*/ 758507 h 3955845"/>
              <a:gd name="connsiteX2093" fmla="*/ 3344569 w 3976873"/>
              <a:gd name="connsiteY2093" fmla="*/ 739778 h 3955845"/>
              <a:gd name="connsiteX2094" fmla="*/ 3222296 w 3976873"/>
              <a:gd name="connsiteY2094" fmla="*/ 832588 h 3955845"/>
              <a:gd name="connsiteX2095" fmla="*/ 3204403 w 3976873"/>
              <a:gd name="connsiteY2095" fmla="*/ 834258 h 3955845"/>
              <a:gd name="connsiteX2096" fmla="*/ 3078910 w 3976873"/>
              <a:gd name="connsiteY2096" fmla="*/ 842131 h 3955845"/>
              <a:gd name="connsiteX2097" fmla="*/ 3028210 w 3976873"/>
              <a:gd name="connsiteY2097" fmla="*/ 932910 h 3955845"/>
              <a:gd name="connsiteX2098" fmla="*/ 3006141 w 3976873"/>
              <a:gd name="connsiteY2098" fmla="*/ 946867 h 3955845"/>
              <a:gd name="connsiteX2099" fmla="*/ 2949718 w 3976873"/>
              <a:gd name="connsiteY2099" fmla="*/ 1044791 h 3955845"/>
              <a:gd name="connsiteX2100" fmla="*/ 2916912 w 3976873"/>
              <a:gd name="connsiteY2100" fmla="*/ 1311287 h 3955845"/>
              <a:gd name="connsiteX2101" fmla="*/ 2927053 w 3976873"/>
              <a:gd name="connsiteY2101" fmla="*/ 1396580 h 3955845"/>
              <a:gd name="connsiteX2102" fmla="*/ 2925143 w 3976873"/>
              <a:gd name="connsiteY2102" fmla="*/ 1327152 h 3955845"/>
              <a:gd name="connsiteX2103" fmla="*/ 2956279 w 3976873"/>
              <a:gd name="connsiteY2103" fmla="*/ 1139747 h 3955845"/>
              <a:gd name="connsiteX2104" fmla="*/ 2971309 w 3976873"/>
              <a:gd name="connsiteY2104" fmla="*/ 1141417 h 3955845"/>
              <a:gd name="connsiteX2105" fmla="*/ 2959261 w 3976873"/>
              <a:gd name="connsiteY2105" fmla="*/ 1204880 h 3955845"/>
              <a:gd name="connsiteX2106" fmla="*/ 2944827 w 3976873"/>
              <a:gd name="connsiteY2106" fmla="*/ 1311645 h 3955845"/>
              <a:gd name="connsiteX2107" fmla="*/ 2943395 w 3976873"/>
              <a:gd name="connsiteY2107" fmla="*/ 1378327 h 3955845"/>
              <a:gd name="connsiteX2108" fmla="*/ 3071513 w 3976873"/>
              <a:gd name="connsiteY2108" fmla="*/ 1055170 h 3955845"/>
              <a:gd name="connsiteX2109" fmla="*/ 3087617 w 3976873"/>
              <a:gd name="connsiteY2109" fmla="*/ 1062327 h 3955845"/>
              <a:gd name="connsiteX2110" fmla="*/ 2988964 w 3976873"/>
              <a:gd name="connsiteY2110" fmla="*/ 1291842 h 3955845"/>
              <a:gd name="connsiteX2111" fmla="*/ 2975126 w 3976873"/>
              <a:gd name="connsiteY2111" fmla="*/ 1365564 h 3955845"/>
              <a:gd name="connsiteX2112" fmla="*/ 3026898 w 3976873"/>
              <a:gd name="connsiteY2112" fmla="*/ 1232555 h 3955845"/>
              <a:gd name="connsiteX2113" fmla="*/ 3155255 w 3976873"/>
              <a:gd name="connsiteY2113" fmla="*/ 994929 h 3955845"/>
              <a:gd name="connsiteX2114" fmla="*/ 3170883 w 3976873"/>
              <a:gd name="connsiteY2114" fmla="*/ 1002324 h 3955845"/>
              <a:gd name="connsiteX2115" fmla="*/ 3102649 w 3976873"/>
              <a:gd name="connsiteY2115" fmla="*/ 1115888 h 3955845"/>
              <a:gd name="connsiteX2116" fmla="*/ 3070440 w 3976873"/>
              <a:gd name="connsiteY2116" fmla="*/ 1184481 h 3955845"/>
              <a:gd name="connsiteX2117" fmla="*/ 3098353 w 3976873"/>
              <a:gd name="connsiteY2117" fmla="*/ 1134498 h 3955845"/>
              <a:gd name="connsiteX2118" fmla="*/ 3210606 w 3976873"/>
              <a:gd name="connsiteY2118" fmla="*/ 998746 h 3955845"/>
              <a:gd name="connsiteX2119" fmla="*/ 3224681 w 3976873"/>
              <a:gd name="connsiteY2119" fmla="*/ 1005307 h 3955845"/>
              <a:gd name="connsiteX2120" fmla="*/ 3123167 w 3976873"/>
              <a:gd name="connsiteY2120" fmla="*/ 1146070 h 3955845"/>
              <a:gd name="connsiteX2121" fmla="*/ 3081056 w 3976873"/>
              <a:gd name="connsiteY2121" fmla="*/ 1216213 h 3955845"/>
              <a:gd name="connsiteX2122" fmla="*/ 3088332 w 3976873"/>
              <a:gd name="connsiteY2122" fmla="*/ 1212275 h 3955845"/>
              <a:gd name="connsiteX2123" fmla="*/ 3170047 w 3976873"/>
              <a:gd name="connsiteY2123" fmla="*/ 1111714 h 3955845"/>
              <a:gd name="connsiteX2124" fmla="*/ 3286475 w 3976873"/>
              <a:gd name="connsiteY2124" fmla="*/ 976319 h 3955845"/>
              <a:gd name="connsiteX2125" fmla="*/ 3299477 w 3976873"/>
              <a:gd name="connsiteY2125" fmla="*/ 990992 h 3955845"/>
              <a:gd name="connsiteX2126" fmla="*/ 3145235 w 3976873"/>
              <a:gd name="connsiteY2126" fmla="*/ 1187344 h 3955845"/>
              <a:gd name="connsiteX2127" fmla="*/ 3171597 w 3976873"/>
              <a:gd name="connsiteY2127" fmla="*/ 1179828 h 3955845"/>
              <a:gd name="connsiteX2128" fmla="*/ 3351129 w 3976873"/>
              <a:gd name="connsiteY2128" fmla="*/ 1000058 h 3955845"/>
              <a:gd name="connsiteX2129" fmla="*/ 3368903 w 3976873"/>
              <a:gd name="connsiteY2129" fmla="*/ 1006976 h 3955845"/>
              <a:gd name="connsiteX2130" fmla="*/ 3294824 w 3976873"/>
              <a:gd name="connsiteY2130" fmla="*/ 1103959 h 3955845"/>
              <a:gd name="connsiteX2131" fmla="*/ 3221818 w 3976873"/>
              <a:gd name="connsiteY2131" fmla="*/ 1167542 h 3955845"/>
              <a:gd name="connsiteX2132" fmla="*/ 3258560 w 3976873"/>
              <a:gd name="connsiteY2132" fmla="*/ 1160026 h 3955845"/>
              <a:gd name="connsiteX2133" fmla="*/ 3264763 w 3976873"/>
              <a:gd name="connsiteY2133" fmla="*/ 1157999 h 3955845"/>
              <a:gd name="connsiteX2134" fmla="*/ 3463859 w 3976873"/>
              <a:gd name="connsiteY2134" fmla="*/ 929212 h 3955845"/>
              <a:gd name="connsiteX2135" fmla="*/ 3478650 w 3976873"/>
              <a:gd name="connsiteY2135" fmla="*/ 934342 h 3955845"/>
              <a:gd name="connsiteX2136" fmla="*/ 3386320 w 3976873"/>
              <a:gd name="connsiteY2136" fmla="*/ 1070558 h 3955845"/>
              <a:gd name="connsiteX2137" fmla="*/ 3320830 w 3976873"/>
              <a:gd name="connsiteY2137" fmla="*/ 1137123 h 3955845"/>
              <a:gd name="connsiteX2138" fmla="*/ 3418528 w 3976873"/>
              <a:gd name="connsiteY2138" fmla="*/ 1082607 h 3955845"/>
              <a:gd name="connsiteX2139" fmla="*/ 3428787 w 3976873"/>
              <a:gd name="connsiteY2139" fmla="*/ 1072706 h 3955845"/>
              <a:gd name="connsiteX2140" fmla="*/ 3452883 w 3976873"/>
              <a:gd name="connsiteY2140" fmla="*/ 1046820 h 3955845"/>
              <a:gd name="connsiteX2141" fmla="*/ 3516704 w 3976873"/>
              <a:gd name="connsiteY2141" fmla="*/ 966418 h 3955845"/>
              <a:gd name="connsiteX2142" fmla="*/ 3533167 w 3976873"/>
              <a:gd name="connsiteY2142" fmla="*/ 964628 h 3955845"/>
              <a:gd name="connsiteX2143" fmla="*/ 3499169 w 3976873"/>
              <a:gd name="connsiteY2143" fmla="*/ 1037038 h 3955845"/>
              <a:gd name="connsiteX2144" fmla="*/ 3489865 w 3976873"/>
              <a:gd name="connsiteY2144" fmla="*/ 1048490 h 3955845"/>
              <a:gd name="connsiteX2145" fmla="*/ 3531496 w 3976873"/>
              <a:gd name="connsiteY2145" fmla="*/ 1034056 h 3955845"/>
              <a:gd name="connsiteX2146" fmla="*/ 3534599 w 3976873"/>
              <a:gd name="connsiteY2146" fmla="*/ 1032983 h 3955845"/>
              <a:gd name="connsiteX2147" fmla="*/ 3536745 w 3976873"/>
              <a:gd name="connsiteY2147" fmla="*/ 1032266 h 3955845"/>
              <a:gd name="connsiteX2148" fmla="*/ 3571459 w 3976873"/>
              <a:gd name="connsiteY2148" fmla="*/ 997314 h 3955845"/>
              <a:gd name="connsiteX2149" fmla="*/ 3603071 w 3976873"/>
              <a:gd name="connsiteY2149" fmla="*/ 965225 h 3955845"/>
              <a:gd name="connsiteX2150" fmla="*/ 3616073 w 3976873"/>
              <a:gd name="connsiteY2150" fmla="*/ 959141 h 3955845"/>
              <a:gd name="connsiteX2151" fmla="*/ 3618817 w 3976873"/>
              <a:gd name="connsiteY2151" fmla="*/ 961408 h 3955845"/>
              <a:gd name="connsiteX2152" fmla="*/ 3620367 w 3976873"/>
              <a:gd name="connsiteY2152" fmla="*/ 972383 h 3955845"/>
              <a:gd name="connsiteX2153" fmla="*/ 3590187 w 3976873"/>
              <a:gd name="connsiteY2153" fmla="*/ 1016282 h 3955845"/>
              <a:gd name="connsiteX2154" fmla="*/ 3675838 w 3976873"/>
              <a:gd name="connsiteY2154" fmla="*/ 993735 h 3955845"/>
              <a:gd name="connsiteX2155" fmla="*/ 3702798 w 3976873"/>
              <a:gd name="connsiteY2155" fmla="*/ 975007 h 3955845"/>
              <a:gd name="connsiteX2156" fmla="*/ 3756120 w 3976873"/>
              <a:gd name="connsiteY2156" fmla="*/ 927303 h 3955845"/>
              <a:gd name="connsiteX2157" fmla="*/ 3768885 w 3976873"/>
              <a:gd name="connsiteY2157" fmla="*/ 930047 h 3955845"/>
              <a:gd name="connsiteX2158" fmla="*/ 3742760 w 3976873"/>
              <a:gd name="connsiteY2158" fmla="*/ 975365 h 3955845"/>
              <a:gd name="connsiteX2159" fmla="*/ 3745146 w 3976873"/>
              <a:gd name="connsiteY2159" fmla="*/ 974649 h 3955845"/>
              <a:gd name="connsiteX2160" fmla="*/ 3844276 w 3976873"/>
              <a:gd name="connsiteY2160" fmla="*/ 942268 h 3955845"/>
              <a:gd name="connsiteX2161" fmla="*/ 3924075 w 3976873"/>
              <a:gd name="connsiteY2161" fmla="*/ 907883 h 3955845"/>
              <a:gd name="connsiteX2162" fmla="*/ 3912177 w 3976873"/>
              <a:gd name="connsiteY2162" fmla="*/ 946199 h 3955845"/>
              <a:gd name="connsiteX2163" fmla="*/ 3850241 w 3976873"/>
              <a:gd name="connsiteY2163" fmla="*/ 971071 h 3955845"/>
              <a:gd name="connsiteX2164" fmla="*/ 3534478 w 3976873"/>
              <a:gd name="connsiteY2164" fmla="*/ 1059226 h 3955845"/>
              <a:gd name="connsiteX2165" fmla="*/ 3338604 w 3976873"/>
              <a:gd name="connsiteY2165" fmla="*/ 1170285 h 3955845"/>
              <a:gd name="connsiteX2166" fmla="*/ 3098234 w 3976873"/>
              <a:gd name="connsiteY2166" fmla="*/ 1254265 h 3955845"/>
              <a:gd name="connsiteX2167" fmla="*/ 2981806 w 3976873"/>
              <a:gd name="connsiteY2167" fmla="*/ 1485689 h 3955845"/>
              <a:gd name="connsiteX2168" fmla="*/ 2958425 w 3976873"/>
              <a:gd name="connsiteY2168" fmla="*/ 1568000 h 3955845"/>
              <a:gd name="connsiteX2169" fmla="*/ 2947928 w 3976873"/>
              <a:gd name="connsiteY2169" fmla="*/ 1579989 h 3955845"/>
              <a:gd name="connsiteX2170" fmla="*/ 2945428 w 3976873"/>
              <a:gd name="connsiteY2170" fmla="*/ 1578632 h 3955845"/>
              <a:gd name="connsiteX2171" fmla="*/ 2954668 w 3976873"/>
              <a:gd name="connsiteY2171" fmla="*/ 1614522 h 3955845"/>
              <a:gd name="connsiteX2172" fmla="*/ 3038111 w 3976873"/>
              <a:gd name="connsiteY2172" fmla="*/ 1880898 h 3955845"/>
              <a:gd name="connsiteX2173" fmla="*/ 3255668 w 3976873"/>
              <a:gd name="connsiteY2173" fmla="*/ 2378130 h 3955845"/>
              <a:gd name="connsiteX2174" fmla="*/ 3382168 w 3976873"/>
              <a:gd name="connsiteY2174" fmla="*/ 2610842 h 3955845"/>
              <a:gd name="connsiteX2175" fmla="*/ 3348147 w 3976873"/>
              <a:gd name="connsiteY2175" fmla="*/ 2444902 h 3955845"/>
              <a:gd name="connsiteX2176" fmla="*/ 3291365 w 3976873"/>
              <a:gd name="connsiteY2176" fmla="*/ 2105044 h 3955845"/>
              <a:gd name="connsiteX2177" fmla="*/ 3300908 w 3976873"/>
              <a:gd name="connsiteY2177" fmla="*/ 1798588 h 3955845"/>
              <a:gd name="connsiteX2178" fmla="*/ 3429265 w 3976873"/>
              <a:gd name="connsiteY2178" fmla="*/ 1680012 h 3955845"/>
              <a:gd name="connsiteX2179" fmla="*/ 3452169 w 3976873"/>
              <a:gd name="connsiteY2179" fmla="*/ 1646850 h 3955845"/>
              <a:gd name="connsiteX2180" fmla="*/ 3491654 w 3976873"/>
              <a:gd name="connsiteY2180" fmla="*/ 1646492 h 3955845"/>
              <a:gd name="connsiteX2181" fmla="*/ 3547482 w 3976873"/>
              <a:gd name="connsiteY2181" fmla="*/ 1587682 h 3955845"/>
              <a:gd name="connsiteX2182" fmla="*/ 3599612 w 3976873"/>
              <a:gd name="connsiteY2182" fmla="*/ 1588637 h 3955845"/>
              <a:gd name="connsiteX2183" fmla="*/ 3630269 w 3976873"/>
              <a:gd name="connsiteY2183" fmla="*/ 1571220 h 3955845"/>
              <a:gd name="connsiteX2184" fmla="*/ 3643272 w 3976873"/>
              <a:gd name="connsiteY2184" fmla="*/ 1575514 h 3955845"/>
              <a:gd name="connsiteX2185" fmla="*/ 3644583 w 3976873"/>
              <a:gd name="connsiteY2185" fmla="*/ 1565135 h 3955845"/>
              <a:gd name="connsiteX2186" fmla="*/ 3694090 w 3976873"/>
              <a:gd name="connsiteY2186" fmla="*/ 1517062 h 3955845"/>
              <a:gd name="connsiteX2187" fmla="*/ 3696357 w 3976873"/>
              <a:gd name="connsiteY2187" fmla="*/ 1518971 h 3955845"/>
              <a:gd name="connsiteX2188" fmla="*/ 3696714 w 3976873"/>
              <a:gd name="connsiteY2188" fmla="*/ 1515273 h 3955845"/>
              <a:gd name="connsiteX2189" fmla="*/ 3735430 w 3976873"/>
              <a:gd name="connsiteY2189" fmla="*/ 1458539 h 3955845"/>
              <a:gd name="connsiteX2190" fmla="*/ 3757078 w 3976873"/>
              <a:gd name="connsiteY2190" fmla="*/ 1445706 h 3955845"/>
              <a:gd name="connsiteX2191" fmla="*/ 3744929 w 3976873"/>
              <a:gd name="connsiteY2191" fmla="*/ 1484832 h 3955845"/>
              <a:gd name="connsiteX2192" fmla="*/ 3741328 w 3976873"/>
              <a:gd name="connsiteY2192" fmla="*/ 1486166 h 3955845"/>
              <a:gd name="connsiteX2193" fmla="*/ 3722958 w 3976873"/>
              <a:gd name="connsiteY2193" fmla="*/ 1527202 h 3955845"/>
              <a:gd name="connsiteX2194" fmla="*/ 3719498 w 3976873"/>
              <a:gd name="connsiteY2194" fmla="*/ 1562273 h 3955845"/>
              <a:gd name="connsiteX2195" fmla="*/ 3719175 w 3976873"/>
              <a:gd name="connsiteY2195" fmla="*/ 1567777 h 3955845"/>
              <a:gd name="connsiteX2196" fmla="*/ 3677160 w 3976873"/>
              <a:gd name="connsiteY2196" fmla="*/ 1703088 h 3955845"/>
              <a:gd name="connsiteX2197" fmla="*/ 3675242 w 3976873"/>
              <a:gd name="connsiteY2197" fmla="*/ 1698980 h 3955845"/>
              <a:gd name="connsiteX2198" fmla="*/ 3693374 w 3976873"/>
              <a:gd name="connsiteY2198" fmla="*/ 1555592 h 3955845"/>
              <a:gd name="connsiteX2199" fmla="*/ 3666772 w 3976873"/>
              <a:gd name="connsiteY2199" fmla="*/ 1577185 h 3955845"/>
              <a:gd name="connsiteX2200" fmla="*/ 3666295 w 3976873"/>
              <a:gd name="connsiteY2200" fmla="*/ 1618578 h 3955845"/>
              <a:gd name="connsiteX2201" fmla="*/ 3656393 w 3976873"/>
              <a:gd name="connsiteY2201" fmla="*/ 1706733 h 3955845"/>
              <a:gd name="connsiteX2202" fmla="*/ 3615185 w 3976873"/>
              <a:gd name="connsiteY2202" fmla="*/ 1902684 h 3955845"/>
              <a:gd name="connsiteX2203" fmla="*/ 3613335 w 3976873"/>
              <a:gd name="connsiteY2203" fmla="*/ 1908642 h 3955845"/>
              <a:gd name="connsiteX2204" fmla="*/ 3605622 w 3976873"/>
              <a:gd name="connsiteY2204" fmla="*/ 1914553 h 3955845"/>
              <a:gd name="connsiteX2205" fmla="*/ 3598180 w 3976873"/>
              <a:gd name="connsiteY2205" fmla="*/ 1907500 h 3955845"/>
              <a:gd name="connsiteX2206" fmla="*/ 3628837 w 3976873"/>
              <a:gd name="connsiteY2206" fmla="*/ 1738107 h 3955845"/>
              <a:gd name="connsiteX2207" fmla="*/ 3641960 w 3976873"/>
              <a:gd name="connsiteY2207" fmla="*/ 1645419 h 3955845"/>
              <a:gd name="connsiteX2208" fmla="*/ 3641960 w 3976873"/>
              <a:gd name="connsiteY2208" fmla="*/ 1602831 h 3955845"/>
              <a:gd name="connsiteX2209" fmla="*/ 3592096 w 3976873"/>
              <a:gd name="connsiteY2209" fmla="*/ 1622038 h 3955845"/>
              <a:gd name="connsiteX2210" fmla="*/ 3593648 w 3976873"/>
              <a:gd name="connsiteY2210" fmla="*/ 1623589 h 3955845"/>
              <a:gd name="connsiteX2211" fmla="*/ 3592336 w 3976873"/>
              <a:gd name="connsiteY2211" fmla="*/ 1644703 h 3955845"/>
              <a:gd name="connsiteX2212" fmla="*/ 3584939 w 3976873"/>
              <a:gd name="connsiteY2212" fmla="*/ 1691226 h 3955845"/>
              <a:gd name="connsiteX2213" fmla="*/ 3569789 w 3976873"/>
              <a:gd name="connsiteY2213" fmla="*/ 1692300 h 3955845"/>
              <a:gd name="connsiteX2214" fmla="*/ 3573964 w 3976873"/>
              <a:gd name="connsiteY2214" fmla="*/ 1625855 h 3955845"/>
              <a:gd name="connsiteX2215" fmla="*/ 3566210 w 3976873"/>
              <a:gd name="connsiteY2215" fmla="*/ 1623707 h 3955845"/>
              <a:gd name="connsiteX2216" fmla="*/ 3511217 w 3976873"/>
              <a:gd name="connsiteY2216" fmla="*/ 1683115 h 3955845"/>
              <a:gd name="connsiteX2217" fmla="*/ 3489149 w 3976873"/>
              <a:gd name="connsiteY2217" fmla="*/ 1851075 h 3955845"/>
              <a:gd name="connsiteX2218" fmla="*/ 3470540 w 3976873"/>
              <a:gd name="connsiteY2218" fmla="*/ 1844872 h 3955845"/>
              <a:gd name="connsiteX2219" fmla="*/ 3487836 w 3976873"/>
              <a:gd name="connsiteY2219" fmla="*/ 1668323 h 3955845"/>
              <a:gd name="connsiteX2220" fmla="*/ 3451930 w 3976873"/>
              <a:gd name="connsiteY2220" fmla="*/ 1683949 h 3955845"/>
              <a:gd name="connsiteX2221" fmla="*/ 3450379 w 3976873"/>
              <a:gd name="connsiteY2221" fmla="*/ 1687766 h 3955845"/>
              <a:gd name="connsiteX2222" fmla="*/ 3447397 w 3976873"/>
              <a:gd name="connsiteY2222" fmla="*/ 1697786 h 3955845"/>
              <a:gd name="connsiteX2223" fmla="*/ 3443221 w 3976873"/>
              <a:gd name="connsiteY2223" fmla="*/ 1722599 h 3955845"/>
              <a:gd name="connsiteX2224" fmla="*/ 3428668 w 3976873"/>
              <a:gd name="connsiteY2224" fmla="*/ 1780933 h 3955845"/>
              <a:gd name="connsiteX2225" fmla="*/ 3420199 w 3976873"/>
              <a:gd name="connsiteY2225" fmla="*/ 1850359 h 3955845"/>
              <a:gd name="connsiteX2226" fmla="*/ 3410059 w 3976873"/>
              <a:gd name="connsiteY2226" fmla="*/ 1852745 h 3955845"/>
              <a:gd name="connsiteX2227" fmla="*/ 3401231 w 3976873"/>
              <a:gd name="connsiteY2227" fmla="*/ 1817077 h 3955845"/>
              <a:gd name="connsiteX2228" fmla="*/ 3418528 w 3976873"/>
              <a:gd name="connsiteY2228" fmla="*/ 1718662 h 3955845"/>
              <a:gd name="connsiteX2229" fmla="*/ 3425209 w 3976873"/>
              <a:gd name="connsiteY2229" fmla="*/ 1695878 h 3955845"/>
              <a:gd name="connsiteX2230" fmla="*/ 3337531 w 3976873"/>
              <a:gd name="connsiteY2230" fmla="*/ 2271097 h 3955845"/>
              <a:gd name="connsiteX2231" fmla="*/ 3370336 w 3976873"/>
              <a:gd name="connsiteY2231" fmla="*/ 2433451 h 3955845"/>
              <a:gd name="connsiteX2232" fmla="*/ 3368547 w 3976873"/>
              <a:gd name="connsiteY2232" fmla="*/ 2291138 h 3955845"/>
              <a:gd name="connsiteX2233" fmla="*/ 3379401 w 3976873"/>
              <a:gd name="connsiteY2233" fmla="*/ 2290541 h 3955845"/>
              <a:gd name="connsiteX2234" fmla="*/ 3411014 w 3976873"/>
              <a:gd name="connsiteY2234" fmla="*/ 2505264 h 3955845"/>
              <a:gd name="connsiteX2235" fmla="*/ 3410895 w 3976873"/>
              <a:gd name="connsiteY2235" fmla="*/ 2416631 h 3955845"/>
              <a:gd name="connsiteX2236" fmla="*/ 3451572 w 3976873"/>
              <a:gd name="connsiteY2236" fmla="*/ 2157293 h 3955845"/>
              <a:gd name="connsiteX2237" fmla="*/ 3467200 w 3976873"/>
              <a:gd name="connsiteY2237" fmla="*/ 2164689 h 3955845"/>
              <a:gd name="connsiteX2238" fmla="*/ 3437914 w 3976873"/>
              <a:gd name="connsiteY2238" fmla="*/ 2339733 h 3955845"/>
              <a:gd name="connsiteX2239" fmla="*/ 3434904 w 3976873"/>
              <a:gd name="connsiteY2239" fmla="*/ 2483288 h 3955845"/>
              <a:gd name="connsiteX2240" fmla="*/ 3356540 w 3976873"/>
              <a:gd name="connsiteY2240" fmla="*/ 2735663 h 3955845"/>
              <a:gd name="connsiteX2241" fmla="*/ 3335995 w 3976873"/>
              <a:gd name="connsiteY2241" fmla="*/ 2699066 h 3955845"/>
              <a:gd name="connsiteX2242" fmla="*/ 3155851 w 3976873"/>
              <a:gd name="connsiteY2242" fmla="*/ 2338376 h 3955845"/>
              <a:gd name="connsiteX2243" fmla="*/ 2930947 w 3976873"/>
              <a:gd name="connsiteY2243" fmla="*/ 1819787 h 3955845"/>
              <a:gd name="connsiteX2244" fmla="*/ 2904193 w 3976873"/>
              <a:gd name="connsiteY2244" fmla="*/ 1734896 h 3955845"/>
              <a:gd name="connsiteX2245" fmla="*/ 2889118 w 3976873"/>
              <a:gd name="connsiteY2245" fmla="*/ 1733217 h 3955845"/>
              <a:gd name="connsiteX2246" fmla="*/ 2665330 w 3976873"/>
              <a:gd name="connsiteY2246" fmla="*/ 1526964 h 3955845"/>
              <a:gd name="connsiteX2247" fmla="*/ 2411359 w 3976873"/>
              <a:gd name="connsiteY2247" fmla="*/ 1317967 h 3955845"/>
              <a:gd name="connsiteX2248" fmla="*/ 2192581 w 3976873"/>
              <a:gd name="connsiteY2248" fmla="*/ 1096087 h 3955845"/>
              <a:gd name="connsiteX2249" fmla="*/ 2040009 w 3976873"/>
              <a:gd name="connsiteY2249" fmla="*/ 876127 h 3955845"/>
              <a:gd name="connsiteX2250" fmla="*/ 1962589 w 3976873"/>
              <a:gd name="connsiteY2250" fmla="*/ 736318 h 3955845"/>
              <a:gd name="connsiteX2251" fmla="*/ 1900915 w 3976873"/>
              <a:gd name="connsiteY2251" fmla="*/ 627286 h 3955845"/>
              <a:gd name="connsiteX2252" fmla="*/ 1881233 w 3976873"/>
              <a:gd name="connsiteY2252" fmla="*/ 598538 h 3955845"/>
              <a:gd name="connsiteX2253" fmla="*/ 1935152 w 3976873"/>
              <a:gd name="connsiteY2253" fmla="*/ 535552 h 3955845"/>
              <a:gd name="connsiteX2254" fmla="*/ 1972610 w 3976873"/>
              <a:gd name="connsiteY2254" fmla="*/ 544856 h 3955845"/>
              <a:gd name="connsiteX2255" fmla="*/ 2026410 w 3976873"/>
              <a:gd name="connsiteY2255" fmla="*/ 540443 h 3955845"/>
              <a:gd name="connsiteX2256" fmla="*/ 2058259 w 3976873"/>
              <a:gd name="connsiteY2256" fmla="*/ 539847 h 3955845"/>
              <a:gd name="connsiteX2257" fmla="*/ 2100846 w 3976873"/>
              <a:gd name="connsiteY2257" fmla="*/ 564420 h 3955845"/>
              <a:gd name="connsiteX2258" fmla="*/ 2125420 w 3976873"/>
              <a:gd name="connsiteY2258" fmla="*/ 563227 h 3955845"/>
              <a:gd name="connsiteX2259" fmla="*/ 2132578 w 3976873"/>
              <a:gd name="connsiteY2259" fmla="*/ 554878 h 3955845"/>
              <a:gd name="connsiteX2260" fmla="*/ 2219779 w 3976873"/>
              <a:gd name="connsiteY2260" fmla="*/ 618339 h 3955845"/>
              <a:gd name="connsiteX2261" fmla="*/ 2220495 w 3976873"/>
              <a:gd name="connsiteY2261" fmla="*/ 587086 h 3955845"/>
              <a:gd name="connsiteX2262" fmla="*/ 2230156 w 3976873"/>
              <a:gd name="connsiteY2262" fmla="*/ 577184 h 3955845"/>
              <a:gd name="connsiteX2263" fmla="*/ 2283719 w 3976873"/>
              <a:gd name="connsiteY2263" fmla="*/ 566449 h 3955845"/>
              <a:gd name="connsiteX2264" fmla="*/ 2302685 w 3976873"/>
              <a:gd name="connsiteY2264" fmla="*/ 563228 h 3955845"/>
              <a:gd name="connsiteX2265" fmla="*/ 2345750 w 3976873"/>
              <a:gd name="connsiteY2265" fmla="*/ 605099 h 3955845"/>
              <a:gd name="connsiteX2266" fmla="*/ 2395494 w 3976873"/>
              <a:gd name="connsiteY2266" fmla="*/ 689318 h 3955845"/>
              <a:gd name="connsiteX2267" fmla="*/ 2422573 w 3976873"/>
              <a:gd name="connsiteY2267" fmla="*/ 743476 h 3955845"/>
              <a:gd name="connsiteX2268" fmla="*/ 2444045 w 3976873"/>
              <a:gd name="connsiteY2268" fmla="*/ 714369 h 3955845"/>
              <a:gd name="connsiteX2269" fmla="*/ 2455735 w 3976873"/>
              <a:gd name="connsiteY2269" fmla="*/ 706018 h 3955845"/>
              <a:gd name="connsiteX2270" fmla="*/ 2517289 w 3976873"/>
              <a:gd name="connsiteY2270" fmla="*/ 788448 h 3955845"/>
              <a:gd name="connsiteX2271" fmla="*/ 2521941 w 3976873"/>
              <a:gd name="connsiteY2271" fmla="*/ 800735 h 3955845"/>
              <a:gd name="connsiteX2272" fmla="*/ 2532081 w 3976873"/>
              <a:gd name="connsiteY2272" fmla="*/ 780336 h 3955845"/>
              <a:gd name="connsiteX2273" fmla="*/ 2677496 w 3976873"/>
              <a:gd name="connsiteY2273" fmla="*/ 881853 h 3955845"/>
              <a:gd name="connsiteX2274" fmla="*/ 2715073 w 3976873"/>
              <a:gd name="connsiteY2274" fmla="*/ 1065309 h 3955845"/>
              <a:gd name="connsiteX2275" fmla="*/ 2770424 w 3976873"/>
              <a:gd name="connsiteY2275" fmla="*/ 1281941 h 3955845"/>
              <a:gd name="connsiteX2276" fmla="*/ 2837808 w 3976873"/>
              <a:gd name="connsiteY2276" fmla="*/ 1498482 h 3955845"/>
              <a:gd name="connsiteX2277" fmla="*/ 2856582 w 3976873"/>
              <a:gd name="connsiteY2277" fmla="*/ 1552707 h 3955845"/>
              <a:gd name="connsiteX2278" fmla="*/ 2832425 w 3976873"/>
              <a:gd name="connsiteY2278" fmla="*/ 1434259 h 3955845"/>
              <a:gd name="connsiteX2279" fmla="*/ 2800128 w 3976873"/>
              <a:gd name="connsiteY2279" fmla="*/ 1225038 h 3955845"/>
              <a:gd name="connsiteX2280" fmla="*/ 2763682 w 3976873"/>
              <a:gd name="connsiteY2280" fmla="*/ 937915 h 3955845"/>
              <a:gd name="connsiteX2281" fmla="*/ 2757197 w 3976873"/>
              <a:gd name="connsiteY2281" fmla="*/ 930494 h 3955845"/>
              <a:gd name="connsiteX2282" fmla="*/ 2750861 w 3976873"/>
              <a:gd name="connsiteY2282" fmla="*/ 898196 h 3955845"/>
              <a:gd name="connsiteX2283" fmla="*/ 2671651 w 3976873"/>
              <a:gd name="connsiteY2283" fmla="*/ 678702 h 3955845"/>
              <a:gd name="connsiteX2284" fmla="*/ 2556178 w 3976873"/>
              <a:gd name="connsiteY2284" fmla="*/ 441911 h 3955845"/>
              <a:gd name="connsiteX2285" fmla="*/ 2363524 w 3976873"/>
              <a:gd name="connsiteY2285" fmla="*/ 116486 h 3955845"/>
              <a:gd name="connsiteX2286" fmla="*/ 2321460 w 3976873"/>
              <a:gd name="connsiteY2286" fmla="*/ 28512 h 3955845"/>
              <a:gd name="connsiteX2287" fmla="*/ 2309821 w 3976873"/>
              <a:gd name="connsiteY2287" fmla="*/ 0 h 3955845"/>
              <a:gd name="connsiteX2288" fmla="*/ 2345066 w 3976873"/>
              <a:gd name="connsiteY2288" fmla="*/ 10944 h 3955845"/>
              <a:gd name="connsiteX2289" fmla="*/ 2415788 w 3976873"/>
              <a:gd name="connsiteY2289" fmla="*/ 156136 h 3955845"/>
              <a:gd name="connsiteX2290" fmla="*/ 2504884 w 3976873"/>
              <a:gd name="connsiteY2290" fmla="*/ 307351 h 3955845"/>
              <a:gd name="connsiteX2291" fmla="*/ 2704337 w 3976873"/>
              <a:gd name="connsiteY2291" fmla="*/ 686456 h 3955845"/>
              <a:gd name="connsiteX2292" fmla="*/ 2673441 w 3976873"/>
              <a:gd name="connsiteY2292" fmla="*/ 561320 h 3955845"/>
              <a:gd name="connsiteX2293" fmla="*/ 2627515 w 3976873"/>
              <a:gd name="connsiteY2293" fmla="*/ 405410 h 3955845"/>
              <a:gd name="connsiteX2294" fmla="*/ 2630615 w 3976873"/>
              <a:gd name="connsiteY2294" fmla="*/ 394194 h 3955845"/>
              <a:gd name="connsiteX2295" fmla="*/ 2635149 w 3976873"/>
              <a:gd name="connsiteY2295" fmla="*/ 391451 h 3955845"/>
              <a:gd name="connsiteX2296" fmla="*/ 2646243 w 3976873"/>
              <a:gd name="connsiteY2296" fmla="*/ 402069 h 3955845"/>
              <a:gd name="connsiteX2297" fmla="*/ 2676065 w 3976873"/>
              <a:gd name="connsiteY2297" fmla="*/ 474954 h 3955845"/>
              <a:gd name="connsiteX2298" fmla="*/ 2699208 w 3976873"/>
              <a:gd name="connsiteY2298" fmla="*/ 554640 h 3955845"/>
              <a:gd name="connsiteX2299" fmla="*/ 2702070 w 3976873"/>
              <a:gd name="connsiteY2299" fmla="*/ 564660 h 3955845"/>
              <a:gd name="connsiteX2300" fmla="*/ 2701712 w 3976873"/>
              <a:gd name="connsiteY2300" fmla="*/ 552972 h 3955845"/>
              <a:gd name="connsiteX2301" fmla="*/ 2672368 w 3976873"/>
              <a:gd name="connsiteY2301" fmla="*/ 364253 h 3955845"/>
              <a:gd name="connsiteX2302" fmla="*/ 2658887 w 3976873"/>
              <a:gd name="connsiteY2302" fmla="*/ 271087 h 3955845"/>
              <a:gd name="connsiteX2303" fmla="*/ 2671890 w 3976873"/>
              <a:gd name="connsiteY2303" fmla="*/ 274427 h 3955845"/>
              <a:gd name="connsiteX2304" fmla="*/ 2699208 w 3976873"/>
              <a:gd name="connsiteY2304" fmla="*/ 405766 h 3955845"/>
              <a:gd name="connsiteX2305" fmla="*/ 2722826 w 3976873"/>
              <a:gd name="connsiteY2305" fmla="*/ 526846 h 3955845"/>
              <a:gd name="connsiteX2306" fmla="*/ 2730819 w 3976873"/>
              <a:gd name="connsiteY2306" fmla="*/ 599255 h 3955845"/>
              <a:gd name="connsiteX2307" fmla="*/ 2734278 w 3976873"/>
              <a:gd name="connsiteY2307" fmla="*/ 548914 h 3955845"/>
              <a:gd name="connsiteX2308" fmla="*/ 2737022 w 3976873"/>
              <a:gd name="connsiteY2308" fmla="*/ 437258 h 3955845"/>
              <a:gd name="connsiteX2309" fmla="*/ 2724378 w 3976873"/>
              <a:gd name="connsiteY2309" fmla="*/ 334430 h 3955845"/>
              <a:gd name="connsiteX2310" fmla="*/ 2736307 w 3976873"/>
              <a:gd name="connsiteY2310" fmla="*/ 333833 h 3955845"/>
              <a:gd name="connsiteX2311" fmla="*/ 2761000 w 3976873"/>
              <a:gd name="connsiteY2311" fmla="*/ 423539 h 3955845"/>
              <a:gd name="connsiteX2312" fmla="*/ 2755274 w 3976873"/>
              <a:gd name="connsiteY2312" fmla="*/ 548556 h 3955845"/>
              <a:gd name="connsiteX2313" fmla="*/ 2744896 w 3976873"/>
              <a:gd name="connsiteY2313" fmla="*/ 690989 h 3955845"/>
              <a:gd name="connsiteX2314" fmla="*/ 2746208 w 3976873"/>
              <a:gd name="connsiteY2314" fmla="*/ 704231 h 3955845"/>
              <a:gd name="connsiteX2315" fmla="*/ 2786648 w 3976873"/>
              <a:gd name="connsiteY2315" fmla="*/ 444416 h 3955845"/>
              <a:gd name="connsiteX2316" fmla="*/ 2798338 w 3976873"/>
              <a:gd name="connsiteY2316" fmla="*/ 445966 h 3955845"/>
              <a:gd name="connsiteX2317" fmla="*/ 2780683 w 3976873"/>
              <a:gd name="connsiteY2317" fmla="*/ 599493 h 3955845"/>
              <a:gd name="connsiteX2318" fmla="*/ 2806569 w 3976873"/>
              <a:gd name="connsiteY2318" fmla="*/ 496307 h 3955845"/>
              <a:gd name="connsiteX2319" fmla="*/ 2817186 w 3976873"/>
              <a:gd name="connsiteY2319" fmla="*/ 380715 h 3955845"/>
              <a:gd name="connsiteX2320" fmla="*/ 2833425 w 3976873"/>
              <a:gd name="connsiteY2320" fmla="*/ 225503 h 3955845"/>
              <a:gd name="connsiteX2321" fmla="*/ 2837205 w 3976873"/>
              <a:gd name="connsiteY2321" fmla="*/ 163755 h 3955845"/>
              <a:gd name="connsiteX2322" fmla="*/ 2861927 w 3976873"/>
              <a:gd name="connsiteY2322" fmla="*/ 171431 h 3955845"/>
              <a:gd name="connsiteX2323" fmla="*/ 2849990 w 3976873"/>
              <a:gd name="connsiteY2323" fmla="*/ 316417 h 3955845"/>
              <a:gd name="connsiteX2324" fmla="*/ 2839852 w 3976873"/>
              <a:gd name="connsiteY2324" fmla="*/ 423062 h 3955845"/>
              <a:gd name="connsiteX2325" fmla="*/ 2914884 w 3976873"/>
              <a:gd name="connsiteY2325" fmla="*/ 220389 h 3955845"/>
              <a:gd name="connsiteX2326" fmla="*/ 2929606 w 3976873"/>
              <a:gd name="connsiteY2326" fmla="*/ 192446 h 395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Lst>
            <a:rect l="l" t="t" r="r" b="b"/>
            <a:pathLst>
              <a:path w="3976873" h="3955845">
                <a:moveTo>
                  <a:pt x="1667584" y="3426902"/>
                </a:moveTo>
                <a:cubicBezTo>
                  <a:pt x="1671043" y="3429169"/>
                  <a:pt x="1669253" y="3435133"/>
                  <a:pt x="1664960" y="3434656"/>
                </a:cubicBezTo>
                <a:cubicBezTo>
                  <a:pt x="1653628" y="3433224"/>
                  <a:pt x="1643845" y="3440978"/>
                  <a:pt x="1632871" y="3440621"/>
                </a:cubicBezTo>
                <a:cubicBezTo>
                  <a:pt x="1629172" y="3440500"/>
                  <a:pt x="1627026" y="3435610"/>
                  <a:pt x="1629292" y="3432747"/>
                </a:cubicBezTo>
                <a:cubicBezTo>
                  <a:pt x="1629770" y="3432151"/>
                  <a:pt x="1630126" y="3431674"/>
                  <a:pt x="1630604" y="3431078"/>
                </a:cubicBezTo>
                <a:cubicBezTo>
                  <a:pt x="1631439" y="3430003"/>
                  <a:pt x="1632394" y="3429646"/>
                  <a:pt x="1633466" y="3429526"/>
                </a:cubicBezTo>
                <a:cubicBezTo>
                  <a:pt x="1638299" y="3425888"/>
                  <a:pt x="1644322" y="3423562"/>
                  <a:pt x="1650392" y="3422981"/>
                </a:cubicBezTo>
                <a:cubicBezTo>
                  <a:pt x="1656461" y="3422399"/>
                  <a:pt x="1662575" y="3423562"/>
                  <a:pt x="1667584" y="3426902"/>
                </a:cubicBezTo>
                <a:close/>
                <a:moveTo>
                  <a:pt x="2905282" y="3723458"/>
                </a:moveTo>
                <a:cubicBezTo>
                  <a:pt x="2914259" y="3727901"/>
                  <a:pt x="2921803" y="3734790"/>
                  <a:pt x="2925978" y="3743736"/>
                </a:cubicBezTo>
                <a:cubicBezTo>
                  <a:pt x="2928842" y="3749941"/>
                  <a:pt x="2921088" y="3756620"/>
                  <a:pt x="2915602" y="3752206"/>
                </a:cubicBezTo>
                <a:cubicBezTo>
                  <a:pt x="2901047" y="3740517"/>
                  <a:pt x="2880768" y="3742663"/>
                  <a:pt x="2865737" y="3732762"/>
                </a:cubicBezTo>
                <a:cubicBezTo>
                  <a:pt x="2860728" y="3729423"/>
                  <a:pt x="2861801" y="3720595"/>
                  <a:pt x="2867527" y="3718567"/>
                </a:cubicBezTo>
                <a:cubicBezTo>
                  <a:pt x="2868600" y="3718209"/>
                  <a:pt x="2869674" y="3717851"/>
                  <a:pt x="2870748" y="3717494"/>
                </a:cubicBezTo>
                <a:cubicBezTo>
                  <a:pt x="2872656" y="3716777"/>
                  <a:pt x="2874445" y="3717136"/>
                  <a:pt x="2875997" y="3717851"/>
                </a:cubicBezTo>
                <a:cubicBezTo>
                  <a:pt x="2885898" y="3717016"/>
                  <a:pt x="2896305" y="3719014"/>
                  <a:pt x="2905282" y="3723458"/>
                </a:cubicBezTo>
                <a:close/>
                <a:moveTo>
                  <a:pt x="1661023" y="3301050"/>
                </a:moveTo>
                <a:cubicBezTo>
                  <a:pt x="1665080" y="3302482"/>
                  <a:pt x="1663528" y="3308327"/>
                  <a:pt x="1660188" y="3309400"/>
                </a:cubicBezTo>
                <a:cubicBezTo>
                  <a:pt x="1648498" y="3313217"/>
                  <a:pt x="1638238" y="3316916"/>
                  <a:pt x="1625833" y="3318228"/>
                </a:cubicBezTo>
                <a:cubicBezTo>
                  <a:pt x="1616291" y="3319302"/>
                  <a:pt x="1606270" y="3321925"/>
                  <a:pt x="1596846" y="3321210"/>
                </a:cubicBezTo>
                <a:cubicBezTo>
                  <a:pt x="1590046" y="3320614"/>
                  <a:pt x="1591716" y="3310951"/>
                  <a:pt x="1597561" y="3310117"/>
                </a:cubicBezTo>
                <a:cubicBezTo>
                  <a:pt x="1617482" y="3307611"/>
                  <a:pt x="1640983" y="3293297"/>
                  <a:pt x="1661023" y="3301050"/>
                </a:cubicBezTo>
                <a:close/>
                <a:moveTo>
                  <a:pt x="910328" y="2926598"/>
                </a:moveTo>
                <a:cubicBezTo>
                  <a:pt x="915936" y="2927313"/>
                  <a:pt x="916174" y="2935664"/>
                  <a:pt x="910448" y="2936499"/>
                </a:cubicBezTo>
                <a:cubicBezTo>
                  <a:pt x="856887" y="2943895"/>
                  <a:pt x="792112" y="2940794"/>
                  <a:pt x="739028" y="2930534"/>
                </a:cubicBezTo>
                <a:cubicBezTo>
                  <a:pt x="734734" y="2929699"/>
                  <a:pt x="734138" y="2922900"/>
                  <a:pt x="739028" y="2922422"/>
                </a:cubicBezTo>
                <a:cubicBezTo>
                  <a:pt x="766286" y="2920574"/>
                  <a:pt x="795572" y="2919798"/>
                  <a:pt x="824813" y="2920394"/>
                </a:cubicBezTo>
                <a:cubicBezTo>
                  <a:pt x="854054" y="2920991"/>
                  <a:pt x="883251" y="2922959"/>
                  <a:pt x="910328" y="2926598"/>
                </a:cubicBezTo>
                <a:close/>
                <a:moveTo>
                  <a:pt x="2022072" y="3258196"/>
                </a:moveTo>
                <a:cubicBezTo>
                  <a:pt x="2023637" y="3259657"/>
                  <a:pt x="2024204" y="3262043"/>
                  <a:pt x="2022473" y="3264428"/>
                </a:cubicBezTo>
                <a:cubicBezTo>
                  <a:pt x="2006965" y="3285781"/>
                  <a:pt x="1979529" y="3297829"/>
                  <a:pt x="1956626" y="3309758"/>
                </a:cubicBezTo>
                <a:cubicBezTo>
                  <a:pt x="1925371" y="3325982"/>
                  <a:pt x="1897338" y="3344472"/>
                  <a:pt x="1868589" y="3364632"/>
                </a:cubicBezTo>
                <a:cubicBezTo>
                  <a:pt x="1865011" y="3367138"/>
                  <a:pt x="1861193" y="3362963"/>
                  <a:pt x="1864056" y="3359623"/>
                </a:cubicBezTo>
                <a:cubicBezTo>
                  <a:pt x="1883262" y="3337077"/>
                  <a:pt x="1908551" y="3320733"/>
                  <a:pt x="1934199" y="3306538"/>
                </a:cubicBezTo>
                <a:cubicBezTo>
                  <a:pt x="1962112" y="3291149"/>
                  <a:pt x="1988237" y="3273375"/>
                  <a:pt x="2015674" y="3257510"/>
                </a:cubicBezTo>
                <a:cubicBezTo>
                  <a:pt x="2017941" y="3256198"/>
                  <a:pt x="2020505" y="3256735"/>
                  <a:pt x="2022072" y="3258196"/>
                </a:cubicBezTo>
                <a:close/>
                <a:moveTo>
                  <a:pt x="1938612" y="3212895"/>
                </a:moveTo>
                <a:cubicBezTo>
                  <a:pt x="1942071" y="3213372"/>
                  <a:pt x="1944099" y="3218023"/>
                  <a:pt x="1941594" y="3220648"/>
                </a:cubicBezTo>
                <a:cubicBezTo>
                  <a:pt x="1930859" y="3232219"/>
                  <a:pt x="1911056" y="3237230"/>
                  <a:pt x="1896860" y="3243790"/>
                </a:cubicBezTo>
                <a:cubicBezTo>
                  <a:pt x="1890657" y="3246654"/>
                  <a:pt x="1885528" y="3237945"/>
                  <a:pt x="1890777" y="3233770"/>
                </a:cubicBezTo>
                <a:cubicBezTo>
                  <a:pt x="1903302" y="3223870"/>
                  <a:pt x="1922031" y="3210628"/>
                  <a:pt x="1938612" y="3212895"/>
                </a:cubicBezTo>
                <a:close/>
                <a:moveTo>
                  <a:pt x="2980301" y="3536321"/>
                </a:moveTo>
                <a:cubicBezTo>
                  <a:pt x="2997941" y="3541600"/>
                  <a:pt x="3014493" y="3548698"/>
                  <a:pt x="3025109" y="3562774"/>
                </a:cubicBezTo>
                <a:cubicBezTo>
                  <a:pt x="3029284" y="3568381"/>
                  <a:pt x="3022365" y="3575180"/>
                  <a:pt x="3016640" y="3573749"/>
                </a:cubicBezTo>
                <a:cubicBezTo>
                  <a:pt x="2997075" y="3568857"/>
                  <a:pt x="2979540" y="3565279"/>
                  <a:pt x="2961170" y="3556452"/>
                </a:cubicBezTo>
                <a:cubicBezTo>
                  <a:pt x="2947092" y="3549652"/>
                  <a:pt x="2930870" y="3544761"/>
                  <a:pt x="2918344" y="3535576"/>
                </a:cubicBezTo>
                <a:cubicBezTo>
                  <a:pt x="2909396" y="3529015"/>
                  <a:pt x="2920134" y="3516847"/>
                  <a:pt x="2928962" y="3520784"/>
                </a:cubicBezTo>
                <a:cubicBezTo>
                  <a:pt x="2943932" y="3527583"/>
                  <a:pt x="2962661" y="3531043"/>
                  <a:pt x="2980301" y="3536321"/>
                </a:cubicBezTo>
                <a:close/>
                <a:moveTo>
                  <a:pt x="1689653" y="3131062"/>
                </a:moveTo>
                <a:cubicBezTo>
                  <a:pt x="1694901" y="3132850"/>
                  <a:pt x="1693709" y="3139651"/>
                  <a:pt x="1689056" y="3141082"/>
                </a:cubicBezTo>
                <a:cubicBezTo>
                  <a:pt x="1677963" y="3144421"/>
                  <a:pt x="1666034" y="3142394"/>
                  <a:pt x="1654582" y="3141082"/>
                </a:cubicBezTo>
                <a:cubicBezTo>
                  <a:pt x="1641103" y="3139531"/>
                  <a:pt x="1627026" y="3137622"/>
                  <a:pt x="1614619" y="3132015"/>
                </a:cubicBezTo>
                <a:cubicBezTo>
                  <a:pt x="1610444" y="3130107"/>
                  <a:pt x="1611876" y="3123188"/>
                  <a:pt x="1616529" y="3123188"/>
                </a:cubicBezTo>
                <a:cubicBezTo>
                  <a:pt x="1630605" y="3123188"/>
                  <a:pt x="1644562" y="3126290"/>
                  <a:pt x="1658519" y="3127483"/>
                </a:cubicBezTo>
                <a:cubicBezTo>
                  <a:pt x="1669135" y="3128437"/>
                  <a:pt x="1679632" y="3127722"/>
                  <a:pt x="1689653" y="3131062"/>
                </a:cubicBezTo>
                <a:close/>
                <a:moveTo>
                  <a:pt x="2016269" y="3231981"/>
                </a:moveTo>
                <a:cubicBezTo>
                  <a:pt x="2021757" y="3230670"/>
                  <a:pt x="2024859" y="3236753"/>
                  <a:pt x="2020803" y="3240451"/>
                </a:cubicBezTo>
                <a:cubicBezTo>
                  <a:pt x="2008874" y="3251665"/>
                  <a:pt x="1992530" y="3258583"/>
                  <a:pt x="1978455" y="3266815"/>
                </a:cubicBezTo>
                <a:cubicBezTo>
                  <a:pt x="1962827" y="3275880"/>
                  <a:pt x="1947320" y="3285066"/>
                  <a:pt x="1930978" y="3292820"/>
                </a:cubicBezTo>
                <a:cubicBezTo>
                  <a:pt x="1927517" y="3294370"/>
                  <a:pt x="1923104" y="3290195"/>
                  <a:pt x="1926444" y="3287213"/>
                </a:cubicBezTo>
                <a:cubicBezTo>
                  <a:pt x="1940519" y="3274569"/>
                  <a:pt x="1956028" y="3264071"/>
                  <a:pt x="1972251" y="3254289"/>
                </a:cubicBezTo>
                <a:cubicBezTo>
                  <a:pt x="1986089" y="3245939"/>
                  <a:pt x="2000523" y="3235919"/>
                  <a:pt x="2016269" y="3231981"/>
                </a:cubicBezTo>
                <a:close/>
                <a:moveTo>
                  <a:pt x="1922508" y="3177108"/>
                </a:moveTo>
                <a:cubicBezTo>
                  <a:pt x="1927279" y="3176512"/>
                  <a:pt x="1928472" y="3182714"/>
                  <a:pt x="1924654" y="3184861"/>
                </a:cubicBezTo>
                <a:cubicBezTo>
                  <a:pt x="1908312" y="3193808"/>
                  <a:pt x="1889107" y="3198103"/>
                  <a:pt x="1870735" y="3200607"/>
                </a:cubicBezTo>
                <a:cubicBezTo>
                  <a:pt x="1858806" y="3202159"/>
                  <a:pt x="1846758" y="3202993"/>
                  <a:pt x="1834829" y="3204425"/>
                </a:cubicBezTo>
                <a:cubicBezTo>
                  <a:pt x="1827195" y="3205260"/>
                  <a:pt x="1822781" y="3205379"/>
                  <a:pt x="1816219" y="3201324"/>
                </a:cubicBezTo>
                <a:cubicBezTo>
                  <a:pt x="1812640" y="3199176"/>
                  <a:pt x="1814192" y="3192616"/>
                  <a:pt x="1818486" y="3192377"/>
                </a:cubicBezTo>
                <a:cubicBezTo>
                  <a:pt x="1853080" y="3190826"/>
                  <a:pt x="1888271" y="3181521"/>
                  <a:pt x="1922508" y="3177108"/>
                </a:cubicBezTo>
                <a:close/>
                <a:moveTo>
                  <a:pt x="862955" y="2804265"/>
                </a:moveTo>
                <a:cubicBezTo>
                  <a:pt x="872037" y="2807188"/>
                  <a:pt x="880804" y="2810946"/>
                  <a:pt x="888140" y="2815658"/>
                </a:cubicBezTo>
                <a:cubicBezTo>
                  <a:pt x="892554" y="2818521"/>
                  <a:pt x="889572" y="2825082"/>
                  <a:pt x="884801" y="2824962"/>
                </a:cubicBezTo>
                <a:cubicBezTo>
                  <a:pt x="867384" y="2824127"/>
                  <a:pt x="847701" y="2816732"/>
                  <a:pt x="832194" y="2809097"/>
                </a:cubicBezTo>
                <a:cubicBezTo>
                  <a:pt x="826945" y="2806472"/>
                  <a:pt x="830046" y="2796929"/>
                  <a:pt x="835892" y="2797883"/>
                </a:cubicBezTo>
                <a:cubicBezTo>
                  <a:pt x="844481" y="2799255"/>
                  <a:pt x="853875" y="2801343"/>
                  <a:pt x="862955" y="2804265"/>
                </a:cubicBezTo>
                <a:close/>
                <a:moveTo>
                  <a:pt x="892793" y="2775218"/>
                </a:moveTo>
                <a:cubicBezTo>
                  <a:pt x="908062" y="2778200"/>
                  <a:pt x="922973" y="2783569"/>
                  <a:pt x="936692" y="2790965"/>
                </a:cubicBezTo>
                <a:cubicBezTo>
                  <a:pt x="940509" y="2792994"/>
                  <a:pt x="938123" y="2799195"/>
                  <a:pt x="934068" y="2798718"/>
                </a:cubicBezTo>
                <a:cubicBezTo>
                  <a:pt x="918918" y="2796810"/>
                  <a:pt x="903887" y="2792636"/>
                  <a:pt x="889930" y="2786432"/>
                </a:cubicBezTo>
                <a:cubicBezTo>
                  <a:pt x="883966" y="2783808"/>
                  <a:pt x="886113" y="2773907"/>
                  <a:pt x="892793" y="2775218"/>
                </a:cubicBezTo>
                <a:close/>
                <a:moveTo>
                  <a:pt x="1826240" y="3029546"/>
                </a:moveTo>
                <a:cubicBezTo>
                  <a:pt x="1830176" y="3031454"/>
                  <a:pt x="1831131" y="3039089"/>
                  <a:pt x="1825404" y="3039328"/>
                </a:cubicBezTo>
                <a:cubicBezTo>
                  <a:pt x="1812999" y="3039805"/>
                  <a:pt x="1800713" y="3038016"/>
                  <a:pt x="1788187" y="3036584"/>
                </a:cubicBezTo>
                <a:cubicBezTo>
                  <a:pt x="1774229" y="3035033"/>
                  <a:pt x="1760273" y="3034795"/>
                  <a:pt x="1746435" y="3032767"/>
                </a:cubicBezTo>
                <a:cubicBezTo>
                  <a:pt x="1738801" y="3031694"/>
                  <a:pt x="1739636" y="3020598"/>
                  <a:pt x="1746912" y="3019644"/>
                </a:cubicBezTo>
                <a:cubicBezTo>
                  <a:pt x="1759319" y="3017975"/>
                  <a:pt x="1773424" y="3017737"/>
                  <a:pt x="1787291" y="3019272"/>
                </a:cubicBezTo>
                <a:cubicBezTo>
                  <a:pt x="1801160" y="3020808"/>
                  <a:pt x="1814788" y="3024118"/>
                  <a:pt x="1826240" y="3029546"/>
                </a:cubicBezTo>
                <a:close/>
                <a:moveTo>
                  <a:pt x="2061122" y="3091577"/>
                </a:moveTo>
                <a:cubicBezTo>
                  <a:pt x="2064702" y="3093008"/>
                  <a:pt x="2065298" y="3099451"/>
                  <a:pt x="2060647" y="3099926"/>
                </a:cubicBezTo>
                <a:cubicBezTo>
                  <a:pt x="2046808" y="3101478"/>
                  <a:pt x="2033209" y="3100404"/>
                  <a:pt x="2019372" y="3100524"/>
                </a:cubicBezTo>
                <a:cubicBezTo>
                  <a:pt x="2007204" y="3100643"/>
                  <a:pt x="1994917" y="3102074"/>
                  <a:pt x="1982749" y="3101358"/>
                </a:cubicBezTo>
                <a:cubicBezTo>
                  <a:pt x="1977859" y="3101120"/>
                  <a:pt x="1975353" y="3093485"/>
                  <a:pt x="1980602" y="3091338"/>
                </a:cubicBezTo>
                <a:cubicBezTo>
                  <a:pt x="1992471" y="3086865"/>
                  <a:pt x="2006697" y="3084568"/>
                  <a:pt x="2020906" y="3084568"/>
                </a:cubicBezTo>
                <a:cubicBezTo>
                  <a:pt x="2035118" y="3084568"/>
                  <a:pt x="2049314" y="3086865"/>
                  <a:pt x="2061122" y="3091577"/>
                </a:cubicBezTo>
                <a:close/>
                <a:moveTo>
                  <a:pt x="1302004" y="2764601"/>
                </a:moveTo>
                <a:cubicBezTo>
                  <a:pt x="1315797" y="2768150"/>
                  <a:pt x="1329277" y="2772653"/>
                  <a:pt x="1340610" y="2778916"/>
                </a:cubicBezTo>
                <a:cubicBezTo>
                  <a:pt x="1345263" y="2781541"/>
                  <a:pt x="1342637" y="2788817"/>
                  <a:pt x="1337628" y="2788579"/>
                </a:cubicBezTo>
                <a:cubicBezTo>
                  <a:pt x="1311622" y="2787863"/>
                  <a:pt x="1282515" y="2776530"/>
                  <a:pt x="1258061" y="2767941"/>
                </a:cubicBezTo>
                <a:cubicBezTo>
                  <a:pt x="1250426" y="2765198"/>
                  <a:pt x="1253766" y="2754580"/>
                  <a:pt x="1261520" y="2756012"/>
                </a:cubicBezTo>
                <a:cubicBezTo>
                  <a:pt x="1274105" y="2758458"/>
                  <a:pt x="1288211" y="2761053"/>
                  <a:pt x="1302004" y="2764601"/>
                </a:cubicBezTo>
                <a:close/>
                <a:moveTo>
                  <a:pt x="2257953" y="3042071"/>
                </a:moveTo>
                <a:cubicBezTo>
                  <a:pt x="2181369" y="3032646"/>
                  <a:pt x="2104427" y="3028114"/>
                  <a:pt x="2028081" y="3012249"/>
                </a:cubicBezTo>
                <a:cubicBezTo>
                  <a:pt x="1978216" y="3001870"/>
                  <a:pt x="1929069" y="2990060"/>
                  <a:pt x="1878250" y="2985885"/>
                </a:cubicBezTo>
                <a:cubicBezTo>
                  <a:pt x="1858389" y="2984215"/>
                  <a:pt x="1838110" y="2981054"/>
                  <a:pt x="1818263" y="2980368"/>
                </a:cubicBezTo>
                <a:cubicBezTo>
                  <a:pt x="1798417" y="2979681"/>
                  <a:pt x="1779002" y="2981471"/>
                  <a:pt x="1760870" y="2989702"/>
                </a:cubicBezTo>
                <a:cubicBezTo>
                  <a:pt x="1745243" y="2996740"/>
                  <a:pt x="1729974" y="3004614"/>
                  <a:pt x="1715062" y="3013203"/>
                </a:cubicBezTo>
                <a:cubicBezTo>
                  <a:pt x="1700508" y="3021672"/>
                  <a:pt x="1690130" y="3030738"/>
                  <a:pt x="1678201" y="3040401"/>
                </a:cubicBezTo>
                <a:cubicBezTo>
                  <a:pt x="1706234" y="3035987"/>
                  <a:pt x="1739396" y="3039208"/>
                  <a:pt x="1757530" y="3051614"/>
                </a:cubicBezTo>
                <a:cubicBezTo>
                  <a:pt x="1762062" y="3054716"/>
                  <a:pt x="1759676" y="3060919"/>
                  <a:pt x="1754547" y="3061276"/>
                </a:cubicBezTo>
                <a:cubicBezTo>
                  <a:pt x="1735460" y="3062589"/>
                  <a:pt x="1716374" y="3055789"/>
                  <a:pt x="1697169" y="3054954"/>
                </a:cubicBezTo>
                <a:cubicBezTo>
                  <a:pt x="1683211" y="3054477"/>
                  <a:pt x="1669135" y="3056625"/>
                  <a:pt x="1655178" y="3056505"/>
                </a:cubicBezTo>
                <a:cubicBezTo>
                  <a:pt x="1639194" y="3066525"/>
                  <a:pt x="1624282" y="3078574"/>
                  <a:pt x="1651719" y="3094558"/>
                </a:cubicBezTo>
                <a:cubicBezTo>
                  <a:pt x="1653151" y="3095394"/>
                  <a:pt x="1653865" y="3096586"/>
                  <a:pt x="1654463" y="3097780"/>
                </a:cubicBezTo>
                <a:cubicBezTo>
                  <a:pt x="1664841" y="3098853"/>
                  <a:pt x="1675338" y="3100404"/>
                  <a:pt x="1685598" y="3101716"/>
                </a:cubicBezTo>
                <a:cubicBezTo>
                  <a:pt x="1699315" y="3103387"/>
                  <a:pt x="1713750" y="3104341"/>
                  <a:pt x="1726513" y="3109828"/>
                </a:cubicBezTo>
                <a:cubicBezTo>
                  <a:pt x="1731047" y="3111737"/>
                  <a:pt x="1731762" y="3118775"/>
                  <a:pt x="1726157" y="3119967"/>
                </a:cubicBezTo>
                <a:cubicBezTo>
                  <a:pt x="1701941" y="3124978"/>
                  <a:pt x="1667227" y="3118060"/>
                  <a:pt x="1642414" y="3108277"/>
                </a:cubicBezTo>
                <a:cubicBezTo>
                  <a:pt x="1631320" y="3109113"/>
                  <a:pt x="1628099" y="3111499"/>
                  <a:pt x="1617245" y="3113884"/>
                </a:cubicBezTo>
                <a:cubicBezTo>
                  <a:pt x="1612830" y="3114839"/>
                  <a:pt x="1601021" y="3112094"/>
                  <a:pt x="1597919" y="3114480"/>
                </a:cubicBezTo>
                <a:cubicBezTo>
                  <a:pt x="1585036" y="3124501"/>
                  <a:pt x="1592193" y="3156709"/>
                  <a:pt x="1604599" y="3163986"/>
                </a:cubicBezTo>
                <a:cubicBezTo>
                  <a:pt x="1605077" y="3164224"/>
                  <a:pt x="1604957" y="3164582"/>
                  <a:pt x="1605315" y="3164940"/>
                </a:cubicBezTo>
                <a:cubicBezTo>
                  <a:pt x="1623925" y="3169473"/>
                  <a:pt x="1641699" y="3175199"/>
                  <a:pt x="1655774" y="3179374"/>
                </a:cubicBezTo>
                <a:cubicBezTo>
                  <a:pt x="1698362" y="3192018"/>
                  <a:pt x="1745481" y="3181760"/>
                  <a:pt x="1786278" y="3197626"/>
                </a:cubicBezTo>
                <a:cubicBezTo>
                  <a:pt x="1792005" y="3199773"/>
                  <a:pt x="1790573" y="3207646"/>
                  <a:pt x="1784608" y="3207885"/>
                </a:cubicBezTo>
                <a:cubicBezTo>
                  <a:pt x="1736415" y="3210152"/>
                  <a:pt x="1689652" y="3209913"/>
                  <a:pt x="1643489" y="3194763"/>
                </a:cubicBezTo>
                <a:cubicBezTo>
                  <a:pt x="1621419" y="3187486"/>
                  <a:pt x="1589448" y="3175438"/>
                  <a:pt x="1565591" y="3175199"/>
                </a:cubicBezTo>
                <a:cubicBezTo>
                  <a:pt x="1541972" y="3175080"/>
                  <a:pt x="1523004" y="3182356"/>
                  <a:pt x="1510360" y="3202516"/>
                </a:cubicBezTo>
                <a:cubicBezTo>
                  <a:pt x="1498431" y="3221483"/>
                  <a:pt x="1487575" y="3257987"/>
                  <a:pt x="1520141" y="3267887"/>
                </a:cubicBezTo>
                <a:cubicBezTo>
                  <a:pt x="1520858" y="3268008"/>
                  <a:pt x="1520977" y="3268603"/>
                  <a:pt x="1521454" y="3268962"/>
                </a:cubicBezTo>
                <a:cubicBezTo>
                  <a:pt x="1526703" y="3269319"/>
                  <a:pt x="1531474" y="3270871"/>
                  <a:pt x="1534575" y="3275045"/>
                </a:cubicBezTo>
                <a:cubicBezTo>
                  <a:pt x="1536484" y="3277670"/>
                  <a:pt x="1534696" y="3280891"/>
                  <a:pt x="1532071" y="3281964"/>
                </a:cubicBezTo>
                <a:cubicBezTo>
                  <a:pt x="1519665" y="3287332"/>
                  <a:pt x="1496402" y="3278266"/>
                  <a:pt x="1495210" y="3299857"/>
                </a:cubicBezTo>
                <a:cubicBezTo>
                  <a:pt x="1494256" y="3315365"/>
                  <a:pt x="1516324" y="3318109"/>
                  <a:pt x="1528850" y="3319898"/>
                </a:cubicBezTo>
                <a:cubicBezTo>
                  <a:pt x="1532308" y="3319302"/>
                  <a:pt x="1535769" y="3318705"/>
                  <a:pt x="1539228" y="3317989"/>
                </a:cubicBezTo>
                <a:cubicBezTo>
                  <a:pt x="1548294" y="3316081"/>
                  <a:pt x="1562608" y="3317393"/>
                  <a:pt x="1570959" y="3313695"/>
                </a:cubicBezTo>
                <a:cubicBezTo>
                  <a:pt x="1574538" y="3312144"/>
                  <a:pt x="1578594" y="3317035"/>
                  <a:pt x="1576566" y="3320256"/>
                </a:cubicBezTo>
                <a:cubicBezTo>
                  <a:pt x="1571316" y="3328607"/>
                  <a:pt x="1563445" y="3328845"/>
                  <a:pt x="1554259" y="3330516"/>
                </a:cubicBezTo>
                <a:cubicBezTo>
                  <a:pt x="1534457" y="3333975"/>
                  <a:pt x="1515489" y="3339582"/>
                  <a:pt x="1496164" y="3344830"/>
                </a:cubicBezTo>
                <a:cubicBezTo>
                  <a:pt x="1487694" y="3347096"/>
                  <a:pt x="1484117" y="3345069"/>
                  <a:pt x="1480298" y="3353657"/>
                </a:cubicBezTo>
                <a:cubicBezTo>
                  <a:pt x="1476482" y="3362246"/>
                  <a:pt x="1479345" y="3358787"/>
                  <a:pt x="1480776" y="3365586"/>
                </a:cubicBezTo>
                <a:cubicBezTo>
                  <a:pt x="1481730" y="3370000"/>
                  <a:pt x="1483281" y="3373460"/>
                  <a:pt x="1483163" y="3378232"/>
                </a:cubicBezTo>
                <a:cubicBezTo>
                  <a:pt x="1483042" y="3380736"/>
                  <a:pt x="1481252" y="3384196"/>
                  <a:pt x="1481730" y="3386581"/>
                </a:cubicBezTo>
                <a:cubicBezTo>
                  <a:pt x="1483162" y="3394693"/>
                  <a:pt x="1493539" y="3395171"/>
                  <a:pt x="1500459" y="3397318"/>
                </a:cubicBezTo>
                <a:cubicBezTo>
                  <a:pt x="1506185" y="3399108"/>
                  <a:pt x="1511791" y="3400659"/>
                  <a:pt x="1517279" y="3402567"/>
                </a:cubicBezTo>
                <a:cubicBezTo>
                  <a:pt x="1528493" y="3400181"/>
                  <a:pt x="1539586" y="3398392"/>
                  <a:pt x="1548175" y="3394455"/>
                </a:cubicBezTo>
                <a:cubicBezTo>
                  <a:pt x="1563205" y="3387655"/>
                  <a:pt x="1575851" y="3381452"/>
                  <a:pt x="1592074" y="3378470"/>
                </a:cubicBezTo>
                <a:cubicBezTo>
                  <a:pt x="1604599" y="3376203"/>
                  <a:pt x="1622731" y="3376680"/>
                  <a:pt x="1635019" y="3372625"/>
                </a:cubicBezTo>
                <a:cubicBezTo>
                  <a:pt x="1638478" y="3371551"/>
                  <a:pt x="1641699" y="3376442"/>
                  <a:pt x="1639551" y="3379186"/>
                </a:cubicBezTo>
                <a:cubicBezTo>
                  <a:pt x="1632871" y="3387655"/>
                  <a:pt x="1619392" y="3388967"/>
                  <a:pt x="1609370" y="3391353"/>
                </a:cubicBezTo>
                <a:cubicBezTo>
                  <a:pt x="1588376" y="3396483"/>
                  <a:pt x="1571078" y="3403640"/>
                  <a:pt x="1551038" y="3412229"/>
                </a:cubicBezTo>
                <a:cubicBezTo>
                  <a:pt x="1536246" y="3418551"/>
                  <a:pt x="1505111" y="3418432"/>
                  <a:pt x="1494971" y="3431793"/>
                </a:cubicBezTo>
                <a:cubicBezTo>
                  <a:pt x="1493897" y="3433105"/>
                  <a:pt x="1492108" y="3440144"/>
                  <a:pt x="1491512" y="3442171"/>
                </a:cubicBezTo>
                <a:cubicBezTo>
                  <a:pt x="1483639" y="3448733"/>
                  <a:pt x="1483639" y="3457082"/>
                  <a:pt x="1491512" y="3467103"/>
                </a:cubicBezTo>
                <a:cubicBezTo>
                  <a:pt x="1499742" y="3469847"/>
                  <a:pt x="1507497" y="3469489"/>
                  <a:pt x="1515012" y="3466268"/>
                </a:cubicBezTo>
                <a:cubicBezTo>
                  <a:pt x="1517398" y="3464359"/>
                  <a:pt x="1520260" y="3465313"/>
                  <a:pt x="1522050" y="3467222"/>
                </a:cubicBezTo>
                <a:cubicBezTo>
                  <a:pt x="1551397" y="3458991"/>
                  <a:pt x="1584200" y="3456247"/>
                  <a:pt x="1610565" y="3449209"/>
                </a:cubicBezTo>
                <a:cubicBezTo>
                  <a:pt x="1615216" y="3447898"/>
                  <a:pt x="1618556" y="3455532"/>
                  <a:pt x="1614381" y="3458037"/>
                </a:cubicBezTo>
                <a:cubicBezTo>
                  <a:pt x="1585752" y="3475692"/>
                  <a:pt x="1550321" y="3476169"/>
                  <a:pt x="1519068" y="3488217"/>
                </a:cubicBezTo>
                <a:cubicBezTo>
                  <a:pt x="1512388" y="3490842"/>
                  <a:pt x="1446659" y="3534741"/>
                  <a:pt x="1456202" y="3560745"/>
                </a:cubicBezTo>
                <a:cubicBezTo>
                  <a:pt x="1457991" y="3565517"/>
                  <a:pt x="1481014" y="3572793"/>
                  <a:pt x="1486263" y="3575538"/>
                </a:cubicBezTo>
                <a:cubicBezTo>
                  <a:pt x="1490797" y="3577923"/>
                  <a:pt x="1491393" y="3583768"/>
                  <a:pt x="1489245" y="3587825"/>
                </a:cubicBezTo>
                <a:cubicBezTo>
                  <a:pt x="1475766" y="3613233"/>
                  <a:pt x="1550561" y="3599515"/>
                  <a:pt x="1557002" y="3598203"/>
                </a:cubicBezTo>
                <a:cubicBezTo>
                  <a:pt x="1592551" y="3591046"/>
                  <a:pt x="1614501" y="3570289"/>
                  <a:pt x="1645635" y="3554542"/>
                </a:cubicBezTo>
                <a:cubicBezTo>
                  <a:pt x="1670687" y="3541898"/>
                  <a:pt x="1696691" y="3533547"/>
                  <a:pt x="1721145" y="3518159"/>
                </a:cubicBezTo>
                <a:cubicBezTo>
                  <a:pt x="1745720" y="3502771"/>
                  <a:pt x="1762421" y="3482133"/>
                  <a:pt x="1783297" y="3462212"/>
                </a:cubicBezTo>
                <a:cubicBezTo>
                  <a:pt x="1820157" y="3427021"/>
                  <a:pt x="1866202" y="3400300"/>
                  <a:pt x="1908313" y="3371789"/>
                </a:cubicBezTo>
                <a:cubicBezTo>
                  <a:pt x="1948990" y="3344353"/>
                  <a:pt x="1985732" y="3312741"/>
                  <a:pt x="2024263" y="3282441"/>
                </a:cubicBezTo>
                <a:cubicBezTo>
                  <a:pt x="2102397" y="3221125"/>
                  <a:pt x="2194013" y="3166133"/>
                  <a:pt x="2288133" y="3132493"/>
                </a:cubicBezTo>
                <a:cubicBezTo>
                  <a:pt x="2306146" y="3126051"/>
                  <a:pt x="2323801" y="3119371"/>
                  <a:pt x="2341455" y="3112691"/>
                </a:cubicBezTo>
                <a:cubicBezTo>
                  <a:pt x="2333941" y="3114838"/>
                  <a:pt x="2326306" y="3116866"/>
                  <a:pt x="2318791" y="3119013"/>
                </a:cubicBezTo>
                <a:cubicBezTo>
                  <a:pt x="2281573" y="3135595"/>
                  <a:pt x="2241849" y="3148001"/>
                  <a:pt x="2204391" y="3163628"/>
                </a:cubicBezTo>
                <a:cubicBezTo>
                  <a:pt x="2153097" y="3184981"/>
                  <a:pt x="2102995" y="3209196"/>
                  <a:pt x="2051581" y="3230312"/>
                </a:cubicBezTo>
                <a:cubicBezTo>
                  <a:pt x="2046570" y="3232339"/>
                  <a:pt x="2042037" y="3224705"/>
                  <a:pt x="2046809" y="3221842"/>
                </a:cubicBezTo>
                <a:cubicBezTo>
                  <a:pt x="2090707" y="3195598"/>
                  <a:pt x="2137470" y="3174603"/>
                  <a:pt x="2184589" y="3154800"/>
                </a:cubicBezTo>
                <a:cubicBezTo>
                  <a:pt x="2119575" y="3171144"/>
                  <a:pt x="2054204" y="3186413"/>
                  <a:pt x="1989787" y="3200966"/>
                </a:cubicBezTo>
                <a:cubicBezTo>
                  <a:pt x="1985256" y="3201920"/>
                  <a:pt x="1983465" y="3194763"/>
                  <a:pt x="1987641" y="3193212"/>
                </a:cubicBezTo>
                <a:cubicBezTo>
                  <a:pt x="2046928" y="3171501"/>
                  <a:pt x="2109077" y="3151460"/>
                  <a:pt x="2172183" y="3134402"/>
                </a:cubicBezTo>
                <a:cubicBezTo>
                  <a:pt x="2111941" y="3145258"/>
                  <a:pt x="2051461" y="3155397"/>
                  <a:pt x="1990862" y="3163151"/>
                </a:cubicBezTo>
                <a:cubicBezTo>
                  <a:pt x="1986567" y="3163747"/>
                  <a:pt x="1985016" y="3156948"/>
                  <a:pt x="1989192" y="3155635"/>
                </a:cubicBezTo>
                <a:cubicBezTo>
                  <a:pt x="2108959" y="3117343"/>
                  <a:pt x="2236242" y="3094798"/>
                  <a:pt x="2363048" y="3076785"/>
                </a:cubicBezTo>
                <a:cubicBezTo>
                  <a:pt x="2339070" y="3076666"/>
                  <a:pt x="2314974" y="3076666"/>
                  <a:pt x="2290997" y="3077739"/>
                </a:cubicBezTo>
                <a:cubicBezTo>
                  <a:pt x="2226580" y="3080602"/>
                  <a:pt x="2163475" y="3090383"/>
                  <a:pt x="2099654" y="3097542"/>
                </a:cubicBezTo>
                <a:cubicBezTo>
                  <a:pt x="2094286" y="3098138"/>
                  <a:pt x="2091900" y="3089787"/>
                  <a:pt x="2097269" y="3088117"/>
                </a:cubicBezTo>
                <a:cubicBezTo>
                  <a:pt x="2143077" y="3073564"/>
                  <a:pt x="2193178" y="3065214"/>
                  <a:pt x="2244354" y="3060442"/>
                </a:cubicBezTo>
                <a:cubicBezTo>
                  <a:pt x="2226102" y="3058533"/>
                  <a:pt x="2207850" y="3056744"/>
                  <a:pt x="2189718" y="3055790"/>
                </a:cubicBezTo>
                <a:cubicBezTo>
                  <a:pt x="2123751" y="3052091"/>
                  <a:pt x="2057306" y="3053164"/>
                  <a:pt x="1991458" y="3047678"/>
                </a:cubicBezTo>
                <a:cubicBezTo>
                  <a:pt x="1986925" y="3047320"/>
                  <a:pt x="1987641" y="3040520"/>
                  <a:pt x="1991816" y="3040043"/>
                </a:cubicBezTo>
                <a:cubicBezTo>
                  <a:pt x="2049791" y="3033959"/>
                  <a:pt x="2108600" y="3036107"/>
                  <a:pt x="2166814" y="3038493"/>
                </a:cubicBezTo>
                <a:cubicBezTo>
                  <a:pt x="2196161" y="3039685"/>
                  <a:pt x="2227057" y="3040162"/>
                  <a:pt x="2257953" y="3042071"/>
                </a:cubicBezTo>
                <a:close/>
                <a:moveTo>
                  <a:pt x="3116605" y="3277073"/>
                </a:moveTo>
                <a:cubicBezTo>
                  <a:pt x="3136049" y="3289240"/>
                  <a:pt x="3152870" y="3305583"/>
                  <a:pt x="3171240" y="3319302"/>
                </a:cubicBezTo>
                <a:lnTo>
                  <a:pt x="3174593" y="3321635"/>
                </a:lnTo>
                <a:lnTo>
                  <a:pt x="3167354" y="3344949"/>
                </a:lnTo>
                <a:lnTo>
                  <a:pt x="3154182" y="3334810"/>
                </a:lnTo>
                <a:cubicBezTo>
                  <a:pt x="3136765" y="3321092"/>
                  <a:pt x="3118872" y="3306299"/>
                  <a:pt x="3106466" y="3287690"/>
                </a:cubicBezTo>
                <a:cubicBezTo>
                  <a:pt x="3102290" y="3281487"/>
                  <a:pt x="3110164" y="3273017"/>
                  <a:pt x="3116605" y="3277073"/>
                </a:cubicBezTo>
                <a:close/>
                <a:moveTo>
                  <a:pt x="1224420" y="2597475"/>
                </a:moveTo>
                <a:cubicBezTo>
                  <a:pt x="1220007" y="2596044"/>
                  <a:pt x="1175154" y="2584115"/>
                  <a:pt x="1183862" y="2601651"/>
                </a:cubicBezTo>
                <a:cubicBezTo>
                  <a:pt x="1186844" y="2607735"/>
                  <a:pt x="1180044" y="2616085"/>
                  <a:pt x="1173483" y="2614176"/>
                </a:cubicBezTo>
                <a:cubicBezTo>
                  <a:pt x="1154040" y="2608569"/>
                  <a:pt x="1116701" y="2578508"/>
                  <a:pt x="1099881" y="2579462"/>
                </a:cubicBezTo>
                <a:cubicBezTo>
                  <a:pt x="1051688" y="2582206"/>
                  <a:pt x="1103340" y="2612744"/>
                  <a:pt x="1116344" y="2623600"/>
                </a:cubicBezTo>
                <a:cubicBezTo>
                  <a:pt x="1123262" y="2629445"/>
                  <a:pt x="1115031" y="2638392"/>
                  <a:pt x="1107874" y="2635529"/>
                </a:cubicBezTo>
                <a:cubicBezTo>
                  <a:pt x="1092605" y="2629445"/>
                  <a:pt x="1012442" y="2596163"/>
                  <a:pt x="1034749" y="2617874"/>
                </a:cubicBezTo>
                <a:cubicBezTo>
                  <a:pt x="1038327" y="2621333"/>
                  <a:pt x="1034152" y="2628491"/>
                  <a:pt x="1029501" y="2627417"/>
                </a:cubicBezTo>
                <a:cubicBezTo>
                  <a:pt x="1016020" y="2624315"/>
                  <a:pt x="951365" y="2613461"/>
                  <a:pt x="984289" y="2632547"/>
                </a:cubicBezTo>
                <a:cubicBezTo>
                  <a:pt x="989657" y="2635648"/>
                  <a:pt x="985244" y="2643164"/>
                  <a:pt x="979876" y="2641851"/>
                </a:cubicBezTo>
                <a:cubicBezTo>
                  <a:pt x="940032" y="2632070"/>
                  <a:pt x="945877" y="2638630"/>
                  <a:pt x="953512" y="2649129"/>
                </a:cubicBezTo>
                <a:cubicBezTo>
                  <a:pt x="953989" y="2649605"/>
                  <a:pt x="997530" y="2661773"/>
                  <a:pt x="1005999" y="2665113"/>
                </a:cubicBezTo>
                <a:cubicBezTo>
                  <a:pt x="1044053" y="2680024"/>
                  <a:pt x="1079603" y="2700304"/>
                  <a:pt x="1116701" y="2717243"/>
                </a:cubicBezTo>
                <a:cubicBezTo>
                  <a:pt x="1123262" y="2720225"/>
                  <a:pt x="1118849" y="2731199"/>
                  <a:pt x="1112168" y="2728933"/>
                </a:cubicBezTo>
                <a:cubicBezTo>
                  <a:pt x="1084970" y="2719628"/>
                  <a:pt x="1059441" y="2705314"/>
                  <a:pt x="1033556" y="2692908"/>
                </a:cubicBezTo>
                <a:cubicBezTo>
                  <a:pt x="1016974" y="2685035"/>
                  <a:pt x="999796" y="2678712"/>
                  <a:pt x="982618" y="2672270"/>
                </a:cubicBezTo>
                <a:cubicBezTo>
                  <a:pt x="972241" y="2673702"/>
                  <a:pt x="962339" y="2674537"/>
                  <a:pt x="951723" y="2672508"/>
                </a:cubicBezTo>
                <a:cubicBezTo>
                  <a:pt x="946235" y="2671554"/>
                  <a:pt x="871321" y="2638630"/>
                  <a:pt x="874423" y="2659745"/>
                </a:cubicBezTo>
                <a:cubicBezTo>
                  <a:pt x="874900" y="2663085"/>
                  <a:pt x="872633" y="2666426"/>
                  <a:pt x="869652" y="2667737"/>
                </a:cubicBezTo>
                <a:cubicBezTo>
                  <a:pt x="855456" y="2673940"/>
                  <a:pt x="800463" y="2666306"/>
                  <a:pt x="810840" y="2683364"/>
                </a:cubicBezTo>
                <a:cubicBezTo>
                  <a:pt x="813465" y="2687778"/>
                  <a:pt x="809409" y="2694101"/>
                  <a:pt x="804280" y="2693624"/>
                </a:cubicBezTo>
                <a:cubicBezTo>
                  <a:pt x="783523" y="2691715"/>
                  <a:pt x="763840" y="2688255"/>
                  <a:pt x="758592" y="2711517"/>
                </a:cubicBezTo>
                <a:cubicBezTo>
                  <a:pt x="754058" y="2731558"/>
                  <a:pt x="762528" y="2726667"/>
                  <a:pt x="780779" y="2733943"/>
                </a:cubicBezTo>
                <a:cubicBezTo>
                  <a:pt x="810961" y="2745991"/>
                  <a:pt x="840186" y="2760546"/>
                  <a:pt x="870606" y="2772356"/>
                </a:cubicBezTo>
                <a:cubicBezTo>
                  <a:pt x="878955" y="2775575"/>
                  <a:pt x="874184" y="2788221"/>
                  <a:pt x="865834" y="2785238"/>
                </a:cubicBezTo>
                <a:cubicBezTo>
                  <a:pt x="852830" y="2780586"/>
                  <a:pt x="840186" y="2775098"/>
                  <a:pt x="827661" y="2769372"/>
                </a:cubicBezTo>
                <a:cubicBezTo>
                  <a:pt x="827541" y="2769253"/>
                  <a:pt x="827422" y="2769372"/>
                  <a:pt x="827303" y="2769372"/>
                </a:cubicBezTo>
                <a:cubicBezTo>
                  <a:pt x="813942" y="2766152"/>
                  <a:pt x="800582" y="2763886"/>
                  <a:pt x="787221" y="2760665"/>
                </a:cubicBezTo>
                <a:cubicBezTo>
                  <a:pt x="771475" y="2756847"/>
                  <a:pt x="751076" y="2746231"/>
                  <a:pt x="734375" y="2750763"/>
                </a:cubicBezTo>
                <a:cubicBezTo>
                  <a:pt x="696084" y="2761142"/>
                  <a:pt x="743800" y="2769970"/>
                  <a:pt x="754655" y="2773429"/>
                </a:cubicBezTo>
                <a:cubicBezTo>
                  <a:pt x="763363" y="2776292"/>
                  <a:pt x="772190" y="2778677"/>
                  <a:pt x="781018" y="2780945"/>
                </a:cubicBezTo>
                <a:cubicBezTo>
                  <a:pt x="789488" y="2783091"/>
                  <a:pt x="797957" y="2785358"/>
                  <a:pt x="806666" y="2787505"/>
                </a:cubicBezTo>
                <a:cubicBezTo>
                  <a:pt x="815493" y="2789771"/>
                  <a:pt x="810961" y="2803013"/>
                  <a:pt x="802251" y="2800746"/>
                </a:cubicBezTo>
                <a:cubicBezTo>
                  <a:pt x="791516" y="2798122"/>
                  <a:pt x="781018" y="2795378"/>
                  <a:pt x="770401" y="2792634"/>
                </a:cubicBezTo>
                <a:cubicBezTo>
                  <a:pt x="753104" y="2788578"/>
                  <a:pt x="735449" y="2785358"/>
                  <a:pt x="718271" y="2786789"/>
                </a:cubicBezTo>
                <a:cubicBezTo>
                  <a:pt x="700736" y="2788221"/>
                  <a:pt x="670675" y="2802417"/>
                  <a:pt x="657075" y="2819355"/>
                </a:cubicBezTo>
                <a:cubicBezTo>
                  <a:pt x="682127" y="2830688"/>
                  <a:pt x="711234" y="2832001"/>
                  <a:pt x="737715" y="2837368"/>
                </a:cubicBezTo>
                <a:cubicBezTo>
                  <a:pt x="756325" y="2841067"/>
                  <a:pt x="774099" y="2846435"/>
                  <a:pt x="791993" y="2852876"/>
                </a:cubicBezTo>
                <a:cubicBezTo>
                  <a:pt x="798554" y="2855262"/>
                  <a:pt x="796526" y="2865640"/>
                  <a:pt x="789607" y="2863612"/>
                </a:cubicBezTo>
                <a:cubicBezTo>
                  <a:pt x="762409" y="2855859"/>
                  <a:pt x="736403" y="2848820"/>
                  <a:pt x="708490" y="2844883"/>
                </a:cubicBezTo>
                <a:cubicBezTo>
                  <a:pt x="701809" y="2843930"/>
                  <a:pt x="695248" y="2842855"/>
                  <a:pt x="688687" y="2841782"/>
                </a:cubicBezTo>
                <a:cubicBezTo>
                  <a:pt x="688449" y="2841782"/>
                  <a:pt x="688449" y="2841901"/>
                  <a:pt x="688330" y="2841901"/>
                </a:cubicBezTo>
                <a:cubicBezTo>
                  <a:pt x="644908" y="2837846"/>
                  <a:pt x="623555" y="2846672"/>
                  <a:pt x="601964" y="2880670"/>
                </a:cubicBezTo>
                <a:cubicBezTo>
                  <a:pt x="600055" y="2883534"/>
                  <a:pt x="597072" y="2886993"/>
                  <a:pt x="594090" y="2890811"/>
                </a:cubicBezTo>
                <a:cubicBezTo>
                  <a:pt x="599101" y="2889379"/>
                  <a:pt x="604827" y="2888902"/>
                  <a:pt x="610432" y="2889856"/>
                </a:cubicBezTo>
                <a:cubicBezTo>
                  <a:pt x="622838" y="2891884"/>
                  <a:pt x="633575" y="2899399"/>
                  <a:pt x="645504" y="2903336"/>
                </a:cubicBezTo>
                <a:cubicBezTo>
                  <a:pt x="665426" y="2909897"/>
                  <a:pt x="686778" y="2910374"/>
                  <a:pt x="706223" y="2917890"/>
                </a:cubicBezTo>
                <a:cubicBezTo>
                  <a:pt x="711234" y="2919797"/>
                  <a:pt x="708609" y="2926002"/>
                  <a:pt x="704553" y="2926837"/>
                </a:cubicBezTo>
                <a:cubicBezTo>
                  <a:pt x="688568" y="2930057"/>
                  <a:pt x="671986" y="2928387"/>
                  <a:pt x="656240" y="2924808"/>
                </a:cubicBezTo>
                <a:cubicBezTo>
                  <a:pt x="642283" y="2921587"/>
                  <a:pt x="597192" y="2892957"/>
                  <a:pt x="586097" y="2913833"/>
                </a:cubicBezTo>
                <a:cubicBezTo>
                  <a:pt x="586574" y="2916100"/>
                  <a:pt x="587410" y="2918367"/>
                  <a:pt x="588841" y="2920753"/>
                </a:cubicBezTo>
                <a:cubicBezTo>
                  <a:pt x="592897" y="2927194"/>
                  <a:pt x="614608" y="2935187"/>
                  <a:pt x="621646" y="2938287"/>
                </a:cubicBezTo>
                <a:cubicBezTo>
                  <a:pt x="644550" y="2948308"/>
                  <a:pt x="668169" y="2954154"/>
                  <a:pt x="693579" y="2955465"/>
                </a:cubicBezTo>
                <a:cubicBezTo>
                  <a:pt x="808217" y="2962504"/>
                  <a:pt x="922617" y="2954869"/>
                  <a:pt x="1035227" y="2932205"/>
                </a:cubicBezTo>
                <a:cubicBezTo>
                  <a:pt x="1067793" y="2925644"/>
                  <a:pt x="1095826" y="2910374"/>
                  <a:pt x="1127557" y="2901666"/>
                </a:cubicBezTo>
                <a:cubicBezTo>
                  <a:pt x="1157379" y="2893434"/>
                  <a:pt x="1186605" y="2885562"/>
                  <a:pt x="1215473" y="2873991"/>
                </a:cubicBezTo>
                <a:cubicBezTo>
                  <a:pt x="1267723" y="2853115"/>
                  <a:pt x="1315677" y="2825081"/>
                  <a:pt x="1372222" y="2817805"/>
                </a:cubicBezTo>
                <a:cubicBezTo>
                  <a:pt x="1399180" y="2814346"/>
                  <a:pt x="1426141" y="2812198"/>
                  <a:pt x="1452981" y="2811362"/>
                </a:cubicBezTo>
                <a:cubicBezTo>
                  <a:pt x="1421727" y="2806591"/>
                  <a:pt x="1391308" y="2800746"/>
                  <a:pt x="1362916" y="2794662"/>
                </a:cubicBezTo>
                <a:cubicBezTo>
                  <a:pt x="1356713" y="2793231"/>
                  <a:pt x="1357906" y="2784522"/>
                  <a:pt x="1364229" y="2784881"/>
                </a:cubicBezTo>
                <a:cubicBezTo>
                  <a:pt x="1389637" y="2786312"/>
                  <a:pt x="1416001" y="2787744"/>
                  <a:pt x="1442602" y="2789294"/>
                </a:cubicBezTo>
                <a:cubicBezTo>
                  <a:pt x="1398942" y="2775933"/>
                  <a:pt x="1356236" y="2759591"/>
                  <a:pt x="1316871" y="2743249"/>
                </a:cubicBezTo>
                <a:cubicBezTo>
                  <a:pt x="1311144" y="2740861"/>
                  <a:pt x="1315081" y="2731438"/>
                  <a:pt x="1320807" y="2733228"/>
                </a:cubicBezTo>
                <a:cubicBezTo>
                  <a:pt x="1346215" y="2740982"/>
                  <a:pt x="1371863" y="2747900"/>
                  <a:pt x="1397749" y="2754700"/>
                </a:cubicBezTo>
                <a:cubicBezTo>
                  <a:pt x="1338343" y="2729172"/>
                  <a:pt x="1281560" y="2698156"/>
                  <a:pt x="1235157" y="2662846"/>
                </a:cubicBezTo>
                <a:cubicBezTo>
                  <a:pt x="1230624" y="2659387"/>
                  <a:pt x="1236111" y="2653780"/>
                  <a:pt x="1240406" y="2655451"/>
                </a:cubicBezTo>
                <a:cubicBezTo>
                  <a:pt x="1275357" y="2669168"/>
                  <a:pt x="1308997" y="2686585"/>
                  <a:pt x="1342638" y="2703882"/>
                </a:cubicBezTo>
                <a:cubicBezTo>
                  <a:pt x="1299334" y="2676326"/>
                  <a:pt x="1257107" y="2647100"/>
                  <a:pt x="1216190" y="2621095"/>
                </a:cubicBezTo>
                <a:cubicBezTo>
                  <a:pt x="1210344" y="2617397"/>
                  <a:pt x="1215236" y="2608331"/>
                  <a:pt x="1221438" y="2611671"/>
                </a:cubicBezTo>
                <a:cubicBezTo>
                  <a:pt x="1256748" y="2630876"/>
                  <a:pt x="1294444" y="2649963"/>
                  <a:pt x="1332021" y="2669885"/>
                </a:cubicBezTo>
                <a:cubicBezTo>
                  <a:pt x="1329396" y="2667857"/>
                  <a:pt x="1326652" y="2665828"/>
                  <a:pt x="1324029" y="2663682"/>
                </a:cubicBezTo>
                <a:cubicBezTo>
                  <a:pt x="1306134" y="2648769"/>
                  <a:pt x="1287048" y="2635171"/>
                  <a:pt x="1267604" y="2622407"/>
                </a:cubicBezTo>
                <a:cubicBezTo>
                  <a:pt x="1251977" y="2612267"/>
                  <a:pt x="1244701" y="2603918"/>
                  <a:pt x="1224420" y="2597475"/>
                </a:cubicBezTo>
                <a:close/>
                <a:moveTo>
                  <a:pt x="3217235" y="3184305"/>
                </a:moveTo>
                <a:lnTo>
                  <a:pt x="3206379" y="3219268"/>
                </a:lnTo>
                <a:lnTo>
                  <a:pt x="3204773" y="3219374"/>
                </a:lnTo>
                <a:cubicBezTo>
                  <a:pt x="3184145" y="3222729"/>
                  <a:pt x="3171151" y="3233532"/>
                  <a:pt x="3189490" y="3267887"/>
                </a:cubicBezTo>
                <a:lnTo>
                  <a:pt x="3190048" y="3271862"/>
                </a:lnTo>
                <a:lnTo>
                  <a:pt x="3182064" y="3297575"/>
                </a:lnTo>
                <a:lnTo>
                  <a:pt x="3164439" y="3278743"/>
                </a:lnTo>
                <a:cubicBezTo>
                  <a:pt x="3148335" y="3270392"/>
                  <a:pt x="3141775" y="3270750"/>
                  <a:pt x="3124597" y="3264786"/>
                </a:cubicBezTo>
                <a:cubicBezTo>
                  <a:pt x="3117798" y="3262399"/>
                  <a:pt x="3103601" y="3248323"/>
                  <a:pt x="3097280" y="3249040"/>
                </a:cubicBezTo>
                <a:cubicBezTo>
                  <a:pt x="3070796" y="3251903"/>
                  <a:pt x="3052903" y="3302959"/>
                  <a:pt x="3063878" y="3323715"/>
                </a:cubicBezTo>
                <a:cubicBezTo>
                  <a:pt x="3064235" y="3324431"/>
                  <a:pt x="3063878" y="3325028"/>
                  <a:pt x="3063997" y="3325743"/>
                </a:cubicBezTo>
                <a:cubicBezTo>
                  <a:pt x="3085947" y="3347932"/>
                  <a:pt x="3105748" y="3371312"/>
                  <a:pt x="3121734" y="3389205"/>
                </a:cubicBezTo>
                <a:lnTo>
                  <a:pt x="3146640" y="3411661"/>
                </a:lnTo>
                <a:lnTo>
                  <a:pt x="3136213" y="3445241"/>
                </a:lnTo>
                <a:lnTo>
                  <a:pt x="3132186" y="3442001"/>
                </a:lnTo>
                <a:cubicBezTo>
                  <a:pt x="3117834" y="3429026"/>
                  <a:pt x="3104198" y="3415062"/>
                  <a:pt x="3091434" y="3399823"/>
                </a:cubicBezTo>
                <a:cubicBezTo>
                  <a:pt x="3067098" y="3370716"/>
                  <a:pt x="3033100" y="3326459"/>
                  <a:pt x="2999938" y="3305583"/>
                </a:cubicBezTo>
                <a:cubicBezTo>
                  <a:pt x="2967133" y="3284946"/>
                  <a:pt x="2934447" y="3278743"/>
                  <a:pt x="2899495" y="3295921"/>
                </a:cubicBezTo>
                <a:cubicBezTo>
                  <a:pt x="2866452" y="3312144"/>
                  <a:pt x="2820167" y="3353538"/>
                  <a:pt x="2856790" y="3395408"/>
                </a:cubicBezTo>
                <a:cubicBezTo>
                  <a:pt x="2857505" y="3396363"/>
                  <a:pt x="2857267" y="3397198"/>
                  <a:pt x="2857624" y="3398152"/>
                </a:cubicBezTo>
                <a:cubicBezTo>
                  <a:pt x="2864544" y="3403163"/>
                  <a:pt x="2869911" y="3409485"/>
                  <a:pt x="2870628" y="3417955"/>
                </a:cubicBezTo>
                <a:cubicBezTo>
                  <a:pt x="2871105" y="3423323"/>
                  <a:pt x="2865735" y="3426186"/>
                  <a:pt x="2861204" y="3425470"/>
                </a:cubicBezTo>
                <a:cubicBezTo>
                  <a:pt x="2839254" y="3422250"/>
                  <a:pt x="2814680" y="3389682"/>
                  <a:pt x="2794400" y="3418670"/>
                </a:cubicBezTo>
                <a:cubicBezTo>
                  <a:pt x="2779847" y="3439666"/>
                  <a:pt x="2808119" y="3462331"/>
                  <a:pt x="2823985" y="3475692"/>
                </a:cubicBezTo>
                <a:cubicBezTo>
                  <a:pt x="2829353" y="3477838"/>
                  <a:pt x="2834720" y="3479986"/>
                  <a:pt x="2840090" y="3482014"/>
                </a:cubicBezTo>
                <a:cubicBezTo>
                  <a:pt x="2854523" y="3487262"/>
                  <a:pt x="2873251" y="3501219"/>
                  <a:pt x="2888043" y="3503367"/>
                </a:cubicBezTo>
                <a:cubicBezTo>
                  <a:pt x="2894486" y="3504201"/>
                  <a:pt x="2895799" y="3514461"/>
                  <a:pt x="2890192" y="3517205"/>
                </a:cubicBezTo>
                <a:cubicBezTo>
                  <a:pt x="2875637" y="3524242"/>
                  <a:pt x="2864425" y="3517801"/>
                  <a:pt x="2850347" y="3512194"/>
                </a:cubicBezTo>
                <a:cubicBezTo>
                  <a:pt x="2819690" y="3500027"/>
                  <a:pt x="2788556" y="3491557"/>
                  <a:pt x="2757182" y="3482133"/>
                </a:cubicBezTo>
                <a:cubicBezTo>
                  <a:pt x="2743344" y="3478077"/>
                  <a:pt x="2740243" y="3472113"/>
                  <a:pt x="2727479" y="3480820"/>
                </a:cubicBezTo>
                <a:cubicBezTo>
                  <a:pt x="2714715" y="3489530"/>
                  <a:pt x="2721633" y="3487144"/>
                  <a:pt x="2717816" y="3497879"/>
                </a:cubicBezTo>
                <a:cubicBezTo>
                  <a:pt x="2715311" y="3504918"/>
                  <a:pt x="2714596" y="3511121"/>
                  <a:pt x="2710302" y="3517562"/>
                </a:cubicBezTo>
                <a:cubicBezTo>
                  <a:pt x="2708034" y="3520902"/>
                  <a:pt x="2702546" y="3524362"/>
                  <a:pt x="2701116" y="3527940"/>
                </a:cubicBezTo>
                <a:cubicBezTo>
                  <a:pt x="2696105" y="3540465"/>
                  <a:pt x="2710062" y="3550129"/>
                  <a:pt x="2717936" y="3559075"/>
                </a:cubicBezTo>
                <a:cubicBezTo>
                  <a:pt x="2724377" y="3566472"/>
                  <a:pt x="2730820" y="3573271"/>
                  <a:pt x="2736783" y="3580786"/>
                </a:cubicBezTo>
                <a:cubicBezTo>
                  <a:pt x="2754319" y="3586990"/>
                  <a:pt x="2771497" y="3594147"/>
                  <a:pt x="2786766" y="3596056"/>
                </a:cubicBezTo>
                <a:cubicBezTo>
                  <a:pt x="2813606" y="3599514"/>
                  <a:pt x="2836629" y="3601900"/>
                  <a:pt x="2861800" y="3611682"/>
                </a:cubicBezTo>
                <a:cubicBezTo>
                  <a:pt x="2881125" y="3619197"/>
                  <a:pt x="2906057" y="3635660"/>
                  <a:pt x="2926574" y="3640550"/>
                </a:cubicBezTo>
                <a:cubicBezTo>
                  <a:pt x="2932420" y="3641982"/>
                  <a:pt x="2932778" y="3651525"/>
                  <a:pt x="2927290" y="3653553"/>
                </a:cubicBezTo>
                <a:cubicBezTo>
                  <a:pt x="2910829" y="3659518"/>
                  <a:pt x="2891025" y="3649616"/>
                  <a:pt x="2874922" y="3644368"/>
                </a:cubicBezTo>
                <a:cubicBezTo>
                  <a:pt x="2841281" y="3633393"/>
                  <a:pt x="2811101" y="3628502"/>
                  <a:pt x="2775792" y="3623135"/>
                </a:cubicBezTo>
                <a:cubicBezTo>
                  <a:pt x="2749786" y="3619197"/>
                  <a:pt x="2706722" y="3592119"/>
                  <a:pt x="2680956" y="3602019"/>
                </a:cubicBezTo>
                <a:cubicBezTo>
                  <a:pt x="2678332" y="3602974"/>
                  <a:pt x="2669743" y="3611086"/>
                  <a:pt x="2667237" y="3613471"/>
                </a:cubicBezTo>
                <a:cubicBezTo>
                  <a:pt x="2650657" y="3615738"/>
                  <a:pt x="2643499" y="3627309"/>
                  <a:pt x="2645764" y="3648066"/>
                </a:cubicBezTo>
                <a:cubicBezTo>
                  <a:pt x="2654830" y="3658801"/>
                  <a:pt x="2665925" y="3665244"/>
                  <a:pt x="2679166" y="3667152"/>
                </a:cubicBezTo>
                <a:cubicBezTo>
                  <a:pt x="2684176" y="3666436"/>
                  <a:pt x="2687277" y="3670134"/>
                  <a:pt x="2688112" y="3674429"/>
                </a:cubicBezTo>
                <a:cubicBezTo>
                  <a:pt x="2736187" y="3688148"/>
                  <a:pt x="2784142" y="3712721"/>
                  <a:pt x="2826848" y="3725604"/>
                </a:cubicBezTo>
                <a:cubicBezTo>
                  <a:pt x="2834482" y="3727871"/>
                  <a:pt x="2832574" y="3741232"/>
                  <a:pt x="2824581" y="3741231"/>
                </a:cubicBezTo>
                <a:cubicBezTo>
                  <a:pt x="2769588" y="3740993"/>
                  <a:pt x="2719964" y="3711170"/>
                  <a:pt x="2666044" y="3701031"/>
                </a:cubicBezTo>
                <a:cubicBezTo>
                  <a:pt x="2654474" y="3698883"/>
                  <a:pt x="2525281" y="3703417"/>
                  <a:pt x="2516097" y="3747793"/>
                </a:cubicBezTo>
                <a:cubicBezTo>
                  <a:pt x="2514426" y="3755785"/>
                  <a:pt x="2540312" y="3785847"/>
                  <a:pt x="2545204" y="3794197"/>
                </a:cubicBezTo>
                <a:cubicBezTo>
                  <a:pt x="2549378" y="3801354"/>
                  <a:pt x="2545322" y="3810062"/>
                  <a:pt x="2538761" y="3813879"/>
                </a:cubicBezTo>
                <a:cubicBezTo>
                  <a:pt x="2498083" y="3837618"/>
                  <a:pt x="2614033" y="3882948"/>
                  <a:pt x="2624173" y="3886766"/>
                </a:cubicBezTo>
                <a:cubicBezTo>
                  <a:pt x="2679882" y="3907642"/>
                  <a:pt x="2728194" y="3897621"/>
                  <a:pt x="2785216" y="3902512"/>
                </a:cubicBezTo>
                <a:cubicBezTo>
                  <a:pt x="2830903" y="3906449"/>
                  <a:pt x="2874206" y="3917304"/>
                  <a:pt x="2921564" y="3916946"/>
                </a:cubicBezTo>
                <a:cubicBezTo>
                  <a:pt x="2945302" y="3916767"/>
                  <a:pt x="2967432" y="3913129"/>
                  <a:pt x="2989396" y="3908313"/>
                </a:cubicBezTo>
                <a:lnTo>
                  <a:pt x="2992666" y="3907545"/>
                </a:lnTo>
                <a:lnTo>
                  <a:pt x="2980417" y="3946994"/>
                </a:lnTo>
                <a:lnTo>
                  <a:pt x="2922518" y="3955717"/>
                </a:lnTo>
                <a:cubicBezTo>
                  <a:pt x="2850467" y="3957267"/>
                  <a:pt x="2776506" y="3944383"/>
                  <a:pt x="2704933" y="3941521"/>
                </a:cubicBezTo>
                <a:cubicBezTo>
                  <a:pt x="2648508" y="3939372"/>
                  <a:pt x="2565363" y="3910863"/>
                  <a:pt x="2519793" y="3880325"/>
                </a:cubicBezTo>
                <a:cubicBezTo>
                  <a:pt x="2497011" y="3865056"/>
                  <a:pt x="2486632" y="3854796"/>
                  <a:pt x="2483173" y="3828552"/>
                </a:cubicBezTo>
                <a:cubicBezTo>
                  <a:pt x="2482337" y="3821753"/>
                  <a:pt x="2489017" y="3818413"/>
                  <a:pt x="2489136" y="3813879"/>
                </a:cubicBezTo>
                <a:cubicBezTo>
                  <a:pt x="2494148" y="3808153"/>
                  <a:pt x="2499515" y="3802785"/>
                  <a:pt x="2505479" y="3798014"/>
                </a:cubicBezTo>
                <a:cubicBezTo>
                  <a:pt x="2504883" y="3784893"/>
                  <a:pt x="2499753" y="3774395"/>
                  <a:pt x="2490091" y="3766521"/>
                </a:cubicBezTo>
                <a:cubicBezTo>
                  <a:pt x="2497606" y="3718328"/>
                  <a:pt x="2519078" y="3696140"/>
                  <a:pt x="2577770" y="3672998"/>
                </a:cubicBezTo>
                <a:cubicBezTo>
                  <a:pt x="2592322" y="3667272"/>
                  <a:pt x="2607235" y="3665482"/>
                  <a:pt x="2622384" y="3665005"/>
                </a:cubicBezTo>
                <a:cubicBezTo>
                  <a:pt x="2612483" y="3654150"/>
                  <a:pt x="2604848" y="3641863"/>
                  <a:pt x="2604848" y="3629098"/>
                </a:cubicBezTo>
                <a:cubicBezTo>
                  <a:pt x="2604848" y="3615977"/>
                  <a:pt x="2611529" y="3606434"/>
                  <a:pt x="2622026" y="3599037"/>
                </a:cubicBezTo>
                <a:cubicBezTo>
                  <a:pt x="2634312" y="3590210"/>
                  <a:pt x="2636341" y="3595816"/>
                  <a:pt x="2649104" y="3588540"/>
                </a:cubicBezTo>
                <a:cubicBezTo>
                  <a:pt x="2655189" y="3585081"/>
                  <a:pt x="2659246" y="3578878"/>
                  <a:pt x="2665209" y="3575775"/>
                </a:cubicBezTo>
                <a:cubicBezTo>
                  <a:pt x="2674633" y="3570885"/>
                  <a:pt x="2684891" y="3569572"/>
                  <a:pt x="2695389" y="3570289"/>
                </a:cubicBezTo>
                <a:cubicBezTo>
                  <a:pt x="2679405" y="3556570"/>
                  <a:pt x="2666879" y="3539869"/>
                  <a:pt x="2675468" y="3521141"/>
                </a:cubicBezTo>
                <a:cubicBezTo>
                  <a:pt x="2678092" y="3515415"/>
                  <a:pt x="2683222" y="3512313"/>
                  <a:pt x="2686323" y="3507303"/>
                </a:cubicBezTo>
                <a:cubicBezTo>
                  <a:pt x="2691811" y="3498356"/>
                  <a:pt x="2691811" y="3490722"/>
                  <a:pt x="2694078" y="3481060"/>
                </a:cubicBezTo>
                <a:cubicBezTo>
                  <a:pt x="2696583" y="3470562"/>
                  <a:pt x="2698491" y="3462688"/>
                  <a:pt x="2707558" y="3455770"/>
                </a:cubicBezTo>
                <a:cubicBezTo>
                  <a:pt x="2726763" y="3441097"/>
                  <a:pt x="2756824" y="3452430"/>
                  <a:pt x="2779489" y="3459944"/>
                </a:cubicBezTo>
                <a:cubicBezTo>
                  <a:pt x="2767680" y="3443960"/>
                  <a:pt x="2763385" y="3423681"/>
                  <a:pt x="2775911" y="3405191"/>
                </a:cubicBezTo>
                <a:cubicBezTo>
                  <a:pt x="2787004" y="3388848"/>
                  <a:pt x="2806330" y="3383002"/>
                  <a:pt x="2825297" y="3385508"/>
                </a:cubicBezTo>
                <a:cubicBezTo>
                  <a:pt x="2815157" y="3367853"/>
                  <a:pt x="2814084" y="3351032"/>
                  <a:pt x="2828160" y="3328845"/>
                </a:cubicBezTo>
                <a:cubicBezTo>
                  <a:pt x="2847007" y="3299142"/>
                  <a:pt x="2909874" y="3253454"/>
                  <a:pt x="2946139" y="3255362"/>
                </a:cubicBezTo>
                <a:cubicBezTo>
                  <a:pt x="2977154" y="3257031"/>
                  <a:pt x="3007811" y="3275522"/>
                  <a:pt x="3036082" y="3299380"/>
                </a:cubicBezTo>
                <a:cubicBezTo>
                  <a:pt x="3032267" y="3268483"/>
                  <a:pt x="3046223" y="3235321"/>
                  <a:pt x="3080459" y="3224346"/>
                </a:cubicBezTo>
                <a:cubicBezTo>
                  <a:pt x="3099188" y="3218263"/>
                  <a:pt x="3123523" y="3227687"/>
                  <a:pt x="3145830" y="3239616"/>
                </a:cubicBezTo>
                <a:cubicBezTo>
                  <a:pt x="3140224" y="3228402"/>
                  <a:pt x="3137480" y="3216354"/>
                  <a:pt x="3139149" y="3195598"/>
                </a:cubicBezTo>
                <a:cubicBezTo>
                  <a:pt x="3139628" y="3189752"/>
                  <a:pt x="3142729" y="3186174"/>
                  <a:pt x="3148096" y="3184026"/>
                </a:cubicBezTo>
                <a:cubicBezTo>
                  <a:pt x="3166109" y="3176988"/>
                  <a:pt x="3184660" y="3178927"/>
                  <a:pt x="3203359" y="3182043"/>
                </a:cubicBezTo>
                <a:close/>
                <a:moveTo>
                  <a:pt x="468969" y="2248388"/>
                </a:moveTo>
                <a:cubicBezTo>
                  <a:pt x="493111" y="2256723"/>
                  <a:pt x="516790" y="2266564"/>
                  <a:pt x="538739" y="2276108"/>
                </a:cubicBezTo>
                <a:cubicBezTo>
                  <a:pt x="541960" y="2277420"/>
                  <a:pt x="540409" y="2282550"/>
                  <a:pt x="537069" y="2281833"/>
                </a:cubicBezTo>
                <a:cubicBezTo>
                  <a:pt x="490188" y="2271813"/>
                  <a:pt x="436985" y="2258930"/>
                  <a:pt x="394278" y="2237218"/>
                </a:cubicBezTo>
                <a:cubicBezTo>
                  <a:pt x="390342" y="2235311"/>
                  <a:pt x="391892" y="2228987"/>
                  <a:pt x="396426" y="2229704"/>
                </a:cubicBezTo>
                <a:cubicBezTo>
                  <a:pt x="420224" y="2233223"/>
                  <a:pt x="444828" y="2240052"/>
                  <a:pt x="468969" y="2248388"/>
                </a:cubicBezTo>
                <a:close/>
                <a:moveTo>
                  <a:pt x="342685" y="2207500"/>
                </a:moveTo>
                <a:cubicBezTo>
                  <a:pt x="349455" y="2210229"/>
                  <a:pt x="356046" y="2213718"/>
                  <a:pt x="361831" y="2216462"/>
                </a:cubicBezTo>
                <a:cubicBezTo>
                  <a:pt x="367319" y="2218967"/>
                  <a:pt x="364337" y="2228629"/>
                  <a:pt x="358491" y="2227914"/>
                </a:cubicBezTo>
                <a:cubicBezTo>
                  <a:pt x="343580" y="2226124"/>
                  <a:pt x="330220" y="2220279"/>
                  <a:pt x="319006" y="2210140"/>
                </a:cubicBezTo>
                <a:cubicBezTo>
                  <a:pt x="315905" y="2207277"/>
                  <a:pt x="319364" y="2203221"/>
                  <a:pt x="322466" y="2203102"/>
                </a:cubicBezTo>
                <a:cubicBezTo>
                  <a:pt x="328967" y="2202804"/>
                  <a:pt x="335916" y="2204772"/>
                  <a:pt x="342685" y="2207500"/>
                </a:cubicBezTo>
                <a:close/>
                <a:moveTo>
                  <a:pt x="584368" y="2266310"/>
                </a:moveTo>
                <a:cubicBezTo>
                  <a:pt x="604558" y="2272468"/>
                  <a:pt x="624331" y="2279864"/>
                  <a:pt x="642404" y="2288871"/>
                </a:cubicBezTo>
                <a:cubicBezTo>
                  <a:pt x="646100" y="2290779"/>
                  <a:pt x="643715" y="2297222"/>
                  <a:pt x="639779" y="2296505"/>
                </a:cubicBezTo>
                <a:cubicBezTo>
                  <a:pt x="600055" y="2290183"/>
                  <a:pt x="558303" y="2274795"/>
                  <a:pt x="521682" y="2258690"/>
                </a:cubicBezTo>
                <a:cubicBezTo>
                  <a:pt x="517625" y="2256901"/>
                  <a:pt x="519296" y="2250220"/>
                  <a:pt x="523828" y="2251175"/>
                </a:cubicBezTo>
                <a:cubicBezTo>
                  <a:pt x="543571" y="2255231"/>
                  <a:pt x="564178" y="2260151"/>
                  <a:pt x="584368" y="2266310"/>
                </a:cubicBezTo>
                <a:close/>
                <a:moveTo>
                  <a:pt x="252442" y="2155982"/>
                </a:moveTo>
                <a:cubicBezTo>
                  <a:pt x="262702" y="2156697"/>
                  <a:pt x="269382" y="2160037"/>
                  <a:pt x="278329" y="2164092"/>
                </a:cubicBezTo>
                <a:cubicBezTo>
                  <a:pt x="289184" y="2169103"/>
                  <a:pt x="300875" y="2171012"/>
                  <a:pt x="311372" y="2176856"/>
                </a:cubicBezTo>
                <a:cubicBezTo>
                  <a:pt x="315905" y="2179363"/>
                  <a:pt x="312923" y="2186758"/>
                  <a:pt x="308151" y="2186043"/>
                </a:cubicBezTo>
                <a:cubicBezTo>
                  <a:pt x="286321" y="2183299"/>
                  <a:pt x="268786" y="2173517"/>
                  <a:pt x="249818" y="2163735"/>
                </a:cubicBezTo>
                <a:cubicBezTo>
                  <a:pt x="245882" y="2161708"/>
                  <a:pt x="248506" y="2155743"/>
                  <a:pt x="252442" y="2155982"/>
                </a:cubicBezTo>
                <a:close/>
                <a:moveTo>
                  <a:pt x="334514" y="2178050"/>
                </a:moveTo>
                <a:cubicBezTo>
                  <a:pt x="343341" y="2183060"/>
                  <a:pt x="353482" y="2185445"/>
                  <a:pt x="362786" y="2189979"/>
                </a:cubicBezTo>
                <a:cubicBezTo>
                  <a:pt x="376981" y="2196779"/>
                  <a:pt x="392370" y="2200954"/>
                  <a:pt x="406924" y="2206918"/>
                </a:cubicBezTo>
                <a:cubicBezTo>
                  <a:pt x="410024" y="2208230"/>
                  <a:pt x="408832" y="2212764"/>
                  <a:pt x="405492" y="2211929"/>
                </a:cubicBezTo>
                <a:cubicBezTo>
                  <a:pt x="389506" y="2208230"/>
                  <a:pt x="373164" y="2204294"/>
                  <a:pt x="358253" y="2197374"/>
                </a:cubicBezTo>
                <a:cubicBezTo>
                  <a:pt x="347635" y="2192484"/>
                  <a:pt x="339763" y="2190815"/>
                  <a:pt x="331293" y="2182941"/>
                </a:cubicBezTo>
                <a:cubicBezTo>
                  <a:pt x="329026" y="2180794"/>
                  <a:pt x="331532" y="2176380"/>
                  <a:pt x="334514" y="2178050"/>
                </a:cubicBezTo>
                <a:close/>
                <a:moveTo>
                  <a:pt x="619260" y="2237337"/>
                </a:moveTo>
                <a:cubicBezTo>
                  <a:pt x="636438" y="2240797"/>
                  <a:pt x="653019" y="2249147"/>
                  <a:pt x="669719" y="2254635"/>
                </a:cubicBezTo>
                <a:cubicBezTo>
                  <a:pt x="686659" y="2260241"/>
                  <a:pt x="704075" y="2264058"/>
                  <a:pt x="720894" y="2269546"/>
                </a:cubicBezTo>
                <a:cubicBezTo>
                  <a:pt x="726622" y="2271455"/>
                  <a:pt x="724474" y="2279089"/>
                  <a:pt x="718867" y="2278373"/>
                </a:cubicBezTo>
                <a:cubicBezTo>
                  <a:pt x="682842" y="2274079"/>
                  <a:pt x="648128" y="2261195"/>
                  <a:pt x="615681" y="2245091"/>
                </a:cubicBezTo>
                <a:cubicBezTo>
                  <a:pt x="610910" y="2242706"/>
                  <a:pt x="614966" y="2236502"/>
                  <a:pt x="619260" y="2237337"/>
                </a:cubicBezTo>
                <a:close/>
                <a:moveTo>
                  <a:pt x="1783177" y="2577315"/>
                </a:moveTo>
                <a:cubicBezTo>
                  <a:pt x="1790334" y="2577792"/>
                  <a:pt x="1798566" y="2583877"/>
                  <a:pt x="1804769" y="2587813"/>
                </a:cubicBezTo>
                <a:cubicBezTo>
                  <a:pt x="1810972" y="2591751"/>
                  <a:pt x="1819084" y="2597714"/>
                  <a:pt x="1817295" y="2606065"/>
                </a:cubicBezTo>
                <a:cubicBezTo>
                  <a:pt x="1816578" y="2609524"/>
                  <a:pt x="1810852" y="2611671"/>
                  <a:pt x="1809540" y="2607257"/>
                </a:cubicBezTo>
                <a:cubicBezTo>
                  <a:pt x="1807870" y="2602486"/>
                  <a:pt x="1798685" y="2597833"/>
                  <a:pt x="1794391" y="2595449"/>
                </a:cubicBezTo>
                <a:cubicBezTo>
                  <a:pt x="1789977" y="2593062"/>
                  <a:pt x="1784608" y="2588410"/>
                  <a:pt x="1780434" y="2586502"/>
                </a:cubicBezTo>
                <a:cubicBezTo>
                  <a:pt x="1775185" y="2584116"/>
                  <a:pt x="1777929" y="2576959"/>
                  <a:pt x="1783177" y="2577315"/>
                </a:cubicBezTo>
                <a:close/>
                <a:moveTo>
                  <a:pt x="600741" y="2209245"/>
                </a:moveTo>
                <a:cubicBezTo>
                  <a:pt x="607451" y="2211928"/>
                  <a:pt x="614072" y="2214970"/>
                  <a:pt x="620930" y="2217415"/>
                </a:cubicBezTo>
                <a:cubicBezTo>
                  <a:pt x="627730" y="2219921"/>
                  <a:pt x="622720" y="2229822"/>
                  <a:pt x="615920" y="2227436"/>
                </a:cubicBezTo>
                <a:cubicBezTo>
                  <a:pt x="602560" y="2222783"/>
                  <a:pt x="589199" y="2217655"/>
                  <a:pt x="577031" y="2210497"/>
                </a:cubicBezTo>
                <a:cubicBezTo>
                  <a:pt x="573453" y="2208349"/>
                  <a:pt x="576197" y="2202623"/>
                  <a:pt x="580014" y="2203221"/>
                </a:cubicBezTo>
                <a:cubicBezTo>
                  <a:pt x="587231" y="2204235"/>
                  <a:pt x="594031" y="2206561"/>
                  <a:pt x="600741" y="2209245"/>
                </a:cubicBezTo>
                <a:close/>
                <a:moveTo>
                  <a:pt x="668765" y="2218132"/>
                </a:moveTo>
                <a:cubicBezTo>
                  <a:pt x="677354" y="2227079"/>
                  <a:pt x="694413" y="2228748"/>
                  <a:pt x="705150" y="2235190"/>
                </a:cubicBezTo>
                <a:cubicBezTo>
                  <a:pt x="716720" y="2242228"/>
                  <a:pt x="728649" y="2247716"/>
                  <a:pt x="740698" y="2253800"/>
                </a:cubicBezTo>
                <a:cubicBezTo>
                  <a:pt x="745588" y="2256305"/>
                  <a:pt x="743202" y="2263700"/>
                  <a:pt x="737835" y="2262746"/>
                </a:cubicBezTo>
                <a:cubicBezTo>
                  <a:pt x="718867" y="2259287"/>
                  <a:pt x="705387" y="2248551"/>
                  <a:pt x="688329" y="2241036"/>
                </a:cubicBezTo>
                <a:cubicBezTo>
                  <a:pt x="678547" y="2236741"/>
                  <a:pt x="666619" y="2233282"/>
                  <a:pt x="661728" y="2223022"/>
                </a:cubicBezTo>
                <a:cubicBezTo>
                  <a:pt x="660654" y="2220815"/>
                  <a:pt x="661549" y="2218698"/>
                  <a:pt x="663145" y="2217580"/>
                </a:cubicBezTo>
                <a:cubicBezTo>
                  <a:pt x="664740" y="2216461"/>
                  <a:pt x="667036" y="2216342"/>
                  <a:pt x="668765" y="2218132"/>
                </a:cubicBezTo>
                <a:close/>
                <a:moveTo>
                  <a:pt x="2040367" y="2643165"/>
                </a:moveTo>
                <a:cubicBezTo>
                  <a:pt x="2052415" y="2657240"/>
                  <a:pt x="2060169" y="2675134"/>
                  <a:pt x="2069473" y="2691119"/>
                </a:cubicBezTo>
                <a:cubicBezTo>
                  <a:pt x="2079135" y="2707461"/>
                  <a:pt x="2090348" y="2723089"/>
                  <a:pt x="2099415" y="2739432"/>
                </a:cubicBezTo>
                <a:cubicBezTo>
                  <a:pt x="2101919" y="2743965"/>
                  <a:pt x="2097028" y="2749691"/>
                  <a:pt x="2092496" y="2746112"/>
                </a:cubicBezTo>
                <a:cubicBezTo>
                  <a:pt x="2078301" y="2734541"/>
                  <a:pt x="2069711" y="2719987"/>
                  <a:pt x="2059691" y="2704957"/>
                </a:cubicBezTo>
                <a:cubicBezTo>
                  <a:pt x="2048358" y="2687779"/>
                  <a:pt x="2035356" y="2668692"/>
                  <a:pt x="2030345" y="2648533"/>
                </a:cubicBezTo>
                <a:cubicBezTo>
                  <a:pt x="2029570" y="2645432"/>
                  <a:pt x="2030971" y="2642807"/>
                  <a:pt x="2033119" y="2641600"/>
                </a:cubicBezTo>
                <a:cubicBezTo>
                  <a:pt x="2035267" y="2640391"/>
                  <a:pt x="2038160" y="2640600"/>
                  <a:pt x="2040367" y="2643165"/>
                </a:cubicBezTo>
                <a:close/>
                <a:moveTo>
                  <a:pt x="216774" y="2075700"/>
                </a:moveTo>
                <a:cubicBezTo>
                  <a:pt x="235623" y="2082618"/>
                  <a:pt x="253516" y="2093236"/>
                  <a:pt x="271410" y="2102421"/>
                </a:cubicBezTo>
                <a:cubicBezTo>
                  <a:pt x="303380" y="2118882"/>
                  <a:pt x="337973" y="2132721"/>
                  <a:pt x="368274" y="2152165"/>
                </a:cubicBezTo>
                <a:cubicBezTo>
                  <a:pt x="372449" y="2154790"/>
                  <a:pt x="368751" y="2160992"/>
                  <a:pt x="364456" y="2159561"/>
                </a:cubicBezTo>
                <a:cubicBezTo>
                  <a:pt x="312923" y="2141190"/>
                  <a:pt x="258645" y="2113872"/>
                  <a:pt x="212719" y="2084288"/>
                </a:cubicBezTo>
                <a:cubicBezTo>
                  <a:pt x="207589" y="2080948"/>
                  <a:pt x="210929" y="2073552"/>
                  <a:pt x="216774" y="2075700"/>
                </a:cubicBezTo>
                <a:close/>
                <a:moveTo>
                  <a:pt x="328564" y="2098438"/>
                </a:moveTo>
                <a:cubicBezTo>
                  <a:pt x="330309" y="2098662"/>
                  <a:pt x="331949" y="2099855"/>
                  <a:pt x="332128" y="2101823"/>
                </a:cubicBezTo>
                <a:cubicBezTo>
                  <a:pt x="332486" y="2105283"/>
                  <a:pt x="355271" y="2110412"/>
                  <a:pt x="360162" y="2112679"/>
                </a:cubicBezTo>
                <a:cubicBezTo>
                  <a:pt x="367200" y="2116019"/>
                  <a:pt x="373641" y="2120672"/>
                  <a:pt x="379486" y="2125802"/>
                </a:cubicBezTo>
                <a:cubicBezTo>
                  <a:pt x="382947" y="2128902"/>
                  <a:pt x="379963" y="2134270"/>
                  <a:pt x="375550" y="2132839"/>
                </a:cubicBezTo>
                <a:cubicBezTo>
                  <a:pt x="366842" y="2129857"/>
                  <a:pt x="359208" y="2124727"/>
                  <a:pt x="350737" y="2121268"/>
                </a:cubicBezTo>
                <a:cubicBezTo>
                  <a:pt x="340955" y="2117213"/>
                  <a:pt x="333441" y="2114350"/>
                  <a:pt x="324732" y="2107907"/>
                </a:cubicBezTo>
                <a:cubicBezTo>
                  <a:pt x="323539" y="2106953"/>
                  <a:pt x="323062" y="2104807"/>
                  <a:pt x="323539" y="2103494"/>
                </a:cubicBezTo>
                <a:cubicBezTo>
                  <a:pt x="323779" y="2102659"/>
                  <a:pt x="324136" y="2101704"/>
                  <a:pt x="324375" y="2100869"/>
                </a:cubicBezTo>
                <a:cubicBezTo>
                  <a:pt x="324971" y="2098960"/>
                  <a:pt x="326820" y="2098214"/>
                  <a:pt x="328564" y="2098438"/>
                </a:cubicBezTo>
                <a:close/>
                <a:moveTo>
                  <a:pt x="1824093" y="2559661"/>
                </a:moveTo>
                <a:cubicBezTo>
                  <a:pt x="1834948" y="2561807"/>
                  <a:pt x="1852365" y="2574094"/>
                  <a:pt x="1849621" y="2586620"/>
                </a:cubicBezTo>
                <a:cubicBezTo>
                  <a:pt x="1848667" y="2591511"/>
                  <a:pt x="1842226" y="2592227"/>
                  <a:pt x="1839601" y="2588290"/>
                </a:cubicBezTo>
                <a:cubicBezTo>
                  <a:pt x="1837692" y="2585427"/>
                  <a:pt x="1831370" y="2581729"/>
                  <a:pt x="1828745" y="2579224"/>
                </a:cubicBezTo>
                <a:cubicBezTo>
                  <a:pt x="1825286" y="2575884"/>
                  <a:pt x="1821708" y="2573140"/>
                  <a:pt x="1818963" y="2569323"/>
                </a:cubicBezTo>
                <a:cubicBezTo>
                  <a:pt x="1819083" y="2569323"/>
                  <a:pt x="1819083" y="2569323"/>
                  <a:pt x="1819202" y="2569323"/>
                </a:cubicBezTo>
                <a:cubicBezTo>
                  <a:pt x="1818845" y="2568845"/>
                  <a:pt x="1818487" y="2568726"/>
                  <a:pt x="1818128" y="2568010"/>
                </a:cubicBezTo>
                <a:cubicBezTo>
                  <a:pt x="1816339" y="2564313"/>
                  <a:pt x="1819678" y="2558825"/>
                  <a:pt x="1824093" y="2559661"/>
                </a:cubicBezTo>
                <a:close/>
                <a:moveTo>
                  <a:pt x="759173" y="2223530"/>
                </a:moveTo>
                <a:cubicBezTo>
                  <a:pt x="765690" y="2225796"/>
                  <a:pt x="771416" y="2229644"/>
                  <a:pt x="774338" y="2235549"/>
                </a:cubicBezTo>
                <a:cubicBezTo>
                  <a:pt x="775292" y="2237337"/>
                  <a:pt x="774934" y="2240439"/>
                  <a:pt x="773145" y="2241633"/>
                </a:cubicBezTo>
                <a:lnTo>
                  <a:pt x="770640" y="2243302"/>
                </a:lnTo>
                <a:cubicBezTo>
                  <a:pt x="767181" y="2245688"/>
                  <a:pt x="762886" y="2243541"/>
                  <a:pt x="760859" y="2240558"/>
                </a:cubicBezTo>
                <a:cubicBezTo>
                  <a:pt x="757398" y="2235549"/>
                  <a:pt x="741892" y="2233163"/>
                  <a:pt x="736761" y="2228988"/>
                </a:cubicBezTo>
                <a:cubicBezTo>
                  <a:pt x="733540" y="2226483"/>
                  <a:pt x="735211" y="2220518"/>
                  <a:pt x="739147" y="2221115"/>
                </a:cubicBezTo>
                <a:cubicBezTo>
                  <a:pt x="739147" y="2221115"/>
                  <a:pt x="739147" y="2221115"/>
                  <a:pt x="739266" y="2220995"/>
                </a:cubicBezTo>
                <a:cubicBezTo>
                  <a:pt x="745350" y="2220577"/>
                  <a:pt x="752657" y="2221263"/>
                  <a:pt x="759173" y="2223530"/>
                </a:cubicBezTo>
                <a:close/>
                <a:moveTo>
                  <a:pt x="2083191" y="2633979"/>
                </a:moveTo>
                <a:cubicBezTo>
                  <a:pt x="2100727" y="2658791"/>
                  <a:pt x="2113610" y="2684439"/>
                  <a:pt x="2124824" y="2712472"/>
                </a:cubicBezTo>
                <a:cubicBezTo>
                  <a:pt x="2135201" y="2738954"/>
                  <a:pt x="2150471" y="2760665"/>
                  <a:pt x="2163474" y="2785716"/>
                </a:cubicBezTo>
                <a:cubicBezTo>
                  <a:pt x="2165144" y="2788937"/>
                  <a:pt x="2161923" y="2792277"/>
                  <a:pt x="2158582" y="2790727"/>
                </a:cubicBezTo>
                <a:cubicBezTo>
                  <a:pt x="2138542" y="2781303"/>
                  <a:pt x="2127210" y="2748378"/>
                  <a:pt x="2118859" y="2729053"/>
                </a:cubicBezTo>
                <a:cubicBezTo>
                  <a:pt x="2110986" y="2710921"/>
                  <a:pt x="2105261" y="2692551"/>
                  <a:pt x="2095718" y="2675015"/>
                </a:cubicBezTo>
                <a:cubicBezTo>
                  <a:pt x="2088917" y="2662490"/>
                  <a:pt x="2079017" y="2651276"/>
                  <a:pt x="2076511" y="2637081"/>
                </a:cubicBezTo>
                <a:cubicBezTo>
                  <a:pt x="2076154" y="2635112"/>
                  <a:pt x="2077197" y="2633443"/>
                  <a:pt x="2078643" y="2632711"/>
                </a:cubicBezTo>
                <a:cubicBezTo>
                  <a:pt x="2080090" y="2631981"/>
                  <a:pt x="2081938" y="2632190"/>
                  <a:pt x="2083191" y="2633979"/>
                </a:cubicBezTo>
                <a:close/>
                <a:moveTo>
                  <a:pt x="260792" y="2063175"/>
                </a:moveTo>
                <a:cubicBezTo>
                  <a:pt x="277016" y="2065202"/>
                  <a:pt x="298608" y="2077848"/>
                  <a:pt x="303736" y="2094428"/>
                </a:cubicBezTo>
                <a:cubicBezTo>
                  <a:pt x="305168" y="2098962"/>
                  <a:pt x="300277" y="2102183"/>
                  <a:pt x="296937" y="2098722"/>
                </a:cubicBezTo>
                <a:cubicBezTo>
                  <a:pt x="284770" y="2086793"/>
                  <a:pt x="272841" y="2079159"/>
                  <a:pt x="258406" y="2070332"/>
                </a:cubicBezTo>
                <a:cubicBezTo>
                  <a:pt x="254709" y="2068065"/>
                  <a:pt x="256378" y="2062578"/>
                  <a:pt x="260792" y="2063175"/>
                </a:cubicBezTo>
                <a:close/>
                <a:moveTo>
                  <a:pt x="671867" y="2181629"/>
                </a:moveTo>
                <a:cubicBezTo>
                  <a:pt x="681769" y="2184611"/>
                  <a:pt x="696322" y="2186997"/>
                  <a:pt x="698350" y="2199045"/>
                </a:cubicBezTo>
                <a:cubicBezTo>
                  <a:pt x="699184" y="2203579"/>
                  <a:pt x="694294" y="2205726"/>
                  <a:pt x="690835" y="2203100"/>
                </a:cubicBezTo>
                <a:cubicBezTo>
                  <a:pt x="683796" y="2197495"/>
                  <a:pt x="676639" y="2194989"/>
                  <a:pt x="668289" y="2192126"/>
                </a:cubicBezTo>
                <a:cubicBezTo>
                  <a:pt x="662324" y="2190098"/>
                  <a:pt x="665902" y="2179840"/>
                  <a:pt x="671867" y="2181629"/>
                </a:cubicBezTo>
                <a:close/>
                <a:moveTo>
                  <a:pt x="556632" y="2115065"/>
                </a:moveTo>
                <a:cubicBezTo>
                  <a:pt x="564625" y="2117570"/>
                  <a:pt x="569038" y="2120672"/>
                  <a:pt x="572140" y="2128663"/>
                </a:cubicBezTo>
                <a:cubicBezTo>
                  <a:pt x="573572" y="2132242"/>
                  <a:pt x="568919" y="2134986"/>
                  <a:pt x="566056" y="2132839"/>
                </a:cubicBezTo>
                <a:cubicBezTo>
                  <a:pt x="562120" y="2129499"/>
                  <a:pt x="558780" y="2126994"/>
                  <a:pt x="553769" y="2125323"/>
                </a:cubicBezTo>
                <a:cubicBezTo>
                  <a:pt x="547328" y="2123177"/>
                  <a:pt x="550072" y="2113037"/>
                  <a:pt x="556632" y="2115065"/>
                </a:cubicBezTo>
                <a:close/>
                <a:moveTo>
                  <a:pt x="1894385" y="2491486"/>
                </a:moveTo>
                <a:cubicBezTo>
                  <a:pt x="1897069" y="2491338"/>
                  <a:pt x="1899723" y="2492858"/>
                  <a:pt x="1900200" y="2496317"/>
                </a:cubicBezTo>
                <a:cubicBezTo>
                  <a:pt x="1901036" y="2502044"/>
                  <a:pt x="1913441" y="2510752"/>
                  <a:pt x="1917378" y="2515285"/>
                </a:cubicBezTo>
                <a:cubicBezTo>
                  <a:pt x="1922508" y="2521010"/>
                  <a:pt x="1926922" y="2527334"/>
                  <a:pt x="1931693" y="2533297"/>
                </a:cubicBezTo>
                <a:cubicBezTo>
                  <a:pt x="1943264" y="2547732"/>
                  <a:pt x="1957220" y="2560137"/>
                  <a:pt x="1965213" y="2577078"/>
                </a:cubicBezTo>
                <a:cubicBezTo>
                  <a:pt x="1967240" y="2581491"/>
                  <a:pt x="1961395" y="2585308"/>
                  <a:pt x="1958175" y="2581729"/>
                </a:cubicBezTo>
                <a:cubicBezTo>
                  <a:pt x="1941951" y="2564075"/>
                  <a:pt x="1925132" y="2547254"/>
                  <a:pt x="1910220" y="2528407"/>
                </a:cubicBezTo>
                <a:cubicBezTo>
                  <a:pt x="1903063" y="2519460"/>
                  <a:pt x="1886004" y="2509798"/>
                  <a:pt x="1888390" y="2496675"/>
                </a:cubicBezTo>
                <a:cubicBezTo>
                  <a:pt x="1888988" y="2493455"/>
                  <a:pt x="1891701" y="2491635"/>
                  <a:pt x="1894385" y="2491486"/>
                </a:cubicBezTo>
                <a:close/>
                <a:moveTo>
                  <a:pt x="1831489" y="2446573"/>
                </a:moveTo>
                <a:cubicBezTo>
                  <a:pt x="1838288" y="2461127"/>
                  <a:pt x="1870497" y="2463632"/>
                  <a:pt x="1865845" y="2482957"/>
                </a:cubicBezTo>
                <a:cubicBezTo>
                  <a:pt x="1864771" y="2487728"/>
                  <a:pt x="1858448" y="2486655"/>
                  <a:pt x="1856421" y="2483434"/>
                </a:cubicBezTo>
                <a:cubicBezTo>
                  <a:pt x="1854154" y="2479856"/>
                  <a:pt x="1845087" y="2476874"/>
                  <a:pt x="1841509" y="2474129"/>
                </a:cubicBezTo>
                <a:cubicBezTo>
                  <a:pt x="1836975" y="2470669"/>
                  <a:pt x="1831847" y="2466614"/>
                  <a:pt x="1827909" y="2462320"/>
                </a:cubicBezTo>
                <a:cubicBezTo>
                  <a:pt x="1823377" y="2457429"/>
                  <a:pt x="1820514" y="2452657"/>
                  <a:pt x="1823855" y="2446454"/>
                </a:cubicBezTo>
                <a:cubicBezTo>
                  <a:pt x="1825404" y="2443591"/>
                  <a:pt x="1830058" y="2443591"/>
                  <a:pt x="1831489" y="2446573"/>
                </a:cubicBezTo>
                <a:close/>
                <a:moveTo>
                  <a:pt x="1896026" y="2452895"/>
                </a:moveTo>
                <a:cubicBezTo>
                  <a:pt x="1902585" y="2456235"/>
                  <a:pt x="1907238" y="2462080"/>
                  <a:pt x="1912607" y="2466971"/>
                </a:cubicBezTo>
                <a:cubicBezTo>
                  <a:pt x="1917736" y="2471863"/>
                  <a:pt x="1919287" y="2477827"/>
                  <a:pt x="1923581" y="2482838"/>
                </a:cubicBezTo>
                <a:cubicBezTo>
                  <a:pt x="1927041" y="2486893"/>
                  <a:pt x="1922985" y="2492618"/>
                  <a:pt x="1918094" y="2491187"/>
                </a:cubicBezTo>
                <a:cubicBezTo>
                  <a:pt x="1911891" y="2489398"/>
                  <a:pt x="1910341" y="2485223"/>
                  <a:pt x="1905926" y="2480451"/>
                </a:cubicBezTo>
                <a:cubicBezTo>
                  <a:pt x="1900558" y="2474726"/>
                  <a:pt x="1894355" y="2468283"/>
                  <a:pt x="1888510" y="2463034"/>
                </a:cubicBezTo>
                <a:cubicBezTo>
                  <a:pt x="1883023" y="2458025"/>
                  <a:pt x="1889823" y="2449793"/>
                  <a:pt x="1896026" y="2452895"/>
                </a:cubicBezTo>
                <a:close/>
                <a:moveTo>
                  <a:pt x="2086785" y="2502535"/>
                </a:moveTo>
                <a:cubicBezTo>
                  <a:pt x="2089007" y="2501984"/>
                  <a:pt x="2091721" y="2502759"/>
                  <a:pt x="2093092" y="2505026"/>
                </a:cubicBezTo>
                <a:cubicBezTo>
                  <a:pt x="2104425" y="2523992"/>
                  <a:pt x="2106095" y="2549521"/>
                  <a:pt x="2112298" y="2570754"/>
                </a:cubicBezTo>
                <a:cubicBezTo>
                  <a:pt x="2121245" y="2601651"/>
                  <a:pt x="2128641" y="2633979"/>
                  <a:pt x="2140212" y="2663801"/>
                </a:cubicBezTo>
                <a:cubicBezTo>
                  <a:pt x="2141763" y="2667738"/>
                  <a:pt x="2135560" y="2670839"/>
                  <a:pt x="2133532" y="2667141"/>
                </a:cubicBezTo>
                <a:cubicBezTo>
                  <a:pt x="2105976" y="2619664"/>
                  <a:pt x="2094405" y="2561331"/>
                  <a:pt x="2083430" y="2508008"/>
                </a:cubicBezTo>
                <a:cubicBezTo>
                  <a:pt x="2082834" y="2504966"/>
                  <a:pt x="2084563" y="2503087"/>
                  <a:pt x="2086785" y="2502535"/>
                </a:cubicBezTo>
                <a:close/>
                <a:moveTo>
                  <a:pt x="2118591" y="2507814"/>
                </a:moveTo>
                <a:cubicBezTo>
                  <a:pt x="2120350" y="2507173"/>
                  <a:pt x="2122439" y="2507650"/>
                  <a:pt x="2123511" y="2509796"/>
                </a:cubicBezTo>
                <a:cubicBezTo>
                  <a:pt x="2141764" y="2545584"/>
                  <a:pt x="2147132" y="2589722"/>
                  <a:pt x="2157390" y="2628372"/>
                </a:cubicBezTo>
                <a:cubicBezTo>
                  <a:pt x="2166576" y="2663085"/>
                  <a:pt x="2186855" y="2698037"/>
                  <a:pt x="2191745" y="2733228"/>
                </a:cubicBezTo>
                <a:cubicBezTo>
                  <a:pt x="2192223" y="2736806"/>
                  <a:pt x="2187214" y="2738000"/>
                  <a:pt x="2185782" y="2734898"/>
                </a:cubicBezTo>
                <a:cubicBezTo>
                  <a:pt x="2168963" y="2699469"/>
                  <a:pt x="2153573" y="2663205"/>
                  <a:pt x="2144627" y="2624911"/>
                </a:cubicBezTo>
                <a:cubicBezTo>
                  <a:pt x="2135918" y="2587336"/>
                  <a:pt x="2120053" y="2550952"/>
                  <a:pt x="2115640" y="2512541"/>
                </a:cubicBezTo>
                <a:cubicBezTo>
                  <a:pt x="2115402" y="2510215"/>
                  <a:pt x="2116833" y="2508455"/>
                  <a:pt x="2118591" y="2507814"/>
                </a:cubicBezTo>
                <a:close/>
                <a:moveTo>
                  <a:pt x="553955" y="2017072"/>
                </a:moveTo>
                <a:cubicBezTo>
                  <a:pt x="533706" y="2012967"/>
                  <a:pt x="525050" y="2021243"/>
                  <a:pt x="549476" y="2056494"/>
                </a:cubicBezTo>
                <a:cubicBezTo>
                  <a:pt x="561643" y="2074029"/>
                  <a:pt x="580610" y="2097649"/>
                  <a:pt x="599220" y="2107430"/>
                </a:cubicBezTo>
                <a:cubicBezTo>
                  <a:pt x="607690" y="2111845"/>
                  <a:pt x="601009" y="2124728"/>
                  <a:pt x="592421" y="2120553"/>
                </a:cubicBezTo>
                <a:cubicBezTo>
                  <a:pt x="574288" y="2111606"/>
                  <a:pt x="542557" y="2082976"/>
                  <a:pt x="524187" y="2054705"/>
                </a:cubicBezTo>
                <a:cubicBezTo>
                  <a:pt x="516790" y="2048501"/>
                  <a:pt x="508559" y="2042895"/>
                  <a:pt x="501402" y="2037646"/>
                </a:cubicBezTo>
                <a:cubicBezTo>
                  <a:pt x="493528" y="2031920"/>
                  <a:pt x="470624" y="2012356"/>
                  <a:pt x="457741" y="2012595"/>
                </a:cubicBezTo>
                <a:cubicBezTo>
                  <a:pt x="457861" y="2019872"/>
                  <a:pt x="457026" y="2026671"/>
                  <a:pt x="459411" y="2033709"/>
                </a:cubicBezTo>
                <a:cubicBezTo>
                  <a:pt x="464183" y="2047666"/>
                  <a:pt x="480167" y="2057448"/>
                  <a:pt x="491977" y="2065679"/>
                </a:cubicBezTo>
                <a:cubicBezTo>
                  <a:pt x="508797" y="2077489"/>
                  <a:pt x="531224" y="2086793"/>
                  <a:pt x="539098" y="2106953"/>
                </a:cubicBezTo>
                <a:cubicBezTo>
                  <a:pt x="540767" y="2111368"/>
                  <a:pt x="534684" y="2114588"/>
                  <a:pt x="531582" y="2111606"/>
                </a:cubicBezTo>
                <a:cubicBezTo>
                  <a:pt x="510705" y="2091684"/>
                  <a:pt x="483747" y="2079040"/>
                  <a:pt x="461797" y="2060191"/>
                </a:cubicBezTo>
                <a:cubicBezTo>
                  <a:pt x="455594" y="2054943"/>
                  <a:pt x="449391" y="2049097"/>
                  <a:pt x="445216" y="2041940"/>
                </a:cubicBezTo>
                <a:cubicBezTo>
                  <a:pt x="444261" y="2042179"/>
                  <a:pt x="443188" y="2042059"/>
                  <a:pt x="442114" y="2041105"/>
                </a:cubicBezTo>
                <a:cubicBezTo>
                  <a:pt x="436866" y="2036214"/>
                  <a:pt x="425175" y="2034187"/>
                  <a:pt x="418256" y="2030728"/>
                </a:cubicBezTo>
                <a:cubicBezTo>
                  <a:pt x="404180" y="2023570"/>
                  <a:pt x="393801" y="2010329"/>
                  <a:pt x="379367" y="2003886"/>
                </a:cubicBezTo>
                <a:cubicBezTo>
                  <a:pt x="371912" y="2000546"/>
                  <a:pt x="360341" y="1996789"/>
                  <a:pt x="349008" y="1995014"/>
                </a:cubicBezTo>
                <a:cubicBezTo>
                  <a:pt x="337675" y="1993239"/>
                  <a:pt x="326582" y="1993449"/>
                  <a:pt x="320080" y="1998041"/>
                </a:cubicBezTo>
                <a:cubicBezTo>
                  <a:pt x="313042" y="2003052"/>
                  <a:pt x="302425" y="2011521"/>
                  <a:pt x="305765" y="2021422"/>
                </a:cubicBezTo>
                <a:cubicBezTo>
                  <a:pt x="306958" y="2025001"/>
                  <a:pt x="329027" y="2045161"/>
                  <a:pt x="333202" y="2049456"/>
                </a:cubicBezTo>
                <a:cubicBezTo>
                  <a:pt x="349425" y="2066515"/>
                  <a:pt x="376504" y="2073910"/>
                  <a:pt x="389029" y="2093951"/>
                </a:cubicBezTo>
                <a:cubicBezTo>
                  <a:pt x="391297" y="2097410"/>
                  <a:pt x="386644" y="2102659"/>
                  <a:pt x="382947" y="2100035"/>
                </a:cubicBezTo>
                <a:cubicBezTo>
                  <a:pt x="365171" y="2087033"/>
                  <a:pt x="344535" y="2079040"/>
                  <a:pt x="328311" y="2063651"/>
                </a:cubicBezTo>
                <a:cubicBezTo>
                  <a:pt x="324733" y="2060191"/>
                  <a:pt x="320439" y="2056374"/>
                  <a:pt x="316024" y="2052319"/>
                </a:cubicBezTo>
                <a:cubicBezTo>
                  <a:pt x="299443" y="2047189"/>
                  <a:pt x="233595" y="2017963"/>
                  <a:pt x="252801" y="2047666"/>
                </a:cubicBezTo>
                <a:cubicBezTo>
                  <a:pt x="255663" y="2051960"/>
                  <a:pt x="252561" y="2059714"/>
                  <a:pt x="246479" y="2058282"/>
                </a:cubicBezTo>
                <a:cubicBezTo>
                  <a:pt x="218206" y="2051364"/>
                  <a:pt x="198523" y="2058045"/>
                  <a:pt x="176813" y="2072597"/>
                </a:cubicBezTo>
                <a:cubicBezTo>
                  <a:pt x="173473" y="2074864"/>
                  <a:pt x="169655" y="2076773"/>
                  <a:pt x="165599" y="2078682"/>
                </a:cubicBezTo>
                <a:cubicBezTo>
                  <a:pt x="180749" y="2084170"/>
                  <a:pt x="195064" y="2093354"/>
                  <a:pt x="206397" y="2103375"/>
                </a:cubicBezTo>
                <a:cubicBezTo>
                  <a:pt x="207947" y="2104687"/>
                  <a:pt x="208424" y="2107192"/>
                  <a:pt x="207470" y="2108982"/>
                </a:cubicBezTo>
                <a:cubicBezTo>
                  <a:pt x="207112" y="2109459"/>
                  <a:pt x="206874" y="2110055"/>
                  <a:pt x="206635" y="2110532"/>
                </a:cubicBezTo>
                <a:cubicBezTo>
                  <a:pt x="204845" y="2113991"/>
                  <a:pt x="199477" y="2113872"/>
                  <a:pt x="198881" y="2109578"/>
                </a:cubicBezTo>
                <a:cubicBezTo>
                  <a:pt x="198881" y="2110174"/>
                  <a:pt x="182657" y="2101585"/>
                  <a:pt x="181345" y="2100870"/>
                </a:cubicBezTo>
                <a:cubicBezTo>
                  <a:pt x="176336" y="2098007"/>
                  <a:pt x="171444" y="2095263"/>
                  <a:pt x="166195" y="2092878"/>
                </a:cubicBezTo>
                <a:cubicBezTo>
                  <a:pt x="160231" y="2090133"/>
                  <a:pt x="154028" y="2087987"/>
                  <a:pt x="147706" y="2086197"/>
                </a:cubicBezTo>
                <a:cubicBezTo>
                  <a:pt x="127784" y="2094667"/>
                  <a:pt x="113947" y="2103613"/>
                  <a:pt x="144604" y="2127233"/>
                </a:cubicBezTo>
                <a:cubicBezTo>
                  <a:pt x="183016" y="2156817"/>
                  <a:pt x="233595" y="2175545"/>
                  <a:pt x="275346" y="2200000"/>
                </a:cubicBezTo>
                <a:cubicBezTo>
                  <a:pt x="321035" y="2226721"/>
                  <a:pt x="357776" y="2248193"/>
                  <a:pt x="409547" y="2262389"/>
                </a:cubicBezTo>
                <a:cubicBezTo>
                  <a:pt x="511422" y="2290422"/>
                  <a:pt x="611745" y="2315354"/>
                  <a:pt x="717079" y="2327879"/>
                </a:cubicBezTo>
                <a:cubicBezTo>
                  <a:pt x="788295" y="2336349"/>
                  <a:pt x="857960" y="2351618"/>
                  <a:pt x="927984" y="2364978"/>
                </a:cubicBezTo>
                <a:cubicBezTo>
                  <a:pt x="845673" y="2338138"/>
                  <a:pt x="757279" y="2326329"/>
                  <a:pt x="677116" y="2295671"/>
                </a:cubicBezTo>
                <a:cubicBezTo>
                  <a:pt x="671986" y="2293643"/>
                  <a:pt x="673895" y="2284934"/>
                  <a:pt x="679502" y="2286009"/>
                </a:cubicBezTo>
                <a:cubicBezTo>
                  <a:pt x="742010" y="2297580"/>
                  <a:pt x="809052" y="2310463"/>
                  <a:pt x="873706" y="2328833"/>
                </a:cubicBezTo>
                <a:cubicBezTo>
                  <a:pt x="865476" y="2324659"/>
                  <a:pt x="857245" y="2320363"/>
                  <a:pt x="849013" y="2316308"/>
                </a:cubicBezTo>
                <a:cubicBezTo>
                  <a:pt x="834460" y="2309151"/>
                  <a:pt x="819549" y="2302589"/>
                  <a:pt x="804518" y="2296267"/>
                </a:cubicBezTo>
                <a:cubicBezTo>
                  <a:pt x="797957" y="2293523"/>
                  <a:pt x="765033" y="2275391"/>
                  <a:pt x="759665" y="2276943"/>
                </a:cubicBezTo>
                <a:cubicBezTo>
                  <a:pt x="757279" y="2277658"/>
                  <a:pt x="755133" y="2275749"/>
                  <a:pt x="754535" y="2273603"/>
                </a:cubicBezTo>
                <a:cubicBezTo>
                  <a:pt x="754416" y="2272886"/>
                  <a:pt x="754178" y="2272290"/>
                  <a:pt x="754058" y="2271574"/>
                </a:cubicBezTo>
                <a:cubicBezTo>
                  <a:pt x="752866" y="2266922"/>
                  <a:pt x="758353" y="2264297"/>
                  <a:pt x="762051" y="2265371"/>
                </a:cubicBezTo>
                <a:cubicBezTo>
                  <a:pt x="821100" y="2282071"/>
                  <a:pt x="894941" y="2316070"/>
                  <a:pt x="944804" y="2352214"/>
                </a:cubicBezTo>
                <a:cubicBezTo>
                  <a:pt x="947906" y="2353289"/>
                  <a:pt x="950888" y="2354600"/>
                  <a:pt x="953870" y="2355794"/>
                </a:cubicBezTo>
                <a:cubicBezTo>
                  <a:pt x="907704" y="2320484"/>
                  <a:pt x="853905" y="2288872"/>
                  <a:pt x="802372" y="2263105"/>
                </a:cubicBezTo>
                <a:cubicBezTo>
                  <a:pt x="798555" y="2261197"/>
                  <a:pt x="800820" y="2255231"/>
                  <a:pt x="804876" y="2256186"/>
                </a:cubicBezTo>
                <a:cubicBezTo>
                  <a:pt x="839232" y="2264416"/>
                  <a:pt x="869293" y="2286963"/>
                  <a:pt x="898996" y="2305333"/>
                </a:cubicBezTo>
                <a:cubicBezTo>
                  <a:pt x="901144" y="2306646"/>
                  <a:pt x="903649" y="2308077"/>
                  <a:pt x="906035" y="2309390"/>
                </a:cubicBezTo>
                <a:cubicBezTo>
                  <a:pt x="893629" y="2298653"/>
                  <a:pt x="881222" y="2288155"/>
                  <a:pt x="868697" y="2278254"/>
                </a:cubicBezTo>
                <a:cubicBezTo>
                  <a:pt x="821219" y="2240797"/>
                  <a:pt x="771713" y="2206084"/>
                  <a:pt x="728172" y="2163856"/>
                </a:cubicBezTo>
                <a:cubicBezTo>
                  <a:pt x="676162" y="2113395"/>
                  <a:pt x="646459" y="2053750"/>
                  <a:pt x="577270" y="2024762"/>
                </a:cubicBezTo>
                <a:cubicBezTo>
                  <a:pt x="568741" y="2021183"/>
                  <a:pt x="560703" y="2018440"/>
                  <a:pt x="553955" y="2017072"/>
                </a:cubicBezTo>
                <a:close/>
                <a:moveTo>
                  <a:pt x="1865487" y="2390745"/>
                </a:moveTo>
                <a:cubicBezTo>
                  <a:pt x="1871929" y="2401243"/>
                  <a:pt x="1882545" y="2411621"/>
                  <a:pt x="1885408" y="2423669"/>
                </a:cubicBezTo>
                <a:cubicBezTo>
                  <a:pt x="1886482" y="2427726"/>
                  <a:pt x="1881353" y="2430589"/>
                  <a:pt x="1878728" y="2427010"/>
                </a:cubicBezTo>
                <a:cubicBezTo>
                  <a:pt x="1870616" y="2416154"/>
                  <a:pt x="1862744" y="2408519"/>
                  <a:pt x="1857017" y="2395756"/>
                </a:cubicBezTo>
                <a:cubicBezTo>
                  <a:pt x="1855884" y="2393251"/>
                  <a:pt x="1857285" y="2390775"/>
                  <a:pt x="1859329" y="2389538"/>
                </a:cubicBezTo>
                <a:cubicBezTo>
                  <a:pt x="1861372" y="2388300"/>
                  <a:pt x="1864056" y="2388300"/>
                  <a:pt x="1865487" y="2390745"/>
                </a:cubicBezTo>
                <a:close/>
                <a:moveTo>
                  <a:pt x="2103710" y="2408161"/>
                </a:moveTo>
                <a:cubicBezTo>
                  <a:pt x="2113611" y="2412099"/>
                  <a:pt x="2114208" y="2424147"/>
                  <a:pt x="2115997" y="2433331"/>
                </a:cubicBezTo>
                <a:cubicBezTo>
                  <a:pt x="2119098" y="2448363"/>
                  <a:pt x="2125183" y="2463751"/>
                  <a:pt x="2125422" y="2479020"/>
                </a:cubicBezTo>
                <a:cubicBezTo>
                  <a:pt x="2125541" y="2485938"/>
                  <a:pt x="2114326" y="2486774"/>
                  <a:pt x="2113372" y="2479974"/>
                </a:cubicBezTo>
                <a:cubicBezTo>
                  <a:pt x="2111584" y="2467210"/>
                  <a:pt x="2105858" y="2454446"/>
                  <a:pt x="2103114" y="2441802"/>
                </a:cubicBezTo>
                <a:cubicBezTo>
                  <a:pt x="2101205" y="2432497"/>
                  <a:pt x="2099534" y="2422953"/>
                  <a:pt x="2097029" y="2413768"/>
                </a:cubicBezTo>
                <a:cubicBezTo>
                  <a:pt x="2095957" y="2410070"/>
                  <a:pt x="2100370" y="2406850"/>
                  <a:pt x="2103710" y="2408161"/>
                </a:cubicBezTo>
                <a:close/>
                <a:moveTo>
                  <a:pt x="2200752" y="2420715"/>
                </a:moveTo>
                <a:lnTo>
                  <a:pt x="2200854" y="2423103"/>
                </a:lnTo>
                <a:cubicBezTo>
                  <a:pt x="2198574" y="2446007"/>
                  <a:pt x="2194489" y="2469060"/>
                  <a:pt x="2192817" y="2488802"/>
                </a:cubicBezTo>
                <a:cubicBezTo>
                  <a:pt x="2191268" y="2507292"/>
                  <a:pt x="2191625" y="2525663"/>
                  <a:pt x="2192221" y="2544152"/>
                </a:cubicBezTo>
                <a:lnTo>
                  <a:pt x="2192223" y="2544140"/>
                </a:lnTo>
                <a:lnTo>
                  <a:pt x="2192819" y="2488803"/>
                </a:lnTo>
                <a:cubicBezTo>
                  <a:pt x="2194490" y="2469060"/>
                  <a:pt x="2198575" y="2446007"/>
                  <a:pt x="2200856" y="2423103"/>
                </a:cubicBezTo>
                <a:lnTo>
                  <a:pt x="2200753" y="2420716"/>
                </a:lnTo>
                <a:close/>
                <a:moveTo>
                  <a:pt x="2136993" y="2392058"/>
                </a:moveTo>
                <a:cubicBezTo>
                  <a:pt x="2139050" y="2391610"/>
                  <a:pt x="2141168" y="2392356"/>
                  <a:pt x="2141883" y="2395040"/>
                </a:cubicBezTo>
                <a:cubicBezTo>
                  <a:pt x="2147609" y="2417347"/>
                  <a:pt x="2149160" y="2441921"/>
                  <a:pt x="2150353" y="2464945"/>
                </a:cubicBezTo>
                <a:cubicBezTo>
                  <a:pt x="2150712" y="2471267"/>
                  <a:pt x="2142002" y="2471505"/>
                  <a:pt x="2140929" y="2465660"/>
                </a:cubicBezTo>
                <a:cubicBezTo>
                  <a:pt x="2137112" y="2444546"/>
                  <a:pt x="2126972" y="2417585"/>
                  <a:pt x="2132460" y="2396233"/>
                </a:cubicBezTo>
                <a:cubicBezTo>
                  <a:pt x="2132937" y="2394145"/>
                  <a:pt x="2134935" y="2392505"/>
                  <a:pt x="2136993" y="2392058"/>
                </a:cubicBezTo>
                <a:close/>
                <a:moveTo>
                  <a:pt x="1486382" y="2182105"/>
                </a:moveTo>
                <a:cubicBezTo>
                  <a:pt x="1492586" y="2185446"/>
                  <a:pt x="1494016" y="2191052"/>
                  <a:pt x="1494613" y="2197852"/>
                </a:cubicBezTo>
                <a:cubicBezTo>
                  <a:pt x="1495686" y="2209065"/>
                  <a:pt x="1496164" y="2223262"/>
                  <a:pt x="1491750" y="2233639"/>
                </a:cubicBezTo>
                <a:cubicBezTo>
                  <a:pt x="1489602" y="2238650"/>
                  <a:pt x="1481013" y="2237099"/>
                  <a:pt x="1481133" y="2231492"/>
                </a:cubicBezTo>
                <a:cubicBezTo>
                  <a:pt x="1481371" y="2223619"/>
                  <a:pt x="1480298" y="2215984"/>
                  <a:pt x="1480298" y="2208230"/>
                </a:cubicBezTo>
                <a:cubicBezTo>
                  <a:pt x="1480417" y="2202385"/>
                  <a:pt x="1482325" y="2194034"/>
                  <a:pt x="1479940" y="2188429"/>
                </a:cubicBezTo>
                <a:cubicBezTo>
                  <a:pt x="1478389" y="2184730"/>
                  <a:pt x="1482565" y="2180078"/>
                  <a:pt x="1486382" y="2182105"/>
                </a:cubicBezTo>
                <a:close/>
                <a:moveTo>
                  <a:pt x="1410692" y="2136642"/>
                </a:moveTo>
                <a:cubicBezTo>
                  <a:pt x="1412571" y="2136270"/>
                  <a:pt x="1414688" y="2136836"/>
                  <a:pt x="1415762" y="2138447"/>
                </a:cubicBezTo>
                <a:cubicBezTo>
                  <a:pt x="1424112" y="2150853"/>
                  <a:pt x="1430435" y="2167434"/>
                  <a:pt x="1432463" y="2182226"/>
                </a:cubicBezTo>
                <a:cubicBezTo>
                  <a:pt x="1433178" y="2187474"/>
                  <a:pt x="1426856" y="2188906"/>
                  <a:pt x="1423635" y="2185805"/>
                </a:cubicBezTo>
                <a:cubicBezTo>
                  <a:pt x="1412303" y="2174234"/>
                  <a:pt x="1406219" y="2156459"/>
                  <a:pt x="1407054" y="2140474"/>
                </a:cubicBezTo>
                <a:cubicBezTo>
                  <a:pt x="1407173" y="2138327"/>
                  <a:pt x="1408813" y="2137015"/>
                  <a:pt x="1410692" y="2136642"/>
                </a:cubicBezTo>
                <a:close/>
                <a:moveTo>
                  <a:pt x="842214" y="1950206"/>
                </a:moveTo>
                <a:cubicBezTo>
                  <a:pt x="850088" y="1959391"/>
                  <a:pt x="850446" y="1970843"/>
                  <a:pt x="849492" y="1982295"/>
                </a:cubicBezTo>
                <a:cubicBezTo>
                  <a:pt x="848775" y="1990526"/>
                  <a:pt x="847583" y="1998041"/>
                  <a:pt x="848537" y="2006392"/>
                </a:cubicBezTo>
                <a:cubicBezTo>
                  <a:pt x="849134" y="2012475"/>
                  <a:pt x="851280" y="2017963"/>
                  <a:pt x="849730" y="2024047"/>
                </a:cubicBezTo>
                <a:cubicBezTo>
                  <a:pt x="848537" y="2028938"/>
                  <a:pt x="840305" y="2031442"/>
                  <a:pt x="838636" y="2025239"/>
                </a:cubicBezTo>
                <a:cubicBezTo>
                  <a:pt x="835654" y="2013668"/>
                  <a:pt x="832433" y="2004363"/>
                  <a:pt x="832910" y="1991957"/>
                </a:cubicBezTo>
                <a:cubicBezTo>
                  <a:pt x="833387" y="1979671"/>
                  <a:pt x="837204" y="1966190"/>
                  <a:pt x="834818" y="1954023"/>
                </a:cubicBezTo>
                <a:cubicBezTo>
                  <a:pt x="834460" y="1951994"/>
                  <a:pt x="835594" y="1950206"/>
                  <a:pt x="837174" y="1949341"/>
                </a:cubicBezTo>
                <a:cubicBezTo>
                  <a:pt x="838755" y="1948476"/>
                  <a:pt x="840783" y="1948535"/>
                  <a:pt x="842214" y="1950206"/>
                </a:cubicBezTo>
                <a:close/>
                <a:moveTo>
                  <a:pt x="1506676" y="2140325"/>
                </a:moveTo>
                <a:cubicBezTo>
                  <a:pt x="1508331" y="2140205"/>
                  <a:pt x="1510120" y="2141011"/>
                  <a:pt x="1510836" y="2142621"/>
                </a:cubicBezTo>
                <a:cubicBezTo>
                  <a:pt x="1516682" y="2155385"/>
                  <a:pt x="1517756" y="2168149"/>
                  <a:pt x="1518471" y="2182106"/>
                </a:cubicBezTo>
                <a:cubicBezTo>
                  <a:pt x="1519307" y="2199045"/>
                  <a:pt x="1520261" y="2217773"/>
                  <a:pt x="1515728" y="2234355"/>
                </a:cubicBezTo>
                <a:cubicBezTo>
                  <a:pt x="1514297" y="2239604"/>
                  <a:pt x="1507139" y="2238889"/>
                  <a:pt x="1506542" y="2233640"/>
                </a:cubicBezTo>
                <a:cubicBezTo>
                  <a:pt x="1504991" y="2218848"/>
                  <a:pt x="1506662" y="2203817"/>
                  <a:pt x="1505827" y="2189025"/>
                </a:cubicBezTo>
                <a:cubicBezTo>
                  <a:pt x="1504991" y="2173756"/>
                  <a:pt x="1502009" y="2158964"/>
                  <a:pt x="1503322" y="2143575"/>
                </a:cubicBezTo>
                <a:cubicBezTo>
                  <a:pt x="1503501" y="2141488"/>
                  <a:pt x="1505021" y="2140444"/>
                  <a:pt x="1506676" y="2140325"/>
                </a:cubicBezTo>
                <a:close/>
                <a:moveTo>
                  <a:pt x="885457" y="1902251"/>
                </a:moveTo>
                <a:cubicBezTo>
                  <a:pt x="887454" y="1902997"/>
                  <a:pt x="889095" y="1904934"/>
                  <a:pt x="889095" y="1907380"/>
                </a:cubicBezTo>
                <a:cubicBezTo>
                  <a:pt x="889095" y="1917520"/>
                  <a:pt x="887425" y="1927779"/>
                  <a:pt x="886948" y="1937800"/>
                </a:cubicBezTo>
                <a:cubicBezTo>
                  <a:pt x="886709" y="1942451"/>
                  <a:pt x="886113" y="1945076"/>
                  <a:pt x="883608" y="1948893"/>
                </a:cubicBezTo>
                <a:cubicBezTo>
                  <a:pt x="881222" y="1952473"/>
                  <a:pt x="874780" y="1952115"/>
                  <a:pt x="874899" y="1946985"/>
                </a:cubicBezTo>
                <a:cubicBezTo>
                  <a:pt x="874780" y="1931238"/>
                  <a:pt x="870605" y="1918474"/>
                  <a:pt x="879671" y="1904278"/>
                </a:cubicBezTo>
                <a:cubicBezTo>
                  <a:pt x="881102" y="1901953"/>
                  <a:pt x="883458" y="1901505"/>
                  <a:pt x="885457" y="1902251"/>
                </a:cubicBezTo>
                <a:close/>
                <a:moveTo>
                  <a:pt x="1544953" y="2100511"/>
                </a:moveTo>
                <a:cubicBezTo>
                  <a:pt x="1550679" y="2107311"/>
                  <a:pt x="1550559" y="2116257"/>
                  <a:pt x="1550082" y="2124727"/>
                </a:cubicBezTo>
                <a:cubicBezTo>
                  <a:pt x="1549367" y="2135821"/>
                  <a:pt x="1550082" y="2147631"/>
                  <a:pt x="1545669" y="2158009"/>
                </a:cubicBezTo>
                <a:cubicBezTo>
                  <a:pt x="1543522" y="2162900"/>
                  <a:pt x="1535172" y="2160633"/>
                  <a:pt x="1535529" y="2155384"/>
                </a:cubicBezTo>
                <a:cubicBezTo>
                  <a:pt x="1536842" y="2139042"/>
                  <a:pt x="1537916" y="2120314"/>
                  <a:pt x="1536245" y="2103971"/>
                </a:cubicBezTo>
                <a:cubicBezTo>
                  <a:pt x="1536007" y="2101525"/>
                  <a:pt x="1537438" y="2099705"/>
                  <a:pt x="1539302" y="2098975"/>
                </a:cubicBezTo>
                <a:cubicBezTo>
                  <a:pt x="1541165" y="2098244"/>
                  <a:pt x="1543462" y="2098602"/>
                  <a:pt x="1544953" y="2100511"/>
                </a:cubicBezTo>
                <a:close/>
                <a:moveTo>
                  <a:pt x="1888214" y="2186991"/>
                </a:moveTo>
                <a:lnTo>
                  <a:pt x="1880841" y="2215608"/>
                </a:lnTo>
                <a:cubicBezTo>
                  <a:pt x="1880799" y="2227407"/>
                  <a:pt x="1884094" y="2239068"/>
                  <a:pt x="1891848" y="2249743"/>
                </a:cubicBezTo>
                <a:cubicBezTo>
                  <a:pt x="1895428" y="2254635"/>
                  <a:pt x="1889105" y="2262270"/>
                  <a:pt x="1883617" y="2260003"/>
                </a:cubicBezTo>
                <a:cubicBezTo>
                  <a:pt x="1852363" y="2247119"/>
                  <a:pt x="1819439" y="2252606"/>
                  <a:pt x="1852243" y="2300562"/>
                </a:cubicBezTo>
                <a:cubicBezTo>
                  <a:pt x="1866439" y="2321317"/>
                  <a:pt x="1886003" y="2333009"/>
                  <a:pt x="1896859" y="2357105"/>
                </a:cubicBezTo>
                <a:cubicBezTo>
                  <a:pt x="1899603" y="2363189"/>
                  <a:pt x="1890655" y="2369392"/>
                  <a:pt x="1886839" y="2363547"/>
                </a:cubicBezTo>
                <a:cubicBezTo>
                  <a:pt x="1869780" y="2337064"/>
                  <a:pt x="1855942" y="2326089"/>
                  <a:pt x="1835782" y="2307480"/>
                </a:cubicBezTo>
                <a:cubicBezTo>
                  <a:pt x="1825285" y="2305094"/>
                  <a:pt x="1812997" y="2299249"/>
                  <a:pt x="1804885" y="2307242"/>
                </a:cubicBezTo>
                <a:cubicBezTo>
                  <a:pt x="1791048" y="2320961"/>
                  <a:pt x="1812043" y="2337541"/>
                  <a:pt x="1821348" y="2344341"/>
                </a:cubicBezTo>
                <a:cubicBezTo>
                  <a:pt x="1828028" y="2349232"/>
                  <a:pt x="1836020" y="2353408"/>
                  <a:pt x="1841746" y="2359611"/>
                </a:cubicBezTo>
                <a:cubicBezTo>
                  <a:pt x="1847711" y="2366052"/>
                  <a:pt x="1849501" y="2374761"/>
                  <a:pt x="1851528" y="2382992"/>
                </a:cubicBezTo>
                <a:cubicBezTo>
                  <a:pt x="1852601" y="2387047"/>
                  <a:pt x="1847472" y="2389910"/>
                  <a:pt x="1844848" y="2386330"/>
                </a:cubicBezTo>
                <a:cubicBezTo>
                  <a:pt x="1837094" y="2375357"/>
                  <a:pt x="1830294" y="2367841"/>
                  <a:pt x="1819440" y="2360207"/>
                </a:cubicBezTo>
                <a:cubicBezTo>
                  <a:pt x="1815623" y="2357463"/>
                  <a:pt x="1811805" y="2354600"/>
                  <a:pt x="1808107" y="2351618"/>
                </a:cubicBezTo>
                <a:cubicBezTo>
                  <a:pt x="1807390" y="2352453"/>
                  <a:pt x="1806317" y="2353049"/>
                  <a:pt x="1805005" y="2353168"/>
                </a:cubicBezTo>
                <a:cubicBezTo>
                  <a:pt x="1785799" y="2354481"/>
                  <a:pt x="1780431" y="2341716"/>
                  <a:pt x="1774943" y="2364382"/>
                </a:cubicBezTo>
                <a:cubicBezTo>
                  <a:pt x="1774109" y="2368079"/>
                  <a:pt x="1766952" y="2393966"/>
                  <a:pt x="1769457" y="2398261"/>
                </a:cubicBezTo>
                <a:cubicBezTo>
                  <a:pt x="1771126" y="2401003"/>
                  <a:pt x="1788066" y="2406730"/>
                  <a:pt x="1791764" y="2410667"/>
                </a:cubicBezTo>
                <a:cubicBezTo>
                  <a:pt x="1799398" y="2418539"/>
                  <a:pt x="1802977" y="2429395"/>
                  <a:pt x="1809776" y="2437984"/>
                </a:cubicBezTo>
                <a:cubicBezTo>
                  <a:pt x="1814548" y="2443948"/>
                  <a:pt x="1808465" y="2454327"/>
                  <a:pt x="1801068" y="2449436"/>
                </a:cubicBezTo>
                <a:cubicBezTo>
                  <a:pt x="1790810" y="2442637"/>
                  <a:pt x="1780550" y="2435836"/>
                  <a:pt x="1770292" y="2429037"/>
                </a:cubicBezTo>
                <a:cubicBezTo>
                  <a:pt x="1765043" y="2473055"/>
                  <a:pt x="1906879" y="2529957"/>
                  <a:pt x="1915946" y="2570516"/>
                </a:cubicBezTo>
                <a:cubicBezTo>
                  <a:pt x="1916899" y="2574452"/>
                  <a:pt x="1911292" y="2578270"/>
                  <a:pt x="1908548" y="2574571"/>
                </a:cubicBezTo>
                <a:cubicBezTo>
                  <a:pt x="1900318" y="2563597"/>
                  <a:pt x="1881827" y="2552861"/>
                  <a:pt x="1871211" y="2542960"/>
                </a:cubicBezTo>
                <a:cubicBezTo>
                  <a:pt x="1859759" y="2532223"/>
                  <a:pt x="1847472" y="2523277"/>
                  <a:pt x="1834470" y="2514449"/>
                </a:cubicBezTo>
                <a:cubicBezTo>
                  <a:pt x="1826119" y="2508723"/>
                  <a:pt x="1817768" y="2503116"/>
                  <a:pt x="1809538" y="2497391"/>
                </a:cubicBezTo>
                <a:cubicBezTo>
                  <a:pt x="1809299" y="2497271"/>
                  <a:pt x="1809180" y="2497392"/>
                  <a:pt x="1809061" y="2497392"/>
                </a:cubicBezTo>
                <a:cubicBezTo>
                  <a:pt x="1739037" y="2478424"/>
                  <a:pt x="1795342" y="2524111"/>
                  <a:pt x="1813833" y="2544391"/>
                </a:cubicBezTo>
                <a:cubicBezTo>
                  <a:pt x="1819319" y="2550475"/>
                  <a:pt x="1811447" y="2559183"/>
                  <a:pt x="1804767" y="2555008"/>
                </a:cubicBezTo>
                <a:cubicBezTo>
                  <a:pt x="1774347" y="2536040"/>
                  <a:pt x="1766594" y="2561330"/>
                  <a:pt x="1758124" y="2584711"/>
                </a:cubicBezTo>
                <a:cubicBezTo>
                  <a:pt x="1738083" y="2640182"/>
                  <a:pt x="1756454" y="2698752"/>
                  <a:pt x="1807868" y="2732035"/>
                </a:cubicBezTo>
                <a:cubicBezTo>
                  <a:pt x="1867990" y="2771043"/>
                  <a:pt x="1953402" y="2767703"/>
                  <a:pt x="2018058" y="2798479"/>
                </a:cubicBezTo>
                <a:cubicBezTo>
                  <a:pt x="2056350" y="2816732"/>
                  <a:pt x="2085219" y="2848462"/>
                  <a:pt x="2121006" y="2870651"/>
                </a:cubicBezTo>
                <a:cubicBezTo>
                  <a:pt x="2143193" y="2884489"/>
                  <a:pt x="2166574" y="2896059"/>
                  <a:pt x="2190074" y="2907511"/>
                </a:cubicBezTo>
                <a:cubicBezTo>
                  <a:pt x="2174327" y="2896178"/>
                  <a:pt x="2158702" y="2884130"/>
                  <a:pt x="2142120" y="2871128"/>
                </a:cubicBezTo>
                <a:cubicBezTo>
                  <a:pt x="2098817" y="2837129"/>
                  <a:pt x="2064461" y="2793947"/>
                  <a:pt x="2021636" y="2759472"/>
                </a:cubicBezTo>
                <a:cubicBezTo>
                  <a:pt x="2017581" y="2756251"/>
                  <a:pt x="2022113" y="2748854"/>
                  <a:pt x="2026885" y="2750644"/>
                </a:cubicBezTo>
                <a:cubicBezTo>
                  <a:pt x="2071737" y="2767822"/>
                  <a:pt x="2107048" y="2822576"/>
                  <a:pt x="2143671" y="2852638"/>
                </a:cubicBezTo>
                <a:cubicBezTo>
                  <a:pt x="2171823" y="2875781"/>
                  <a:pt x="2199379" y="2899758"/>
                  <a:pt x="2230276" y="2918724"/>
                </a:cubicBezTo>
                <a:cubicBezTo>
                  <a:pt x="2181843" y="2874468"/>
                  <a:pt x="2139495" y="2821980"/>
                  <a:pt x="2104305" y="2774621"/>
                </a:cubicBezTo>
                <a:cubicBezTo>
                  <a:pt x="2100965" y="2770089"/>
                  <a:pt x="2105855" y="2763527"/>
                  <a:pt x="2110986" y="2766868"/>
                </a:cubicBezTo>
                <a:cubicBezTo>
                  <a:pt x="2144625" y="2788817"/>
                  <a:pt x="2169318" y="2830211"/>
                  <a:pt x="2197112" y="2859795"/>
                </a:cubicBezTo>
                <a:cubicBezTo>
                  <a:pt x="2220016" y="2884249"/>
                  <a:pt x="2245545" y="2906438"/>
                  <a:pt x="2272385" y="2927075"/>
                </a:cubicBezTo>
                <a:cubicBezTo>
                  <a:pt x="2255326" y="2906915"/>
                  <a:pt x="2239937" y="2885322"/>
                  <a:pt x="2226696" y="2868026"/>
                </a:cubicBezTo>
                <a:cubicBezTo>
                  <a:pt x="2189597" y="2819476"/>
                  <a:pt x="2159774" y="2767464"/>
                  <a:pt x="2143432" y="2708416"/>
                </a:cubicBezTo>
                <a:cubicBezTo>
                  <a:pt x="2142001" y="2703405"/>
                  <a:pt x="2148919" y="2700304"/>
                  <a:pt x="2151663" y="2704718"/>
                </a:cubicBezTo>
                <a:cubicBezTo>
                  <a:pt x="2181485" y="2752194"/>
                  <a:pt x="2200810" y="2803371"/>
                  <a:pt x="2234212" y="2849297"/>
                </a:cubicBezTo>
                <a:cubicBezTo>
                  <a:pt x="2232064" y="2844884"/>
                  <a:pt x="2230037" y="2840590"/>
                  <a:pt x="2228128" y="2836652"/>
                </a:cubicBezTo>
                <a:cubicBezTo>
                  <a:pt x="2215126" y="2809216"/>
                  <a:pt x="2195323" y="2779632"/>
                  <a:pt x="2189836" y="2749690"/>
                </a:cubicBezTo>
                <a:cubicBezTo>
                  <a:pt x="2188882" y="2744441"/>
                  <a:pt x="2195800" y="2743726"/>
                  <a:pt x="2198425" y="2746708"/>
                </a:cubicBezTo>
                <a:cubicBezTo>
                  <a:pt x="2201526" y="2750048"/>
                  <a:pt x="2203912" y="2754224"/>
                  <a:pt x="2206417" y="2758160"/>
                </a:cubicBezTo>
                <a:cubicBezTo>
                  <a:pt x="2205701" y="2756132"/>
                  <a:pt x="2204866" y="2753984"/>
                  <a:pt x="2204151" y="2751957"/>
                </a:cubicBezTo>
                <a:cubicBezTo>
                  <a:pt x="2177430" y="2676327"/>
                  <a:pt x="2146414" y="2600815"/>
                  <a:pt x="2145698" y="2519102"/>
                </a:cubicBezTo>
                <a:cubicBezTo>
                  <a:pt x="2145578" y="2513734"/>
                  <a:pt x="2152975" y="2512661"/>
                  <a:pt x="2154764" y="2517551"/>
                </a:cubicBezTo>
                <a:cubicBezTo>
                  <a:pt x="2170272" y="2558467"/>
                  <a:pt x="2178622" y="2601889"/>
                  <a:pt x="2189119" y="2644595"/>
                </a:cubicBezTo>
                <a:cubicBezTo>
                  <a:pt x="2187569" y="2634933"/>
                  <a:pt x="2186973" y="2625509"/>
                  <a:pt x="2186734" y="2616085"/>
                </a:cubicBezTo>
                <a:cubicBezTo>
                  <a:pt x="2185900" y="2615488"/>
                  <a:pt x="2185183" y="2614653"/>
                  <a:pt x="2185064" y="2613342"/>
                </a:cubicBezTo>
                <a:cubicBezTo>
                  <a:pt x="2182201" y="2577792"/>
                  <a:pt x="2173016" y="2543198"/>
                  <a:pt x="2174925" y="2506815"/>
                </a:cubicBezTo>
                <a:lnTo>
                  <a:pt x="2182952" y="2411109"/>
                </a:lnTo>
                <a:lnTo>
                  <a:pt x="2093690" y="2351379"/>
                </a:lnTo>
                <a:cubicBezTo>
                  <a:pt x="2036609" y="2311894"/>
                  <a:pt x="1984299" y="2278105"/>
                  <a:pt x="1938164" y="2238173"/>
                </a:cubicBezTo>
                <a:close/>
                <a:moveTo>
                  <a:pt x="2068161" y="2241156"/>
                </a:moveTo>
                <a:cubicBezTo>
                  <a:pt x="2147251" y="2283027"/>
                  <a:pt x="2233975" y="2337780"/>
                  <a:pt x="2303044" y="2394682"/>
                </a:cubicBezTo>
                <a:cubicBezTo>
                  <a:pt x="2310201" y="2400647"/>
                  <a:pt x="2303282" y="2412457"/>
                  <a:pt x="2294694" y="2408639"/>
                </a:cubicBezTo>
                <a:cubicBezTo>
                  <a:pt x="2213814" y="2372732"/>
                  <a:pt x="2126375" y="2312491"/>
                  <a:pt x="2061242" y="2252488"/>
                </a:cubicBezTo>
                <a:cubicBezTo>
                  <a:pt x="2055994" y="2247597"/>
                  <a:pt x="2061122" y="2237576"/>
                  <a:pt x="2068161" y="2241156"/>
                </a:cubicBezTo>
                <a:close/>
                <a:moveTo>
                  <a:pt x="1574299" y="2040986"/>
                </a:moveTo>
                <a:cubicBezTo>
                  <a:pt x="1580978" y="2047428"/>
                  <a:pt x="1583365" y="2053869"/>
                  <a:pt x="1586227" y="2062578"/>
                </a:cubicBezTo>
                <a:cubicBezTo>
                  <a:pt x="1589687" y="2072837"/>
                  <a:pt x="1573822" y="2079159"/>
                  <a:pt x="1570362" y="2068781"/>
                </a:cubicBezTo>
                <a:cubicBezTo>
                  <a:pt x="1567379" y="2059714"/>
                  <a:pt x="1565233" y="2052915"/>
                  <a:pt x="1566664" y="2043371"/>
                </a:cubicBezTo>
                <a:cubicBezTo>
                  <a:pt x="1567260" y="2040031"/>
                  <a:pt x="1571913" y="2038481"/>
                  <a:pt x="1574299" y="2040986"/>
                </a:cubicBezTo>
                <a:close/>
                <a:moveTo>
                  <a:pt x="2931432" y="2457043"/>
                </a:moveTo>
                <a:cubicBezTo>
                  <a:pt x="2933942" y="2456989"/>
                  <a:pt x="2936597" y="2457876"/>
                  <a:pt x="2938982" y="2460053"/>
                </a:cubicBezTo>
                <a:cubicBezTo>
                  <a:pt x="2969877" y="2488444"/>
                  <a:pt x="3008527" y="2523158"/>
                  <a:pt x="3029285" y="2560019"/>
                </a:cubicBezTo>
                <a:cubicBezTo>
                  <a:pt x="3033579" y="2567653"/>
                  <a:pt x="3023559" y="2575526"/>
                  <a:pt x="3016878" y="2570874"/>
                </a:cubicBezTo>
                <a:cubicBezTo>
                  <a:pt x="2981329" y="2547373"/>
                  <a:pt x="2950553" y="2506577"/>
                  <a:pt x="2923951" y="2473534"/>
                </a:cubicBezTo>
                <a:cubicBezTo>
                  <a:pt x="2919775" y="2468404"/>
                  <a:pt x="2921147" y="2462857"/>
                  <a:pt x="2924756" y="2459681"/>
                </a:cubicBezTo>
                <a:cubicBezTo>
                  <a:pt x="2926560" y="2458093"/>
                  <a:pt x="2928924" y="2457097"/>
                  <a:pt x="2931432" y="2457043"/>
                </a:cubicBezTo>
                <a:close/>
                <a:moveTo>
                  <a:pt x="134821" y="1571339"/>
                </a:moveTo>
                <a:cubicBezTo>
                  <a:pt x="146154" y="1572174"/>
                  <a:pt x="153193" y="1581598"/>
                  <a:pt x="160350" y="1589472"/>
                </a:cubicBezTo>
                <a:cubicBezTo>
                  <a:pt x="167268" y="1596986"/>
                  <a:pt x="179674" y="1607484"/>
                  <a:pt x="176096" y="1618579"/>
                </a:cubicBezTo>
                <a:cubicBezTo>
                  <a:pt x="174903" y="1622157"/>
                  <a:pt x="169773" y="1623349"/>
                  <a:pt x="167387" y="1620129"/>
                </a:cubicBezTo>
                <a:cubicBezTo>
                  <a:pt x="162497" y="1613568"/>
                  <a:pt x="154027" y="1607484"/>
                  <a:pt x="148301" y="1601162"/>
                </a:cubicBezTo>
                <a:cubicBezTo>
                  <a:pt x="142575" y="1594721"/>
                  <a:pt x="137684" y="1588040"/>
                  <a:pt x="130050" y="1583507"/>
                </a:cubicBezTo>
                <a:cubicBezTo>
                  <a:pt x="123966" y="1579927"/>
                  <a:pt x="128618" y="1570863"/>
                  <a:pt x="134821" y="1571339"/>
                </a:cubicBezTo>
                <a:close/>
                <a:moveTo>
                  <a:pt x="594925" y="1701486"/>
                </a:moveTo>
                <a:cubicBezTo>
                  <a:pt x="596595" y="1701724"/>
                  <a:pt x="598384" y="1703632"/>
                  <a:pt x="598743" y="1705303"/>
                </a:cubicBezTo>
                <a:cubicBezTo>
                  <a:pt x="601008" y="1716755"/>
                  <a:pt x="597907" y="1733456"/>
                  <a:pt x="603752" y="1743714"/>
                </a:cubicBezTo>
                <a:cubicBezTo>
                  <a:pt x="606377" y="1748367"/>
                  <a:pt x="600531" y="1753138"/>
                  <a:pt x="596236" y="1751469"/>
                </a:cubicBezTo>
                <a:cubicBezTo>
                  <a:pt x="581087" y="1745743"/>
                  <a:pt x="582876" y="1721287"/>
                  <a:pt x="587648" y="1707570"/>
                </a:cubicBezTo>
                <a:cubicBezTo>
                  <a:pt x="585859" y="1704349"/>
                  <a:pt x="589556" y="1700770"/>
                  <a:pt x="592778" y="1701247"/>
                </a:cubicBezTo>
                <a:cubicBezTo>
                  <a:pt x="593494" y="1701247"/>
                  <a:pt x="594209" y="1701367"/>
                  <a:pt x="594925" y="1701486"/>
                </a:cubicBezTo>
                <a:close/>
                <a:moveTo>
                  <a:pt x="489352" y="1668681"/>
                </a:moveTo>
                <a:cubicBezTo>
                  <a:pt x="490069" y="1668919"/>
                  <a:pt x="490665" y="1669158"/>
                  <a:pt x="491261" y="1669396"/>
                </a:cubicBezTo>
                <a:cubicBezTo>
                  <a:pt x="494124" y="1670350"/>
                  <a:pt x="494840" y="1672975"/>
                  <a:pt x="494244" y="1675241"/>
                </a:cubicBezTo>
                <a:cubicBezTo>
                  <a:pt x="502236" y="1694327"/>
                  <a:pt x="517267" y="1709596"/>
                  <a:pt x="521322" y="1730831"/>
                </a:cubicBezTo>
                <a:cubicBezTo>
                  <a:pt x="522158" y="1735483"/>
                  <a:pt x="515358" y="1739181"/>
                  <a:pt x="512018" y="1735721"/>
                </a:cubicBezTo>
                <a:cubicBezTo>
                  <a:pt x="501758" y="1725224"/>
                  <a:pt x="496987" y="1710790"/>
                  <a:pt x="489710" y="1698265"/>
                </a:cubicBezTo>
                <a:cubicBezTo>
                  <a:pt x="484939" y="1690153"/>
                  <a:pt x="480525" y="1682995"/>
                  <a:pt x="481361" y="1673332"/>
                </a:cubicBezTo>
                <a:cubicBezTo>
                  <a:pt x="481718" y="1669515"/>
                  <a:pt x="485893" y="1667368"/>
                  <a:pt x="489352" y="1668681"/>
                </a:cubicBezTo>
                <a:close/>
                <a:moveTo>
                  <a:pt x="439132" y="1641363"/>
                </a:moveTo>
                <a:cubicBezTo>
                  <a:pt x="450823" y="1650071"/>
                  <a:pt x="459411" y="1666056"/>
                  <a:pt x="462155" y="1680252"/>
                </a:cubicBezTo>
                <a:cubicBezTo>
                  <a:pt x="462871" y="1684188"/>
                  <a:pt x="457144" y="1687171"/>
                  <a:pt x="454402" y="1684308"/>
                </a:cubicBezTo>
                <a:cubicBezTo>
                  <a:pt x="445454" y="1675003"/>
                  <a:pt x="438655" y="1662238"/>
                  <a:pt x="433407" y="1650309"/>
                </a:cubicBezTo>
                <a:cubicBezTo>
                  <a:pt x="431498" y="1649236"/>
                  <a:pt x="430305" y="1646731"/>
                  <a:pt x="431259" y="1644345"/>
                </a:cubicBezTo>
                <a:cubicBezTo>
                  <a:pt x="431498" y="1643868"/>
                  <a:pt x="431617" y="1643510"/>
                  <a:pt x="431855" y="1643033"/>
                </a:cubicBezTo>
                <a:cubicBezTo>
                  <a:pt x="433167" y="1640051"/>
                  <a:pt x="436866" y="1639574"/>
                  <a:pt x="439132" y="1641363"/>
                </a:cubicBezTo>
                <a:close/>
                <a:moveTo>
                  <a:pt x="221293" y="1559083"/>
                </a:moveTo>
                <a:cubicBezTo>
                  <a:pt x="223992" y="1558158"/>
                  <a:pt x="227154" y="1558873"/>
                  <a:pt x="228346" y="1562155"/>
                </a:cubicBezTo>
                <a:cubicBezTo>
                  <a:pt x="234430" y="1578497"/>
                  <a:pt x="258527" y="1594602"/>
                  <a:pt x="270455" y="1605337"/>
                </a:cubicBezTo>
                <a:cubicBezTo>
                  <a:pt x="285009" y="1618341"/>
                  <a:pt x="298370" y="1631701"/>
                  <a:pt x="312087" y="1645539"/>
                </a:cubicBezTo>
                <a:cubicBezTo>
                  <a:pt x="314951" y="1648402"/>
                  <a:pt x="311969" y="1654605"/>
                  <a:pt x="307793" y="1652815"/>
                </a:cubicBezTo>
                <a:cubicBezTo>
                  <a:pt x="287275" y="1644227"/>
                  <a:pt x="268786" y="1622992"/>
                  <a:pt x="252682" y="1607843"/>
                </a:cubicBezTo>
                <a:cubicBezTo>
                  <a:pt x="241468" y="1597346"/>
                  <a:pt x="219995" y="1581599"/>
                  <a:pt x="217013" y="1565853"/>
                </a:cubicBezTo>
                <a:cubicBezTo>
                  <a:pt x="216357" y="1562572"/>
                  <a:pt x="218594" y="1560007"/>
                  <a:pt x="221293" y="1559083"/>
                </a:cubicBezTo>
                <a:close/>
                <a:moveTo>
                  <a:pt x="374475" y="1600805"/>
                </a:moveTo>
                <a:cubicBezTo>
                  <a:pt x="387359" y="1611659"/>
                  <a:pt x="398214" y="1622754"/>
                  <a:pt x="403105" y="1639455"/>
                </a:cubicBezTo>
                <a:cubicBezTo>
                  <a:pt x="404417" y="1643749"/>
                  <a:pt x="398811" y="1646850"/>
                  <a:pt x="395710" y="1643868"/>
                </a:cubicBezTo>
                <a:cubicBezTo>
                  <a:pt x="389625" y="1638142"/>
                  <a:pt x="385689" y="1630985"/>
                  <a:pt x="380560" y="1624424"/>
                </a:cubicBezTo>
                <a:cubicBezTo>
                  <a:pt x="375907" y="1618460"/>
                  <a:pt x="370658" y="1613569"/>
                  <a:pt x="366961" y="1607008"/>
                </a:cubicBezTo>
                <a:cubicBezTo>
                  <a:pt x="364575" y="1602832"/>
                  <a:pt x="370778" y="1597942"/>
                  <a:pt x="374475" y="1600805"/>
                </a:cubicBezTo>
                <a:close/>
                <a:moveTo>
                  <a:pt x="577763" y="1656870"/>
                </a:moveTo>
                <a:cubicBezTo>
                  <a:pt x="579418" y="1656631"/>
                  <a:pt x="581208" y="1657347"/>
                  <a:pt x="582042" y="1659136"/>
                </a:cubicBezTo>
                <a:cubicBezTo>
                  <a:pt x="583951" y="1663072"/>
                  <a:pt x="584667" y="1666771"/>
                  <a:pt x="585263" y="1671186"/>
                </a:cubicBezTo>
                <a:cubicBezTo>
                  <a:pt x="586217" y="1677627"/>
                  <a:pt x="576078" y="1679774"/>
                  <a:pt x="575124" y="1673332"/>
                </a:cubicBezTo>
                <a:cubicBezTo>
                  <a:pt x="574526" y="1668679"/>
                  <a:pt x="573692" y="1664982"/>
                  <a:pt x="574288" y="1660330"/>
                </a:cubicBezTo>
                <a:cubicBezTo>
                  <a:pt x="574587" y="1658302"/>
                  <a:pt x="576107" y="1657109"/>
                  <a:pt x="577763" y="1656870"/>
                </a:cubicBezTo>
                <a:close/>
                <a:moveTo>
                  <a:pt x="2310321" y="2151091"/>
                </a:moveTo>
                <a:cubicBezTo>
                  <a:pt x="2332031" y="2169819"/>
                  <a:pt x="2355412" y="2195229"/>
                  <a:pt x="2367819" y="2220996"/>
                </a:cubicBezTo>
                <a:cubicBezTo>
                  <a:pt x="2371636" y="2228869"/>
                  <a:pt x="2361855" y="2235549"/>
                  <a:pt x="2355174" y="2230896"/>
                </a:cubicBezTo>
                <a:cubicBezTo>
                  <a:pt x="2331793" y="2214793"/>
                  <a:pt x="2310559" y="2187474"/>
                  <a:pt x="2295648" y="2163497"/>
                </a:cubicBezTo>
                <a:cubicBezTo>
                  <a:pt x="2290400" y="2155267"/>
                  <a:pt x="2303044" y="2144769"/>
                  <a:pt x="2310321" y="2151091"/>
                </a:cubicBezTo>
                <a:close/>
                <a:moveTo>
                  <a:pt x="2409450" y="2168865"/>
                </a:moveTo>
                <a:cubicBezTo>
                  <a:pt x="2428059" y="2186282"/>
                  <a:pt x="2444284" y="2206561"/>
                  <a:pt x="2456929" y="2228631"/>
                </a:cubicBezTo>
                <a:cubicBezTo>
                  <a:pt x="2460388" y="2234595"/>
                  <a:pt x="2451680" y="2241275"/>
                  <a:pt x="2446550" y="2237099"/>
                </a:cubicBezTo>
                <a:cubicBezTo>
                  <a:pt x="2427106" y="2221353"/>
                  <a:pt x="2409928" y="2202625"/>
                  <a:pt x="2395732" y="2181988"/>
                </a:cubicBezTo>
                <a:cubicBezTo>
                  <a:pt x="2389768" y="2173280"/>
                  <a:pt x="2401339" y="2161231"/>
                  <a:pt x="2409450" y="2168865"/>
                </a:cubicBezTo>
                <a:close/>
                <a:moveTo>
                  <a:pt x="401673" y="1527440"/>
                </a:moveTo>
                <a:cubicBezTo>
                  <a:pt x="415869" y="1535432"/>
                  <a:pt x="426486" y="1556190"/>
                  <a:pt x="435433" y="1569430"/>
                </a:cubicBezTo>
                <a:cubicBezTo>
                  <a:pt x="451896" y="1593646"/>
                  <a:pt x="468238" y="1619294"/>
                  <a:pt x="479571" y="1646373"/>
                </a:cubicBezTo>
                <a:cubicBezTo>
                  <a:pt x="481241" y="1650428"/>
                  <a:pt x="475396" y="1654723"/>
                  <a:pt x="472652" y="1650786"/>
                </a:cubicBezTo>
                <a:cubicBezTo>
                  <a:pt x="458695" y="1630388"/>
                  <a:pt x="445812" y="1609154"/>
                  <a:pt x="432689" y="1588159"/>
                </a:cubicBezTo>
                <a:cubicBezTo>
                  <a:pt x="426129" y="1577662"/>
                  <a:pt x="418374" y="1568238"/>
                  <a:pt x="411456" y="1558098"/>
                </a:cubicBezTo>
                <a:cubicBezTo>
                  <a:pt x="406445" y="1550821"/>
                  <a:pt x="403105" y="1541875"/>
                  <a:pt x="396664" y="1535551"/>
                </a:cubicBezTo>
                <a:cubicBezTo>
                  <a:pt x="393085" y="1532092"/>
                  <a:pt x="396425" y="1524458"/>
                  <a:pt x="401673" y="1527440"/>
                </a:cubicBezTo>
                <a:close/>
                <a:moveTo>
                  <a:pt x="1529685" y="1874813"/>
                </a:moveTo>
                <a:cubicBezTo>
                  <a:pt x="1543762" y="1881852"/>
                  <a:pt x="1549010" y="1897359"/>
                  <a:pt x="1547698" y="1912390"/>
                </a:cubicBezTo>
                <a:cubicBezTo>
                  <a:pt x="1547220" y="1917520"/>
                  <a:pt x="1540183" y="1918235"/>
                  <a:pt x="1538154" y="1913702"/>
                </a:cubicBezTo>
                <a:cubicBezTo>
                  <a:pt x="1533144" y="1902847"/>
                  <a:pt x="1526107" y="1892110"/>
                  <a:pt x="1523005" y="1880420"/>
                </a:cubicBezTo>
                <a:cubicBezTo>
                  <a:pt x="1522050" y="1876961"/>
                  <a:pt x="1526344" y="1873144"/>
                  <a:pt x="1529685" y="1874813"/>
                </a:cubicBezTo>
                <a:close/>
                <a:moveTo>
                  <a:pt x="1511956" y="1866524"/>
                </a:moveTo>
                <a:cubicBezTo>
                  <a:pt x="1515580" y="1870401"/>
                  <a:pt x="1517757" y="1876126"/>
                  <a:pt x="1517995" y="1881614"/>
                </a:cubicBezTo>
                <a:cubicBezTo>
                  <a:pt x="1518352" y="1889844"/>
                  <a:pt x="1506423" y="1894258"/>
                  <a:pt x="1503322" y="1885550"/>
                </a:cubicBezTo>
                <a:cubicBezTo>
                  <a:pt x="1501891" y="1881375"/>
                  <a:pt x="1496164" y="1875291"/>
                  <a:pt x="1493898" y="1870281"/>
                </a:cubicBezTo>
                <a:cubicBezTo>
                  <a:pt x="1492347" y="1866941"/>
                  <a:pt x="1493779" y="1863600"/>
                  <a:pt x="1497238" y="1862527"/>
                </a:cubicBezTo>
                <a:cubicBezTo>
                  <a:pt x="1503262" y="1860619"/>
                  <a:pt x="1508333" y="1862647"/>
                  <a:pt x="1511956" y="1866524"/>
                </a:cubicBezTo>
                <a:close/>
                <a:moveTo>
                  <a:pt x="316262" y="1493561"/>
                </a:moveTo>
                <a:cubicBezTo>
                  <a:pt x="331174" y="1510501"/>
                  <a:pt x="345489" y="1527798"/>
                  <a:pt x="360160" y="1544857"/>
                </a:cubicBezTo>
                <a:cubicBezTo>
                  <a:pt x="370658" y="1557024"/>
                  <a:pt x="384616" y="1570623"/>
                  <a:pt x="389506" y="1586251"/>
                </a:cubicBezTo>
                <a:cubicBezTo>
                  <a:pt x="390819" y="1590187"/>
                  <a:pt x="384973" y="1594123"/>
                  <a:pt x="381991" y="1590545"/>
                </a:cubicBezTo>
                <a:cubicBezTo>
                  <a:pt x="358372" y="1561318"/>
                  <a:pt x="331293" y="1532809"/>
                  <a:pt x="306362" y="1504536"/>
                </a:cubicBezTo>
                <a:cubicBezTo>
                  <a:pt x="300158" y="1497499"/>
                  <a:pt x="309939" y="1486404"/>
                  <a:pt x="316262" y="1493561"/>
                </a:cubicBezTo>
                <a:close/>
                <a:moveTo>
                  <a:pt x="652901" y="1596988"/>
                </a:moveTo>
                <a:cubicBezTo>
                  <a:pt x="657434" y="1596033"/>
                  <a:pt x="660058" y="1601282"/>
                  <a:pt x="658030" y="1604861"/>
                </a:cubicBezTo>
                <a:cubicBezTo>
                  <a:pt x="650276" y="1618460"/>
                  <a:pt x="647294" y="1634564"/>
                  <a:pt x="639301" y="1648163"/>
                </a:cubicBezTo>
                <a:cubicBezTo>
                  <a:pt x="636677" y="1652577"/>
                  <a:pt x="629400" y="1650071"/>
                  <a:pt x="629758" y="1645062"/>
                </a:cubicBezTo>
                <a:cubicBezTo>
                  <a:pt x="630831" y="1631105"/>
                  <a:pt x="635723" y="1600686"/>
                  <a:pt x="652901" y="1596988"/>
                </a:cubicBezTo>
                <a:close/>
                <a:moveTo>
                  <a:pt x="365529" y="1505848"/>
                </a:moveTo>
                <a:cubicBezTo>
                  <a:pt x="391773" y="1540562"/>
                  <a:pt x="416466" y="1575991"/>
                  <a:pt x="437581" y="1613926"/>
                </a:cubicBezTo>
                <a:cubicBezTo>
                  <a:pt x="439967" y="1618221"/>
                  <a:pt x="433883" y="1622515"/>
                  <a:pt x="430662" y="1618936"/>
                </a:cubicBezTo>
                <a:cubicBezTo>
                  <a:pt x="401674" y="1587682"/>
                  <a:pt x="379605" y="1550105"/>
                  <a:pt x="353719" y="1516465"/>
                </a:cubicBezTo>
                <a:cubicBezTo>
                  <a:pt x="350618" y="1512468"/>
                  <a:pt x="352020" y="1507817"/>
                  <a:pt x="354972" y="1505162"/>
                </a:cubicBezTo>
                <a:cubicBezTo>
                  <a:pt x="357925" y="1502508"/>
                  <a:pt x="362428" y="1501852"/>
                  <a:pt x="365529" y="1505848"/>
                </a:cubicBezTo>
                <a:close/>
                <a:moveTo>
                  <a:pt x="1568931" y="1877081"/>
                </a:moveTo>
                <a:cubicBezTo>
                  <a:pt x="1585036" y="1880780"/>
                  <a:pt x="1582529" y="1907501"/>
                  <a:pt x="1577758" y="1918953"/>
                </a:cubicBezTo>
                <a:cubicBezTo>
                  <a:pt x="1574299" y="1927183"/>
                  <a:pt x="1562846" y="1922172"/>
                  <a:pt x="1563682" y="1914300"/>
                </a:cubicBezTo>
                <a:cubicBezTo>
                  <a:pt x="1564518" y="1906784"/>
                  <a:pt x="1568096" y="1891396"/>
                  <a:pt x="1564160" y="1884716"/>
                </a:cubicBezTo>
                <a:cubicBezTo>
                  <a:pt x="1562132" y="1881495"/>
                  <a:pt x="1564397" y="1876246"/>
                  <a:pt x="1568931" y="1877081"/>
                </a:cubicBezTo>
                <a:close/>
                <a:moveTo>
                  <a:pt x="251011" y="1467319"/>
                </a:moveTo>
                <a:cubicBezTo>
                  <a:pt x="263178" y="1489149"/>
                  <a:pt x="283458" y="1506923"/>
                  <a:pt x="298727" y="1526605"/>
                </a:cubicBezTo>
                <a:cubicBezTo>
                  <a:pt x="306122" y="1536269"/>
                  <a:pt x="313400" y="1546050"/>
                  <a:pt x="320318" y="1555952"/>
                </a:cubicBezTo>
                <a:cubicBezTo>
                  <a:pt x="324494" y="1562035"/>
                  <a:pt x="327595" y="1570982"/>
                  <a:pt x="332964" y="1575753"/>
                </a:cubicBezTo>
                <a:cubicBezTo>
                  <a:pt x="336183" y="1578616"/>
                  <a:pt x="333083" y="1584223"/>
                  <a:pt x="328788" y="1582196"/>
                </a:cubicBezTo>
                <a:cubicBezTo>
                  <a:pt x="312325" y="1574322"/>
                  <a:pt x="298488" y="1549271"/>
                  <a:pt x="288109" y="1535434"/>
                </a:cubicBezTo>
                <a:cubicBezTo>
                  <a:pt x="272960" y="1515273"/>
                  <a:pt x="251607" y="1495829"/>
                  <a:pt x="240990" y="1472805"/>
                </a:cubicBezTo>
                <a:cubicBezTo>
                  <a:pt x="239619" y="1469882"/>
                  <a:pt x="241318" y="1467079"/>
                  <a:pt x="243763" y="1465723"/>
                </a:cubicBezTo>
                <a:cubicBezTo>
                  <a:pt x="246209" y="1464365"/>
                  <a:pt x="249400" y="1464455"/>
                  <a:pt x="251011" y="1467319"/>
                </a:cubicBezTo>
                <a:close/>
                <a:moveTo>
                  <a:pt x="579059" y="1557740"/>
                </a:moveTo>
                <a:cubicBezTo>
                  <a:pt x="586933" y="1565016"/>
                  <a:pt x="583592" y="1576469"/>
                  <a:pt x="582638" y="1586132"/>
                </a:cubicBezTo>
                <a:cubicBezTo>
                  <a:pt x="581444" y="1598299"/>
                  <a:pt x="580371" y="1611063"/>
                  <a:pt x="573572" y="1621561"/>
                </a:cubicBezTo>
                <a:cubicBezTo>
                  <a:pt x="570590" y="1626213"/>
                  <a:pt x="564506" y="1622992"/>
                  <a:pt x="564387" y="1618339"/>
                </a:cubicBezTo>
                <a:cubicBezTo>
                  <a:pt x="564029" y="1599492"/>
                  <a:pt x="569397" y="1579810"/>
                  <a:pt x="571305" y="1561080"/>
                </a:cubicBezTo>
                <a:cubicBezTo>
                  <a:pt x="571663" y="1557621"/>
                  <a:pt x="576316" y="1555235"/>
                  <a:pt x="579059" y="1557740"/>
                </a:cubicBezTo>
                <a:close/>
                <a:moveTo>
                  <a:pt x="622362" y="1564897"/>
                </a:moveTo>
                <a:cubicBezTo>
                  <a:pt x="624866" y="1562512"/>
                  <a:pt x="630473" y="1563824"/>
                  <a:pt x="630832" y="1567760"/>
                </a:cubicBezTo>
                <a:cubicBezTo>
                  <a:pt x="631547" y="1577662"/>
                  <a:pt x="625702" y="1584580"/>
                  <a:pt x="622599" y="1593766"/>
                </a:cubicBezTo>
                <a:cubicBezTo>
                  <a:pt x="618425" y="1606173"/>
                  <a:pt x="616158" y="1619294"/>
                  <a:pt x="608166" y="1630031"/>
                </a:cubicBezTo>
                <a:cubicBezTo>
                  <a:pt x="607807" y="1630508"/>
                  <a:pt x="606973" y="1630508"/>
                  <a:pt x="606376" y="1630746"/>
                </a:cubicBezTo>
                <a:cubicBezTo>
                  <a:pt x="606376" y="1649951"/>
                  <a:pt x="604707" y="1668919"/>
                  <a:pt x="595521" y="1685977"/>
                </a:cubicBezTo>
                <a:cubicBezTo>
                  <a:pt x="593970" y="1689078"/>
                  <a:pt x="589318" y="1686932"/>
                  <a:pt x="589556" y="1683950"/>
                </a:cubicBezTo>
                <a:cubicBezTo>
                  <a:pt x="591107" y="1659853"/>
                  <a:pt x="592538" y="1637665"/>
                  <a:pt x="591823" y="1613687"/>
                </a:cubicBezTo>
                <a:cubicBezTo>
                  <a:pt x="591465" y="1599372"/>
                  <a:pt x="592300" y="1577781"/>
                  <a:pt x="600173" y="1565494"/>
                </a:cubicBezTo>
                <a:cubicBezTo>
                  <a:pt x="602558" y="1561796"/>
                  <a:pt x="608643" y="1562274"/>
                  <a:pt x="609001" y="1567283"/>
                </a:cubicBezTo>
                <a:cubicBezTo>
                  <a:pt x="609597" y="1575037"/>
                  <a:pt x="609239" y="1582552"/>
                  <a:pt x="608643" y="1590187"/>
                </a:cubicBezTo>
                <a:cubicBezTo>
                  <a:pt x="611147" y="1580763"/>
                  <a:pt x="614965" y="1572055"/>
                  <a:pt x="622362" y="1564897"/>
                </a:cubicBezTo>
                <a:close/>
                <a:moveTo>
                  <a:pt x="381037" y="1480560"/>
                </a:moveTo>
                <a:cubicBezTo>
                  <a:pt x="386166" y="1484496"/>
                  <a:pt x="388671" y="1490580"/>
                  <a:pt x="393562" y="1494875"/>
                </a:cubicBezTo>
                <a:cubicBezTo>
                  <a:pt x="397500" y="1498334"/>
                  <a:pt x="394516" y="1505850"/>
                  <a:pt x="388910" y="1503583"/>
                </a:cubicBezTo>
                <a:cubicBezTo>
                  <a:pt x="381276" y="1500481"/>
                  <a:pt x="374238" y="1492846"/>
                  <a:pt x="374356" y="1484257"/>
                </a:cubicBezTo>
                <a:cubicBezTo>
                  <a:pt x="374476" y="1481275"/>
                  <a:pt x="378292" y="1478531"/>
                  <a:pt x="381037" y="1480560"/>
                </a:cubicBezTo>
                <a:close/>
                <a:moveTo>
                  <a:pt x="570157" y="1536268"/>
                </a:moveTo>
                <a:cubicBezTo>
                  <a:pt x="571962" y="1536746"/>
                  <a:pt x="573453" y="1538237"/>
                  <a:pt x="573333" y="1540443"/>
                </a:cubicBezTo>
                <a:cubicBezTo>
                  <a:pt x="572856" y="1548317"/>
                  <a:pt x="571305" y="1553208"/>
                  <a:pt x="567011" y="1560127"/>
                </a:cubicBezTo>
                <a:cubicBezTo>
                  <a:pt x="564744" y="1563944"/>
                  <a:pt x="559376" y="1561319"/>
                  <a:pt x="559376" y="1557502"/>
                </a:cubicBezTo>
                <a:cubicBezTo>
                  <a:pt x="559734" y="1549748"/>
                  <a:pt x="561285" y="1544619"/>
                  <a:pt x="565102" y="1538176"/>
                </a:cubicBezTo>
                <a:cubicBezTo>
                  <a:pt x="566236" y="1536328"/>
                  <a:pt x="568353" y="1535791"/>
                  <a:pt x="570157" y="1536268"/>
                </a:cubicBezTo>
                <a:close/>
                <a:moveTo>
                  <a:pt x="336064" y="1461353"/>
                </a:moveTo>
                <a:cubicBezTo>
                  <a:pt x="343341" y="1466602"/>
                  <a:pt x="344534" y="1476504"/>
                  <a:pt x="352050" y="1481871"/>
                </a:cubicBezTo>
                <a:cubicBezTo>
                  <a:pt x="357418" y="1485808"/>
                  <a:pt x="350975" y="1492846"/>
                  <a:pt x="345727" y="1490937"/>
                </a:cubicBezTo>
                <a:cubicBezTo>
                  <a:pt x="336304" y="1487358"/>
                  <a:pt x="328430" y="1475429"/>
                  <a:pt x="328311" y="1465171"/>
                </a:cubicBezTo>
                <a:cubicBezTo>
                  <a:pt x="328311" y="1460876"/>
                  <a:pt x="332844" y="1458968"/>
                  <a:pt x="336064" y="1461353"/>
                </a:cubicBezTo>
                <a:close/>
                <a:moveTo>
                  <a:pt x="589795" y="1520282"/>
                </a:moveTo>
                <a:cubicBezTo>
                  <a:pt x="592540" y="1517062"/>
                  <a:pt x="597667" y="1518851"/>
                  <a:pt x="598145" y="1522907"/>
                </a:cubicBezTo>
                <a:cubicBezTo>
                  <a:pt x="598743" y="1529229"/>
                  <a:pt x="598385" y="1530184"/>
                  <a:pt x="595760" y="1536387"/>
                </a:cubicBezTo>
                <a:cubicBezTo>
                  <a:pt x="592778" y="1543306"/>
                  <a:pt x="582876" y="1538295"/>
                  <a:pt x="584308" y="1531734"/>
                </a:cubicBezTo>
                <a:cubicBezTo>
                  <a:pt x="585501" y="1526008"/>
                  <a:pt x="585859" y="1524816"/>
                  <a:pt x="589795" y="1520282"/>
                </a:cubicBezTo>
                <a:close/>
                <a:moveTo>
                  <a:pt x="768372" y="1556189"/>
                </a:moveTo>
                <a:cubicBezTo>
                  <a:pt x="771951" y="1557024"/>
                  <a:pt x="773860" y="1562751"/>
                  <a:pt x="770043" y="1564658"/>
                </a:cubicBezTo>
                <a:cubicBezTo>
                  <a:pt x="762170" y="1568477"/>
                  <a:pt x="755490" y="1573009"/>
                  <a:pt x="748690" y="1578377"/>
                </a:cubicBezTo>
                <a:cubicBezTo>
                  <a:pt x="744873" y="1581360"/>
                  <a:pt x="740817" y="1584938"/>
                  <a:pt x="736403" y="1587205"/>
                </a:cubicBezTo>
                <a:cubicBezTo>
                  <a:pt x="731870" y="1589591"/>
                  <a:pt x="725905" y="1590068"/>
                  <a:pt x="721730" y="1593527"/>
                </a:cubicBezTo>
                <a:cubicBezTo>
                  <a:pt x="716839" y="1597822"/>
                  <a:pt x="710756" y="1592811"/>
                  <a:pt x="711829" y="1587205"/>
                </a:cubicBezTo>
                <a:cubicBezTo>
                  <a:pt x="714095" y="1575395"/>
                  <a:pt x="730438" y="1569550"/>
                  <a:pt x="739385" y="1563466"/>
                </a:cubicBezTo>
                <a:cubicBezTo>
                  <a:pt x="748332" y="1557382"/>
                  <a:pt x="757517" y="1553804"/>
                  <a:pt x="768372" y="1556189"/>
                </a:cubicBezTo>
                <a:close/>
                <a:moveTo>
                  <a:pt x="350776" y="1424682"/>
                </a:moveTo>
                <a:cubicBezTo>
                  <a:pt x="332061" y="1417396"/>
                  <a:pt x="315039" y="1422137"/>
                  <a:pt x="293120" y="1426879"/>
                </a:cubicBezTo>
                <a:cubicBezTo>
                  <a:pt x="277493" y="1430219"/>
                  <a:pt x="282741" y="1431294"/>
                  <a:pt x="267115" y="1431771"/>
                </a:cubicBezTo>
                <a:cubicBezTo>
                  <a:pt x="251637" y="1432307"/>
                  <a:pt x="235421" y="1417813"/>
                  <a:pt x="218215" y="1415918"/>
                </a:cubicBezTo>
                <a:cubicBezTo>
                  <a:pt x="212480" y="1415285"/>
                  <a:pt x="206635" y="1416053"/>
                  <a:pt x="200670" y="1419244"/>
                </a:cubicBezTo>
                <a:cubicBezTo>
                  <a:pt x="198165" y="1420557"/>
                  <a:pt x="195183" y="1419842"/>
                  <a:pt x="192916" y="1418410"/>
                </a:cubicBezTo>
                <a:cubicBezTo>
                  <a:pt x="180987" y="1410655"/>
                  <a:pt x="172279" y="1420915"/>
                  <a:pt x="168343" y="1436303"/>
                </a:cubicBezTo>
                <a:cubicBezTo>
                  <a:pt x="167985" y="1442268"/>
                  <a:pt x="167268" y="1448232"/>
                  <a:pt x="167746" y="1454435"/>
                </a:cubicBezTo>
                <a:cubicBezTo>
                  <a:pt x="168581" y="1465291"/>
                  <a:pt x="172517" y="1474357"/>
                  <a:pt x="176932" y="1484138"/>
                </a:cubicBezTo>
                <a:cubicBezTo>
                  <a:pt x="180868" y="1492727"/>
                  <a:pt x="185521" y="1500839"/>
                  <a:pt x="189576" y="1509190"/>
                </a:cubicBezTo>
                <a:cubicBezTo>
                  <a:pt x="191007" y="1511934"/>
                  <a:pt x="191604" y="1514080"/>
                  <a:pt x="191603" y="1516824"/>
                </a:cubicBezTo>
                <a:cubicBezTo>
                  <a:pt x="196615" y="1522669"/>
                  <a:pt x="201744" y="1528395"/>
                  <a:pt x="207350" y="1533525"/>
                </a:cubicBezTo>
                <a:cubicBezTo>
                  <a:pt x="211287" y="1537223"/>
                  <a:pt x="206635" y="1542829"/>
                  <a:pt x="202101" y="1540920"/>
                </a:cubicBezTo>
                <a:cubicBezTo>
                  <a:pt x="187071" y="1534479"/>
                  <a:pt x="175380" y="1518017"/>
                  <a:pt x="164048" y="1506446"/>
                </a:cubicBezTo>
                <a:cubicBezTo>
                  <a:pt x="152238" y="1494398"/>
                  <a:pt x="139951" y="1469227"/>
                  <a:pt x="122177" y="1466126"/>
                </a:cubicBezTo>
                <a:cubicBezTo>
                  <a:pt x="120865" y="1465887"/>
                  <a:pt x="83408" y="1477220"/>
                  <a:pt x="79948" y="1479487"/>
                </a:cubicBezTo>
                <a:cubicBezTo>
                  <a:pt x="60742" y="1491893"/>
                  <a:pt x="81977" y="1511457"/>
                  <a:pt x="87344" y="1523386"/>
                </a:cubicBezTo>
                <a:lnTo>
                  <a:pt x="87344" y="1523505"/>
                </a:lnTo>
                <a:cubicBezTo>
                  <a:pt x="101420" y="1531855"/>
                  <a:pt x="112514" y="1543306"/>
                  <a:pt x="114303" y="1559650"/>
                </a:cubicBezTo>
                <a:cubicBezTo>
                  <a:pt x="114780" y="1564541"/>
                  <a:pt x="108340" y="1565018"/>
                  <a:pt x="105954" y="1561916"/>
                </a:cubicBezTo>
                <a:cubicBezTo>
                  <a:pt x="94740" y="1547124"/>
                  <a:pt x="35572" y="1502747"/>
                  <a:pt x="34259" y="1528872"/>
                </a:cubicBezTo>
                <a:cubicBezTo>
                  <a:pt x="34021" y="1532213"/>
                  <a:pt x="31039" y="1535076"/>
                  <a:pt x="27818" y="1535672"/>
                </a:cubicBezTo>
                <a:cubicBezTo>
                  <a:pt x="-14411" y="1542949"/>
                  <a:pt x="80664" y="1606650"/>
                  <a:pt x="87226" y="1611661"/>
                </a:cubicBezTo>
                <a:cubicBezTo>
                  <a:pt x="111917" y="1630747"/>
                  <a:pt x="131720" y="1653173"/>
                  <a:pt x="158083" y="1670708"/>
                </a:cubicBezTo>
                <a:cubicBezTo>
                  <a:pt x="217968" y="1710671"/>
                  <a:pt x="278209" y="1747652"/>
                  <a:pt x="343699" y="1777832"/>
                </a:cubicBezTo>
                <a:cubicBezTo>
                  <a:pt x="424458" y="1814932"/>
                  <a:pt x="497822" y="1860619"/>
                  <a:pt x="568919" y="1910602"/>
                </a:cubicBezTo>
                <a:cubicBezTo>
                  <a:pt x="549118" y="1893424"/>
                  <a:pt x="531342" y="1871713"/>
                  <a:pt x="512614" y="1855609"/>
                </a:cubicBezTo>
                <a:cubicBezTo>
                  <a:pt x="487564" y="1834018"/>
                  <a:pt x="462512" y="1812069"/>
                  <a:pt x="438535" y="1789402"/>
                </a:cubicBezTo>
                <a:cubicBezTo>
                  <a:pt x="436865" y="1787733"/>
                  <a:pt x="435433" y="1785108"/>
                  <a:pt x="436627" y="1782603"/>
                </a:cubicBezTo>
                <a:cubicBezTo>
                  <a:pt x="437104" y="1781649"/>
                  <a:pt x="437581" y="1780695"/>
                  <a:pt x="438058" y="1779741"/>
                </a:cubicBezTo>
                <a:cubicBezTo>
                  <a:pt x="440205" y="1775327"/>
                  <a:pt x="446170" y="1777951"/>
                  <a:pt x="447243" y="1781649"/>
                </a:cubicBezTo>
                <a:cubicBezTo>
                  <a:pt x="447482" y="1782603"/>
                  <a:pt x="483388" y="1807297"/>
                  <a:pt x="486251" y="1809920"/>
                </a:cubicBezTo>
                <a:cubicBezTo>
                  <a:pt x="498895" y="1821135"/>
                  <a:pt x="510945" y="1832943"/>
                  <a:pt x="523947" y="1843799"/>
                </a:cubicBezTo>
                <a:cubicBezTo>
                  <a:pt x="525617" y="1845111"/>
                  <a:pt x="527168" y="1846662"/>
                  <a:pt x="528719" y="1848094"/>
                </a:cubicBezTo>
                <a:cubicBezTo>
                  <a:pt x="527406" y="1846066"/>
                  <a:pt x="526214" y="1844157"/>
                  <a:pt x="524783" y="1842129"/>
                </a:cubicBezTo>
                <a:cubicBezTo>
                  <a:pt x="502833" y="1810875"/>
                  <a:pt x="474560" y="1781887"/>
                  <a:pt x="448914" y="1753615"/>
                </a:cubicBezTo>
                <a:cubicBezTo>
                  <a:pt x="437342" y="1740971"/>
                  <a:pt x="415631" y="1727968"/>
                  <a:pt x="411933" y="1709598"/>
                </a:cubicBezTo>
                <a:cubicBezTo>
                  <a:pt x="410979" y="1704587"/>
                  <a:pt x="417540" y="1703395"/>
                  <a:pt x="419807" y="1707093"/>
                </a:cubicBezTo>
                <a:cubicBezTo>
                  <a:pt x="432451" y="1728207"/>
                  <a:pt x="459291" y="1747651"/>
                  <a:pt x="476231" y="1766499"/>
                </a:cubicBezTo>
                <a:cubicBezTo>
                  <a:pt x="492813" y="1785108"/>
                  <a:pt x="511779" y="1802167"/>
                  <a:pt x="527406" y="1821730"/>
                </a:cubicBezTo>
                <a:cubicBezTo>
                  <a:pt x="536591" y="1833183"/>
                  <a:pt x="545658" y="1844992"/>
                  <a:pt x="554844" y="1856683"/>
                </a:cubicBezTo>
                <a:cubicBezTo>
                  <a:pt x="549952" y="1847855"/>
                  <a:pt x="545180" y="1838908"/>
                  <a:pt x="540408" y="1829365"/>
                </a:cubicBezTo>
                <a:cubicBezTo>
                  <a:pt x="530269" y="1808728"/>
                  <a:pt x="519294" y="1789165"/>
                  <a:pt x="505934" y="1770435"/>
                </a:cubicBezTo>
                <a:cubicBezTo>
                  <a:pt x="493647" y="1753138"/>
                  <a:pt x="475158" y="1740494"/>
                  <a:pt x="466330" y="1721168"/>
                </a:cubicBezTo>
                <a:cubicBezTo>
                  <a:pt x="464898" y="1717828"/>
                  <a:pt x="469909" y="1714250"/>
                  <a:pt x="472414" y="1716993"/>
                </a:cubicBezTo>
                <a:cubicBezTo>
                  <a:pt x="485535" y="1731428"/>
                  <a:pt x="502594" y="1739897"/>
                  <a:pt x="514046" y="1755643"/>
                </a:cubicBezTo>
                <a:cubicBezTo>
                  <a:pt x="528479" y="1775804"/>
                  <a:pt x="540171" y="1800019"/>
                  <a:pt x="551264" y="1822446"/>
                </a:cubicBezTo>
                <a:cubicBezTo>
                  <a:pt x="563910" y="1848093"/>
                  <a:pt x="575122" y="1876604"/>
                  <a:pt x="591704" y="1899746"/>
                </a:cubicBezTo>
                <a:cubicBezTo>
                  <a:pt x="593374" y="1902013"/>
                  <a:pt x="595044" y="1904040"/>
                  <a:pt x="596714" y="1906188"/>
                </a:cubicBezTo>
                <a:cubicBezTo>
                  <a:pt x="570232" y="1859545"/>
                  <a:pt x="551265" y="1806462"/>
                  <a:pt x="534087" y="1758268"/>
                </a:cubicBezTo>
                <a:cubicBezTo>
                  <a:pt x="532655" y="1754212"/>
                  <a:pt x="538500" y="1752065"/>
                  <a:pt x="540648" y="1755286"/>
                </a:cubicBezTo>
                <a:cubicBezTo>
                  <a:pt x="558303" y="1781291"/>
                  <a:pt x="569159" y="1811591"/>
                  <a:pt x="580848" y="1840698"/>
                </a:cubicBezTo>
                <a:cubicBezTo>
                  <a:pt x="574884" y="1819941"/>
                  <a:pt x="570232" y="1798588"/>
                  <a:pt x="561047" y="1778786"/>
                </a:cubicBezTo>
                <a:cubicBezTo>
                  <a:pt x="551145" y="1757314"/>
                  <a:pt x="539335" y="1736796"/>
                  <a:pt x="529434" y="1715323"/>
                </a:cubicBezTo>
                <a:cubicBezTo>
                  <a:pt x="502952" y="1657706"/>
                  <a:pt x="474204" y="1600566"/>
                  <a:pt x="442830" y="1545573"/>
                </a:cubicBezTo>
                <a:cubicBezTo>
                  <a:pt x="423385" y="1511457"/>
                  <a:pt x="401555" y="1461832"/>
                  <a:pt x="370301" y="1436422"/>
                </a:cubicBezTo>
                <a:cubicBezTo>
                  <a:pt x="363442" y="1430875"/>
                  <a:pt x="357015" y="1427110"/>
                  <a:pt x="350776" y="1424682"/>
                </a:cubicBezTo>
                <a:close/>
                <a:moveTo>
                  <a:pt x="2086367" y="1955098"/>
                </a:moveTo>
                <a:cubicBezTo>
                  <a:pt x="2080358" y="1952086"/>
                  <a:pt x="2071561" y="1949909"/>
                  <a:pt x="2057901" y="1948895"/>
                </a:cubicBezTo>
                <a:cubicBezTo>
                  <a:pt x="2051938" y="1948418"/>
                  <a:pt x="2021995" y="1949014"/>
                  <a:pt x="2015911" y="1953070"/>
                </a:cubicBezTo>
                <a:cubicBezTo>
                  <a:pt x="2002401" y="1962076"/>
                  <a:pt x="1995416" y="1973611"/>
                  <a:pt x="1992973" y="1986379"/>
                </a:cubicBezTo>
                <a:lnTo>
                  <a:pt x="1996220" y="2016911"/>
                </a:lnTo>
                <a:lnTo>
                  <a:pt x="2014719" y="2024523"/>
                </a:lnTo>
                <a:cubicBezTo>
                  <a:pt x="2013645" y="2019632"/>
                  <a:pt x="2015673" y="2014384"/>
                  <a:pt x="2019728" y="2011640"/>
                </a:cubicBezTo>
                <a:lnTo>
                  <a:pt x="2028883" y="2008872"/>
                </a:lnTo>
                <a:lnTo>
                  <a:pt x="2019207" y="2000979"/>
                </a:lnTo>
                <a:cubicBezTo>
                  <a:pt x="2015615" y="1995418"/>
                  <a:pt x="2013765" y="1988796"/>
                  <a:pt x="2015434" y="1983011"/>
                </a:cubicBezTo>
                <a:cubicBezTo>
                  <a:pt x="2016508" y="1979313"/>
                  <a:pt x="2021638" y="1978240"/>
                  <a:pt x="2023785" y="1981699"/>
                </a:cubicBezTo>
                <a:cubicBezTo>
                  <a:pt x="2026888" y="1986829"/>
                  <a:pt x="2030107" y="1991480"/>
                  <a:pt x="2033328" y="1996251"/>
                </a:cubicBezTo>
                <a:cubicBezTo>
                  <a:pt x="2035118" y="1998877"/>
                  <a:pt x="2036072" y="2002932"/>
                  <a:pt x="2038100" y="2005080"/>
                </a:cubicBezTo>
                <a:lnTo>
                  <a:pt x="2038117" y="2006079"/>
                </a:lnTo>
                <a:lnTo>
                  <a:pt x="2053950" y="2001291"/>
                </a:lnTo>
                <a:lnTo>
                  <a:pt x="2054632" y="2001242"/>
                </a:lnTo>
                <a:lnTo>
                  <a:pt x="2043349" y="1985278"/>
                </a:lnTo>
                <a:cubicBezTo>
                  <a:pt x="2037265" y="1978478"/>
                  <a:pt x="2032970" y="1974422"/>
                  <a:pt x="2032374" y="1965117"/>
                </a:cubicBezTo>
                <a:cubicBezTo>
                  <a:pt x="2032016" y="1960942"/>
                  <a:pt x="2037145" y="1959272"/>
                  <a:pt x="2040009" y="1961658"/>
                </a:cubicBezTo>
                <a:cubicBezTo>
                  <a:pt x="2046451" y="1966907"/>
                  <a:pt x="2053250" y="1971797"/>
                  <a:pt x="2058140" y="1978597"/>
                </a:cubicBezTo>
                <a:cubicBezTo>
                  <a:pt x="2062793" y="1985039"/>
                  <a:pt x="2063390" y="1993151"/>
                  <a:pt x="2067564" y="1999831"/>
                </a:cubicBezTo>
                <a:lnTo>
                  <a:pt x="2067516" y="2000309"/>
                </a:lnTo>
                <a:lnTo>
                  <a:pt x="2079500" y="1999440"/>
                </a:lnTo>
                <a:lnTo>
                  <a:pt x="2077704" y="1995418"/>
                </a:lnTo>
                <a:cubicBezTo>
                  <a:pt x="2076035" y="1991480"/>
                  <a:pt x="2074485" y="1987425"/>
                  <a:pt x="2072694" y="1983488"/>
                </a:cubicBezTo>
                <a:cubicBezTo>
                  <a:pt x="2069474" y="1976689"/>
                  <a:pt x="2064941" y="1971916"/>
                  <a:pt x="2066730" y="1964282"/>
                </a:cubicBezTo>
                <a:cubicBezTo>
                  <a:pt x="2067684" y="1960585"/>
                  <a:pt x="2072813" y="1957601"/>
                  <a:pt x="2076035" y="1960942"/>
                </a:cubicBezTo>
                <a:cubicBezTo>
                  <a:pt x="2083193" y="1968576"/>
                  <a:pt x="2087367" y="1976331"/>
                  <a:pt x="2091423" y="1985993"/>
                </a:cubicBezTo>
                <a:lnTo>
                  <a:pt x="2097400" y="1998681"/>
                </a:lnTo>
                <a:lnTo>
                  <a:pt x="2105580" y="1998735"/>
                </a:lnTo>
                <a:lnTo>
                  <a:pt x="2098103" y="1966311"/>
                </a:lnTo>
                <a:cubicBezTo>
                  <a:pt x="2095598" y="1961957"/>
                  <a:pt x="2092376" y="1958109"/>
                  <a:pt x="2086367" y="1955098"/>
                </a:cubicBezTo>
                <a:close/>
                <a:moveTo>
                  <a:pt x="1572630" y="1792624"/>
                </a:moveTo>
                <a:cubicBezTo>
                  <a:pt x="1585513" y="1800138"/>
                  <a:pt x="1581456" y="1816124"/>
                  <a:pt x="1586825" y="1828172"/>
                </a:cubicBezTo>
                <a:cubicBezTo>
                  <a:pt x="1591119" y="1837835"/>
                  <a:pt x="1575253" y="1842726"/>
                  <a:pt x="1571077" y="1833062"/>
                </a:cubicBezTo>
                <a:cubicBezTo>
                  <a:pt x="1566903" y="1823519"/>
                  <a:pt x="1564636" y="1808608"/>
                  <a:pt x="1564637" y="1798230"/>
                </a:cubicBezTo>
                <a:cubicBezTo>
                  <a:pt x="1564636" y="1794413"/>
                  <a:pt x="1568573" y="1790238"/>
                  <a:pt x="1572630" y="1792624"/>
                </a:cubicBezTo>
                <a:close/>
                <a:moveTo>
                  <a:pt x="856745" y="1506324"/>
                </a:moveTo>
                <a:cubicBezTo>
                  <a:pt x="850646" y="1504317"/>
                  <a:pt x="843586" y="1502859"/>
                  <a:pt x="836637" y="1501868"/>
                </a:cubicBezTo>
                <a:cubicBezTo>
                  <a:pt x="822740" y="1499885"/>
                  <a:pt x="809290" y="1499766"/>
                  <a:pt x="804876" y="1500839"/>
                </a:cubicBezTo>
                <a:cubicBezTo>
                  <a:pt x="788176" y="1505014"/>
                  <a:pt x="770759" y="1515274"/>
                  <a:pt x="755131" y="1522550"/>
                </a:cubicBezTo>
                <a:cubicBezTo>
                  <a:pt x="732825" y="1532929"/>
                  <a:pt x="712187" y="1545096"/>
                  <a:pt x="694890" y="1562632"/>
                </a:cubicBezTo>
                <a:cubicBezTo>
                  <a:pt x="686659" y="1570982"/>
                  <a:pt x="681411" y="1580883"/>
                  <a:pt x="671151" y="1586371"/>
                </a:cubicBezTo>
                <a:cubicBezTo>
                  <a:pt x="666856" y="1588757"/>
                  <a:pt x="659819" y="1584462"/>
                  <a:pt x="663039" y="1579332"/>
                </a:cubicBezTo>
                <a:cubicBezTo>
                  <a:pt x="690596" y="1536030"/>
                  <a:pt x="729485" y="1513007"/>
                  <a:pt x="775053" y="1494756"/>
                </a:cubicBezTo>
                <a:cubicBezTo>
                  <a:pt x="773145" y="1488791"/>
                  <a:pt x="758353" y="1494159"/>
                  <a:pt x="752627" y="1492489"/>
                </a:cubicBezTo>
                <a:cubicBezTo>
                  <a:pt x="741056" y="1489149"/>
                  <a:pt x="736284" y="1474476"/>
                  <a:pt x="723162" y="1473164"/>
                </a:cubicBezTo>
                <a:cubicBezTo>
                  <a:pt x="714216" y="1472329"/>
                  <a:pt x="704910" y="1476981"/>
                  <a:pt x="697515" y="1481395"/>
                </a:cubicBezTo>
                <a:cubicBezTo>
                  <a:pt x="681292" y="1491058"/>
                  <a:pt x="671390" y="1507877"/>
                  <a:pt x="657433" y="1520283"/>
                </a:cubicBezTo>
                <a:cubicBezTo>
                  <a:pt x="645742" y="1530662"/>
                  <a:pt x="634887" y="1541875"/>
                  <a:pt x="624151" y="1553566"/>
                </a:cubicBezTo>
                <a:cubicBezTo>
                  <a:pt x="620692" y="1557264"/>
                  <a:pt x="615323" y="1554639"/>
                  <a:pt x="615562" y="1549868"/>
                </a:cubicBezTo>
                <a:cubicBezTo>
                  <a:pt x="616517" y="1526726"/>
                  <a:pt x="637868" y="1513842"/>
                  <a:pt x="653019" y="1499647"/>
                </a:cubicBezTo>
                <a:cubicBezTo>
                  <a:pt x="661728" y="1491416"/>
                  <a:pt x="669719" y="1481873"/>
                  <a:pt x="678548" y="1473761"/>
                </a:cubicBezTo>
                <a:cubicBezTo>
                  <a:pt x="665306" y="1471375"/>
                  <a:pt x="645861" y="1472925"/>
                  <a:pt x="638585" y="1479606"/>
                </a:cubicBezTo>
                <a:cubicBezTo>
                  <a:pt x="629638" y="1487955"/>
                  <a:pt x="624032" y="1499527"/>
                  <a:pt x="613295" y="1505969"/>
                </a:cubicBezTo>
                <a:cubicBezTo>
                  <a:pt x="609955" y="1507996"/>
                  <a:pt x="605661" y="1504776"/>
                  <a:pt x="605899" y="1501078"/>
                </a:cubicBezTo>
                <a:cubicBezTo>
                  <a:pt x="606615" y="1490818"/>
                  <a:pt x="613654" y="1485093"/>
                  <a:pt x="620215" y="1477935"/>
                </a:cubicBezTo>
                <a:cubicBezTo>
                  <a:pt x="605303" y="1480560"/>
                  <a:pt x="589915" y="1482350"/>
                  <a:pt x="583473" y="1502748"/>
                </a:cubicBezTo>
                <a:cubicBezTo>
                  <a:pt x="582161" y="1506804"/>
                  <a:pt x="578105" y="1510263"/>
                  <a:pt x="573572" y="1508951"/>
                </a:cubicBezTo>
                <a:cubicBezTo>
                  <a:pt x="513331" y="1491416"/>
                  <a:pt x="571663" y="1733575"/>
                  <a:pt x="579179" y="1760654"/>
                </a:cubicBezTo>
                <a:cubicBezTo>
                  <a:pt x="593374" y="1812425"/>
                  <a:pt x="602917" y="1863244"/>
                  <a:pt x="623674" y="1909647"/>
                </a:cubicBezTo>
                <a:cubicBezTo>
                  <a:pt x="609597" y="1864079"/>
                  <a:pt x="600174" y="1816124"/>
                  <a:pt x="597310" y="1769958"/>
                </a:cubicBezTo>
                <a:cubicBezTo>
                  <a:pt x="597191" y="1767811"/>
                  <a:pt x="600293" y="1766380"/>
                  <a:pt x="601724" y="1768169"/>
                </a:cubicBezTo>
                <a:cubicBezTo>
                  <a:pt x="616635" y="1786898"/>
                  <a:pt x="618425" y="1810517"/>
                  <a:pt x="622242" y="1833660"/>
                </a:cubicBezTo>
                <a:cubicBezTo>
                  <a:pt x="623674" y="1842368"/>
                  <a:pt x="626060" y="1850837"/>
                  <a:pt x="627850" y="1859427"/>
                </a:cubicBezTo>
                <a:cubicBezTo>
                  <a:pt x="627372" y="1847020"/>
                  <a:pt x="628087" y="1835091"/>
                  <a:pt x="630473" y="1824355"/>
                </a:cubicBezTo>
                <a:cubicBezTo>
                  <a:pt x="631667" y="1818987"/>
                  <a:pt x="639181" y="1818749"/>
                  <a:pt x="640255" y="1824354"/>
                </a:cubicBezTo>
                <a:cubicBezTo>
                  <a:pt x="645146" y="1851196"/>
                  <a:pt x="643834" y="1878394"/>
                  <a:pt x="649797" y="1905353"/>
                </a:cubicBezTo>
                <a:cubicBezTo>
                  <a:pt x="649798" y="1905472"/>
                  <a:pt x="649798" y="1905472"/>
                  <a:pt x="649798" y="1905472"/>
                </a:cubicBezTo>
                <a:cubicBezTo>
                  <a:pt x="648843" y="1867299"/>
                  <a:pt x="653615" y="1829246"/>
                  <a:pt x="659699" y="1803359"/>
                </a:cubicBezTo>
                <a:cubicBezTo>
                  <a:pt x="668527" y="1766022"/>
                  <a:pt x="691431" y="1736915"/>
                  <a:pt x="703956" y="1700770"/>
                </a:cubicBezTo>
                <a:cubicBezTo>
                  <a:pt x="715766" y="1666653"/>
                  <a:pt x="726979" y="1649594"/>
                  <a:pt x="752030" y="1621323"/>
                </a:cubicBezTo>
                <a:cubicBezTo>
                  <a:pt x="773741" y="1596869"/>
                  <a:pt x="799627" y="1568954"/>
                  <a:pt x="832790" y="1561081"/>
                </a:cubicBezTo>
                <a:cubicBezTo>
                  <a:pt x="848059" y="1557383"/>
                  <a:pt x="857842" y="1560246"/>
                  <a:pt x="873111" y="1561319"/>
                </a:cubicBezTo>
                <a:cubicBezTo>
                  <a:pt x="870248" y="1561200"/>
                  <a:pt x="931921" y="1570027"/>
                  <a:pt x="935738" y="1566687"/>
                </a:cubicBezTo>
                <a:cubicBezTo>
                  <a:pt x="936096" y="1566330"/>
                  <a:pt x="931562" y="1560961"/>
                  <a:pt x="931681" y="1560246"/>
                </a:cubicBezTo>
                <a:cubicBezTo>
                  <a:pt x="937288" y="1515035"/>
                  <a:pt x="891599" y="1531735"/>
                  <a:pt x="875257" y="1535553"/>
                </a:cubicBezTo>
                <a:cubicBezTo>
                  <a:pt x="848417" y="1541756"/>
                  <a:pt x="824440" y="1554043"/>
                  <a:pt x="796407" y="1549987"/>
                </a:cubicBezTo>
                <a:cubicBezTo>
                  <a:pt x="791873" y="1549271"/>
                  <a:pt x="789487" y="1542114"/>
                  <a:pt x="794616" y="1540324"/>
                </a:cubicBezTo>
                <a:cubicBezTo>
                  <a:pt x="817401" y="1532331"/>
                  <a:pt x="844838" y="1519806"/>
                  <a:pt x="871081" y="1514080"/>
                </a:cubicBezTo>
                <a:cubicBezTo>
                  <a:pt x="867980" y="1510889"/>
                  <a:pt x="862843" y="1508332"/>
                  <a:pt x="856745" y="1506324"/>
                </a:cubicBezTo>
                <a:close/>
                <a:moveTo>
                  <a:pt x="2844834" y="2066050"/>
                </a:moveTo>
                <a:cubicBezTo>
                  <a:pt x="2807244" y="2057723"/>
                  <a:pt x="2843087" y="2127187"/>
                  <a:pt x="2850706" y="2150256"/>
                </a:cubicBezTo>
                <a:cubicBezTo>
                  <a:pt x="2855359" y="2164332"/>
                  <a:pt x="2836151" y="2169699"/>
                  <a:pt x="2828637" y="2159560"/>
                </a:cubicBezTo>
                <a:cubicBezTo>
                  <a:pt x="2812533" y="2137969"/>
                  <a:pt x="2729746" y="2022377"/>
                  <a:pt x="2742032" y="2071881"/>
                </a:cubicBezTo>
                <a:cubicBezTo>
                  <a:pt x="2744060" y="2079755"/>
                  <a:pt x="2732130" y="2086196"/>
                  <a:pt x="2726525" y="2080590"/>
                </a:cubicBezTo>
                <a:cubicBezTo>
                  <a:pt x="2710420" y="2064723"/>
                  <a:pt x="2629899" y="1993985"/>
                  <a:pt x="2659245" y="2048858"/>
                </a:cubicBezTo>
                <a:cubicBezTo>
                  <a:pt x="2664017" y="2057805"/>
                  <a:pt x="2651371" y="2064367"/>
                  <a:pt x="2645049" y="2057924"/>
                </a:cubicBezTo>
                <a:cubicBezTo>
                  <a:pt x="2597930" y="2009850"/>
                  <a:pt x="2600435" y="2024046"/>
                  <a:pt x="2602105" y="2045281"/>
                </a:cubicBezTo>
                <a:cubicBezTo>
                  <a:pt x="2602224" y="2046354"/>
                  <a:pt x="2652326" y="2100869"/>
                  <a:pt x="2661273" y="2112798"/>
                </a:cubicBezTo>
                <a:cubicBezTo>
                  <a:pt x="2701473" y="2166240"/>
                  <a:pt x="2733443" y="2225170"/>
                  <a:pt x="2770424" y="2280759"/>
                </a:cubicBezTo>
                <a:cubicBezTo>
                  <a:pt x="2776985" y="2290541"/>
                  <a:pt x="2761357" y="2302231"/>
                  <a:pt x="2753961" y="2293165"/>
                </a:cubicBezTo>
                <a:cubicBezTo>
                  <a:pt x="2724258" y="2256663"/>
                  <a:pt x="2701117" y="2214792"/>
                  <a:pt x="2675706" y="2175187"/>
                </a:cubicBezTo>
                <a:cubicBezTo>
                  <a:pt x="2659483" y="2149897"/>
                  <a:pt x="2640992" y="2126277"/>
                  <a:pt x="2622622" y="2102539"/>
                </a:cubicBezTo>
                <a:cubicBezTo>
                  <a:pt x="2606995" y="2095620"/>
                  <a:pt x="2592443" y="2088225"/>
                  <a:pt x="2579439" y="2076296"/>
                </a:cubicBezTo>
                <a:cubicBezTo>
                  <a:pt x="2572640" y="2070093"/>
                  <a:pt x="2496890" y="1959868"/>
                  <a:pt x="2482934" y="1991838"/>
                </a:cubicBezTo>
                <a:cubicBezTo>
                  <a:pt x="2480667" y="1996967"/>
                  <a:pt x="2474821" y="1999592"/>
                  <a:pt x="2469453" y="1998875"/>
                </a:cubicBezTo>
                <a:cubicBezTo>
                  <a:pt x="2456928" y="1997146"/>
                  <a:pt x="2433161" y="1981758"/>
                  <a:pt x="2412492" y="1970887"/>
                </a:cubicBezTo>
                <a:lnTo>
                  <a:pt x="2408024" y="1969117"/>
                </a:lnTo>
                <a:lnTo>
                  <a:pt x="2399283" y="1978305"/>
                </a:lnTo>
                <a:lnTo>
                  <a:pt x="2385204" y="1969889"/>
                </a:lnTo>
                <a:lnTo>
                  <a:pt x="2386786" y="1968697"/>
                </a:lnTo>
                <a:lnTo>
                  <a:pt x="2391697" y="1962652"/>
                </a:lnTo>
                <a:lnTo>
                  <a:pt x="2385611" y="1960243"/>
                </a:lnTo>
                <a:cubicBezTo>
                  <a:pt x="2378621" y="1959338"/>
                  <a:pt x="2374201" y="1961836"/>
                  <a:pt x="2374141" y="1970008"/>
                </a:cubicBezTo>
                <a:cubicBezTo>
                  <a:pt x="2374022" y="1978478"/>
                  <a:pt x="2362809" y="1983726"/>
                  <a:pt x="2356128" y="1978715"/>
                </a:cubicBezTo>
                <a:cubicBezTo>
                  <a:pt x="2335640" y="1963328"/>
                  <a:pt x="2316896" y="1947268"/>
                  <a:pt x="2297229" y="1951925"/>
                </a:cubicBezTo>
                <a:cubicBezTo>
                  <a:pt x="2290675" y="1953479"/>
                  <a:pt x="2284017" y="1957334"/>
                  <a:pt x="2277157" y="1964282"/>
                </a:cubicBezTo>
                <a:cubicBezTo>
                  <a:pt x="2253539" y="1988259"/>
                  <a:pt x="2269523" y="1988736"/>
                  <a:pt x="2288728" y="2014622"/>
                </a:cubicBezTo>
                <a:cubicBezTo>
                  <a:pt x="2320460" y="2057447"/>
                  <a:pt x="2348613" y="2102896"/>
                  <a:pt x="2380701" y="2145484"/>
                </a:cubicBezTo>
                <a:cubicBezTo>
                  <a:pt x="2389410" y="2157055"/>
                  <a:pt x="2371994" y="2170535"/>
                  <a:pt x="2362928" y="2159202"/>
                </a:cubicBezTo>
                <a:cubicBezTo>
                  <a:pt x="2348851" y="2141667"/>
                  <a:pt x="2336087" y="2123058"/>
                  <a:pt x="2323562" y="2104328"/>
                </a:cubicBezTo>
                <a:cubicBezTo>
                  <a:pt x="2323443" y="2104209"/>
                  <a:pt x="2323204" y="2104209"/>
                  <a:pt x="2323085" y="2104090"/>
                </a:cubicBezTo>
                <a:cubicBezTo>
                  <a:pt x="2307338" y="2087986"/>
                  <a:pt x="2290756" y="2073312"/>
                  <a:pt x="2274891" y="2057328"/>
                </a:cubicBezTo>
                <a:cubicBezTo>
                  <a:pt x="2256163" y="2038480"/>
                  <a:pt x="2236957" y="2006153"/>
                  <a:pt x="2209878" y="1998041"/>
                </a:cubicBezTo>
                <a:cubicBezTo>
                  <a:pt x="2147728" y="1979432"/>
                  <a:pt x="2206418" y="2032874"/>
                  <a:pt x="2218585" y="2047068"/>
                </a:cubicBezTo>
                <a:cubicBezTo>
                  <a:pt x="2228369" y="2058521"/>
                  <a:pt x="2238627" y="2069495"/>
                  <a:pt x="2248886" y="2080232"/>
                </a:cubicBezTo>
                <a:cubicBezTo>
                  <a:pt x="2258788" y="2090371"/>
                  <a:pt x="2268688" y="2100869"/>
                  <a:pt x="2278948" y="2111367"/>
                </a:cubicBezTo>
                <a:cubicBezTo>
                  <a:pt x="2289087" y="2122103"/>
                  <a:pt x="2271432" y="2136537"/>
                  <a:pt x="2261292" y="2126040"/>
                </a:cubicBezTo>
                <a:cubicBezTo>
                  <a:pt x="2248767" y="2112917"/>
                  <a:pt x="2236241" y="2100154"/>
                  <a:pt x="2223955" y="2087150"/>
                </a:cubicBezTo>
                <a:cubicBezTo>
                  <a:pt x="2203437" y="2066513"/>
                  <a:pt x="2181607" y="2046831"/>
                  <a:pt x="2156555" y="2034066"/>
                </a:cubicBezTo>
                <a:lnTo>
                  <a:pt x="2112896" y="2023497"/>
                </a:lnTo>
                <a:lnTo>
                  <a:pt x="2111743" y="2023535"/>
                </a:lnTo>
                <a:lnTo>
                  <a:pt x="2111630" y="2023191"/>
                </a:lnTo>
                <a:lnTo>
                  <a:pt x="2102905" y="2021079"/>
                </a:lnTo>
                <a:lnTo>
                  <a:pt x="2095753" y="2021764"/>
                </a:lnTo>
                <a:lnTo>
                  <a:pt x="2094420" y="2022987"/>
                </a:lnTo>
                <a:lnTo>
                  <a:pt x="2093184" y="2022011"/>
                </a:lnTo>
                <a:lnTo>
                  <a:pt x="2043349" y="2026790"/>
                </a:lnTo>
                <a:cubicBezTo>
                  <a:pt x="2068399" y="2064127"/>
                  <a:pt x="2107646" y="2091088"/>
                  <a:pt x="2139973" y="2121387"/>
                </a:cubicBezTo>
                <a:cubicBezTo>
                  <a:pt x="2162520" y="2142621"/>
                  <a:pt x="2182799" y="2165405"/>
                  <a:pt x="2202124" y="2189740"/>
                </a:cubicBezTo>
                <a:cubicBezTo>
                  <a:pt x="2209161" y="2198568"/>
                  <a:pt x="2197472" y="2211333"/>
                  <a:pt x="2189479" y="2202623"/>
                </a:cubicBezTo>
                <a:cubicBezTo>
                  <a:pt x="2158345" y="2168507"/>
                  <a:pt x="2128164" y="2136298"/>
                  <a:pt x="2092736" y="2106714"/>
                </a:cubicBezTo>
                <a:cubicBezTo>
                  <a:pt x="2084266" y="2099677"/>
                  <a:pt x="2075914" y="2092638"/>
                  <a:pt x="2067803" y="2085362"/>
                </a:cubicBezTo>
                <a:cubicBezTo>
                  <a:pt x="2067683" y="2085241"/>
                  <a:pt x="2067445" y="2085362"/>
                  <a:pt x="2067325" y="2085241"/>
                </a:cubicBezTo>
                <a:cubicBezTo>
                  <a:pt x="2010425" y="2042297"/>
                  <a:pt x="1973087" y="2036214"/>
                  <a:pt x="1913680" y="2064844"/>
                </a:cubicBezTo>
                <a:cubicBezTo>
                  <a:pt x="1908670" y="2067230"/>
                  <a:pt x="1901392" y="2069495"/>
                  <a:pt x="1893997" y="2072239"/>
                </a:cubicBezTo>
                <a:cubicBezTo>
                  <a:pt x="1902346" y="2074387"/>
                  <a:pt x="1910578" y="2078681"/>
                  <a:pt x="1917616" y="2084885"/>
                </a:cubicBezTo>
                <a:cubicBezTo>
                  <a:pt x="1933124" y="2098602"/>
                  <a:pt x="1941713" y="2118405"/>
                  <a:pt x="1954836" y="2134032"/>
                </a:cubicBezTo>
                <a:cubicBezTo>
                  <a:pt x="1976785" y="2160276"/>
                  <a:pt x="2006131" y="2179242"/>
                  <a:pt x="2026767" y="2206561"/>
                </a:cubicBezTo>
                <a:cubicBezTo>
                  <a:pt x="2032015" y="2213598"/>
                  <a:pt x="2023069" y="2220040"/>
                  <a:pt x="2016627" y="2217654"/>
                </a:cubicBezTo>
                <a:cubicBezTo>
                  <a:pt x="1991696" y="2208349"/>
                  <a:pt x="1969985" y="2191649"/>
                  <a:pt x="1951138" y="2173039"/>
                </a:cubicBezTo>
                <a:cubicBezTo>
                  <a:pt x="1934318" y="2156459"/>
                  <a:pt x="1896382" y="2077846"/>
                  <a:pt x="1862863" y="2097291"/>
                </a:cubicBezTo>
                <a:cubicBezTo>
                  <a:pt x="1861550" y="2100869"/>
                  <a:pt x="1860715" y="2104686"/>
                  <a:pt x="1860715" y="2109220"/>
                </a:cubicBezTo>
                <a:cubicBezTo>
                  <a:pt x="1860715" y="2115482"/>
                  <a:pt x="1866560" y="2126069"/>
                  <a:pt x="1873300" y="2136388"/>
                </a:cubicBezTo>
                <a:lnTo>
                  <a:pt x="1889686" y="2159715"/>
                </a:lnTo>
                <a:lnTo>
                  <a:pt x="1894155" y="2153015"/>
                </a:lnTo>
                <a:lnTo>
                  <a:pt x="1897425" y="2168214"/>
                </a:lnTo>
                <a:lnTo>
                  <a:pt x="1975473" y="2247477"/>
                </a:lnTo>
                <a:cubicBezTo>
                  <a:pt x="2129119" y="2355913"/>
                  <a:pt x="2294813" y="2443948"/>
                  <a:pt x="2471124" y="2509558"/>
                </a:cubicBezTo>
                <a:cubicBezTo>
                  <a:pt x="2522181" y="2528645"/>
                  <a:pt x="2574311" y="2531627"/>
                  <a:pt x="2625963" y="2546777"/>
                </a:cubicBezTo>
                <a:cubicBezTo>
                  <a:pt x="2674515" y="2560972"/>
                  <a:pt x="2721872" y="2575168"/>
                  <a:pt x="2772093" y="2583996"/>
                </a:cubicBezTo>
                <a:cubicBezTo>
                  <a:pt x="2862874" y="2599980"/>
                  <a:pt x="2953773" y="2602366"/>
                  <a:pt x="3038708" y="2641016"/>
                </a:cubicBezTo>
                <a:cubicBezTo>
                  <a:pt x="3079266" y="2659387"/>
                  <a:pt x="3118633" y="2679547"/>
                  <a:pt x="3156686" y="2701616"/>
                </a:cubicBezTo>
                <a:cubicBezTo>
                  <a:pt x="3117559" y="2667976"/>
                  <a:pt x="3080102" y="2633740"/>
                  <a:pt x="3045865" y="2600696"/>
                </a:cubicBezTo>
                <a:cubicBezTo>
                  <a:pt x="3038349" y="2593419"/>
                  <a:pt x="3047655" y="2582325"/>
                  <a:pt x="3056124" y="2588290"/>
                </a:cubicBezTo>
                <a:cubicBezTo>
                  <a:pt x="3090360" y="2612267"/>
                  <a:pt x="3125791" y="2636841"/>
                  <a:pt x="3161457" y="2662011"/>
                </a:cubicBezTo>
                <a:cubicBezTo>
                  <a:pt x="3112191" y="2605826"/>
                  <a:pt x="3066860" y="2546180"/>
                  <a:pt x="3026182" y="2489518"/>
                </a:cubicBezTo>
                <a:cubicBezTo>
                  <a:pt x="3020217" y="2481286"/>
                  <a:pt x="3033817" y="2471623"/>
                  <a:pt x="3040258" y="2479020"/>
                </a:cubicBezTo>
                <a:cubicBezTo>
                  <a:pt x="3068888" y="2511705"/>
                  <a:pt x="3098711" y="2543437"/>
                  <a:pt x="3128891" y="2575167"/>
                </a:cubicBezTo>
                <a:cubicBezTo>
                  <a:pt x="3068172" y="2488444"/>
                  <a:pt x="3016043" y="2396352"/>
                  <a:pt x="2981807" y="2307122"/>
                </a:cubicBezTo>
                <a:cubicBezTo>
                  <a:pt x="2978585" y="2298414"/>
                  <a:pt x="2990992" y="2295313"/>
                  <a:pt x="2995524" y="2301396"/>
                </a:cubicBezTo>
                <a:cubicBezTo>
                  <a:pt x="3032386" y="2350664"/>
                  <a:pt x="3064116" y="2403867"/>
                  <a:pt x="3096086" y="2456951"/>
                </a:cubicBezTo>
                <a:cubicBezTo>
                  <a:pt x="3059584" y="2381321"/>
                  <a:pt x="3025943" y="2304140"/>
                  <a:pt x="2991469" y="2232685"/>
                </a:cubicBezTo>
                <a:cubicBezTo>
                  <a:pt x="2986578" y="2222426"/>
                  <a:pt x="3001251" y="2213956"/>
                  <a:pt x="3006976" y="2223976"/>
                </a:cubicBezTo>
                <a:cubicBezTo>
                  <a:pt x="3039423" y="2281117"/>
                  <a:pt x="3075568" y="2340166"/>
                  <a:pt x="3110640" y="2400407"/>
                </a:cubicBezTo>
                <a:cubicBezTo>
                  <a:pt x="3108731" y="2395277"/>
                  <a:pt x="3106704" y="2390148"/>
                  <a:pt x="3104914" y="2384899"/>
                </a:cubicBezTo>
                <a:cubicBezTo>
                  <a:pt x="3092866" y="2348755"/>
                  <a:pt x="3077954" y="2313325"/>
                  <a:pt x="3061850" y="2278850"/>
                </a:cubicBezTo>
                <a:cubicBezTo>
                  <a:pt x="3048967" y="2251175"/>
                  <a:pt x="3045984" y="2233282"/>
                  <a:pt x="3023319" y="2206918"/>
                </a:cubicBezTo>
                <a:cubicBezTo>
                  <a:pt x="3018309" y="2201192"/>
                  <a:pt x="2966298" y="2145841"/>
                  <a:pt x="2963316" y="2177811"/>
                </a:cubicBezTo>
                <a:cubicBezTo>
                  <a:pt x="2962362" y="2188906"/>
                  <a:pt x="2945661" y="2194632"/>
                  <a:pt x="2938146" y="2186400"/>
                </a:cubicBezTo>
                <a:cubicBezTo>
                  <a:pt x="2916077" y="2162065"/>
                  <a:pt x="2889951" y="2087866"/>
                  <a:pt x="2865736" y="2074744"/>
                </a:cubicBezTo>
                <a:cubicBezTo>
                  <a:pt x="2857073" y="2070017"/>
                  <a:pt x="2850203" y="2067240"/>
                  <a:pt x="2844834" y="2066050"/>
                </a:cubicBezTo>
                <a:close/>
                <a:moveTo>
                  <a:pt x="1311741" y="1528752"/>
                </a:moveTo>
                <a:cubicBezTo>
                  <a:pt x="1259253" y="1542352"/>
                  <a:pt x="1214043" y="1554996"/>
                  <a:pt x="1176944" y="1599372"/>
                </a:cubicBezTo>
                <a:cubicBezTo>
                  <a:pt x="1156067" y="1624305"/>
                  <a:pt x="1144376" y="1648401"/>
                  <a:pt x="1131851" y="1677270"/>
                </a:cubicBezTo>
                <a:cubicBezTo>
                  <a:pt x="1126602" y="1689199"/>
                  <a:pt x="1127079" y="1691941"/>
                  <a:pt x="1117656" y="1700173"/>
                </a:cubicBezTo>
                <a:cubicBezTo>
                  <a:pt x="1112168" y="1705064"/>
                  <a:pt x="1104534" y="1699219"/>
                  <a:pt x="1107515" y="1692658"/>
                </a:cubicBezTo>
                <a:cubicBezTo>
                  <a:pt x="1115271" y="1675241"/>
                  <a:pt x="1119565" y="1658302"/>
                  <a:pt x="1126006" y="1641721"/>
                </a:cubicBezTo>
                <a:cubicBezTo>
                  <a:pt x="1132447" y="1607365"/>
                  <a:pt x="1137577" y="1571101"/>
                  <a:pt x="1102029" y="1605575"/>
                </a:cubicBezTo>
                <a:cubicBezTo>
                  <a:pt x="1078171" y="1628599"/>
                  <a:pt x="1061828" y="1659734"/>
                  <a:pt x="1050496" y="1691822"/>
                </a:cubicBezTo>
                <a:cubicBezTo>
                  <a:pt x="1048825" y="1700292"/>
                  <a:pt x="1046082" y="1708523"/>
                  <a:pt x="1042503" y="1716993"/>
                </a:cubicBezTo>
                <a:cubicBezTo>
                  <a:pt x="1036062" y="1741924"/>
                  <a:pt x="1035346" y="1762919"/>
                  <a:pt x="1021149" y="1785465"/>
                </a:cubicBezTo>
                <a:cubicBezTo>
                  <a:pt x="1018526" y="1789641"/>
                  <a:pt x="1010891" y="1787851"/>
                  <a:pt x="1011488" y="1782483"/>
                </a:cubicBezTo>
                <a:cubicBezTo>
                  <a:pt x="1015423" y="1746458"/>
                  <a:pt x="1022939" y="1710551"/>
                  <a:pt x="1035822" y="1676553"/>
                </a:cubicBezTo>
                <a:cubicBezTo>
                  <a:pt x="1034987" y="1670469"/>
                  <a:pt x="1033556" y="1664266"/>
                  <a:pt x="1030932" y="1656871"/>
                </a:cubicBezTo>
                <a:cubicBezTo>
                  <a:pt x="1028546" y="1650190"/>
                  <a:pt x="1026996" y="1645180"/>
                  <a:pt x="1026279" y="1640051"/>
                </a:cubicBezTo>
                <a:cubicBezTo>
                  <a:pt x="998485" y="1662716"/>
                  <a:pt x="989538" y="1692777"/>
                  <a:pt x="972718" y="1725582"/>
                </a:cubicBezTo>
                <a:cubicBezTo>
                  <a:pt x="964248" y="1742282"/>
                  <a:pt x="952915" y="1756478"/>
                  <a:pt x="948502" y="1775088"/>
                </a:cubicBezTo>
                <a:cubicBezTo>
                  <a:pt x="943730" y="1795486"/>
                  <a:pt x="946235" y="1812902"/>
                  <a:pt x="937646" y="1831870"/>
                </a:cubicBezTo>
                <a:cubicBezTo>
                  <a:pt x="935737" y="1836044"/>
                  <a:pt x="928461" y="1835687"/>
                  <a:pt x="928224" y="1830557"/>
                </a:cubicBezTo>
                <a:cubicBezTo>
                  <a:pt x="926553" y="1785823"/>
                  <a:pt x="939077" y="1757910"/>
                  <a:pt x="954705" y="1723554"/>
                </a:cubicBezTo>
                <a:cubicBezTo>
                  <a:pt x="950292" y="1706733"/>
                  <a:pt x="923452" y="1727968"/>
                  <a:pt x="918799" y="1732381"/>
                </a:cubicBezTo>
                <a:cubicBezTo>
                  <a:pt x="894941" y="1755047"/>
                  <a:pt x="896731" y="1790357"/>
                  <a:pt x="885159" y="1819941"/>
                </a:cubicBezTo>
                <a:cubicBezTo>
                  <a:pt x="883608" y="1823877"/>
                  <a:pt x="880745" y="1826144"/>
                  <a:pt x="876332" y="1826501"/>
                </a:cubicBezTo>
                <a:cubicBezTo>
                  <a:pt x="834819" y="1829364"/>
                  <a:pt x="824798" y="1821729"/>
                  <a:pt x="813705" y="1870997"/>
                </a:cubicBezTo>
                <a:cubicBezTo>
                  <a:pt x="803087" y="1918474"/>
                  <a:pt x="813465" y="1901415"/>
                  <a:pt x="816567" y="1934460"/>
                </a:cubicBezTo>
                <a:cubicBezTo>
                  <a:pt x="817282" y="1940901"/>
                  <a:pt x="810125" y="1945076"/>
                  <a:pt x="809648" y="1948775"/>
                </a:cubicBezTo>
                <a:cubicBezTo>
                  <a:pt x="803564" y="1996848"/>
                  <a:pt x="800821" y="1982295"/>
                  <a:pt x="811915" y="2017724"/>
                </a:cubicBezTo>
                <a:cubicBezTo>
                  <a:pt x="830166" y="2075938"/>
                  <a:pt x="839351" y="2119718"/>
                  <a:pt x="881341" y="2167076"/>
                </a:cubicBezTo>
                <a:cubicBezTo>
                  <a:pt x="892555" y="2179840"/>
                  <a:pt x="903172" y="2193915"/>
                  <a:pt x="914027" y="2208111"/>
                </a:cubicBezTo>
                <a:cubicBezTo>
                  <a:pt x="906273" y="2196301"/>
                  <a:pt x="898519" y="2184372"/>
                  <a:pt x="890647" y="2172682"/>
                </a:cubicBezTo>
                <a:cubicBezTo>
                  <a:pt x="868697" y="2139877"/>
                  <a:pt x="855218" y="2103971"/>
                  <a:pt x="846509" y="2065321"/>
                </a:cubicBezTo>
                <a:cubicBezTo>
                  <a:pt x="845316" y="2060072"/>
                  <a:pt x="851638" y="2057209"/>
                  <a:pt x="854859" y="2061385"/>
                </a:cubicBezTo>
                <a:cubicBezTo>
                  <a:pt x="863209" y="2071882"/>
                  <a:pt x="864641" y="2085839"/>
                  <a:pt x="869055" y="2098245"/>
                </a:cubicBezTo>
                <a:cubicBezTo>
                  <a:pt x="876331" y="2118763"/>
                  <a:pt x="884324" y="2139996"/>
                  <a:pt x="895895" y="2158367"/>
                </a:cubicBezTo>
                <a:cubicBezTo>
                  <a:pt x="902694" y="2169223"/>
                  <a:pt x="909613" y="2181271"/>
                  <a:pt x="916651" y="2193438"/>
                </a:cubicBezTo>
                <a:cubicBezTo>
                  <a:pt x="885875" y="2128665"/>
                  <a:pt x="872275" y="2055539"/>
                  <a:pt x="879195" y="1984442"/>
                </a:cubicBezTo>
                <a:cubicBezTo>
                  <a:pt x="879672" y="1978715"/>
                  <a:pt x="888142" y="1976688"/>
                  <a:pt x="889811" y="1983010"/>
                </a:cubicBezTo>
                <a:cubicBezTo>
                  <a:pt x="902336" y="2032278"/>
                  <a:pt x="898042" y="2083691"/>
                  <a:pt x="912477" y="2133913"/>
                </a:cubicBezTo>
                <a:cubicBezTo>
                  <a:pt x="916651" y="2148585"/>
                  <a:pt x="922617" y="2162662"/>
                  <a:pt x="928938" y="2176619"/>
                </a:cubicBezTo>
                <a:cubicBezTo>
                  <a:pt x="922496" y="2147751"/>
                  <a:pt x="917606" y="2117928"/>
                  <a:pt x="913073" y="2090849"/>
                </a:cubicBezTo>
                <a:cubicBezTo>
                  <a:pt x="903411" y="2033947"/>
                  <a:pt x="901025" y="1984085"/>
                  <a:pt x="903291" y="1926228"/>
                </a:cubicBezTo>
                <a:cubicBezTo>
                  <a:pt x="903530" y="1919906"/>
                  <a:pt x="911879" y="1919548"/>
                  <a:pt x="913788" y="1925035"/>
                </a:cubicBezTo>
                <a:cubicBezTo>
                  <a:pt x="922496" y="1950086"/>
                  <a:pt x="913430" y="1979551"/>
                  <a:pt x="914863" y="2005914"/>
                </a:cubicBezTo>
                <a:cubicBezTo>
                  <a:pt x="915697" y="2021183"/>
                  <a:pt x="917845" y="2036572"/>
                  <a:pt x="920230" y="2051960"/>
                </a:cubicBezTo>
                <a:cubicBezTo>
                  <a:pt x="919395" y="2040269"/>
                  <a:pt x="918799" y="2028699"/>
                  <a:pt x="918680" y="2017009"/>
                </a:cubicBezTo>
                <a:cubicBezTo>
                  <a:pt x="918201" y="1980982"/>
                  <a:pt x="930251" y="1945911"/>
                  <a:pt x="933233" y="1910362"/>
                </a:cubicBezTo>
                <a:cubicBezTo>
                  <a:pt x="933591" y="1905353"/>
                  <a:pt x="940986" y="1904636"/>
                  <a:pt x="942657" y="1909170"/>
                </a:cubicBezTo>
                <a:cubicBezTo>
                  <a:pt x="954228" y="1940066"/>
                  <a:pt x="936215" y="1982533"/>
                  <a:pt x="935260" y="2014980"/>
                </a:cubicBezTo>
                <a:cubicBezTo>
                  <a:pt x="934783" y="2031561"/>
                  <a:pt x="935261" y="2048262"/>
                  <a:pt x="935977" y="2064963"/>
                </a:cubicBezTo>
                <a:cubicBezTo>
                  <a:pt x="936692" y="2063412"/>
                  <a:pt x="937646" y="2061981"/>
                  <a:pt x="938481" y="2060549"/>
                </a:cubicBezTo>
                <a:cubicBezTo>
                  <a:pt x="942418" y="2034543"/>
                  <a:pt x="945639" y="2008300"/>
                  <a:pt x="948502" y="1982056"/>
                </a:cubicBezTo>
                <a:cubicBezTo>
                  <a:pt x="952319" y="1946746"/>
                  <a:pt x="949456" y="1906784"/>
                  <a:pt x="965441" y="1874337"/>
                </a:cubicBezTo>
                <a:cubicBezTo>
                  <a:pt x="968184" y="1868850"/>
                  <a:pt x="977370" y="1871952"/>
                  <a:pt x="976892" y="1877796"/>
                </a:cubicBezTo>
                <a:cubicBezTo>
                  <a:pt x="973075" y="1926109"/>
                  <a:pt x="971645" y="1980267"/>
                  <a:pt x="959954" y="2029415"/>
                </a:cubicBezTo>
                <a:cubicBezTo>
                  <a:pt x="963533" y="2025000"/>
                  <a:pt x="967351" y="2021183"/>
                  <a:pt x="971168" y="2017009"/>
                </a:cubicBezTo>
                <a:cubicBezTo>
                  <a:pt x="982739" y="1966907"/>
                  <a:pt x="1003256" y="1917639"/>
                  <a:pt x="1006597" y="1865867"/>
                </a:cubicBezTo>
                <a:cubicBezTo>
                  <a:pt x="1006955" y="1859783"/>
                  <a:pt x="1015544" y="1858233"/>
                  <a:pt x="1018048" y="1863719"/>
                </a:cubicBezTo>
                <a:cubicBezTo>
                  <a:pt x="1028069" y="1885789"/>
                  <a:pt x="1015901" y="1915611"/>
                  <a:pt x="1010772" y="1937919"/>
                </a:cubicBezTo>
                <a:cubicBezTo>
                  <a:pt x="1006119" y="1958078"/>
                  <a:pt x="1000035" y="1976330"/>
                  <a:pt x="993355" y="1994462"/>
                </a:cubicBezTo>
                <a:cubicBezTo>
                  <a:pt x="998962" y="1989213"/>
                  <a:pt x="1004569" y="1984084"/>
                  <a:pt x="1009937" y="1978715"/>
                </a:cubicBezTo>
                <a:cubicBezTo>
                  <a:pt x="1010891" y="1977761"/>
                  <a:pt x="1011487" y="1976688"/>
                  <a:pt x="1012442" y="1975734"/>
                </a:cubicBezTo>
                <a:cubicBezTo>
                  <a:pt x="1021508" y="1914896"/>
                  <a:pt x="1040832" y="1854176"/>
                  <a:pt x="1042265" y="1792862"/>
                </a:cubicBezTo>
                <a:cubicBezTo>
                  <a:pt x="1042384" y="1787494"/>
                  <a:pt x="1049302" y="1785465"/>
                  <a:pt x="1051569" y="1790714"/>
                </a:cubicBezTo>
                <a:cubicBezTo>
                  <a:pt x="1062783" y="1816601"/>
                  <a:pt x="1055028" y="1864078"/>
                  <a:pt x="1047394" y="1891157"/>
                </a:cubicBezTo>
                <a:cubicBezTo>
                  <a:pt x="1042384" y="1909050"/>
                  <a:pt x="1039402" y="1928257"/>
                  <a:pt x="1034868" y="1946866"/>
                </a:cubicBezTo>
                <a:cubicBezTo>
                  <a:pt x="1047037" y="1927780"/>
                  <a:pt x="1056818" y="1907618"/>
                  <a:pt x="1068032" y="1887101"/>
                </a:cubicBezTo>
                <a:cubicBezTo>
                  <a:pt x="1068747" y="1884238"/>
                  <a:pt x="1069701" y="1881495"/>
                  <a:pt x="1070178" y="1878632"/>
                </a:cubicBezTo>
                <a:cubicBezTo>
                  <a:pt x="1071372" y="1871235"/>
                  <a:pt x="1072564" y="1864555"/>
                  <a:pt x="1074354" y="1857397"/>
                </a:cubicBezTo>
                <a:cubicBezTo>
                  <a:pt x="1078052" y="1842128"/>
                  <a:pt x="1085208" y="1810875"/>
                  <a:pt x="1081630" y="1795129"/>
                </a:cubicBezTo>
                <a:cubicBezTo>
                  <a:pt x="1080557" y="1790476"/>
                  <a:pt x="1085805" y="1787732"/>
                  <a:pt x="1089623" y="1788926"/>
                </a:cubicBezTo>
                <a:cubicBezTo>
                  <a:pt x="1106920" y="1794174"/>
                  <a:pt x="1096660" y="1824832"/>
                  <a:pt x="1095230" y="1837476"/>
                </a:cubicBezTo>
                <a:cubicBezTo>
                  <a:pt x="1094872" y="1840339"/>
                  <a:pt x="1094394" y="1843441"/>
                  <a:pt x="1094036" y="1846423"/>
                </a:cubicBezTo>
                <a:cubicBezTo>
                  <a:pt x="1099404" y="1839146"/>
                  <a:pt x="1105250" y="1832466"/>
                  <a:pt x="1110976" y="1825547"/>
                </a:cubicBezTo>
                <a:cubicBezTo>
                  <a:pt x="1111214" y="1824950"/>
                  <a:pt x="1111572" y="1824473"/>
                  <a:pt x="1112168" y="1823996"/>
                </a:cubicBezTo>
                <a:cubicBezTo>
                  <a:pt x="1112406" y="1823638"/>
                  <a:pt x="1112764" y="1823281"/>
                  <a:pt x="1113004" y="1822923"/>
                </a:cubicBezTo>
                <a:cubicBezTo>
                  <a:pt x="1115986" y="1813380"/>
                  <a:pt x="1117656" y="1803240"/>
                  <a:pt x="1119803" y="1793577"/>
                </a:cubicBezTo>
                <a:cubicBezTo>
                  <a:pt x="1120161" y="1792026"/>
                  <a:pt x="1126483" y="1767453"/>
                  <a:pt x="1125887" y="1766737"/>
                </a:cubicBezTo>
                <a:cubicBezTo>
                  <a:pt x="1123143" y="1763397"/>
                  <a:pt x="1126960" y="1758864"/>
                  <a:pt x="1130659" y="1759460"/>
                </a:cubicBezTo>
                <a:cubicBezTo>
                  <a:pt x="1131374" y="1759579"/>
                  <a:pt x="1132090" y="1759698"/>
                  <a:pt x="1132805" y="1759818"/>
                </a:cubicBezTo>
                <a:cubicBezTo>
                  <a:pt x="1135312" y="1760176"/>
                  <a:pt x="1136743" y="1762682"/>
                  <a:pt x="1137100" y="1764947"/>
                </a:cubicBezTo>
                <a:cubicBezTo>
                  <a:pt x="1138293" y="1774611"/>
                  <a:pt x="1137697" y="1786181"/>
                  <a:pt x="1135550" y="1797394"/>
                </a:cubicBezTo>
                <a:cubicBezTo>
                  <a:pt x="1147837" y="1784273"/>
                  <a:pt x="1160362" y="1771270"/>
                  <a:pt x="1172768" y="1758148"/>
                </a:cubicBezTo>
                <a:cubicBezTo>
                  <a:pt x="1175273" y="1751945"/>
                  <a:pt x="1178017" y="1745861"/>
                  <a:pt x="1180761" y="1739778"/>
                </a:cubicBezTo>
                <a:cubicBezTo>
                  <a:pt x="1186606" y="1726655"/>
                  <a:pt x="1191735" y="1712221"/>
                  <a:pt x="1193048" y="1697788"/>
                </a:cubicBezTo>
                <a:cubicBezTo>
                  <a:pt x="1193405" y="1694327"/>
                  <a:pt x="1198176" y="1691941"/>
                  <a:pt x="1200562" y="1695044"/>
                </a:cubicBezTo>
                <a:cubicBezTo>
                  <a:pt x="1208555" y="1705541"/>
                  <a:pt x="1206050" y="1716039"/>
                  <a:pt x="1201517" y="1727014"/>
                </a:cubicBezTo>
                <a:cubicBezTo>
                  <a:pt x="1201875" y="1726655"/>
                  <a:pt x="1202233" y="1726297"/>
                  <a:pt x="1202591" y="1725940"/>
                </a:cubicBezTo>
                <a:cubicBezTo>
                  <a:pt x="1230624" y="1693970"/>
                  <a:pt x="1258061" y="1661642"/>
                  <a:pt x="1280129" y="1624901"/>
                </a:cubicBezTo>
                <a:cubicBezTo>
                  <a:pt x="1299216" y="1593169"/>
                  <a:pt x="1303152" y="1561915"/>
                  <a:pt x="1311741" y="1528752"/>
                </a:cubicBezTo>
                <a:close/>
                <a:moveTo>
                  <a:pt x="1674214" y="1639119"/>
                </a:moveTo>
                <a:cubicBezTo>
                  <a:pt x="1661091" y="1635048"/>
                  <a:pt x="1651540" y="1665669"/>
                  <a:pt x="1647424" y="1689914"/>
                </a:cubicBezTo>
                <a:cubicBezTo>
                  <a:pt x="1646590" y="1695044"/>
                  <a:pt x="1641341" y="1700292"/>
                  <a:pt x="1635734" y="1698981"/>
                </a:cubicBezTo>
                <a:cubicBezTo>
                  <a:pt x="1595891" y="1689438"/>
                  <a:pt x="1589449" y="1699577"/>
                  <a:pt x="1569885" y="1733098"/>
                </a:cubicBezTo>
                <a:cubicBezTo>
                  <a:pt x="1549367" y="1768168"/>
                  <a:pt x="1543999" y="1757433"/>
                  <a:pt x="1558792" y="1774850"/>
                </a:cubicBezTo>
                <a:cubicBezTo>
                  <a:pt x="1561059" y="1777474"/>
                  <a:pt x="1560819" y="1782006"/>
                  <a:pt x="1559388" y="1784870"/>
                </a:cubicBezTo>
                <a:cubicBezTo>
                  <a:pt x="1558433" y="1786658"/>
                  <a:pt x="1538155" y="1807057"/>
                  <a:pt x="1539466" y="1803718"/>
                </a:cubicBezTo>
                <a:cubicBezTo>
                  <a:pt x="1531593" y="1823877"/>
                  <a:pt x="1550203" y="1852030"/>
                  <a:pt x="1561654" y="1867180"/>
                </a:cubicBezTo>
                <a:cubicBezTo>
                  <a:pt x="1567619" y="1875054"/>
                  <a:pt x="1555928" y="1885789"/>
                  <a:pt x="1548055" y="1880660"/>
                </a:cubicBezTo>
                <a:cubicBezTo>
                  <a:pt x="1526105" y="1866107"/>
                  <a:pt x="1509405" y="1822327"/>
                  <a:pt x="1477794" y="1847616"/>
                </a:cubicBezTo>
                <a:cubicBezTo>
                  <a:pt x="1448209" y="1871356"/>
                  <a:pt x="1470636" y="1918236"/>
                  <a:pt x="1489485" y="1950206"/>
                </a:cubicBezTo>
                <a:cubicBezTo>
                  <a:pt x="1489603" y="1950445"/>
                  <a:pt x="1489723" y="1950802"/>
                  <a:pt x="1489961" y="1951041"/>
                </a:cubicBezTo>
                <a:cubicBezTo>
                  <a:pt x="1494971" y="1959391"/>
                  <a:pt x="1499624" y="1966788"/>
                  <a:pt x="1502964" y="1972274"/>
                </a:cubicBezTo>
                <a:cubicBezTo>
                  <a:pt x="1522050" y="2003767"/>
                  <a:pt x="1532070" y="2030488"/>
                  <a:pt x="1520141" y="2066394"/>
                </a:cubicBezTo>
                <a:cubicBezTo>
                  <a:pt x="1517637" y="2073791"/>
                  <a:pt x="1505587" y="2072479"/>
                  <a:pt x="1506185" y="2064248"/>
                </a:cubicBezTo>
                <a:cubicBezTo>
                  <a:pt x="1509405" y="2015458"/>
                  <a:pt x="1485428" y="1979671"/>
                  <a:pt x="1467773" y="1943526"/>
                </a:cubicBezTo>
                <a:cubicBezTo>
                  <a:pt x="1464432" y="1940186"/>
                  <a:pt x="1461092" y="1937204"/>
                  <a:pt x="1457752" y="1934818"/>
                </a:cubicBezTo>
                <a:cubicBezTo>
                  <a:pt x="1451191" y="1930046"/>
                  <a:pt x="1444154" y="1926348"/>
                  <a:pt x="1436876" y="1922770"/>
                </a:cubicBezTo>
                <a:cubicBezTo>
                  <a:pt x="1426856" y="1917878"/>
                  <a:pt x="1425305" y="1911914"/>
                  <a:pt x="1422085" y="1928376"/>
                </a:cubicBezTo>
                <a:cubicBezTo>
                  <a:pt x="1415643" y="1961062"/>
                  <a:pt x="1443677" y="1997207"/>
                  <a:pt x="1421965" y="2028342"/>
                </a:cubicBezTo>
                <a:cubicBezTo>
                  <a:pt x="1418983" y="2032636"/>
                  <a:pt x="1412303" y="2030728"/>
                  <a:pt x="1412303" y="2025360"/>
                </a:cubicBezTo>
                <a:cubicBezTo>
                  <a:pt x="1412422" y="2010210"/>
                  <a:pt x="1416001" y="1996849"/>
                  <a:pt x="1414092" y="1981221"/>
                </a:cubicBezTo>
                <a:cubicBezTo>
                  <a:pt x="1413854" y="1979551"/>
                  <a:pt x="1413495" y="1977881"/>
                  <a:pt x="1413138" y="1976211"/>
                </a:cubicBezTo>
                <a:cubicBezTo>
                  <a:pt x="1412184" y="1975735"/>
                  <a:pt x="1411349" y="1974900"/>
                  <a:pt x="1411229" y="1973587"/>
                </a:cubicBezTo>
                <a:cubicBezTo>
                  <a:pt x="1408128" y="1954619"/>
                  <a:pt x="1396915" y="1950922"/>
                  <a:pt x="1377829" y="1962374"/>
                </a:cubicBezTo>
                <a:cubicBezTo>
                  <a:pt x="1376397" y="1965953"/>
                  <a:pt x="1375084" y="1969651"/>
                  <a:pt x="1374011" y="1973468"/>
                </a:cubicBezTo>
                <a:cubicBezTo>
                  <a:pt x="1371863" y="1976450"/>
                  <a:pt x="1370790" y="1982057"/>
                  <a:pt x="1369717" y="1985635"/>
                </a:cubicBezTo>
                <a:cubicBezTo>
                  <a:pt x="1368285" y="1988021"/>
                  <a:pt x="1366496" y="1990169"/>
                  <a:pt x="1364587" y="1992196"/>
                </a:cubicBezTo>
                <a:cubicBezTo>
                  <a:pt x="1365899" y="2001262"/>
                  <a:pt x="1367091" y="2010328"/>
                  <a:pt x="1368285" y="2019394"/>
                </a:cubicBezTo>
                <a:cubicBezTo>
                  <a:pt x="1370074" y="2025479"/>
                  <a:pt x="1374846" y="2032636"/>
                  <a:pt x="1377708" y="2038720"/>
                </a:cubicBezTo>
                <a:cubicBezTo>
                  <a:pt x="1388922" y="2063174"/>
                  <a:pt x="1415166" y="2094905"/>
                  <a:pt x="1407769" y="2123297"/>
                </a:cubicBezTo>
                <a:cubicBezTo>
                  <a:pt x="1406577" y="2127710"/>
                  <a:pt x="1400135" y="2128783"/>
                  <a:pt x="1398584" y="2124012"/>
                </a:cubicBezTo>
                <a:cubicBezTo>
                  <a:pt x="1389041" y="2095740"/>
                  <a:pt x="1375322" y="2069855"/>
                  <a:pt x="1361843" y="2043730"/>
                </a:cubicBezTo>
                <a:cubicBezTo>
                  <a:pt x="1347170" y="2046355"/>
                  <a:pt x="1344665" y="2052915"/>
                  <a:pt x="1354925" y="2063533"/>
                </a:cubicBezTo>
                <a:cubicBezTo>
                  <a:pt x="1357430" y="2074149"/>
                  <a:pt x="1363513" y="2076416"/>
                  <a:pt x="1367927" y="2085124"/>
                </a:cubicBezTo>
                <a:cubicBezTo>
                  <a:pt x="1376157" y="2101228"/>
                  <a:pt x="1384388" y="2117571"/>
                  <a:pt x="1391189" y="2134153"/>
                </a:cubicBezTo>
                <a:cubicBezTo>
                  <a:pt x="1406935" y="2172564"/>
                  <a:pt x="1421965" y="2212764"/>
                  <a:pt x="1434013" y="2252368"/>
                </a:cubicBezTo>
                <a:cubicBezTo>
                  <a:pt x="1435565" y="2257498"/>
                  <a:pt x="1429004" y="2261674"/>
                  <a:pt x="1425545" y="2257140"/>
                </a:cubicBezTo>
                <a:cubicBezTo>
                  <a:pt x="1404429" y="2229464"/>
                  <a:pt x="1399539" y="2191292"/>
                  <a:pt x="1387014" y="2159322"/>
                </a:cubicBezTo>
                <a:cubicBezTo>
                  <a:pt x="1379975" y="2141310"/>
                  <a:pt x="1373176" y="2124012"/>
                  <a:pt x="1363991" y="2106954"/>
                </a:cubicBezTo>
                <a:cubicBezTo>
                  <a:pt x="1360053" y="2099677"/>
                  <a:pt x="1354924" y="2092400"/>
                  <a:pt x="1350272" y="2084885"/>
                </a:cubicBezTo>
                <a:cubicBezTo>
                  <a:pt x="1342996" y="2085720"/>
                  <a:pt x="1334764" y="2102660"/>
                  <a:pt x="1330590" y="2110891"/>
                </a:cubicBezTo>
                <a:cubicBezTo>
                  <a:pt x="1331066" y="2111129"/>
                  <a:pt x="1331544" y="2110891"/>
                  <a:pt x="1331901" y="2111249"/>
                </a:cubicBezTo>
                <a:cubicBezTo>
                  <a:pt x="1336911" y="2115662"/>
                  <a:pt x="1336434" y="2116377"/>
                  <a:pt x="1337985" y="2122580"/>
                </a:cubicBezTo>
                <a:cubicBezTo>
                  <a:pt x="1340371" y="2132124"/>
                  <a:pt x="1344665" y="2140474"/>
                  <a:pt x="1349078" y="2149182"/>
                </a:cubicBezTo>
                <a:cubicBezTo>
                  <a:pt x="1351464" y="2153716"/>
                  <a:pt x="1345023" y="2157056"/>
                  <a:pt x="1341564" y="2154550"/>
                </a:cubicBezTo>
                <a:cubicBezTo>
                  <a:pt x="1331901" y="2147632"/>
                  <a:pt x="1319853" y="2131647"/>
                  <a:pt x="1322357" y="2118763"/>
                </a:cubicBezTo>
                <a:cubicBezTo>
                  <a:pt x="1320807" y="2118883"/>
                  <a:pt x="1319257" y="2118883"/>
                  <a:pt x="1317706" y="2120076"/>
                </a:cubicBezTo>
                <a:cubicBezTo>
                  <a:pt x="1291581" y="2140117"/>
                  <a:pt x="1297665" y="2145484"/>
                  <a:pt x="1308282" y="2168627"/>
                </a:cubicBezTo>
                <a:cubicBezTo>
                  <a:pt x="1321524" y="2197615"/>
                  <a:pt x="1349676" y="2230658"/>
                  <a:pt x="1350868" y="2262985"/>
                </a:cubicBezTo>
                <a:cubicBezTo>
                  <a:pt x="1351107" y="2269069"/>
                  <a:pt x="1341564" y="2271455"/>
                  <a:pt x="1339178" y="2265729"/>
                </a:cubicBezTo>
                <a:cubicBezTo>
                  <a:pt x="1325102" y="2232446"/>
                  <a:pt x="1305419" y="2201789"/>
                  <a:pt x="1291342" y="2168508"/>
                </a:cubicBezTo>
                <a:cubicBezTo>
                  <a:pt x="1284424" y="2173280"/>
                  <a:pt x="1277862" y="2181988"/>
                  <a:pt x="1277744" y="2188191"/>
                </a:cubicBezTo>
                <a:cubicBezTo>
                  <a:pt x="1277743" y="2189026"/>
                  <a:pt x="1277981" y="2189860"/>
                  <a:pt x="1278101" y="2190695"/>
                </a:cubicBezTo>
                <a:cubicBezTo>
                  <a:pt x="1280367" y="2192008"/>
                  <a:pt x="1281084" y="2194751"/>
                  <a:pt x="1279771" y="2196899"/>
                </a:cubicBezTo>
                <a:cubicBezTo>
                  <a:pt x="1281680" y="2201789"/>
                  <a:pt x="1284424" y="2206800"/>
                  <a:pt x="1285616" y="2211095"/>
                </a:cubicBezTo>
                <a:cubicBezTo>
                  <a:pt x="1289076" y="2223262"/>
                  <a:pt x="1291104" y="2234595"/>
                  <a:pt x="1296830" y="2246046"/>
                </a:cubicBezTo>
                <a:cubicBezTo>
                  <a:pt x="1302675" y="2257617"/>
                  <a:pt x="1313412" y="2271574"/>
                  <a:pt x="1314722" y="2284815"/>
                </a:cubicBezTo>
                <a:cubicBezTo>
                  <a:pt x="1314962" y="2287082"/>
                  <a:pt x="1312457" y="2289349"/>
                  <a:pt x="1310190" y="2289230"/>
                </a:cubicBezTo>
                <a:cubicBezTo>
                  <a:pt x="1300885" y="2288633"/>
                  <a:pt x="1298023" y="2281118"/>
                  <a:pt x="1294086" y="2273603"/>
                </a:cubicBezTo>
                <a:cubicBezTo>
                  <a:pt x="1284185" y="2254516"/>
                  <a:pt x="1275596" y="2237816"/>
                  <a:pt x="1271422" y="2216940"/>
                </a:cubicBezTo>
                <a:cubicBezTo>
                  <a:pt x="1270586" y="2212287"/>
                  <a:pt x="1269036" y="2207636"/>
                  <a:pt x="1267604" y="2202983"/>
                </a:cubicBezTo>
                <a:cubicBezTo>
                  <a:pt x="1162985" y="2255948"/>
                  <a:pt x="1373176" y="2487848"/>
                  <a:pt x="1407055" y="2529839"/>
                </a:cubicBezTo>
                <a:cubicBezTo>
                  <a:pt x="1428169" y="2555962"/>
                  <a:pt x="1452266" y="2579820"/>
                  <a:pt x="1476362" y="2603559"/>
                </a:cubicBezTo>
                <a:cubicBezTo>
                  <a:pt x="1458111" y="2578986"/>
                  <a:pt x="1442246" y="2553457"/>
                  <a:pt x="1429599" y="2530197"/>
                </a:cubicBezTo>
                <a:cubicBezTo>
                  <a:pt x="1427810" y="2526736"/>
                  <a:pt x="1432581" y="2523635"/>
                  <a:pt x="1435087" y="2526379"/>
                </a:cubicBezTo>
                <a:cubicBezTo>
                  <a:pt x="1465029" y="2558945"/>
                  <a:pt x="1489364" y="2595806"/>
                  <a:pt x="1520500" y="2627656"/>
                </a:cubicBezTo>
                <a:cubicBezTo>
                  <a:pt x="1510717" y="2612388"/>
                  <a:pt x="1500816" y="2597118"/>
                  <a:pt x="1491989" y="2581610"/>
                </a:cubicBezTo>
                <a:cubicBezTo>
                  <a:pt x="1470159" y="2543318"/>
                  <a:pt x="1425187" y="2480929"/>
                  <a:pt x="1429719" y="2433809"/>
                </a:cubicBezTo>
                <a:cubicBezTo>
                  <a:pt x="1430316" y="2427726"/>
                  <a:pt x="1438308" y="2426772"/>
                  <a:pt x="1440216" y="2432616"/>
                </a:cubicBezTo>
                <a:cubicBezTo>
                  <a:pt x="1461093" y="2498823"/>
                  <a:pt x="1496044" y="2568130"/>
                  <a:pt x="1538750" y="2630280"/>
                </a:cubicBezTo>
                <a:cubicBezTo>
                  <a:pt x="1527895" y="2603440"/>
                  <a:pt x="1517993" y="2576123"/>
                  <a:pt x="1507735" y="2549879"/>
                </a:cubicBezTo>
                <a:cubicBezTo>
                  <a:pt x="1482923" y="2486178"/>
                  <a:pt x="1450118" y="2415439"/>
                  <a:pt x="1447732" y="2346131"/>
                </a:cubicBezTo>
                <a:cubicBezTo>
                  <a:pt x="1447613" y="2340764"/>
                  <a:pt x="1454890" y="2341002"/>
                  <a:pt x="1456440" y="2345296"/>
                </a:cubicBezTo>
                <a:cubicBezTo>
                  <a:pt x="1483400" y="2422596"/>
                  <a:pt x="1507973" y="2499777"/>
                  <a:pt x="1535411" y="2576123"/>
                </a:cubicBezTo>
                <a:cubicBezTo>
                  <a:pt x="1523123" y="2535444"/>
                  <a:pt x="1512745" y="2493932"/>
                  <a:pt x="1502845" y="2453493"/>
                </a:cubicBezTo>
                <a:cubicBezTo>
                  <a:pt x="1488172" y="2393847"/>
                  <a:pt x="1470159" y="2326328"/>
                  <a:pt x="1476124" y="2264417"/>
                </a:cubicBezTo>
                <a:cubicBezTo>
                  <a:pt x="1476720" y="2258453"/>
                  <a:pt x="1484592" y="2259884"/>
                  <a:pt x="1485667" y="2264775"/>
                </a:cubicBezTo>
                <a:cubicBezTo>
                  <a:pt x="1498907" y="2325732"/>
                  <a:pt x="1502009" y="2388122"/>
                  <a:pt x="1515130" y="2449675"/>
                </a:cubicBezTo>
                <a:cubicBezTo>
                  <a:pt x="1522408" y="2483554"/>
                  <a:pt x="1530639" y="2517909"/>
                  <a:pt x="1539824" y="2552146"/>
                </a:cubicBezTo>
                <a:cubicBezTo>
                  <a:pt x="1539109" y="2546300"/>
                  <a:pt x="1538632" y="2541051"/>
                  <a:pt x="1538035" y="2535325"/>
                </a:cubicBezTo>
                <a:cubicBezTo>
                  <a:pt x="1533979" y="2522323"/>
                  <a:pt x="1530997" y="2508843"/>
                  <a:pt x="1528731" y="2495006"/>
                </a:cubicBezTo>
                <a:cubicBezTo>
                  <a:pt x="1521573" y="2463632"/>
                  <a:pt x="1517159" y="2431304"/>
                  <a:pt x="1512745" y="2399811"/>
                </a:cubicBezTo>
                <a:cubicBezTo>
                  <a:pt x="1506185" y="2353050"/>
                  <a:pt x="1496760" y="2302948"/>
                  <a:pt x="1500459" y="2255829"/>
                </a:cubicBezTo>
                <a:cubicBezTo>
                  <a:pt x="1500816" y="2252012"/>
                  <a:pt x="1506662" y="2250580"/>
                  <a:pt x="1507616" y="2254754"/>
                </a:cubicBezTo>
                <a:cubicBezTo>
                  <a:pt x="1515966" y="2289230"/>
                  <a:pt x="1517636" y="2325494"/>
                  <a:pt x="1520977" y="2361161"/>
                </a:cubicBezTo>
                <a:cubicBezTo>
                  <a:pt x="1520023" y="2305095"/>
                  <a:pt x="1518948" y="2247836"/>
                  <a:pt x="1525749" y="2192485"/>
                </a:cubicBezTo>
                <a:cubicBezTo>
                  <a:pt x="1526464" y="2187117"/>
                  <a:pt x="1535530" y="2186401"/>
                  <a:pt x="1536603" y="2191888"/>
                </a:cubicBezTo>
                <a:cubicBezTo>
                  <a:pt x="1544000" y="2229585"/>
                  <a:pt x="1545313" y="2268354"/>
                  <a:pt x="1544715" y="2307361"/>
                </a:cubicBezTo>
                <a:cubicBezTo>
                  <a:pt x="1545669" y="2302470"/>
                  <a:pt x="1547340" y="2297699"/>
                  <a:pt x="1548413" y="2292927"/>
                </a:cubicBezTo>
                <a:cubicBezTo>
                  <a:pt x="1546146" y="2291616"/>
                  <a:pt x="1545789" y="2287798"/>
                  <a:pt x="1548413" y="2286843"/>
                </a:cubicBezTo>
                <a:cubicBezTo>
                  <a:pt x="1548055" y="2265849"/>
                  <a:pt x="1547698" y="2244973"/>
                  <a:pt x="1547100" y="2223978"/>
                </a:cubicBezTo>
                <a:cubicBezTo>
                  <a:pt x="1546624" y="2203937"/>
                  <a:pt x="1543046" y="2183299"/>
                  <a:pt x="1547698" y="2163616"/>
                </a:cubicBezTo>
                <a:cubicBezTo>
                  <a:pt x="1548890" y="2159084"/>
                  <a:pt x="1555212" y="2158486"/>
                  <a:pt x="1556883" y="2163020"/>
                </a:cubicBezTo>
                <a:cubicBezTo>
                  <a:pt x="1564637" y="2184612"/>
                  <a:pt x="1562847" y="2210020"/>
                  <a:pt x="1562847" y="2233044"/>
                </a:cubicBezTo>
                <a:cubicBezTo>
                  <a:pt x="1570004" y="2181748"/>
                  <a:pt x="1575253" y="2110891"/>
                  <a:pt x="1575134" y="2100035"/>
                </a:cubicBezTo>
                <a:cubicBezTo>
                  <a:pt x="1575015" y="2094905"/>
                  <a:pt x="1582650" y="2091804"/>
                  <a:pt x="1585274" y="2096934"/>
                </a:cubicBezTo>
                <a:cubicBezTo>
                  <a:pt x="1597919" y="2122224"/>
                  <a:pt x="1585750" y="2161947"/>
                  <a:pt x="1581100" y="2190815"/>
                </a:cubicBezTo>
                <a:cubicBezTo>
                  <a:pt x="1586348" y="2178170"/>
                  <a:pt x="1592193" y="2165764"/>
                  <a:pt x="1598157" y="2153358"/>
                </a:cubicBezTo>
                <a:cubicBezTo>
                  <a:pt x="1597203" y="2148467"/>
                  <a:pt x="1596487" y="2143696"/>
                  <a:pt x="1595414" y="2138804"/>
                </a:cubicBezTo>
                <a:cubicBezTo>
                  <a:pt x="1593744" y="2131169"/>
                  <a:pt x="1591476" y="2124132"/>
                  <a:pt x="1591954" y="2116258"/>
                </a:cubicBezTo>
                <a:cubicBezTo>
                  <a:pt x="1592193" y="2111606"/>
                  <a:pt x="1597800" y="2110651"/>
                  <a:pt x="1600186" y="2114231"/>
                </a:cubicBezTo>
                <a:cubicBezTo>
                  <a:pt x="1603526" y="2119359"/>
                  <a:pt x="1605911" y="2126518"/>
                  <a:pt x="1607581" y="2133913"/>
                </a:cubicBezTo>
                <a:cubicBezTo>
                  <a:pt x="1608298" y="2132482"/>
                  <a:pt x="1608894" y="2131169"/>
                  <a:pt x="1609609" y="2129738"/>
                </a:cubicBezTo>
                <a:cubicBezTo>
                  <a:pt x="1609012" y="2110770"/>
                  <a:pt x="1608298" y="2092042"/>
                  <a:pt x="1605076" y="2072955"/>
                </a:cubicBezTo>
                <a:cubicBezTo>
                  <a:pt x="1601497" y="2051483"/>
                  <a:pt x="1600186" y="2030011"/>
                  <a:pt x="1596725" y="2008778"/>
                </a:cubicBezTo>
                <a:cubicBezTo>
                  <a:pt x="1596011" y="2004244"/>
                  <a:pt x="1602571" y="1999831"/>
                  <a:pt x="1605672" y="2004363"/>
                </a:cubicBezTo>
                <a:cubicBezTo>
                  <a:pt x="1613426" y="2015817"/>
                  <a:pt x="1613188" y="2029296"/>
                  <a:pt x="1615932" y="2042657"/>
                </a:cubicBezTo>
                <a:cubicBezTo>
                  <a:pt x="1618795" y="2056971"/>
                  <a:pt x="1621657" y="2071405"/>
                  <a:pt x="1623923" y="2085839"/>
                </a:cubicBezTo>
                <a:cubicBezTo>
                  <a:pt x="1624640" y="2090015"/>
                  <a:pt x="1624759" y="2094071"/>
                  <a:pt x="1624998" y="2098126"/>
                </a:cubicBezTo>
                <a:cubicBezTo>
                  <a:pt x="1627503" y="2092877"/>
                  <a:pt x="1629770" y="2087510"/>
                  <a:pt x="1632156" y="2082261"/>
                </a:cubicBezTo>
                <a:cubicBezTo>
                  <a:pt x="1623805" y="2066752"/>
                  <a:pt x="1622254" y="2045996"/>
                  <a:pt x="1624640" y="2028938"/>
                </a:cubicBezTo>
                <a:cubicBezTo>
                  <a:pt x="1625236" y="2024881"/>
                  <a:pt x="1630724" y="2024643"/>
                  <a:pt x="1632275" y="2028103"/>
                </a:cubicBezTo>
                <a:cubicBezTo>
                  <a:pt x="1634541" y="2032874"/>
                  <a:pt x="1636330" y="2038123"/>
                  <a:pt x="1637882" y="2043491"/>
                </a:cubicBezTo>
                <a:cubicBezTo>
                  <a:pt x="1635138" y="2022616"/>
                  <a:pt x="1630485" y="2001739"/>
                  <a:pt x="1627622" y="1980745"/>
                </a:cubicBezTo>
                <a:cubicBezTo>
                  <a:pt x="1626787" y="1974900"/>
                  <a:pt x="1634064" y="1971082"/>
                  <a:pt x="1637524" y="1976569"/>
                </a:cubicBezTo>
                <a:cubicBezTo>
                  <a:pt x="1646470" y="1990526"/>
                  <a:pt x="1651361" y="2010447"/>
                  <a:pt x="1653747" y="2028580"/>
                </a:cubicBezTo>
                <a:cubicBezTo>
                  <a:pt x="1657206" y="2018678"/>
                  <a:pt x="1660308" y="2008539"/>
                  <a:pt x="1663290" y="1998518"/>
                </a:cubicBezTo>
                <a:cubicBezTo>
                  <a:pt x="1661859" y="1985874"/>
                  <a:pt x="1660786" y="1973110"/>
                  <a:pt x="1658518" y="1960466"/>
                </a:cubicBezTo>
                <a:cubicBezTo>
                  <a:pt x="1655297" y="1942213"/>
                  <a:pt x="1648856" y="1924320"/>
                  <a:pt x="1648856" y="1905711"/>
                </a:cubicBezTo>
                <a:cubicBezTo>
                  <a:pt x="1648856" y="1901416"/>
                  <a:pt x="1655297" y="1899985"/>
                  <a:pt x="1657683" y="1903206"/>
                </a:cubicBezTo>
                <a:cubicBezTo>
                  <a:pt x="1666749" y="1915611"/>
                  <a:pt x="1672833" y="1932432"/>
                  <a:pt x="1676532" y="1950325"/>
                </a:cubicBezTo>
                <a:cubicBezTo>
                  <a:pt x="1681303" y="1931478"/>
                  <a:pt x="1685598" y="1912510"/>
                  <a:pt x="1689892" y="1893543"/>
                </a:cubicBezTo>
                <a:cubicBezTo>
                  <a:pt x="1687029" y="1879944"/>
                  <a:pt x="1685239" y="1866226"/>
                  <a:pt x="1682257" y="1852746"/>
                </a:cubicBezTo>
                <a:cubicBezTo>
                  <a:pt x="1680229" y="1844157"/>
                  <a:pt x="1678082" y="1835568"/>
                  <a:pt x="1677843" y="1826740"/>
                </a:cubicBezTo>
                <a:cubicBezTo>
                  <a:pt x="1677724" y="1821133"/>
                  <a:pt x="1684881" y="1818747"/>
                  <a:pt x="1688102" y="1823400"/>
                </a:cubicBezTo>
                <a:cubicBezTo>
                  <a:pt x="1693471" y="1831035"/>
                  <a:pt x="1697050" y="1841175"/>
                  <a:pt x="1699793" y="1851792"/>
                </a:cubicBezTo>
                <a:cubicBezTo>
                  <a:pt x="1710887" y="1805388"/>
                  <a:pt x="1720310" y="1761967"/>
                  <a:pt x="1706950" y="1712818"/>
                </a:cubicBezTo>
                <a:cubicBezTo>
                  <a:pt x="1702059" y="1694567"/>
                  <a:pt x="1696691" y="1673214"/>
                  <a:pt x="1688460" y="1656275"/>
                </a:cubicBezTo>
                <a:cubicBezTo>
                  <a:pt x="1683361" y="1645687"/>
                  <a:pt x="1678589" y="1640476"/>
                  <a:pt x="1674214" y="1639119"/>
                </a:cubicBezTo>
                <a:close/>
                <a:moveTo>
                  <a:pt x="2434980" y="1779501"/>
                </a:moveTo>
                <a:cubicBezTo>
                  <a:pt x="2439513" y="1795368"/>
                  <a:pt x="2439155" y="1816005"/>
                  <a:pt x="2428418" y="1829246"/>
                </a:cubicBezTo>
                <a:cubicBezTo>
                  <a:pt x="2424482" y="1834256"/>
                  <a:pt x="2415178" y="1830916"/>
                  <a:pt x="2416489" y="1824236"/>
                </a:cubicBezTo>
                <a:cubicBezTo>
                  <a:pt x="2416728" y="1823281"/>
                  <a:pt x="2416966" y="1822923"/>
                  <a:pt x="2417205" y="1822327"/>
                </a:cubicBezTo>
                <a:cubicBezTo>
                  <a:pt x="2417086" y="1822327"/>
                  <a:pt x="2417086" y="1822446"/>
                  <a:pt x="2416966" y="1822446"/>
                </a:cubicBezTo>
                <a:cubicBezTo>
                  <a:pt x="2423290" y="1809562"/>
                  <a:pt x="2419710" y="1802405"/>
                  <a:pt x="2420306" y="1790119"/>
                </a:cubicBezTo>
                <a:cubicBezTo>
                  <a:pt x="2420665" y="1784631"/>
                  <a:pt x="2421619" y="1780456"/>
                  <a:pt x="2426032" y="1776997"/>
                </a:cubicBezTo>
                <a:cubicBezTo>
                  <a:pt x="2429254" y="1774492"/>
                  <a:pt x="2433787" y="1775327"/>
                  <a:pt x="2434980" y="1779501"/>
                </a:cubicBezTo>
                <a:close/>
                <a:moveTo>
                  <a:pt x="2478043" y="1790596"/>
                </a:moveTo>
                <a:cubicBezTo>
                  <a:pt x="2481741" y="1810875"/>
                  <a:pt x="2466710" y="1821014"/>
                  <a:pt x="2454781" y="1834256"/>
                </a:cubicBezTo>
                <a:cubicBezTo>
                  <a:pt x="2452514" y="1836642"/>
                  <a:pt x="2448340" y="1835329"/>
                  <a:pt x="2448100" y="1831989"/>
                </a:cubicBezTo>
                <a:cubicBezTo>
                  <a:pt x="2447742" y="1826502"/>
                  <a:pt x="2449890" y="1823281"/>
                  <a:pt x="2452753" y="1818629"/>
                </a:cubicBezTo>
                <a:cubicBezTo>
                  <a:pt x="2458837" y="1808608"/>
                  <a:pt x="2461223" y="1796560"/>
                  <a:pt x="2469095" y="1788090"/>
                </a:cubicBezTo>
                <a:cubicBezTo>
                  <a:pt x="2471840" y="1785227"/>
                  <a:pt x="2477326" y="1786658"/>
                  <a:pt x="2478043" y="1790596"/>
                </a:cubicBezTo>
                <a:close/>
                <a:moveTo>
                  <a:pt x="2516693" y="1793936"/>
                </a:moveTo>
                <a:cubicBezTo>
                  <a:pt x="2519795" y="1792027"/>
                  <a:pt x="2524090" y="1793101"/>
                  <a:pt x="2525282" y="1796679"/>
                </a:cubicBezTo>
                <a:cubicBezTo>
                  <a:pt x="2530412" y="1811590"/>
                  <a:pt x="2508581" y="1822208"/>
                  <a:pt x="2497606" y="1826383"/>
                </a:cubicBezTo>
                <a:cubicBezTo>
                  <a:pt x="2493551" y="1827934"/>
                  <a:pt x="2489017" y="1821968"/>
                  <a:pt x="2491761" y="1818509"/>
                </a:cubicBezTo>
                <a:cubicBezTo>
                  <a:pt x="2498919" y="1809324"/>
                  <a:pt x="2506791" y="1800258"/>
                  <a:pt x="2516693" y="1793936"/>
                </a:cubicBezTo>
                <a:close/>
                <a:moveTo>
                  <a:pt x="2462355" y="1751305"/>
                </a:moveTo>
                <a:cubicBezTo>
                  <a:pt x="2446401" y="1748427"/>
                  <a:pt x="2429612" y="1748725"/>
                  <a:pt x="2409689" y="1753855"/>
                </a:cubicBezTo>
                <a:cubicBezTo>
                  <a:pt x="2410046" y="1754213"/>
                  <a:pt x="2383565" y="1763040"/>
                  <a:pt x="2377957" y="1763994"/>
                </a:cubicBezTo>
                <a:cubicBezTo>
                  <a:pt x="2379866" y="1765546"/>
                  <a:pt x="2383088" y="1773299"/>
                  <a:pt x="2386427" y="1782724"/>
                </a:cubicBezTo>
                <a:cubicBezTo>
                  <a:pt x="2389768" y="1787495"/>
                  <a:pt x="2391200" y="1793698"/>
                  <a:pt x="2392035" y="1800139"/>
                </a:cubicBezTo>
                <a:cubicBezTo>
                  <a:pt x="2396448" y="1814813"/>
                  <a:pt x="2399071" y="1826979"/>
                  <a:pt x="2395613" y="1821135"/>
                </a:cubicBezTo>
                <a:cubicBezTo>
                  <a:pt x="2399192" y="1830559"/>
                  <a:pt x="2386786" y="1837000"/>
                  <a:pt x="2381537" y="1828173"/>
                </a:cubicBezTo>
                <a:cubicBezTo>
                  <a:pt x="2376288" y="1819226"/>
                  <a:pt x="2372232" y="1808847"/>
                  <a:pt x="2369011" y="1798112"/>
                </a:cubicBezTo>
                <a:cubicBezTo>
                  <a:pt x="2364120" y="1790835"/>
                  <a:pt x="2358395" y="1788807"/>
                  <a:pt x="2351476" y="1800856"/>
                </a:cubicBezTo>
                <a:cubicBezTo>
                  <a:pt x="2339308" y="1821731"/>
                  <a:pt x="2354100" y="1876844"/>
                  <a:pt x="2356247" y="1900939"/>
                </a:cubicBezTo>
                <a:cubicBezTo>
                  <a:pt x="2356963" y="1908336"/>
                  <a:pt x="2345869" y="1908694"/>
                  <a:pt x="2344079" y="1902252"/>
                </a:cubicBezTo>
                <a:cubicBezTo>
                  <a:pt x="2340262" y="1888653"/>
                  <a:pt x="2330361" y="1850360"/>
                  <a:pt x="2330360" y="1819107"/>
                </a:cubicBezTo>
                <a:cubicBezTo>
                  <a:pt x="2314376" y="1793340"/>
                  <a:pt x="2280617" y="1757672"/>
                  <a:pt x="2271909" y="1796561"/>
                </a:cubicBezTo>
                <a:cubicBezTo>
                  <a:pt x="2270955" y="1800498"/>
                  <a:pt x="2267733" y="1803838"/>
                  <a:pt x="2263320" y="1803241"/>
                </a:cubicBezTo>
                <a:cubicBezTo>
                  <a:pt x="2236718" y="1799662"/>
                  <a:pt x="2202602" y="1807416"/>
                  <a:pt x="2185662" y="1828888"/>
                </a:cubicBezTo>
                <a:cubicBezTo>
                  <a:pt x="2167529" y="1851792"/>
                  <a:pt x="2172182" y="1878156"/>
                  <a:pt x="2172183" y="1903923"/>
                </a:cubicBezTo>
                <a:cubicBezTo>
                  <a:pt x="2172182" y="1917402"/>
                  <a:pt x="2178863" y="1914897"/>
                  <a:pt x="2173614" y="1926587"/>
                </a:cubicBezTo>
                <a:cubicBezTo>
                  <a:pt x="2172182" y="1929808"/>
                  <a:pt x="2168246" y="1932552"/>
                  <a:pt x="2164547" y="1931598"/>
                </a:cubicBezTo>
                <a:cubicBezTo>
                  <a:pt x="2140689" y="1925514"/>
                  <a:pt x="2078300" y="1872310"/>
                  <a:pt x="2099654" y="1927304"/>
                </a:cubicBezTo>
                <a:cubicBezTo>
                  <a:pt x="2107408" y="1947105"/>
                  <a:pt x="2113850" y="1965477"/>
                  <a:pt x="2119336" y="1983728"/>
                </a:cubicBezTo>
                <a:cubicBezTo>
                  <a:pt x="2119813" y="1984563"/>
                  <a:pt x="2120290" y="1985397"/>
                  <a:pt x="2120768" y="1986233"/>
                </a:cubicBezTo>
                <a:cubicBezTo>
                  <a:pt x="2121244" y="1987187"/>
                  <a:pt x="2121244" y="1988141"/>
                  <a:pt x="2121007" y="1988977"/>
                </a:cubicBezTo>
                <a:lnTo>
                  <a:pt x="2122930" y="1999597"/>
                </a:lnTo>
                <a:lnTo>
                  <a:pt x="2149041" y="2007345"/>
                </a:lnTo>
                <a:cubicBezTo>
                  <a:pt x="2151665" y="2008419"/>
                  <a:pt x="2153692" y="2009970"/>
                  <a:pt x="2156197" y="2011044"/>
                </a:cubicBezTo>
                <a:cubicBezTo>
                  <a:pt x="2155004" y="2009135"/>
                  <a:pt x="2153454" y="2007226"/>
                  <a:pt x="2152738" y="2005199"/>
                </a:cubicBezTo>
                <a:cubicBezTo>
                  <a:pt x="2146654" y="1989094"/>
                  <a:pt x="2153454" y="1977046"/>
                  <a:pt x="2168483" y="1969768"/>
                </a:cubicBezTo>
                <a:cubicBezTo>
                  <a:pt x="2192104" y="1958437"/>
                  <a:pt x="2219540" y="1973586"/>
                  <a:pt x="2240654" y="1989571"/>
                </a:cubicBezTo>
                <a:cubicBezTo>
                  <a:pt x="2234690" y="1980624"/>
                  <a:pt x="2230635" y="1970843"/>
                  <a:pt x="2233855" y="1960106"/>
                </a:cubicBezTo>
                <a:cubicBezTo>
                  <a:pt x="2248528" y="1910959"/>
                  <a:pt x="2310678" y="1928733"/>
                  <a:pt x="2348494" y="1947819"/>
                </a:cubicBezTo>
                <a:cubicBezTo>
                  <a:pt x="2348494" y="1946268"/>
                  <a:pt x="2348494" y="1944718"/>
                  <a:pt x="2348851" y="1941974"/>
                </a:cubicBezTo>
                <a:cubicBezTo>
                  <a:pt x="2349568" y="1936844"/>
                  <a:pt x="2352430" y="1931716"/>
                  <a:pt x="2358036" y="1930762"/>
                </a:cubicBezTo>
                <a:cubicBezTo>
                  <a:pt x="2373544" y="1928076"/>
                  <a:pt x="2386667" y="1931447"/>
                  <a:pt x="2399387" y="1936935"/>
                </a:cubicBezTo>
                <a:lnTo>
                  <a:pt x="2408861" y="1941528"/>
                </a:lnTo>
                <a:lnTo>
                  <a:pt x="2425555" y="1920980"/>
                </a:lnTo>
                <a:cubicBezTo>
                  <a:pt x="2451799" y="1895572"/>
                  <a:pt x="2485082" y="1875531"/>
                  <a:pt x="2511563" y="1850958"/>
                </a:cubicBezTo>
                <a:cubicBezTo>
                  <a:pt x="2514784" y="1847975"/>
                  <a:pt x="2557610" y="1806462"/>
                  <a:pt x="2556058" y="1798708"/>
                </a:cubicBezTo>
                <a:cubicBezTo>
                  <a:pt x="2553076" y="1783320"/>
                  <a:pt x="2521346" y="1772941"/>
                  <a:pt x="2510012" y="1767811"/>
                </a:cubicBezTo>
                <a:cubicBezTo>
                  <a:pt x="2493430" y="1760237"/>
                  <a:pt x="2478311" y="1754183"/>
                  <a:pt x="2462355" y="1751305"/>
                </a:cubicBezTo>
                <a:close/>
                <a:moveTo>
                  <a:pt x="2475286" y="1736932"/>
                </a:moveTo>
                <a:cubicBezTo>
                  <a:pt x="2510497" y="1747652"/>
                  <a:pt x="2539954" y="1771271"/>
                  <a:pt x="2575384" y="1783081"/>
                </a:cubicBezTo>
                <a:cubicBezTo>
                  <a:pt x="2581468" y="1785110"/>
                  <a:pt x="2583018" y="1791790"/>
                  <a:pt x="2579082" y="1796680"/>
                </a:cubicBezTo>
                <a:cubicBezTo>
                  <a:pt x="2560950" y="1819107"/>
                  <a:pt x="2547946" y="1841175"/>
                  <a:pt x="2527905" y="1860739"/>
                </a:cubicBezTo>
                <a:cubicBezTo>
                  <a:pt x="2499037" y="1889010"/>
                  <a:pt x="2463728" y="1912154"/>
                  <a:pt x="2434979" y="1940783"/>
                </a:cubicBezTo>
                <a:lnTo>
                  <a:pt x="2426250" y="1949959"/>
                </a:lnTo>
                <a:lnTo>
                  <a:pt x="2438319" y="1955812"/>
                </a:lnTo>
                <a:cubicBezTo>
                  <a:pt x="2449890" y="1960584"/>
                  <a:pt x="2457167" y="1965474"/>
                  <a:pt x="2468858" y="1963685"/>
                </a:cubicBezTo>
                <a:cubicBezTo>
                  <a:pt x="2475061" y="1962731"/>
                  <a:pt x="2481502" y="1950921"/>
                  <a:pt x="2489017" y="1951279"/>
                </a:cubicBezTo>
                <a:cubicBezTo>
                  <a:pt x="2512637" y="1952472"/>
                  <a:pt x="2525043" y="1962731"/>
                  <a:pt x="2540073" y="1980505"/>
                </a:cubicBezTo>
                <a:cubicBezTo>
                  <a:pt x="2552003" y="1994581"/>
                  <a:pt x="2561546" y="2008896"/>
                  <a:pt x="2571089" y="2022733"/>
                </a:cubicBezTo>
                <a:cubicBezTo>
                  <a:pt x="2572043" y="2020109"/>
                  <a:pt x="2574071" y="2017962"/>
                  <a:pt x="2577053" y="2017247"/>
                </a:cubicBezTo>
                <a:cubicBezTo>
                  <a:pt x="2590056" y="2014265"/>
                  <a:pt x="2604730" y="2013548"/>
                  <a:pt x="2617732" y="2016651"/>
                </a:cubicBezTo>
                <a:cubicBezTo>
                  <a:pt x="2620953" y="2017485"/>
                  <a:pt x="2622862" y="2018320"/>
                  <a:pt x="2625248" y="2019155"/>
                </a:cubicBezTo>
                <a:cubicBezTo>
                  <a:pt x="2625127" y="2015815"/>
                  <a:pt x="2626202" y="2012117"/>
                  <a:pt x="2629661" y="2010685"/>
                </a:cubicBezTo>
                <a:cubicBezTo>
                  <a:pt x="2647197" y="2003051"/>
                  <a:pt x="2659841" y="2001023"/>
                  <a:pt x="2678331" y="2007823"/>
                </a:cubicBezTo>
                <a:cubicBezTo>
                  <a:pt x="2693839" y="2013667"/>
                  <a:pt x="2702666" y="2023927"/>
                  <a:pt x="2708035" y="2033828"/>
                </a:cubicBezTo>
                <a:cubicBezTo>
                  <a:pt x="2707797" y="2031681"/>
                  <a:pt x="2707557" y="2030607"/>
                  <a:pt x="2707318" y="2028221"/>
                </a:cubicBezTo>
                <a:cubicBezTo>
                  <a:pt x="2706842" y="2023091"/>
                  <a:pt x="2709705" y="2018797"/>
                  <a:pt x="2714357" y="2016651"/>
                </a:cubicBezTo>
                <a:cubicBezTo>
                  <a:pt x="2743464" y="2002813"/>
                  <a:pt x="2770543" y="2026313"/>
                  <a:pt x="2793566" y="2057566"/>
                </a:cubicBezTo>
                <a:lnTo>
                  <a:pt x="2793566" y="2057448"/>
                </a:lnTo>
                <a:cubicBezTo>
                  <a:pt x="2868957" y="1973467"/>
                  <a:pt x="2901882" y="2080470"/>
                  <a:pt x="2943037" y="2142859"/>
                </a:cubicBezTo>
                <a:cubicBezTo>
                  <a:pt x="2956158" y="2125681"/>
                  <a:pt x="2980733" y="2131288"/>
                  <a:pt x="3007453" y="2148347"/>
                </a:cubicBezTo>
                <a:cubicBezTo>
                  <a:pt x="3073540" y="2190575"/>
                  <a:pt x="3100619" y="2278969"/>
                  <a:pt x="3125432" y="2349709"/>
                </a:cubicBezTo>
                <a:cubicBezTo>
                  <a:pt x="3164798" y="2461961"/>
                  <a:pt x="3211798" y="2567891"/>
                  <a:pt x="3273352" y="2670004"/>
                </a:cubicBezTo>
                <a:cubicBezTo>
                  <a:pt x="3288502" y="2695145"/>
                  <a:pt x="3305329" y="2717981"/>
                  <a:pt x="3323228" y="2739429"/>
                </a:cubicBezTo>
                <a:lnTo>
                  <a:pt x="3347271" y="2765516"/>
                </a:lnTo>
                <a:lnTo>
                  <a:pt x="3320948" y="2850290"/>
                </a:lnTo>
                <a:lnTo>
                  <a:pt x="3315604" y="2847022"/>
                </a:lnTo>
                <a:cubicBezTo>
                  <a:pt x="3298254" y="2835594"/>
                  <a:pt x="3281166" y="2823322"/>
                  <a:pt x="3264405" y="2809693"/>
                </a:cubicBezTo>
                <a:cubicBezTo>
                  <a:pt x="3188776" y="2748258"/>
                  <a:pt x="3101574" y="2696248"/>
                  <a:pt x="3011032" y="2659387"/>
                </a:cubicBezTo>
                <a:cubicBezTo>
                  <a:pt x="2917390" y="2621214"/>
                  <a:pt x="2812533" y="2625866"/>
                  <a:pt x="2715192" y="2601651"/>
                </a:cubicBezTo>
                <a:cubicBezTo>
                  <a:pt x="2650298" y="2585546"/>
                  <a:pt x="2588625" y="2568129"/>
                  <a:pt x="2523254" y="2554889"/>
                </a:cubicBezTo>
                <a:cubicBezTo>
                  <a:pt x="2442018" y="2538426"/>
                  <a:pt x="2366149" y="2492381"/>
                  <a:pt x="2288968" y="2464108"/>
                </a:cubicBezTo>
                <a:lnTo>
                  <a:pt x="2227099" y="2433676"/>
                </a:lnTo>
                <a:lnTo>
                  <a:pt x="2226637" y="2439218"/>
                </a:lnTo>
                <a:cubicBezTo>
                  <a:pt x="2226286" y="2448340"/>
                  <a:pt x="2226101" y="2458354"/>
                  <a:pt x="2225504" y="2469954"/>
                </a:cubicBezTo>
                <a:cubicBezTo>
                  <a:pt x="2224073" y="2496675"/>
                  <a:pt x="2213216" y="2521010"/>
                  <a:pt x="2208564" y="2547015"/>
                </a:cubicBezTo>
                <a:cubicBezTo>
                  <a:pt x="2198783" y="2601532"/>
                  <a:pt x="2210592" y="2651752"/>
                  <a:pt x="2225981" y="2703525"/>
                </a:cubicBezTo>
                <a:cubicBezTo>
                  <a:pt x="2241847" y="2756966"/>
                  <a:pt x="2265585" y="2809931"/>
                  <a:pt x="2290040" y="2860153"/>
                </a:cubicBezTo>
                <a:cubicBezTo>
                  <a:pt x="2316999" y="2915384"/>
                  <a:pt x="2339188" y="2965129"/>
                  <a:pt x="2393942" y="2997814"/>
                </a:cubicBezTo>
                <a:lnTo>
                  <a:pt x="2394194" y="2998014"/>
                </a:lnTo>
                <a:lnTo>
                  <a:pt x="2508489" y="3017548"/>
                </a:lnTo>
                <a:cubicBezTo>
                  <a:pt x="2603402" y="3028591"/>
                  <a:pt x="2698670" y="3034734"/>
                  <a:pt x="2793327" y="3036464"/>
                </a:cubicBezTo>
                <a:cubicBezTo>
                  <a:pt x="2884942" y="3038119"/>
                  <a:pt x="2978135" y="3037443"/>
                  <a:pt x="3071469" y="3033290"/>
                </a:cubicBezTo>
                <a:lnTo>
                  <a:pt x="3269421" y="3016237"/>
                </a:lnTo>
                <a:lnTo>
                  <a:pt x="3250316" y="3077766"/>
                </a:lnTo>
                <a:lnTo>
                  <a:pt x="3055528" y="3091458"/>
                </a:lnTo>
                <a:cubicBezTo>
                  <a:pt x="2908443" y="3096588"/>
                  <a:pt x="2760881" y="3093485"/>
                  <a:pt x="2614271" y="3080006"/>
                </a:cubicBezTo>
                <a:lnTo>
                  <a:pt x="2539647" y="3070381"/>
                </a:lnTo>
                <a:lnTo>
                  <a:pt x="2535660" y="3070940"/>
                </a:lnTo>
                <a:cubicBezTo>
                  <a:pt x="2472795" y="3087522"/>
                  <a:pt x="2408259" y="3101239"/>
                  <a:pt x="2349807" y="3128556"/>
                </a:cubicBezTo>
                <a:cubicBezTo>
                  <a:pt x="2273579" y="3164224"/>
                  <a:pt x="2198069" y="3200130"/>
                  <a:pt x="2123274" y="3240212"/>
                </a:cubicBezTo>
                <a:cubicBezTo>
                  <a:pt x="2047882" y="3280652"/>
                  <a:pt x="1987522" y="3346500"/>
                  <a:pt x="1916782" y="3394335"/>
                </a:cubicBezTo>
                <a:cubicBezTo>
                  <a:pt x="1880517" y="3418790"/>
                  <a:pt x="1841152" y="3443126"/>
                  <a:pt x="1807632" y="3471397"/>
                </a:cubicBezTo>
                <a:cubicBezTo>
                  <a:pt x="1781745" y="3493228"/>
                  <a:pt x="1763017" y="3519352"/>
                  <a:pt x="1734029" y="3538200"/>
                </a:cubicBezTo>
                <a:cubicBezTo>
                  <a:pt x="1697169" y="3562177"/>
                  <a:pt x="1654582" y="3579236"/>
                  <a:pt x="1616528" y="3600827"/>
                </a:cubicBezTo>
                <a:cubicBezTo>
                  <a:pt x="1586467" y="3617886"/>
                  <a:pt x="1534218" y="3629815"/>
                  <a:pt x="1500697" y="3628622"/>
                </a:cubicBezTo>
                <a:cubicBezTo>
                  <a:pt x="1483878" y="3627906"/>
                  <a:pt x="1475288" y="3625998"/>
                  <a:pt x="1465029" y="3613473"/>
                </a:cubicBezTo>
                <a:cubicBezTo>
                  <a:pt x="1462405" y="3610251"/>
                  <a:pt x="1464671" y="3606315"/>
                  <a:pt x="1463359" y="3603929"/>
                </a:cubicBezTo>
                <a:cubicBezTo>
                  <a:pt x="1464075" y="3599395"/>
                  <a:pt x="1465149" y="3594863"/>
                  <a:pt x="1466700" y="3590448"/>
                </a:cubicBezTo>
                <a:cubicBezTo>
                  <a:pt x="1462167" y="3583768"/>
                  <a:pt x="1456083" y="3579952"/>
                  <a:pt x="1448567" y="3578996"/>
                </a:cubicBezTo>
                <a:cubicBezTo>
                  <a:pt x="1436876" y="3551679"/>
                  <a:pt x="1440932" y="3533189"/>
                  <a:pt x="1463956" y="3502294"/>
                </a:cubicBezTo>
                <a:cubicBezTo>
                  <a:pt x="1469563" y="3494659"/>
                  <a:pt x="1476720" y="3488933"/>
                  <a:pt x="1484473" y="3483804"/>
                </a:cubicBezTo>
                <a:cubicBezTo>
                  <a:pt x="1475885" y="3481418"/>
                  <a:pt x="1467893" y="3477361"/>
                  <a:pt x="1463837" y="3470801"/>
                </a:cubicBezTo>
                <a:cubicBezTo>
                  <a:pt x="1459661" y="3464002"/>
                  <a:pt x="1460138" y="3456963"/>
                  <a:pt x="1463121" y="3449686"/>
                </a:cubicBezTo>
                <a:cubicBezTo>
                  <a:pt x="1466699" y="3441097"/>
                  <a:pt x="1469563" y="3443364"/>
                  <a:pt x="1473856" y="3435491"/>
                </a:cubicBezTo>
                <a:cubicBezTo>
                  <a:pt x="1475884" y="3431793"/>
                  <a:pt x="1476003" y="3427259"/>
                  <a:pt x="1478152" y="3423681"/>
                </a:cubicBezTo>
                <a:cubicBezTo>
                  <a:pt x="1481492" y="3418074"/>
                  <a:pt x="1486263" y="3414019"/>
                  <a:pt x="1491989" y="3411037"/>
                </a:cubicBezTo>
                <a:cubicBezTo>
                  <a:pt x="1479225" y="3409127"/>
                  <a:pt x="1467296" y="3404476"/>
                  <a:pt x="1465745" y="3391949"/>
                </a:cubicBezTo>
                <a:cubicBezTo>
                  <a:pt x="1465268" y="3388252"/>
                  <a:pt x="1466939" y="3384912"/>
                  <a:pt x="1466938" y="3381333"/>
                </a:cubicBezTo>
                <a:cubicBezTo>
                  <a:pt x="1466938" y="3374892"/>
                  <a:pt x="1464432" y="3370954"/>
                  <a:pt x="1462524" y="3365230"/>
                </a:cubicBezTo>
                <a:cubicBezTo>
                  <a:pt x="1460497" y="3359025"/>
                  <a:pt x="1458946" y="3354254"/>
                  <a:pt x="1461451" y="3347812"/>
                </a:cubicBezTo>
                <a:cubicBezTo>
                  <a:pt x="1466818" y="3333975"/>
                  <a:pt x="1486025" y="3330158"/>
                  <a:pt x="1500220" y="3326817"/>
                </a:cubicBezTo>
                <a:cubicBezTo>
                  <a:pt x="1489007" y="3322284"/>
                  <a:pt x="1480179" y="3313098"/>
                  <a:pt x="1480776" y="3299500"/>
                </a:cubicBezTo>
                <a:cubicBezTo>
                  <a:pt x="1481252" y="3287451"/>
                  <a:pt x="1489484" y="3278266"/>
                  <a:pt x="1500101" y="3273375"/>
                </a:cubicBezTo>
                <a:cubicBezTo>
                  <a:pt x="1489126" y="3267530"/>
                  <a:pt x="1483163" y="3259060"/>
                  <a:pt x="1483401" y="3243075"/>
                </a:cubicBezTo>
                <a:cubicBezTo>
                  <a:pt x="1483758" y="3221602"/>
                  <a:pt x="1501651" y="3177705"/>
                  <a:pt x="1521096" y="3166968"/>
                </a:cubicBezTo>
                <a:cubicBezTo>
                  <a:pt x="1537677" y="3157783"/>
                  <a:pt x="1559627" y="3157544"/>
                  <a:pt x="1581934" y="3160884"/>
                </a:cubicBezTo>
                <a:cubicBezTo>
                  <a:pt x="1570005" y="3145973"/>
                  <a:pt x="1566665" y="3124262"/>
                  <a:pt x="1580860" y="3107561"/>
                </a:cubicBezTo>
                <a:cubicBezTo>
                  <a:pt x="1588734" y="3098376"/>
                  <a:pt x="1604361" y="3095394"/>
                  <a:pt x="1619750" y="3094440"/>
                </a:cubicBezTo>
                <a:cubicBezTo>
                  <a:pt x="1613188" y="3090383"/>
                  <a:pt x="1607939" y="3085015"/>
                  <a:pt x="1602094" y="3073684"/>
                </a:cubicBezTo>
                <a:cubicBezTo>
                  <a:pt x="1600543" y="3070463"/>
                  <a:pt x="1600901" y="3067600"/>
                  <a:pt x="1603048" y="3064736"/>
                </a:cubicBezTo>
                <a:cubicBezTo>
                  <a:pt x="1617244" y="3045888"/>
                  <a:pt x="1644084" y="3044934"/>
                  <a:pt x="1661858" y="3030500"/>
                </a:cubicBezTo>
                <a:cubicBezTo>
                  <a:pt x="1688461" y="3009028"/>
                  <a:pt x="1718521" y="2993996"/>
                  <a:pt x="1749298" y="2975745"/>
                </a:cubicBezTo>
                <a:cubicBezTo>
                  <a:pt x="1784966" y="2954631"/>
                  <a:pt x="1822304" y="2964889"/>
                  <a:pt x="1863221" y="2968350"/>
                </a:cubicBezTo>
                <a:cubicBezTo>
                  <a:pt x="1909028" y="2972167"/>
                  <a:pt x="1953285" y="2979444"/>
                  <a:pt x="1998139" y="2988391"/>
                </a:cubicBezTo>
                <a:cubicBezTo>
                  <a:pt x="2048121" y="2998291"/>
                  <a:pt x="2097626" y="3010936"/>
                  <a:pt x="2148205" y="3017020"/>
                </a:cubicBezTo>
                <a:cubicBezTo>
                  <a:pt x="2175941" y="3020300"/>
                  <a:pt x="2204124" y="3021881"/>
                  <a:pt x="2232200" y="3023908"/>
                </a:cubicBezTo>
                <a:lnTo>
                  <a:pt x="2296463" y="3031288"/>
                </a:lnTo>
                <a:lnTo>
                  <a:pt x="2179936" y="3007179"/>
                </a:lnTo>
                <a:cubicBezTo>
                  <a:pt x="2037413" y="2971779"/>
                  <a:pt x="1897814" y="2924928"/>
                  <a:pt x="1763135" y="2865641"/>
                </a:cubicBezTo>
                <a:lnTo>
                  <a:pt x="1694893" y="2832748"/>
                </a:lnTo>
                <a:lnTo>
                  <a:pt x="1619540" y="2835654"/>
                </a:lnTo>
                <a:cubicBezTo>
                  <a:pt x="1594460" y="2836474"/>
                  <a:pt x="1569349" y="2836354"/>
                  <a:pt x="1543164" y="2832954"/>
                </a:cubicBezTo>
                <a:cubicBezTo>
                  <a:pt x="1484235" y="2825320"/>
                  <a:pt x="1422204" y="2826394"/>
                  <a:pt x="1363274" y="2836414"/>
                </a:cubicBezTo>
                <a:cubicBezTo>
                  <a:pt x="1302316" y="2846672"/>
                  <a:pt x="1249351" y="2882818"/>
                  <a:pt x="1191019" y="2901546"/>
                </a:cubicBezTo>
                <a:cubicBezTo>
                  <a:pt x="1152131" y="2914073"/>
                  <a:pt x="1114435" y="2924808"/>
                  <a:pt x="1076262" y="2939004"/>
                </a:cubicBezTo>
                <a:cubicBezTo>
                  <a:pt x="1028665" y="2956659"/>
                  <a:pt x="974507" y="2957136"/>
                  <a:pt x="925359" y="2967276"/>
                </a:cubicBezTo>
                <a:cubicBezTo>
                  <a:pt x="878836" y="2976819"/>
                  <a:pt x="834818" y="2974075"/>
                  <a:pt x="787699" y="2971809"/>
                </a:cubicBezTo>
                <a:cubicBezTo>
                  <a:pt x="703122" y="2967513"/>
                  <a:pt x="635722" y="2968946"/>
                  <a:pt x="560808" y="2923258"/>
                </a:cubicBezTo>
                <a:cubicBezTo>
                  <a:pt x="558065" y="2921587"/>
                  <a:pt x="556633" y="2918247"/>
                  <a:pt x="557468" y="2915146"/>
                </a:cubicBezTo>
                <a:cubicBezTo>
                  <a:pt x="564268" y="2888066"/>
                  <a:pt x="582042" y="2879717"/>
                  <a:pt x="597311" y="2856693"/>
                </a:cubicBezTo>
                <a:cubicBezTo>
                  <a:pt x="600055" y="2852638"/>
                  <a:pt x="596476" y="2843809"/>
                  <a:pt x="601487" y="2839993"/>
                </a:cubicBezTo>
                <a:cubicBezTo>
                  <a:pt x="611984" y="2832001"/>
                  <a:pt x="626537" y="2828422"/>
                  <a:pt x="641687" y="2827467"/>
                </a:cubicBezTo>
                <a:cubicBezTo>
                  <a:pt x="639539" y="2825200"/>
                  <a:pt x="638943" y="2821860"/>
                  <a:pt x="640137" y="2819117"/>
                </a:cubicBezTo>
                <a:cubicBezTo>
                  <a:pt x="645982" y="2806353"/>
                  <a:pt x="661847" y="2797883"/>
                  <a:pt x="672703" y="2789533"/>
                </a:cubicBezTo>
                <a:cubicBezTo>
                  <a:pt x="684035" y="2780824"/>
                  <a:pt x="691670" y="2777961"/>
                  <a:pt x="705865" y="2775337"/>
                </a:cubicBezTo>
                <a:cubicBezTo>
                  <a:pt x="707535" y="2775098"/>
                  <a:pt x="709086" y="2775219"/>
                  <a:pt x="710757" y="2774979"/>
                </a:cubicBezTo>
                <a:cubicBezTo>
                  <a:pt x="709563" y="2774383"/>
                  <a:pt x="708132" y="2773906"/>
                  <a:pt x="707058" y="2773071"/>
                </a:cubicBezTo>
                <a:cubicBezTo>
                  <a:pt x="698707" y="2766629"/>
                  <a:pt x="698350" y="2758160"/>
                  <a:pt x="703837" y="2749571"/>
                </a:cubicBezTo>
                <a:cubicBezTo>
                  <a:pt x="712545" y="2735971"/>
                  <a:pt x="731632" y="2735017"/>
                  <a:pt x="747736" y="2736569"/>
                </a:cubicBezTo>
                <a:cubicBezTo>
                  <a:pt x="741772" y="2733825"/>
                  <a:pt x="736523" y="2730126"/>
                  <a:pt x="734734" y="2723446"/>
                </a:cubicBezTo>
                <a:cubicBezTo>
                  <a:pt x="726503" y="2693145"/>
                  <a:pt x="764556" y="2682410"/>
                  <a:pt x="790322" y="2680143"/>
                </a:cubicBezTo>
                <a:cubicBezTo>
                  <a:pt x="789845" y="2679309"/>
                  <a:pt x="789368" y="2678593"/>
                  <a:pt x="788653" y="2677042"/>
                </a:cubicBezTo>
                <a:cubicBezTo>
                  <a:pt x="787340" y="2674179"/>
                  <a:pt x="787221" y="2670600"/>
                  <a:pt x="789845" y="2668334"/>
                </a:cubicBezTo>
                <a:cubicBezTo>
                  <a:pt x="804160" y="2655570"/>
                  <a:pt x="821338" y="2658433"/>
                  <a:pt x="839590" y="2655570"/>
                </a:cubicBezTo>
                <a:cubicBezTo>
                  <a:pt x="847105" y="2654377"/>
                  <a:pt x="852474" y="2654497"/>
                  <a:pt x="857960" y="2649844"/>
                </a:cubicBezTo>
                <a:cubicBezTo>
                  <a:pt x="860942" y="2647339"/>
                  <a:pt x="860465" y="2639107"/>
                  <a:pt x="864522" y="2636841"/>
                </a:cubicBezTo>
                <a:cubicBezTo>
                  <a:pt x="877166" y="2629922"/>
                  <a:pt x="886948" y="2631235"/>
                  <a:pt x="900427" y="2635648"/>
                </a:cubicBezTo>
                <a:cubicBezTo>
                  <a:pt x="911165" y="2639107"/>
                  <a:pt x="920708" y="2643402"/>
                  <a:pt x="930130" y="2647577"/>
                </a:cubicBezTo>
                <a:cubicBezTo>
                  <a:pt x="929774" y="2645908"/>
                  <a:pt x="930131" y="2644118"/>
                  <a:pt x="931443" y="2642805"/>
                </a:cubicBezTo>
                <a:cubicBezTo>
                  <a:pt x="937169" y="2637080"/>
                  <a:pt x="944566" y="2631950"/>
                  <a:pt x="952319" y="2629445"/>
                </a:cubicBezTo>
                <a:cubicBezTo>
                  <a:pt x="954109" y="2628730"/>
                  <a:pt x="955420" y="2628610"/>
                  <a:pt x="956972" y="2628253"/>
                </a:cubicBezTo>
                <a:cubicBezTo>
                  <a:pt x="955778" y="2626463"/>
                  <a:pt x="955182" y="2624315"/>
                  <a:pt x="956495" y="2622406"/>
                </a:cubicBezTo>
                <a:cubicBezTo>
                  <a:pt x="963175" y="2612744"/>
                  <a:pt x="969020" y="2607615"/>
                  <a:pt x="980830" y="2605229"/>
                </a:cubicBezTo>
                <a:cubicBezTo>
                  <a:pt x="990730" y="2603201"/>
                  <a:pt x="998604" y="2605706"/>
                  <a:pt x="1004568" y="2609166"/>
                </a:cubicBezTo>
                <a:cubicBezTo>
                  <a:pt x="1003734" y="2608212"/>
                  <a:pt x="1003256" y="2607735"/>
                  <a:pt x="1002421" y="2606541"/>
                </a:cubicBezTo>
                <a:cubicBezTo>
                  <a:pt x="1000512" y="2603917"/>
                  <a:pt x="1000632" y="2600815"/>
                  <a:pt x="1002302" y="2598191"/>
                </a:cubicBezTo>
                <a:cubicBezTo>
                  <a:pt x="1012919" y="2581610"/>
                  <a:pt x="1034629" y="2585069"/>
                  <a:pt x="1056579" y="2593897"/>
                </a:cubicBezTo>
                <a:cubicBezTo>
                  <a:pt x="1068747" y="2526020"/>
                  <a:pt x="1120280" y="2570993"/>
                  <a:pt x="1161674" y="2590199"/>
                </a:cubicBezTo>
                <a:cubicBezTo>
                  <a:pt x="1162867" y="2577076"/>
                  <a:pt x="1177539" y="2572067"/>
                  <a:pt x="1196864" y="2572305"/>
                </a:cubicBezTo>
                <a:cubicBezTo>
                  <a:pt x="1244819" y="2572902"/>
                  <a:pt x="1287287" y="2610121"/>
                  <a:pt x="1322955" y="2638869"/>
                </a:cubicBezTo>
                <a:cubicBezTo>
                  <a:pt x="1379617" y="2684438"/>
                  <a:pt x="1438070" y="2724281"/>
                  <a:pt x="1502845" y="2757564"/>
                </a:cubicBezTo>
                <a:cubicBezTo>
                  <a:pt x="1534695" y="2773906"/>
                  <a:pt x="1567113" y="2783300"/>
                  <a:pt x="1599901" y="2791129"/>
                </a:cubicBezTo>
                <a:lnTo>
                  <a:pt x="1625593" y="2797382"/>
                </a:lnTo>
                <a:lnTo>
                  <a:pt x="1544550" y="2752628"/>
                </a:lnTo>
                <a:cubicBezTo>
                  <a:pt x="1472454" y="2710773"/>
                  <a:pt x="1401864" y="2666188"/>
                  <a:pt x="1335002" y="2623243"/>
                </a:cubicBezTo>
                <a:cubicBezTo>
                  <a:pt x="1271003" y="2582207"/>
                  <a:pt x="1206228" y="2540277"/>
                  <a:pt x="1143541" y="2495602"/>
                </a:cubicBezTo>
                <a:lnTo>
                  <a:pt x="1010160" y="2388185"/>
                </a:lnTo>
                <a:lnTo>
                  <a:pt x="1010294" y="2390701"/>
                </a:lnTo>
                <a:cubicBezTo>
                  <a:pt x="1008714" y="2393400"/>
                  <a:pt x="1005643" y="2395279"/>
                  <a:pt x="1001825" y="2394681"/>
                </a:cubicBezTo>
                <a:cubicBezTo>
                  <a:pt x="940628" y="2385257"/>
                  <a:pt x="881341" y="2366768"/>
                  <a:pt x="819310" y="2359490"/>
                </a:cubicBezTo>
                <a:cubicBezTo>
                  <a:pt x="752985" y="2351618"/>
                  <a:pt x="686301" y="2342075"/>
                  <a:pt x="620215" y="2332650"/>
                </a:cubicBezTo>
                <a:cubicBezTo>
                  <a:pt x="556752" y="2323703"/>
                  <a:pt x="496511" y="2304260"/>
                  <a:pt x="434837" y="2287559"/>
                </a:cubicBezTo>
                <a:cubicBezTo>
                  <a:pt x="375550" y="2271574"/>
                  <a:pt x="336781" y="2253323"/>
                  <a:pt x="284889" y="2222426"/>
                </a:cubicBezTo>
                <a:cubicBezTo>
                  <a:pt x="256976" y="2205725"/>
                  <a:pt x="227869" y="2191052"/>
                  <a:pt x="199716" y="2174710"/>
                </a:cubicBezTo>
                <a:cubicBezTo>
                  <a:pt x="177886" y="2161947"/>
                  <a:pt x="154147" y="2150852"/>
                  <a:pt x="132675" y="2137968"/>
                </a:cubicBezTo>
                <a:cubicBezTo>
                  <a:pt x="128976" y="2135822"/>
                  <a:pt x="115974" y="2134986"/>
                  <a:pt x="113230" y="2129380"/>
                </a:cubicBezTo>
                <a:cubicBezTo>
                  <a:pt x="105715" y="2114110"/>
                  <a:pt x="109294" y="2091327"/>
                  <a:pt x="120985" y="2079398"/>
                </a:cubicBezTo>
                <a:cubicBezTo>
                  <a:pt x="122893" y="2077369"/>
                  <a:pt x="144485" y="2071643"/>
                  <a:pt x="143412" y="2072120"/>
                </a:cubicBezTo>
                <a:cubicBezTo>
                  <a:pt x="162855" y="2062697"/>
                  <a:pt x="149971" y="2062935"/>
                  <a:pt x="169893" y="2052556"/>
                </a:cubicBezTo>
                <a:cubicBezTo>
                  <a:pt x="175261" y="2049694"/>
                  <a:pt x="179795" y="2043849"/>
                  <a:pt x="186236" y="2041940"/>
                </a:cubicBezTo>
                <a:cubicBezTo>
                  <a:pt x="178363" y="2044207"/>
                  <a:pt x="215940" y="2040986"/>
                  <a:pt x="216297" y="2040986"/>
                </a:cubicBezTo>
                <a:cubicBezTo>
                  <a:pt x="242661" y="2045280"/>
                  <a:pt x="236100" y="2053392"/>
                  <a:pt x="228703" y="2032516"/>
                </a:cubicBezTo>
                <a:cubicBezTo>
                  <a:pt x="227988" y="2030369"/>
                  <a:pt x="228107" y="2027506"/>
                  <a:pt x="229778" y="2025836"/>
                </a:cubicBezTo>
                <a:cubicBezTo>
                  <a:pt x="247194" y="2009016"/>
                  <a:pt x="273438" y="2019991"/>
                  <a:pt x="295506" y="2030728"/>
                </a:cubicBezTo>
                <a:cubicBezTo>
                  <a:pt x="291332" y="2025358"/>
                  <a:pt x="287633" y="2019872"/>
                  <a:pt x="285844" y="2014265"/>
                </a:cubicBezTo>
                <a:cubicBezTo>
                  <a:pt x="284770" y="2011164"/>
                  <a:pt x="285129" y="2008420"/>
                  <a:pt x="287633" y="2006034"/>
                </a:cubicBezTo>
                <a:cubicBezTo>
                  <a:pt x="295864" y="1997922"/>
                  <a:pt x="304215" y="1991838"/>
                  <a:pt x="311968" y="1983249"/>
                </a:cubicBezTo>
                <a:cubicBezTo>
                  <a:pt x="314592" y="1980267"/>
                  <a:pt x="316501" y="1976569"/>
                  <a:pt x="320795" y="1975496"/>
                </a:cubicBezTo>
                <a:cubicBezTo>
                  <a:pt x="330339" y="1972991"/>
                  <a:pt x="346562" y="1981340"/>
                  <a:pt x="356582" y="1983368"/>
                </a:cubicBezTo>
                <a:cubicBezTo>
                  <a:pt x="379367" y="1988021"/>
                  <a:pt x="392251" y="1996610"/>
                  <a:pt x="409547" y="2011164"/>
                </a:cubicBezTo>
                <a:cubicBezTo>
                  <a:pt x="418972" y="2019155"/>
                  <a:pt x="431497" y="2023450"/>
                  <a:pt x="441040" y="2030607"/>
                </a:cubicBezTo>
                <a:cubicBezTo>
                  <a:pt x="441040" y="2023450"/>
                  <a:pt x="444142" y="2016890"/>
                  <a:pt x="442830" y="2008658"/>
                </a:cubicBezTo>
                <a:cubicBezTo>
                  <a:pt x="442352" y="2005557"/>
                  <a:pt x="443188" y="2002098"/>
                  <a:pt x="446289" y="2000546"/>
                </a:cubicBezTo>
                <a:cubicBezTo>
                  <a:pt x="465137" y="1991123"/>
                  <a:pt x="491262" y="2013429"/>
                  <a:pt x="504742" y="2023570"/>
                </a:cubicBezTo>
                <a:cubicBezTo>
                  <a:pt x="506888" y="2025120"/>
                  <a:pt x="509036" y="2026790"/>
                  <a:pt x="511183" y="2028461"/>
                </a:cubicBezTo>
                <a:cubicBezTo>
                  <a:pt x="509872" y="2023570"/>
                  <a:pt x="509395" y="2018917"/>
                  <a:pt x="509871" y="2014623"/>
                </a:cubicBezTo>
                <a:cubicBezTo>
                  <a:pt x="516194" y="1959868"/>
                  <a:pt x="596118" y="2008897"/>
                  <a:pt x="618067" y="2020587"/>
                </a:cubicBezTo>
                <a:cubicBezTo>
                  <a:pt x="655167" y="2040271"/>
                  <a:pt x="671032" y="2072360"/>
                  <a:pt x="696561" y="2103733"/>
                </a:cubicBezTo>
                <a:cubicBezTo>
                  <a:pt x="725191" y="2138923"/>
                  <a:pt x="760142" y="2169582"/>
                  <a:pt x="794975" y="2198449"/>
                </a:cubicBezTo>
                <a:cubicBezTo>
                  <a:pt x="828734" y="2226423"/>
                  <a:pt x="863716" y="2258511"/>
                  <a:pt x="899638" y="2289229"/>
                </a:cubicBezTo>
                <a:lnTo>
                  <a:pt x="926528" y="2311096"/>
                </a:lnTo>
                <a:lnTo>
                  <a:pt x="876211" y="2257707"/>
                </a:lnTo>
                <a:cubicBezTo>
                  <a:pt x="848089" y="2225111"/>
                  <a:pt x="820681" y="2191770"/>
                  <a:pt x="792112" y="2159442"/>
                </a:cubicBezTo>
                <a:lnTo>
                  <a:pt x="681451" y="2022780"/>
                </a:lnTo>
                <a:lnTo>
                  <a:pt x="674939" y="2020751"/>
                </a:lnTo>
                <a:cubicBezTo>
                  <a:pt x="669839" y="2016681"/>
                  <a:pt x="665307" y="2011044"/>
                  <a:pt x="661251" y="2006034"/>
                </a:cubicBezTo>
                <a:cubicBezTo>
                  <a:pt x="631546" y="1969173"/>
                  <a:pt x="587768" y="1944242"/>
                  <a:pt x="549475" y="1917521"/>
                </a:cubicBezTo>
                <a:cubicBezTo>
                  <a:pt x="505457" y="1886862"/>
                  <a:pt x="461081" y="1856445"/>
                  <a:pt x="413365" y="1831751"/>
                </a:cubicBezTo>
                <a:cubicBezTo>
                  <a:pt x="344773" y="1796322"/>
                  <a:pt x="273079" y="1767693"/>
                  <a:pt x="208662" y="1724748"/>
                </a:cubicBezTo>
                <a:cubicBezTo>
                  <a:pt x="175738" y="1702798"/>
                  <a:pt x="140428" y="1683235"/>
                  <a:pt x="110367" y="1657587"/>
                </a:cubicBezTo>
                <a:cubicBezTo>
                  <a:pt x="82454" y="1633610"/>
                  <a:pt x="43923" y="1613211"/>
                  <a:pt x="19468" y="1586728"/>
                </a:cubicBezTo>
                <a:cubicBezTo>
                  <a:pt x="8494" y="1574919"/>
                  <a:pt x="-4748" y="1555355"/>
                  <a:pt x="1693" y="1537701"/>
                </a:cubicBezTo>
                <a:cubicBezTo>
                  <a:pt x="6227" y="1525294"/>
                  <a:pt x="18633" y="1522192"/>
                  <a:pt x="22330" y="1509548"/>
                </a:cubicBezTo>
                <a:cubicBezTo>
                  <a:pt x="23405" y="1505850"/>
                  <a:pt x="27102" y="1503225"/>
                  <a:pt x="31039" y="1504179"/>
                </a:cubicBezTo>
                <a:cubicBezTo>
                  <a:pt x="40583" y="1506327"/>
                  <a:pt x="52511" y="1509309"/>
                  <a:pt x="64441" y="1513484"/>
                </a:cubicBezTo>
                <a:cubicBezTo>
                  <a:pt x="62532" y="1511218"/>
                  <a:pt x="60861" y="1508473"/>
                  <a:pt x="59788" y="1505014"/>
                </a:cubicBezTo>
                <a:cubicBezTo>
                  <a:pt x="55016" y="1489268"/>
                  <a:pt x="66827" y="1484496"/>
                  <a:pt x="69450" y="1470659"/>
                </a:cubicBezTo>
                <a:cubicBezTo>
                  <a:pt x="70048" y="1467200"/>
                  <a:pt x="72553" y="1465410"/>
                  <a:pt x="75892" y="1465410"/>
                </a:cubicBezTo>
                <a:cubicBezTo>
                  <a:pt x="107385" y="1464814"/>
                  <a:pt x="117047" y="1444177"/>
                  <a:pt x="144246" y="1465291"/>
                </a:cubicBezTo>
                <a:cubicBezTo>
                  <a:pt x="147109" y="1467438"/>
                  <a:pt x="149375" y="1470062"/>
                  <a:pt x="151999" y="1472448"/>
                </a:cubicBezTo>
                <a:cubicBezTo>
                  <a:pt x="141024" y="1444296"/>
                  <a:pt x="148063" y="1405406"/>
                  <a:pt x="170012" y="1388349"/>
                </a:cubicBezTo>
                <a:cubicBezTo>
                  <a:pt x="172875" y="1386082"/>
                  <a:pt x="176455" y="1386559"/>
                  <a:pt x="179318" y="1388349"/>
                </a:cubicBezTo>
                <a:cubicBezTo>
                  <a:pt x="198165" y="1400158"/>
                  <a:pt x="209021" y="1391331"/>
                  <a:pt x="229539" y="1395029"/>
                </a:cubicBezTo>
                <a:cubicBezTo>
                  <a:pt x="241826" y="1397176"/>
                  <a:pt x="253516" y="1410776"/>
                  <a:pt x="264490" y="1412326"/>
                </a:cubicBezTo>
                <a:cubicBezTo>
                  <a:pt x="281907" y="1414712"/>
                  <a:pt x="286440" y="1401232"/>
                  <a:pt x="298727" y="1399443"/>
                </a:cubicBezTo>
                <a:cubicBezTo>
                  <a:pt x="348829" y="1392285"/>
                  <a:pt x="378294" y="1420796"/>
                  <a:pt x="405253" y="1458492"/>
                </a:cubicBezTo>
                <a:cubicBezTo>
                  <a:pt x="452850" y="1525174"/>
                  <a:pt x="490069" y="1598180"/>
                  <a:pt x="525737" y="1671663"/>
                </a:cubicBezTo>
                <a:cubicBezTo>
                  <a:pt x="535280" y="1691347"/>
                  <a:pt x="545061" y="1710790"/>
                  <a:pt x="554724" y="1730354"/>
                </a:cubicBezTo>
                <a:cubicBezTo>
                  <a:pt x="544346" y="1687648"/>
                  <a:pt x="534803" y="1644942"/>
                  <a:pt x="528480" y="1600924"/>
                </a:cubicBezTo>
                <a:cubicBezTo>
                  <a:pt x="524425" y="1572294"/>
                  <a:pt x="522874" y="1549509"/>
                  <a:pt x="535399" y="1522908"/>
                </a:cubicBezTo>
                <a:cubicBezTo>
                  <a:pt x="548164" y="1495829"/>
                  <a:pt x="552218" y="1503702"/>
                  <a:pt x="564744" y="1489864"/>
                </a:cubicBezTo>
                <a:cubicBezTo>
                  <a:pt x="567965" y="1486405"/>
                  <a:pt x="579058" y="1469823"/>
                  <a:pt x="588602" y="1463263"/>
                </a:cubicBezTo>
                <a:cubicBezTo>
                  <a:pt x="608286" y="1449664"/>
                  <a:pt x="623197" y="1466364"/>
                  <a:pt x="639539" y="1459923"/>
                </a:cubicBezTo>
                <a:cubicBezTo>
                  <a:pt x="640494" y="1459446"/>
                  <a:pt x="641448" y="1459565"/>
                  <a:pt x="642402" y="1459803"/>
                </a:cubicBezTo>
                <a:cubicBezTo>
                  <a:pt x="652303" y="1456463"/>
                  <a:pt x="663159" y="1459088"/>
                  <a:pt x="673418" y="1458253"/>
                </a:cubicBezTo>
                <a:cubicBezTo>
                  <a:pt x="680933" y="1457656"/>
                  <a:pt x="685347" y="1460042"/>
                  <a:pt x="690358" y="1464814"/>
                </a:cubicBezTo>
                <a:cubicBezTo>
                  <a:pt x="698111" y="1459923"/>
                  <a:pt x="706819" y="1456702"/>
                  <a:pt x="717675" y="1456702"/>
                </a:cubicBezTo>
                <a:cubicBezTo>
                  <a:pt x="727456" y="1456583"/>
                  <a:pt x="736999" y="1461115"/>
                  <a:pt x="745469" y="1465768"/>
                </a:cubicBezTo>
                <a:cubicBezTo>
                  <a:pt x="759188" y="1473284"/>
                  <a:pt x="743680" y="1476743"/>
                  <a:pt x="767181" y="1477697"/>
                </a:cubicBezTo>
                <a:cubicBezTo>
                  <a:pt x="769566" y="1477816"/>
                  <a:pt x="771594" y="1475072"/>
                  <a:pt x="774099" y="1475670"/>
                </a:cubicBezTo>
                <a:cubicBezTo>
                  <a:pt x="783642" y="1477935"/>
                  <a:pt x="789130" y="1481514"/>
                  <a:pt x="789249" y="1489507"/>
                </a:cubicBezTo>
                <a:cubicBezTo>
                  <a:pt x="791754" y="1488553"/>
                  <a:pt x="794258" y="1487599"/>
                  <a:pt x="796883" y="1486644"/>
                </a:cubicBezTo>
                <a:cubicBezTo>
                  <a:pt x="822888" y="1477339"/>
                  <a:pt x="847701" y="1487359"/>
                  <a:pt x="872513" y="1499050"/>
                </a:cubicBezTo>
                <a:cubicBezTo>
                  <a:pt x="880506" y="1502748"/>
                  <a:pt x="885039" y="1506685"/>
                  <a:pt x="886709" y="1511814"/>
                </a:cubicBezTo>
                <a:cubicBezTo>
                  <a:pt x="893747" y="1511098"/>
                  <a:pt x="900786" y="1510859"/>
                  <a:pt x="907346" y="1511814"/>
                </a:cubicBezTo>
                <a:cubicBezTo>
                  <a:pt x="948382" y="1517540"/>
                  <a:pt x="942060" y="1545215"/>
                  <a:pt x="963771" y="1570147"/>
                </a:cubicBezTo>
                <a:cubicBezTo>
                  <a:pt x="967708" y="1574680"/>
                  <a:pt x="964128" y="1582434"/>
                  <a:pt x="958998" y="1583985"/>
                </a:cubicBezTo>
                <a:cubicBezTo>
                  <a:pt x="921065" y="1595079"/>
                  <a:pt x="878716" y="1577424"/>
                  <a:pt x="838993" y="1586728"/>
                </a:cubicBezTo>
                <a:cubicBezTo>
                  <a:pt x="779706" y="1600566"/>
                  <a:pt x="737597" y="1657587"/>
                  <a:pt x="718987" y="1713296"/>
                </a:cubicBezTo>
                <a:cubicBezTo>
                  <a:pt x="713739" y="1729161"/>
                  <a:pt x="708727" y="1741686"/>
                  <a:pt x="701212" y="1756360"/>
                </a:cubicBezTo>
                <a:cubicBezTo>
                  <a:pt x="677951" y="1801450"/>
                  <a:pt x="669004" y="1835927"/>
                  <a:pt x="669601" y="1887221"/>
                </a:cubicBezTo>
                <a:cubicBezTo>
                  <a:pt x="669959" y="1914538"/>
                  <a:pt x="669004" y="1944361"/>
                  <a:pt x="675088" y="1971082"/>
                </a:cubicBezTo>
                <a:lnTo>
                  <a:pt x="679438" y="1982241"/>
                </a:lnTo>
                <a:lnTo>
                  <a:pt x="874362" y="2193694"/>
                </a:lnTo>
                <a:lnTo>
                  <a:pt x="898707" y="2215867"/>
                </a:lnTo>
                <a:lnTo>
                  <a:pt x="874303" y="2184493"/>
                </a:lnTo>
                <a:cubicBezTo>
                  <a:pt x="850445" y="2157413"/>
                  <a:pt x="828853" y="2136299"/>
                  <a:pt x="815851" y="2101466"/>
                </a:cubicBezTo>
                <a:cubicBezTo>
                  <a:pt x="809052" y="2083095"/>
                  <a:pt x="805473" y="2063531"/>
                  <a:pt x="800105" y="2044684"/>
                </a:cubicBezTo>
                <a:cubicBezTo>
                  <a:pt x="794020" y="2023569"/>
                  <a:pt x="771475" y="1993269"/>
                  <a:pt x="771714" y="1971201"/>
                </a:cubicBezTo>
                <a:cubicBezTo>
                  <a:pt x="771952" y="1947223"/>
                  <a:pt x="793902" y="1944480"/>
                  <a:pt x="791993" y="1920145"/>
                </a:cubicBezTo>
                <a:cubicBezTo>
                  <a:pt x="788892" y="1882210"/>
                  <a:pt x="773742" y="1872070"/>
                  <a:pt x="796765" y="1836999"/>
                </a:cubicBezTo>
                <a:cubicBezTo>
                  <a:pt x="804518" y="1825190"/>
                  <a:pt x="816924" y="1807773"/>
                  <a:pt x="831716" y="1803120"/>
                </a:cubicBezTo>
                <a:cubicBezTo>
                  <a:pt x="843408" y="1799423"/>
                  <a:pt x="857364" y="1810517"/>
                  <a:pt x="867026" y="1803836"/>
                </a:cubicBezTo>
                <a:cubicBezTo>
                  <a:pt x="891005" y="1787136"/>
                  <a:pt x="878956" y="1731666"/>
                  <a:pt x="903888" y="1710313"/>
                </a:cubicBezTo>
                <a:cubicBezTo>
                  <a:pt x="914863" y="1701007"/>
                  <a:pt x="939436" y="1698026"/>
                  <a:pt x="952797" y="1697310"/>
                </a:cubicBezTo>
                <a:cubicBezTo>
                  <a:pt x="955421" y="1697190"/>
                  <a:pt x="958522" y="1697907"/>
                  <a:pt x="959954" y="1700292"/>
                </a:cubicBezTo>
                <a:cubicBezTo>
                  <a:pt x="961146" y="1702201"/>
                  <a:pt x="961981" y="1703751"/>
                  <a:pt x="962817" y="1705422"/>
                </a:cubicBezTo>
                <a:cubicBezTo>
                  <a:pt x="964010" y="1702678"/>
                  <a:pt x="965322" y="1699934"/>
                  <a:pt x="966515" y="1696952"/>
                </a:cubicBezTo>
                <a:cubicBezTo>
                  <a:pt x="982143" y="1659972"/>
                  <a:pt x="996457" y="1637784"/>
                  <a:pt x="1029859" y="1618698"/>
                </a:cubicBezTo>
                <a:cubicBezTo>
                  <a:pt x="1035107" y="1615716"/>
                  <a:pt x="1043338" y="1618698"/>
                  <a:pt x="1042026" y="1625855"/>
                </a:cubicBezTo>
                <a:cubicBezTo>
                  <a:pt x="1039521" y="1639216"/>
                  <a:pt x="1042980" y="1645538"/>
                  <a:pt x="1046439" y="1652099"/>
                </a:cubicBezTo>
                <a:cubicBezTo>
                  <a:pt x="1050377" y="1643987"/>
                  <a:pt x="1053955" y="1635876"/>
                  <a:pt x="1058726" y="1628241"/>
                </a:cubicBezTo>
                <a:cubicBezTo>
                  <a:pt x="1076619" y="1599372"/>
                  <a:pt x="1102148" y="1566091"/>
                  <a:pt x="1139606" y="1569311"/>
                </a:cubicBezTo>
                <a:cubicBezTo>
                  <a:pt x="1144376" y="1569788"/>
                  <a:pt x="1148432" y="1573605"/>
                  <a:pt x="1148193" y="1578616"/>
                </a:cubicBezTo>
                <a:cubicBezTo>
                  <a:pt x="1147717" y="1586966"/>
                  <a:pt x="1148314" y="1595198"/>
                  <a:pt x="1148791" y="1603429"/>
                </a:cubicBezTo>
                <a:cubicBezTo>
                  <a:pt x="1160481" y="1588756"/>
                  <a:pt x="1173484" y="1574918"/>
                  <a:pt x="1186606" y="1562035"/>
                </a:cubicBezTo>
                <a:cubicBezTo>
                  <a:pt x="1223466" y="1526009"/>
                  <a:pt x="1271540" y="1521953"/>
                  <a:pt x="1320569" y="1509070"/>
                </a:cubicBezTo>
                <a:cubicBezTo>
                  <a:pt x="1326176" y="1507519"/>
                  <a:pt x="1333333" y="1512291"/>
                  <a:pt x="1331305" y="1518732"/>
                </a:cubicBezTo>
                <a:cubicBezTo>
                  <a:pt x="1321881" y="1549509"/>
                  <a:pt x="1324028" y="1583269"/>
                  <a:pt x="1309236" y="1612614"/>
                </a:cubicBezTo>
                <a:cubicBezTo>
                  <a:pt x="1295876" y="1638977"/>
                  <a:pt x="1272614" y="1664982"/>
                  <a:pt x="1255913" y="1689676"/>
                </a:cubicBezTo>
                <a:cubicBezTo>
                  <a:pt x="1218098" y="1745742"/>
                  <a:pt x="1163344" y="1786182"/>
                  <a:pt x="1120280" y="1836999"/>
                </a:cubicBezTo>
                <a:cubicBezTo>
                  <a:pt x="1090100" y="1872667"/>
                  <a:pt x="1077335" y="1918116"/>
                  <a:pt x="1054313" y="1957720"/>
                </a:cubicBezTo>
                <a:cubicBezTo>
                  <a:pt x="1027711" y="2003648"/>
                  <a:pt x="977013" y="2027506"/>
                  <a:pt x="956495" y="2078681"/>
                </a:cubicBezTo>
                <a:cubicBezTo>
                  <a:pt x="935977" y="2129857"/>
                  <a:pt x="954824" y="2186281"/>
                  <a:pt x="970451" y="2236264"/>
                </a:cubicBezTo>
                <a:cubicBezTo>
                  <a:pt x="975223" y="2251772"/>
                  <a:pt x="985602" y="2269784"/>
                  <a:pt x="984766" y="2286485"/>
                </a:cubicBezTo>
                <a:lnTo>
                  <a:pt x="983618" y="2293208"/>
                </a:lnTo>
                <a:lnTo>
                  <a:pt x="1126721" y="2423551"/>
                </a:lnTo>
                <a:cubicBezTo>
                  <a:pt x="1212552" y="2493693"/>
                  <a:pt x="1304644" y="2555038"/>
                  <a:pt x="1399628" y="2611820"/>
                </a:cubicBezTo>
                <a:lnTo>
                  <a:pt x="1535247" y="2686994"/>
                </a:lnTo>
                <a:lnTo>
                  <a:pt x="1469085" y="2616920"/>
                </a:lnTo>
                <a:cubicBezTo>
                  <a:pt x="1419698" y="2565268"/>
                  <a:pt x="1377470" y="2512184"/>
                  <a:pt x="1330350" y="2458622"/>
                </a:cubicBezTo>
                <a:cubicBezTo>
                  <a:pt x="1287764" y="2410190"/>
                  <a:pt x="1250187" y="2360684"/>
                  <a:pt x="1236708" y="2296388"/>
                </a:cubicBezTo>
                <a:cubicBezTo>
                  <a:pt x="1229550" y="2262270"/>
                  <a:pt x="1228477" y="2208232"/>
                  <a:pt x="1265218" y="2193559"/>
                </a:cubicBezTo>
                <a:cubicBezTo>
                  <a:pt x="1263189" y="2185447"/>
                  <a:pt x="1262474" y="2177216"/>
                  <a:pt x="1266411" y="2168985"/>
                </a:cubicBezTo>
                <a:cubicBezTo>
                  <a:pt x="1270824" y="2159919"/>
                  <a:pt x="1278221" y="2157056"/>
                  <a:pt x="1286809" y="2156101"/>
                </a:cubicBezTo>
                <a:cubicBezTo>
                  <a:pt x="1280726" y="2138208"/>
                  <a:pt x="1278459" y="2118883"/>
                  <a:pt x="1296949" y="2107550"/>
                </a:cubicBezTo>
                <a:cubicBezTo>
                  <a:pt x="1309474" y="2099795"/>
                  <a:pt x="1316154" y="2106238"/>
                  <a:pt x="1324266" y="2091207"/>
                </a:cubicBezTo>
                <a:cubicBezTo>
                  <a:pt x="1328084" y="2084170"/>
                  <a:pt x="1326891" y="2076654"/>
                  <a:pt x="1334645" y="2072240"/>
                </a:cubicBezTo>
                <a:cubicBezTo>
                  <a:pt x="1337149" y="2070809"/>
                  <a:pt x="1340012" y="2070213"/>
                  <a:pt x="1342756" y="2070213"/>
                </a:cubicBezTo>
                <a:cubicBezTo>
                  <a:pt x="1341921" y="2068303"/>
                  <a:pt x="1340848" y="2066394"/>
                  <a:pt x="1340133" y="2064367"/>
                </a:cubicBezTo>
                <a:cubicBezTo>
                  <a:pt x="1335718" y="2051841"/>
                  <a:pt x="1330112" y="2023927"/>
                  <a:pt x="1350391" y="2023451"/>
                </a:cubicBezTo>
                <a:cubicBezTo>
                  <a:pt x="1350987" y="2023451"/>
                  <a:pt x="1351584" y="2023570"/>
                  <a:pt x="1352181" y="2023689"/>
                </a:cubicBezTo>
                <a:cubicBezTo>
                  <a:pt x="1351823" y="2022973"/>
                  <a:pt x="1351464" y="2022377"/>
                  <a:pt x="1351107" y="2021661"/>
                </a:cubicBezTo>
                <a:cubicBezTo>
                  <a:pt x="1339058" y="1997207"/>
                  <a:pt x="1349795" y="1987544"/>
                  <a:pt x="1360888" y="1964640"/>
                </a:cubicBezTo>
                <a:cubicBezTo>
                  <a:pt x="1368046" y="1949610"/>
                  <a:pt x="1374726" y="1932193"/>
                  <a:pt x="1394648" y="1936487"/>
                </a:cubicBezTo>
                <a:cubicBezTo>
                  <a:pt x="1399301" y="1937442"/>
                  <a:pt x="1403475" y="1939948"/>
                  <a:pt x="1407292" y="1943049"/>
                </a:cubicBezTo>
                <a:cubicBezTo>
                  <a:pt x="1407173" y="1941021"/>
                  <a:pt x="1406935" y="1939112"/>
                  <a:pt x="1407054" y="1937083"/>
                </a:cubicBezTo>
                <a:cubicBezTo>
                  <a:pt x="1407769" y="1928138"/>
                  <a:pt x="1410752" y="1908455"/>
                  <a:pt x="1419461" y="1904040"/>
                </a:cubicBezTo>
                <a:cubicBezTo>
                  <a:pt x="1428168" y="1899627"/>
                  <a:pt x="1445227" y="1909766"/>
                  <a:pt x="1457634" y="1918714"/>
                </a:cubicBezTo>
                <a:cubicBezTo>
                  <a:pt x="1448449" y="1892232"/>
                  <a:pt x="1446300" y="1864079"/>
                  <a:pt x="1463837" y="1829365"/>
                </a:cubicBezTo>
                <a:cubicBezTo>
                  <a:pt x="1481491" y="1794293"/>
                  <a:pt x="1497953" y="1799661"/>
                  <a:pt x="1514057" y="1815646"/>
                </a:cubicBezTo>
                <a:cubicBezTo>
                  <a:pt x="1513461" y="1808847"/>
                  <a:pt x="1514057" y="1802048"/>
                  <a:pt x="1516443" y="1795247"/>
                </a:cubicBezTo>
                <a:cubicBezTo>
                  <a:pt x="1518114" y="1790715"/>
                  <a:pt x="1528372" y="1790476"/>
                  <a:pt x="1529208" y="1786779"/>
                </a:cubicBezTo>
                <a:cubicBezTo>
                  <a:pt x="1536603" y="1755643"/>
                  <a:pt x="1527417" y="1780695"/>
                  <a:pt x="1528372" y="1770555"/>
                </a:cubicBezTo>
                <a:cubicBezTo>
                  <a:pt x="1529446" y="1757194"/>
                  <a:pt x="1520857" y="1745265"/>
                  <a:pt x="1523601" y="1730354"/>
                </a:cubicBezTo>
                <a:cubicBezTo>
                  <a:pt x="1530758" y="1691943"/>
                  <a:pt x="1553781" y="1685263"/>
                  <a:pt x="1587182" y="1680014"/>
                </a:cubicBezTo>
                <a:cubicBezTo>
                  <a:pt x="1602809" y="1677509"/>
                  <a:pt x="1620106" y="1677628"/>
                  <a:pt x="1630484" y="1667726"/>
                </a:cubicBezTo>
                <a:cubicBezTo>
                  <a:pt x="1633825" y="1664386"/>
                  <a:pt x="1637405" y="1646850"/>
                  <a:pt x="1640505" y="1641364"/>
                </a:cubicBezTo>
                <a:cubicBezTo>
                  <a:pt x="1646112" y="1631581"/>
                  <a:pt x="1654343" y="1622992"/>
                  <a:pt x="1661619" y="1614403"/>
                </a:cubicBezTo>
                <a:cubicBezTo>
                  <a:pt x="1664006" y="1611659"/>
                  <a:pt x="1667466" y="1609155"/>
                  <a:pt x="1671283" y="1609871"/>
                </a:cubicBezTo>
                <a:cubicBezTo>
                  <a:pt x="1724844" y="1619773"/>
                  <a:pt x="1739397" y="1739301"/>
                  <a:pt x="1735700" y="1780337"/>
                </a:cubicBezTo>
                <a:cubicBezTo>
                  <a:pt x="1727826" y="1868969"/>
                  <a:pt x="1700627" y="1969770"/>
                  <a:pt x="1668061" y="2052438"/>
                </a:cubicBezTo>
                <a:cubicBezTo>
                  <a:pt x="1631201" y="2146081"/>
                  <a:pt x="1577639" y="2228510"/>
                  <a:pt x="1558196" y="2329073"/>
                </a:cubicBezTo>
                <a:cubicBezTo>
                  <a:pt x="1542328" y="2411502"/>
                  <a:pt x="1544715" y="2493097"/>
                  <a:pt x="1557957" y="2576242"/>
                </a:cubicBezTo>
                <a:cubicBezTo>
                  <a:pt x="1565114" y="2620737"/>
                  <a:pt x="1578116" y="2677758"/>
                  <a:pt x="1608297" y="2717124"/>
                </a:cubicBezTo>
                <a:lnTo>
                  <a:pt x="1632201" y="2740735"/>
                </a:lnTo>
                <a:lnTo>
                  <a:pt x="1689891" y="2772714"/>
                </a:lnTo>
                <a:cubicBezTo>
                  <a:pt x="1858091" y="2862361"/>
                  <a:pt x="2039292" y="2926569"/>
                  <a:pt x="2225773" y="2969230"/>
                </a:cubicBezTo>
                <a:lnTo>
                  <a:pt x="2322301" y="2985727"/>
                </a:lnTo>
                <a:lnTo>
                  <a:pt x="2304592" y="2975149"/>
                </a:lnTo>
                <a:cubicBezTo>
                  <a:pt x="2243159" y="2948666"/>
                  <a:pt x="2181366" y="2924450"/>
                  <a:pt x="2122675" y="2889975"/>
                </a:cubicBezTo>
                <a:cubicBezTo>
                  <a:pt x="2061598" y="2854188"/>
                  <a:pt x="2016268" y="2809335"/>
                  <a:pt x="1944933" y="2790129"/>
                </a:cubicBezTo>
                <a:cubicBezTo>
                  <a:pt x="1902227" y="2778559"/>
                  <a:pt x="1854869" y="2771997"/>
                  <a:pt x="1814309" y="2752792"/>
                </a:cubicBezTo>
                <a:cubicBezTo>
                  <a:pt x="1757528" y="2725951"/>
                  <a:pt x="1716611" y="2649605"/>
                  <a:pt x="1737129" y="2588648"/>
                </a:cubicBezTo>
                <a:cubicBezTo>
                  <a:pt x="1750370" y="2549521"/>
                  <a:pt x="1749057" y="2519221"/>
                  <a:pt x="1773751" y="2523634"/>
                </a:cubicBezTo>
                <a:cubicBezTo>
                  <a:pt x="1763135" y="2512661"/>
                  <a:pt x="1755499" y="2500611"/>
                  <a:pt x="1758601" y="2482122"/>
                </a:cubicBezTo>
                <a:cubicBezTo>
                  <a:pt x="1759078" y="2479497"/>
                  <a:pt x="1762060" y="2477112"/>
                  <a:pt x="1764685" y="2477231"/>
                </a:cubicBezTo>
                <a:cubicBezTo>
                  <a:pt x="1772916" y="2477707"/>
                  <a:pt x="1779477" y="2478543"/>
                  <a:pt x="1785799" y="2479856"/>
                </a:cubicBezTo>
                <a:cubicBezTo>
                  <a:pt x="1785441" y="2479616"/>
                  <a:pt x="1785203" y="2479378"/>
                  <a:pt x="1784845" y="2479139"/>
                </a:cubicBezTo>
                <a:cubicBezTo>
                  <a:pt x="1761941" y="2461484"/>
                  <a:pt x="1743690" y="2440728"/>
                  <a:pt x="1761464" y="2414126"/>
                </a:cubicBezTo>
                <a:cubicBezTo>
                  <a:pt x="1762180" y="2413053"/>
                  <a:pt x="1763373" y="2412814"/>
                  <a:pt x="1764566" y="2412455"/>
                </a:cubicBezTo>
                <a:cubicBezTo>
                  <a:pt x="1762537" y="2411263"/>
                  <a:pt x="1760749" y="2409832"/>
                  <a:pt x="1758601" y="2408996"/>
                </a:cubicBezTo>
                <a:cubicBezTo>
                  <a:pt x="1755023" y="2407565"/>
                  <a:pt x="1752517" y="2404106"/>
                  <a:pt x="1753710" y="2400169"/>
                </a:cubicBezTo>
                <a:cubicBezTo>
                  <a:pt x="1757765" y="2387166"/>
                  <a:pt x="1756931" y="2348397"/>
                  <a:pt x="1769337" y="2339689"/>
                </a:cubicBezTo>
                <a:cubicBezTo>
                  <a:pt x="1778641" y="2333246"/>
                  <a:pt x="1786993" y="2337780"/>
                  <a:pt x="1796893" y="2341239"/>
                </a:cubicBezTo>
                <a:cubicBezTo>
                  <a:pt x="1790451" y="2333844"/>
                  <a:pt x="1785799" y="2324778"/>
                  <a:pt x="1787349" y="2314756"/>
                </a:cubicBezTo>
                <a:cubicBezTo>
                  <a:pt x="1788901" y="2305094"/>
                  <a:pt x="1795701" y="2294240"/>
                  <a:pt x="1805243" y="2290660"/>
                </a:cubicBezTo>
                <a:cubicBezTo>
                  <a:pt x="1809657" y="2288991"/>
                  <a:pt x="1814309" y="2289348"/>
                  <a:pt x="1818842" y="2290422"/>
                </a:cubicBezTo>
                <a:cubicBezTo>
                  <a:pt x="1818246" y="2289348"/>
                  <a:pt x="1817650" y="2288275"/>
                  <a:pt x="1817292" y="2286962"/>
                </a:cubicBezTo>
                <a:cubicBezTo>
                  <a:pt x="1813951" y="2273960"/>
                  <a:pt x="1815264" y="2273124"/>
                  <a:pt x="1821467" y="2259407"/>
                </a:cubicBezTo>
                <a:cubicBezTo>
                  <a:pt x="1824568" y="2252727"/>
                  <a:pt x="1841389" y="2227198"/>
                  <a:pt x="1854273" y="2228152"/>
                </a:cubicBezTo>
                <a:cubicBezTo>
                  <a:pt x="1856181" y="2228391"/>
                  <a:pt x="1862145" y="2231134"/>
                  <a:pt x="1867633" y="2234832"/>
                </a:cubicBezTo>
                <a:cubicBezTo>
                  <a:pt x="1866797" y="2216700"/>
                  <a:pt x="1869898" y="2190218"/>
                  <a:pt x="1870615" y="2188310"/>
                </a:cubicBezTo>
                <a:lnTo>
                  <a:pt x="1878282" y="2176814"/>
                </a:lnTo>
                <a:lnTo>
                  <a:pt x="1873766" y="2172186"/>
                </a:lnTo>
                <a:cubicBezTo>
                  <a:pt x="1853960" y="2147668"/>
                  <a:pt x="1835873" y="2120135"/>
                  <a:pt x="1819678" y="2088104"/>
                </a:cubicBezTo>
                <a:cubicBezTo>
                  <a:pt x="1817293" y="2083333"/>
                  <a:pt x="1818128" y="2077607"/>
                  <a:pt x="1821945" y="2073910"/>
                </a:cubicBezTo>
                <a:cubicBezTo>
                  <a:pt x="1854751" y="2042178"/>
                  <a:pt x="1886602" y="2045876"/>
                  <a:pt x="1927756" y="2026909"/>
                </a:cubicBezTo>
                <a:cubicBezTo>
                  <a:pt x="1935033" y="2023569"/>
                  <a:pt x="1937777" y="2008180"/>
                  <a:pt x="1948035" y="2007226"/>
                </a:cubicBezTo>
                <a:lnTo>
                  <a:pt x="1978623" y="2010459"/>
                </a:lnTo>
                <a:lnTo>
                  <a:pt x="1978279" y="1992012"/>
                </a:lnTo>
                <a:cubicBezTo>
                  <a:pt x="1979669" y="1981289"/>
                  <a:pt x="1982719" y="1970486"/>
                  <a:pt x="1987640" y="1959751"/>
                </a:cubicBezTo>
                <a:cubicBezTo>
                  <a:pt x="1997779" y="1937562"/>
                  <a:pt x="2024739" y="1930404"/>
                  <a:pt x="2047404" y="1930763"/>
                </a:cubicBezTo>
                <a:cubicBezTo>
                  <a:pt x="2066729" y="1931121"/>
                  <a:pt x="2079731" y="1936130"/>
                  <a:pt x="2089991" y="1944004"/>
                </a:cubicBezTo>
                <a:cubicBezTo>
                  <a:pt x="2082237" y="1929689"/>
                  <a:pt x="2067802" y="1911437"/>
                  <a:pt x="2075796" y="1895453"/>
                </a:cubicBezTo>
                <a:cubicBezTo>
                  <a:pt x="2093569" y="1860024"/>
                  <a:pt x="2154050" y="1907620"/>
                  <a:pt x="2154646" y="1906666"/>
                </a:cubicBezTo>
                <a:cubicBezTo>
                  <a:pt x="2155124" y="1906069"/>
                  <a:pt x="2144388" y="1854059"/>
                  <a:pt x="2149636" y="1843084"/>
                </a:cubicBezTo>
                <a:cubicBezTo>
                  <a:pt x="2156436" y="1829127"/>
                  <a:pt x="2180294" y="1801571"/>
                  <a:pt x="2194369" y="1793459"/>
                </a:cubicBezTo>
                <a:cubicBezTo>
                  <a:pt x="2228964" y="1773418"/>
                  <a:pt x="2252583" y="1798589"/>
                  <a:pt x="2275487" y="1760774"/>
                </a:cubicBezTo>
                <a:cubicBezTo>
                  <a:pt x="2277754" y="1756957"/>
                  <a:pt x="2283480" y="1754809"/>
                  <a:pt x="2287059" y="1758507"/>
                </a:cubicBezTo>
                <a:cubicBezTo>
                  <a:pt x="2299822" y="1772106"/>
                  <a:pt x="2319267" y="1771749"/>
                  <a:pt x="2331435" y="1785587"/>
                </a:cubicBezTo>
                <a:cubicBezTo>
                  <a:pt x="2332746" y="1787137"/>
                  <a:pt x="2333701" y="1789404"/>
                  <a:pt x="2334775" y="1791432"/>
                </a:cubicBezTo>
                <a:cubicBezTo>
                  <a:pt x="2336803" y="1786302"/>
                  <a:pt x="2339308" y="1781769"/>
                  <a:pt x="2343125" y="1778906"/>
                </a:cubicBezTo>
                <a:cubicBezTo>
                  <a:pt x="2346704" y="1776281"/>
                  <a:pt x="2355412" y="1774850"/>
                  <a:pt x="2363524" y="1774492"/>
                </a:cubicBezTo>
                <a:cubicBezTo>
                  <a:pt x="2362451" y="1768647"/>
                  <a:pt x="2361616" y="1762921"/>
                  <a:pt x="2360899" y="1757434"/>
                </a:cubicBezTo>
                <a:cubicBezTo>
                  <a:pt x="2360542" y="1754571"/>
                  <a:pt x="2362808" y="1751827"/>
                  <a:pt x="2364955" y="1750395"/>
                </a:cubicBezTo>
                <a:cubicBezTo>
                  <a:pt x="2382252" y="1738705"/>
                  <a:pt x="2416489" y="1732264"/>
                  <a:pt x="2437722" y="1731428"/>
                </a:cubicBezTo>
                <a:cubicBezTo>
                  <a:pt x="2451172" y="1731219"/>
                  <a:pt x="2463548" y="1733359"/>
                  <a:pt x="2475286" y="1736932"/>
                </a:cubicBezTo>
                <a:close/>
                <a:moveTo>
                  <a:pt x="3560752" y="2048277"/>
                </a:moveTo>
                <a:cubicBezTo>
                  <a:pt x="3563615" y="2049872"/>
                  <a:pt x="3565732" y="2053332"/>
                  <a:pt x="3564898" y="2056970"/>
                </a:cubicBezTo>
                <a:lnTo>
                  <a:pt x="3558219" y="2086146"/>
                </a:lnTo>
                <a:lnTo>
                  <a:pt x="3452344" y="2427120"/>
                </a:lnTo>
                <a:lnTo>
                  <a:pt x="3460042" y="2386093"/>
                </a:lnTo>
                <a:cubicBezTo>
                  <a:pt x="3480440" y="2275987"/>
                  <a:pt x="3495829" y="2149181"/>
                  <a:pt x="3552135" y="2050767"/>
                </a:cubicBezTo>
                <a:cubicBezTo>
                  <a:pt x="3554282" y="2046950"/>
                  <a:pt x="3557890" y="2046681"/>
                  <a:pt x="3560752" y="2048277"/>
                </a:cubicBezTo>
                <a:close/>
                <a:moveTo>
                  <a:pt x="3660793" y="1755799"/>
                </a:moveTo>
                <a:lnTo>
                  <a:pt x="3656503" y="1769614"/>
                </a:lnTo>
                <a:lnTo>
                  <a:pt x="3656527" y="1765843"/>
                </a:lnTo>
                <a:close/>
                <a:moveTo>
                  <a:pt x="2673441" y="1265121"/>
                </a:moveTo>
                <a:cubicBezTo>
                  <a:pt x="2691096" y="1274426"/>
                  <a:pt x="2711853" y="1294228"/>
                  <a:pt x="2709706" y="1315700"/>
                </a:cubicBezTo>
                <a:cubicBezTo>
                  <a:pt x="2709347" y="1319040"/>
                  <a:pt x="2706247" y="1323097"/>
                  <a:pt x="2702666" y="1323216"/>
                </a:cubicBezTo>
                <a:lnTo>
                  <a:pt x="2697776" y="1323455"/>
                </a:lnTo>
                <a:cubicBezTo>
                  <a:pt x="2690977" y="1323693"/>
                  <a:pt x="2686920" y="1317132"/>
                  <a:pt x="2686564" y="1311168"/>
                </a:cubicBezTo>
                <a:cubicBezTo>
                  <a:pt x="2685966" y="1301029"/>
                  <a:pt x="2666522" y="1284566"/>
                  <a:pt x="2662943" y="1274187"/>
                </a:cubicBezTo>
                <a:cubicBezTo>
                  <a:pt x="2660677" y="1267984"/>
                  <a:pt x="2667954" y="1261185"/>
                  <a:pt x="2673083" y="1265360"/>
                </a:cubicBezTo>
                <a:cubicBezTo>
                  <a:pt x="2673082" y="1265241"/>
                  <a:pt x="2673202" y="1265241"/>
                  <a:pt x="2673441" y="1265121"/>
                </a:cubicBezTo>
                <a:close/>
                <a:moveTo>
                  <a:pt x="2492119" y="1184481"/>
                </a:moveTo>
                <a:cubicBezTo>
                  <a:pt x="2512996" y="1204163"/>
                  <a:pt x="2528861" y="1230049"/>
                  <a:pt x="2547470" y="1252117"/>
                </a:cubicBezTo>
                <a:cubicBezTo>
                  <a:pt x="2566438" y="1274425"/>
                  <a:pt x="2587194" y="1294824"/>
                  <a:pt x="2605922" y="1316892"/>
                </a:cubicBezTo>
                <a:cubicBezTo>
                  <a:pt x="2612246" y="1324408"/>
                  <a:pt x="2602702" y="1333355"/>
                  <a:pt x="2595305" y="1327390"/>
                </a:cubicBezTo>
                <a:cubicBezTo>
                  <a:pt x="2548783" y="1290410"/>
                  <a:pt x="2511684" y="1242455"/>
                  <a:pt x="2480428" y="1192115"/>
                </a:cubicBezTo>
                <a:cubicBezTo>
                  <a:pt x="2478103" y="1188417"/>
                  <a:pt x="2479713" y="1185256"/>
                  <a:pt x="2482561" y="1183645"/>
                </a:cubicBezTo>
                <a:cubicBezTo>
                  <a:pt x="2485409" y="1182035"/>
                  <a:pt x="2489495" y="1181975"/>
                  <a:pt x="2492119" y="1184481"/>
                </a:cubicBezTo>
                <a:close/>
                <a:moveTo>
                  <a:pt x="2570240" y="1194828"/>
                </a:moveTo>
                <a:cubicBezTo>
                  <a:pt x="2573417" y="1194649"/>
                  <a:pt x="2576698" y="1196469"/>
                  <a:pt x="2577531" y="1200465"/>
                </a:cubicBezTo>
                <a:cubicBezTo>
                  <a:pt x="2581707" y="1220387"/>
                  <a:pt x="2604133" y="1237325"/>
                  <a:pt x="2613438" y="1255578"/>
                </a:cubicBezTo>
                <a:cubicBezTo>
                  <a:pt x="2623579" y="1275261"/>
                  <a:pt x="2635387" y="1293274"/>
                  <a:pt x="2646960" y="1312121"/>
                </a:cubicBezTo>
                <a:cubicBezTo>
                  <a:pt x="2651610" y="1319636"/>
                  <a:pt x="2641830" y="1327867"/>
                  <a:pt x="2635268" y="1322022"/>
                </a:cubicBezTo>
                <a:cubicBezTo>
                  <a:pt x="2611649" y="1300908"/>
                  <a:pt x="2602344" y="1274425"/>
                  <a:pt x="2585047" y="1249136"/>
                </a:cubicBezTo>
                <a:cubicBezTo>
                  <a:pt x="2575264" y="1234821"/>
                  <a:pt x="2561547" y="1219791"/>
                  <a:pt x="2563575" y="1201181"/>
                </a:cubicBezTo>
                <a:cubicBezTo>
                  <a:pt x="2563993" y="1197185"/>
                  <a:pt x="2567064" y="1195007"/>
                  <a:pt x="2570240" y="1194828"/>
                </a:cubicBezTo>
                <a:close/>
                <a:moveTo>
                  <a:pt x="2347421" y="1121377"/>
                </a:moveTo>
                <a:cubicBezTo>
                  <a:pt x="2395374" y="1166707"/>
                  <a:pt x="2445239" y="1219911"/>
                  <a:pt x="2479953" y="1276096"/>
                </a:cubicBezTo>
                <a:cubicBezTo>
                  <a:pt x="2483649" y="1281942"/>
                  <a:pt x="2474703" y="1288860"/>
                  <a:pt x="2469574" y="1284447"/>
                </a:cubicBezTo>
                <a:cubicBezTo>
                  <a:pt x="2419830" y="1241383"/>
                  <a:pt x="2374977" y="1184003"/>
                  <a:pt x="2337878" y="1129965"/>
                </a:cubicBezTo>
                <a:cubicBezTo>
                  <a:pt x="2333821" y="1124001"/>
                  <a:pt x="2341933" y="1116247"/>
                  <a:pt x="2347421" y="1121377"/>
                </a:cubicBezTo>
                <a:close/>
                <a:moveTo>
                  <a:pt x="2613556" y="1152392"/>
                </a:moveTo>
                <a:cubicBezTo>
                  <a:pt x="2624769" y="1165037"/>
                  <a:pt x="2643022" y="1180903"/>
                  <a:pt x="2635387" y="1199393"/>
                </a:cubicBezTo>
                <a:cubicBezTo>
                  <a:pt x="2632524" y="1206430"/>
                  <a:pt x="2623935" y="1205238"/>
                  <a:pt x="2621549" y="1198677"/>
                </a:cubicBezTo>
                <a:cubicBezTo>
                  <a:pt x="2616539" y="1184720"/>
                  <a:pt x="2608785" y="1175058"/>
                  <a:pt x="2599600" y="1163963"/>
                </a:cubicBezTo>
                <a:cubicBezTo>
                  <a:pt x="2596260" y="1159906"/>
                  <a:pt x="2598050" y="1155106"/>
                  <a:pt x="2601523" y="1152273"/>
                </a:cubicBezTo>
                <a:cubicBezTo>
                  <a:pt x="2604998" y="1149439"/>
                  <a:pt x="2610157" y="1148574"/>
                  <a:pt x="2613556" y="1152392"/>
                </a:cubicBezTo>
                <a:close/>
                <a:moveTo>
                  <a:pt x="2466949" y="1103244"/>
                </a:moveTo>
                <a:cubicBezTo>
                  <a:pt x="2485320" y="1118632"/>
                  <a:pt x="2496892" y="1139628"/>
                  <a:pt x="2511684" y="1158237"/>
                </a:cubicBezTo>
                <a:cubicBezTo>
                  <a:pt x="2519079" y="1167542"/>
                  <a:pt x="2503452" y="1176966"/>
                  <a:pt x="2496175" y="1168019"/>
                </a:cubicBezTo>
                <a:cubicBezTo>
                  <a:pt x="2481503" y="1150125"/>
                  <a:pt x="2467426" y="1131278"/>
                  <a:pt x="2456570" y="1110879"/>
                </a:cubicBezTo>
                <a:cubicBezTo>
                  <a:pt x="2453350" y="1104795"/>
                  <a:pt x="2462178" y="1099189"/>
                  <a:pt x="2466949" y="1103244"/>
                </a:cubicBezTo>
                <a:close/>
                <a:moveTo>
                  <a:pt x="2188764" y="981687"/>
                </a:moveTo>
                <a:cubicBezTo>
                  <a:pt x="2249005" y="1032504"/>
                  <a:pt x="2302209" y="1104556"/>
                  <a:pt x="2346823" y="1168853"/>
                </a:cubicBezTo>
                <a:cubicBezTo>
                  <a:pt x="2349926" y="1173506"/>
                  <a:pt x="2343483" y="1179351"/>
                  <a:pt x="2339428" y="1175415"/>
                </a:cubicBezTo>
                <a:cubicBezTo>
                  <a:pt x="2282765" y="1121018"/>
                  <a:pt x="2219898" y="1057198"/>
                  <a:pt x="2179221" y="990276"/>
                </a:cubicBezTo>
                <a:cubicBezTo>
                  <a:pt x="2175522" y="984192"/>
                  <a:pt x="2182919" y="976796"/>
                  <a:pt x="2188764" y="981687"/>
                </a:cubicBezTo>
                <a:close/>
                <a:moveTo>
                  <a:pt x="2108601" y="880896"/>
                </a:moveTo>
                <a:cubicBezTo>
                  <a:pt x="2127449" y="891274"/>
                  <a:pt x="2140690" y="915729"/>
                  <a:pt x="2152022" y="933383"/>
                </a:cubicBezTo>
                <a:cubicBezTo>
                  <a:pt x="2157390" y="941733"/>
                  <a:pt x="2144984" y="952461"/>
                  <a:pt x="2137349" y="946386"/>
                </a:cubicBezTo>
                <a:cubicBezTo>
                  <a:pt x="2118144" y="930998"/>
                  <a:pt x="2104546" y="911315"/>
                  <a:pt x="2097745" y="887576"/>
                </a:cubicBezTo>
                <a:cubicBezTo>
                  <a:pt x="2096790" y="884354"/>
                  <a:pt x="2098371" y="882058"/>
                  <a:pt x="2100757" y="880879"/>
                </a:cubicBezTo>
                <a:cubicBezTo>
                  <a:pt x="2103144" y="879702"/>
                  <a:pt x="2106335" y="879643"/>
                  <a:pt x="2108601" y="880896"/>
                </a:cubicBezTo>
                <a:close/>
                <a:moveTo>
                  <a:pt x="2147130" y="856563"/>
                </a:moveTo>
                <a:cubicBezTo>
                  <a:pt x="2155124" y="871236"/>
                  <a:pt x="2167172" y="883403"/>
                  <a:pt x="2176238" y="897599"/>
                </a:cubicBezTo>
                <a:cubicBezTo>
                  <a:pt x="2190075" y="919310"/>
                  <a:pt x="2207850" y="938397"/>
                  <a:pt x="2222999" y="959260"/>
                </a:cubicBezTo>
                <a:cubicBezTo>
                  <a:pt x="2226101" y="963675"/>
                  <a:pt x="2220613" y="968924"/>
                  <a:pt x="2216678" y="964987"/>
                </a:cubicBezTo>
                <a:cubicBezTo>
                  <a:pt x="2197710" y="945911"/>
                  <a:pt x="2178266" y="926347"/>
                  <a:pt x="2163474" y="903921"/>
                </a:cubicBezTo>
                <a:cubicBezTo>
                  <a:pt x="2152857" y="887818"/>
                  <a:pt x="2143434" y="878871"/>
                  <a:pt x="2138542" y="860620"/>
                </a:cubicBezTo>
                <a:cubicBezTo>
                  <a:pt x="2137826" y="858113"/>
                  <a:pt x="2139288" y="855848"/>
                  <a:pt x="2141271" y="854833"/>
                </a:cubicBezTo>
                <a:cubicBezTo>
                  <a:pt x="2143255" y="853819"/>
                  <a:pt x="2145759" y="854058"/>
                  <a:pt x="2147130" y="856563"/>
                </a:cubicBezTo>
                <a:close/>
                <a:moveTo>
                  <a:pt x="2504471" y="957398"/>
                </a:moveTo>
                <a:cubicBezTo>
                  <a:pt x="2506584" y="957359"/>
                  <a:pt x="2508761" y="958216"/>
                  <a:pt x="2510610" y="960334"/>
                </a:cubicBezTo>
                <a:cubicBezTo>
                  <a:pt x="2519557" y="970712"/>
                  <a:pt x="2523016" y="978943"/>
                  <a:pt x="2520392" y="992662"/>
                </a:cubicBezTo>
                <a:cubicBezTo>
                  <a:pt x="2519318" y="998865"/>
                  <a:pt x="2510371" y="998745"/>
                  <a:pt x="2508343" y="993139"/>
                </a:cubicBezTo>
                <a:cubicBezTo>
                  <a:pt x="2505719" y="985265"/>
                  <a:pt x="2503334" y="978824"/>
                  <a:pt x="2497727" y="972144"/>
                </a:cubicBezTo>
                <a:cubicBezTo>
                  <a:pt x="2494148" y="967849"/>
                  <a:pt x="2495520" y="962780"/>
                  <a:pt x="2498711" y="959842"/>
                </a:cubicBezTo>
                <a:cubicBezTo>
                  <a:pt x="2500306" y="958372"/>
                  <a:pt x="2502357" y="957437"/>
                  <a:pt x="2504471" y="957398"/>
                </a:cubicBezTo>
                <a:close/>
                <a:moveTo>
                  <a:pt x="2051699" y="755282"/>
                </a:moveTo>
                <a:cubicBezTo>
                  <a:pt x="2065417" y="765063"/>
                  <a:pt x="2071860" y="775562"/>
                  <a:pt x="2080805" y="788802"/>
                </a:cubicBezTo>
                <a:cubicBezTo>
                  <a:pt x="2091661" y="804908"/>
                  <a:pt x="2106213" y="817790"/>
                  <a:pt x="2115877" y="834968"/>
                </a:cubicBezTo>
                <a:cubicBezTo>
                  <a:pt x="2120051" y="842244"/>
                  <a:pt x="2109434" y="849880"/>
                  <a:pt x="2103232" y="844988"/>
                </a:cubicBezTo>
                <a:cubicBezTo>
                  <a:pt x="2075200" y="822443"/>
                  <a:pt x="2059214" y="793812"/>
                  <a:pt x="2041321" y="763752"/>
                </a:cubicBezTo>
                <a:cubicBezTo>
                  <a:pt x="2037622" y="757430"/>
                  <a:pt x="2046450" y="751585"/>
                  <a:pt x="2051699" y="755282"/>
                </a:cubicBezTo>
                <a:close/>
                <a:moveTo>
                  <a:pt x="2207387" y="740687"/>
                </a:moveTo>
                <a:cubicBezTo>
                  <a:pt x="2209609" y="742491"/>
                  <a:pt x="2210832" y="745563"/>
                  <a:pt x="2209401" y="748487"/>
                </a:cubicBezTo>
                <a:cubicBezTo>
                  <a:pt x="2207015" y="753377"/>
                  <a:pt x="2234451" y="780217"/>
                  <a:pt x="2239104" y="787733"/>
                </a:cubicBezTo>
                <a:cubicBezTo>
                  <a:pt x="2246024" y="798468"/>
                  <a:pt x="2250914" y="810516"/>
                  <a:pt x="2254731" y="822685"/>
                </a:cubicBezTo>
                <a:cubicBezTo>
                  <a:pt x="2256998" y="829842"/>
                  <a:pt x="2248170" y="834853"/>
                  <a:pt x="2243279" y="829007"/>
                </a:cubicBezTo>
                <a:cubicBezTo>
                  <a:pt x="2233617" y="817436"/>
                  <a:pt x="2227414" y="803717"/>
                  <a:pt x="2218586" y="791550"/>
                </a:cubicBezTo>
                <a:cubicBezTo>
                  <a:pt x="2208327" y="777472"/>
                  <a:pt x="2200454" y="766857"/>
                  <a:pt x="2193894" y="750514"/>
                </a:cubicBezTo>
                <a:cubicBezTo>
                  <a:pt x="2192939" y="748247"/>
                  <a:pt x="2194132" y="744907"/>
                  <a:pt x="2195921" y="743357"/>
                </a:cubicBezTo>
                <a:cubicBezTo>
                  <a:pt x="2197113" y="742402"/>
                  <a:pt x="2198188" y="741448"/>
                  <a:pt x="2199380" y="740494"/>
                </a:cubicBezTo>
                <a:cubicBezTo>
                  <a:pt x="2201946" y="738346"/>
                  <a:pt x="2205166" y="738883"/>
                  <a:pt x="2207387" y="740687"/>
                </a:cubicBezTo>
                <a:close/>
                <a:moveTo>
                  <a:pt x="3043734" y="971607"/>
                </a:moveTo>
                <a:cubicBezTo>
                  <a:pt x="3046700" y="971786"/>
                  <a:pt x="3049505" y="973635"/>
                  <a:pt x="3050040" y="977155"/>
                </a:cubicBezTo>
                <a:cubicBezTo>
                  <a:pt x="3053141" y="996598"/>
                  <a:pt x="3043718" y="1012822"/>
                  <a:pt x="3032504" y="1027972"/>
                </a:cubicBezTo>
                <a:cubicBezTo>
                  <a:pt x="3024392" y="1038827"/>
                  <a:pt x="3016400" y="1048371"/>
                  <a:pt x="3010436" y="1060777"/>
                </a:cubicBezTo>
                <a:cubicBezTo>
                  <a:pt x="3006023" y="1069843"/>
                  <a:pt x="3004352" y="1079386"/>
                  <a:pt x="2996955" y="1086425"/>
                </a:cubicBezTo>
                <a:cubicBezTo>
                  <a:pt x="2990991" y="1092030"/>
                  <a:pt x="2977393" y="1088571"/>
                  <a:pt x="2980375" y="1078551"/>
                </a:cubicBezTo>
                <a:cubicBezTo>
                  <a:pt x="2986220" y="1059704"/>
                  <a:pt x="2989798" y="1044076"/>
                  <a:pt x="3001131" y="1027136"/>
                </a:cubicBezTo>
                <a:cubicBezTo>
                  <a:pt x="3012345" y="1010436"/>
                  <a:pt x="3029284" y="995048"/>
                  <a:pt x="3036441" y="976080"/>
                </a:cubicBezTo>
                <a:cubicBezTo>
                  <a:pt x="3037634" y="972919"/>
                  <a:pt x="3040765" y="971427"/>
                  <a:pt x="3043734" y="971607"/>
                </a:cubicBezTo>
                <a:close/>
                <a:moveTo>
                  <a:pt x="2071620" y="612494"/>
                </a:moveTo>
                <a:cubicBezTo>
                  <a:pt x="2091781" y="638500"/>
                  <a:pt x="2107646" y="668560"/>
                  <a:pt x="2124585" y="696833"/>
                </a:cubicBezTo>
                <a:cubicBezTo>
                  <a:pt x="2154766" y="747412"/>
                  <a:pt x="2191031" y="796560"/>
                  <a:pt x="2216440" y="849644"/>
                </a:cubicBezTo>
                <a:cubicBezTo>
                  <a:pt x="2219899" y="856801"/>
                  <a:pt x="2209520" y="862288"/>
                  <a:pt x="2204987" y="856443"/>
                </a:cubicBezTo>
                <a:cubicBezTo>
                  <a:pt x="2149041" y="786539"/>
                  <a:pt x="2097149" y="701723"/>
                  <a:pt x="2058618" y="620964"/>
                </a:cubicBezTo>
                <a:cubicBezTo>
                  <a:pt x="2056471" y="616491"/>
                  <a:pt x="2058170" y="612374"/>
                  <a:pt x="2061182" y="610376"/>
                </a:cubicBezTo>
                <a:cubicBezTo>
                  <a:pt x="2064195" y="608379"/>
                  <a:pt x="2068519" y="608498"/>
                  <a:pt x="2071620" y="612494"/>
                </a:cubicBezTo>
                <a:close/>
                <a:moveTo>
                  <a:pt x="3151438" y="947670"/>
                </a:moveTo>
                <a:cubicBezTo>
                  <a:pt x="3153585" y="950412"/>
                  <a:pt x="3154182" y="954495"/>
                  <a:pt x="3152034" y="957948"/>
                </a:cubicBezTo>
                <a:cubicBezTo>
                  <a:pt x="3143445" y="972024"/>
                  <a:pt x="3132352" y="984788"/>
                  <a:pt x="3122928" y="998387"/>
                </a:cubicBezTo>
                <a:cubicBezTo>
                  <a:pt x="3118633" y="1004591"/>
                  <a:pt x="3115411" y="1007692"/>
                  <a:pt x="3108732" y="1010913"/>
                </a:cubicBezTo>
                <a:cubicBezTo>
                  <a:pt x="3102409" y="1013895"/>
                  <a:pt x="3093701" y="1007811"/>
                  <a:pt x="3098115" y="1000774"/>
                </a:cubicBezTo>
                <a:cubicBezTo>
                  <a:pt x="3111475" y="978823"/>
                  <a:pt x="3116605" y="957352"/>
                  <a:pt x="3141537" y="945435"/>
                </a:cubicBezTo>
                <a:cubicBezTo>
                  <a:pt x="3145593" y="943527"/>
                  <a:pt x="3149290" y="944928"/>
                  <a:pt x="3151438" y="947670"/>
                </a:cubicBezTo>
                <a:close/>
                <a:moveTo>
                  <a:pt x="2143434" y="633133"/>
                </a:moveTo>
                <a:cubicBezTo>
                  <a:pt x="2164310" y="649952"/>
                  <a:pt x="2183515" y="686216"/>
                  <a:pt x="2176357" y="713652"/>
                </a:cubicBezTo>
                <a:cubicBezTo>
                  <a:pt x="2174449" y="721049"/>
                  <a:pt x="2164786" y="721407"/>
                  <a:pt x="2162878" y="713773"/>
                </a:cubicBezTo>
                <a:cubicBezTo>
                  <a:pt x="2156436" y="686693"/>
                  <a:pt x="2146416" y="665698"/>
                  <a:pt x="2133890" y="641005"/>
                </a:cubicBezTo>
                <a:cubicBezTo>
                  <a:pt x="2132279" y="637785"/>
                  <a:pt x="2133264" y="634683"/>
                  <a:pt x="2135351" y="632953"/>
                </a:cubicBezTo>
                <a:cubicBezTo>
                  <a:pt x="2137439" y="631224"/>
                  <a:pt x="2140631" y="630866"/>
                  <a:pt x="2143434" y="633133"/>
                </a:cubicBezTo>
                <a:close/>
                <a:moveTo>
                  <a:pt x="2303019" y="598248"/>
                </a:moveTo>
                <a:cubicBezTo>
                  <a:pt x="2295708" y="594504"/>
                  <a:pt x="2288549" y="592394"/>
                  <a:pt x="2282048" y="592812"/>
                </a:cubicBezTo>
                <a:cubicBezTo>
                  <a:pt x="2267972" y="593647"/>
                  <a:pt x="2245784" y="596390"/>
                  <a:pt x="2241967" y="612972"/>
                </a:cubicBezTo>
                <a:cubicBezTo>
                  <a:pt x="2240535" y="618936"/>
                  <a:pt x="2254015" y="666055"/>
                  <a:pt x="2256044" y="675599"/>
                </a:cubicBezTo>
                <a:cubicBezTo>
                  <a:pt x="2263916" y="713415"/>
                  <a:pt x="2295050" y="747054"/>
                  <a:pt x="2295290" y="785704"/>
                </a:cubicBezTo>
                <a:cubicBezTo>
                  <a:pt x="2295408" y="792623"/>
                  <a:pt x="2284315" y="795963"/>
                  <a:pt x="2281571" y="789044"/>
                </a:cubicBezTo>
                <a:cubicBezTo>
                  <a:pt x="2267972" y="755643"/>
                  <a:pt x="2246143" y="726894"/>
                  <a:pt x="2236838" y="691466"/>
                </a:cubicBezTo>
                <a:cubicBezTo>
                  <a:pt x="2234691" y="683472"/>
                  <a:pt x="2232065" y="674406"/>
                  <a:pt x="2229442" y="664982"/>
                </a:cubicBezTo>
                <a:cubicBezTo>
                  <a:pt x="2210832" y="643510"/>
                  <a:pt x="2144268" y="546050"/>
                  <a:pt x="2145461" y="604024"/>
                </a:cubicBezTo>
                <a:cubicBezTo>
                  <a:pt x="2145700" y="612613"/>
                  <a:pt x="2134724" y="620725"/>
                  <a:pt x="2127567" y="613449"/>
                </a:cubicBezTo>
                <a:cubicBezTo>
                  <a:pt x="2094166" y="579570"/>
                  <a:pt x="2061004" y="571817"/>
                  <a:pt x="2018297" y="573486"/>
                </a:cubicBezTo>
                <a:cubicBezTo>
                  <a:pt x="2011737" y="573725"/>
                  <a:pt x="2004579" y="573248"/>
                  <a:pt x="1997422" y="572294"/>
                </a:cubicBezTo>
                <a:cubicBezTo>
                  <a:pt x="2013765" y="592931"/>
                  <a:pt x="2025575" y="618101"/>
                  <a:pt x="2032851" y="641839"/>
                </a:cubicBezTo>
                <a:cubicBezTo>
                  <a:pt x="2033924" y="645060"/>
                  <a:pt x="2032493" y="648759"/>
                  <a:pt x="2029630" y="650548"/>
                </a:cubicBezTo>
                <a:cubicBezTo>
                  <a:pt x="2028915" y="651025"/>
                  <a:pt x="2028080" y="651503"/>
                  <a:pt x="2027244" y="651980"/>
                </a:cubicBezTo>
                <a:cubicBezTo>
                  <a:pt x="2021876" y="655320"/>
                  <a:pt x="2014242" y="650429"/>
                  <a:pt x="2017223" y="643987"/>
                </a:cubicBezTo>
                <a:cubicBezTo>
                  <a:pt x="2016746" y="645060"/>
                  <a:pt x="2001597" y="619055"/>
                  <a:pt x="2000404" y="616908"/>
                </a:cubicBezTo>
                <a:cubicBezTo>
                  <a:pt x="1995990" y="608558"/>
                  <a:pt x="1991576" y="600565"/>
                  <a:pt x="1986328" y="592693"/>
                </a:cubicBezTo>
                <a:cubicBezTo>
                  <a:pt x="1980363" y="583745"/>
                  <a:pt x="1973683" y="575395"/>
                  <a:pt x="1966407" y="567403"/>
                </a:cubicBezTo>
                <a:cubicBezTo>
                  <a:pt x="1957638" y="566030"/>
                  <a:pt x="1949378" y="565032"/>
                  <a:pt x="1942266" y="565232"/>
                </a:cubicBezTo>
                <a:cubicBezTo>
                  <a:pt x="1920935" y="565836"/>
                  <a:pt x="1909953" y="577244"/>
                  <a:pt x="1926683" y="621799"/>
                </a:cubicBezTo>
                <a:cubicBezTo>
                  <a:pt x="1954596" y="696237"/>
                  <a:pt x="2008754" y="765902"/>
                  <a:pt x="2045853" y="835925"/>
                </a:cubicBezTo>
                <a:cubicBezTo>
                  <a:pt x="2086412" y="912629"/>
                  <a:pt x="2118978" y="974290"/>
                  <a:pt x="2178385" y="1038230"/>
                </a:cubicBezTo>
                <a:cubicBezTo>
                  <a:pt x="2296005" y="1165155"/>
                  <a:pt x="2414103" y="1286235"/>
                  <a:pt x="2549976" y="1394551"/>
                </a:cubicBezTo>
                <a:cubicBezTo>
                  <a:pt x="2641709" y="1467677"/>
                  <a:pt x="2725571" y="1549151"/>
                  <a:pt x="2811460" y="1628002"/>
                </a:cubicBezTo>
                <a:cubicBezTo>
                  <a:pt x="2719964" y="1519687"/>
                  <a:pt x="2607114" y="1426998"/>
                  <a:pt x="2522061" y="1315223"/>
                </a:cubicBezTo>
                <a:cubicBezTo>
                  <a:pt x="2516574" y="1307947"/>
                  <a:pt x="2526714" y="1297568"/>
                  <a:pt x="2533631" y="1303890"/>
                </a:cubicBezTo>
                <a:cubicBezTo>
                  <a:pt x="2610574" y="1373795"/>
                  <a:pt x="2692884" y="1449543"/>
                  <a:pt x="2766963" y="1530900"/>
                </a:cubicBezTo>
                <a:cubicBezTo>
                  <a:pt x="2759210" y="1518017"/>
                  <a:pt x="2751456" y="1505014"/>
                  <a:pt x="2743463" y="1492250"/>
                </a:cubicBezTo>
                <a:cubicBezTo>
                  <a:pt x="2729388" y="1469584"/>
                  <a:pt x="2714238" y="1447755"/>
                  <a:pt x="2698849" y="1425924"/>
                </a:cubicBezTo>
                <a:cubicBezTo>
                  <a:pt x="2692169" y="1416381"/>
                  <a:pt x="2661989" y="1362700"/>
                  <a:pt x="2653161" y="1360315"/>
                </a:cubicBezTo>
                <a:cubicBezTo>
                  <a:pt x="2649462" y="1359241"/>
                  <a:pt x="2647913" y="1354709"/>
                  <a:pt x="2648985" y="1351248"/>
                </a:cubicBezTo>
                <a:cubicBezTo>
                  <a:pt x="2649343" y="1350175"/>
                  <a:pt x="2649702" y="1349101"/>
                  <a:pt x="2650060" y="1348028"/>
                </a:cubicBezTo>
                <a:cubicBezTo>
                  <a:pt x="2652446" y="1340393"/>
                  <a:pt x="2662227" y="1341586"/>
                  <a:pt x="2666521" y="1346239"/>
                </a:cubicBezTo>
                <a:cubicBezTo>
                  <a:pt x="2734397" y="1420318"/>
                  <a:pt x="2807762" y="1531258"/>
                  <a:pt x="2845934" y="1624543"/>
                </a:cubicBezTo>
                <a:cubicBezTo>
                  <a:pt x="2849156" y="1628718"/>
                  <a:pt x="2852138" y="1633013"/>
                  <a:pt x="2855358" y="1637307"/>
                </a:cubicBezTo>
                <a:cubicBezTo>
                  <a:pt x="2821599" y="1548436"/>
                  <a:pt x="2774002" y="1458013"/>
                  <a:pt x="2724496" y="1377731"/>
                </a:cubicBezTo>
                <a:cubicBezTo>
                  <a:pt x="2720799" y="1371886"/>
                  <a:pt x="2729149" y="1365444"/>
                  <a:pt x="2733920" y="1370335"/>
                </a:cubicBezTo>
                <a:cubicBezTo>
                  <a:pt x="2774838" y="1411491"/>
                  <a:pt x="2797024" y="1468630"/>
                  <a:pt x="2822672" y="1519806"/>
                </a:cubicBezTo>
                <a:cubicBezTo>
                  <a:pt x="2824462" y="1523384"/>
                  <a:pt x="2826848" y="1527679"/>
                  <a:pt x="2828995" y="1531496"/>
                </a:cubicBezTo>
                <a:cubicBezTo>
                  <a:pt x="2820883" y="1505849"/>
                  <a:pt x="2812652" y="1480440"/>
                  <a:pt x="2803825" y="1455986"/>
                </a:cubicBezTo>
                <a:cubicBezTo>
                  <a:pt x="2769947" y="1362939"/>
                  <a:pt x="2731058" y="1271801"/>
                  <a:pt x="2706841" y="1175534"/>
                </a:cubicBezTo>
                <a:cubicBezTo>
                  <a:pt x="2677855" y="1060419"/>
                  <a:pt x="2687875" y="951864"/>
                  <a:pt x="2616659" y="851910"/>
                </a:cubicBezTo>
                <a:cubicBezTo>
                  <a:pt x="2581587" y="802644"/>
                  <a:pt x="2545681" y="778786"/>
                  <a:pt x="2550571" y="872189"/>
                </a:cubicBezTo>
                <a:cubicBezTo>
                  <a:pt x="2552361" y="907142"/>
                  <a:pt x="2558564" y="956278"/>
                  <a:pt x="2575980" y="985982"/>
                </a:cubicBezTo>
                <a:cubicBezTo>
                  <a:pt x="2583972" y="999461"/>
                  <a:pt x="2563573" y="1011509"/>
                  <a:pt x="2555224" y="998388"/>
                </a:cubicBezTo>
                <a:cubicBezTo>
                  <a:pt x="2537569" y="970473"/>
                  <a:pt x="2518124" y="903086"/>
                  <a:pt x="2516930" y="847974"/>
                </a:cubicBezTo>
                <a:cubicBezTo>
                  <a:pt x="2511921" y="832705"/>
                  <a:pt x="2505360" y="817913"/>
                  <a:pt x="2499873" y="804432"/>
                </a:cubicBezTo>
                <a:cubicBezTo>
                  <a:pt x="2493908" y="789760"/>
                  <a:pt x="2478878" y="742640"/>
                  <a:pt x="2460746" y="731903"/>
                </a:cubicBezTo>
                <a:cubicBezTo>
                  <a:pt x="2454662" y="742044"/>
                  <a:pt x="2447742" y="750871"/>
                  <a:pt x="2445000" y="762681"/>
                </a:cubicBezTo>
                <a:cubicBezTo>
                  <a:pt x="2439751" y="786300"/>
                  <a:pt x="2453468" y="813618"/>
                  <a:pt x="2462773" y="835329"/>
                </a:cubicBezTo>
                <a:cubicBezTo>
                  <a:pt x="2476015" y="866225"/>
                  <a:pt x="2499156" y="898553"/>
                  <a:pt x="2492835" y="933386"/>
                </a:cubicBezTo>
                <a:cubicBezTo>
                  <a:pt x="2491403" y="940781"/>
                  <a:pt x="2480189" y="940066"/>
                  <a:pt x="2478401" y="933266"/>
                </a:cubicBezTo>
                <a:cubicBezTo>
                  <a:pt x="2466472" y="887578"/>
                  <a:pt x="2440107" y="846661"/>
                  <a:pt x="2425674" y="801569"/>
                </a:cubicBezTo>
                <a:cubicBezTo>
                  <a:pt x="2421738" y="788925"/>
                  <a:pt x="2417921" y="775446"/>
                  <a:pt x="2418398" y="761846"/>
                </a:cubicBezTo>
                <a:cubicBezTo>
                  <a:pt x="2416847" y="761250"/>
                  <a:pt x="2415416" y="760176"/>
                  <a:pt x="2414820" y="758029"/>
                </a:cubicBezTo>
                <a:cubicBezTo>
                  <a:pt x="2411599" y="746696"/>
                  <a:pt x="2397044" y="733812"/>
                  <a:pt x="2390483" y="722958"/>
                </a:cubicBezTo>
                <a:cubicBezTo>
                  <a:pt x="2377004" y="700650"/>
                  <a:pt x="2373902" y="673333"/>
                  <a:pt x="2359469" y="651980"/>
                </a:cubicBezTo>
                <a:cubicBezTo>
                  <a:pt x="2348285" y="635428"/>
                  <a:pt x="2324956" y="609482"/>
                  <a:pt x="2303019" y="598248"/>
                </a:cubicBezTo>
                <a:close/>
                <a:moveTo>
                  <a:pt x="2917508" y="415666"/>
                </a:moveTo>
                <a:cubicBezTo>
                  <a:pt x="2918344" y="416381"/>
                  <a:pt x="2919298" y="417216"/>
                  <a:pt x="2920253" y="417931"/>
                </a:cubicBezTo>
                <a:cubicBezTo>
                  <a:pt x="2922401" y="419721"/>
                  <a:pt x="2923234" y="423896"/>
                  <a:pt x="2922281" y="426520"/>
                </a:cubicBezTo>
                <a:cubicBezTo>
                  <a:pt x="2915481" y="444414"/>
                  <a:pt x="2896871" y="464932"/>
                  <a:pt x="2896157" y="484257"/>
                </a:cubicBezTo>
                <a:cubicBezTo>
                  <a:pt x="2895917" y="492846"/>
                  <a:pt x="2883630" y="494397"/>
                  <a:pt x="2879098" y="488551"/>
                </a:cubicBezTo>
                <a:cubicBezTo>
                  <a:pt x="2862875" y="467437"/>
                  <a:pt x="2886494" y="435109"/>
                  <a:pt x="2904983" y="420079"/>
                </a:cubicBezTo>
                <a:cubicBezTo>
                  <a:pt x="2905103" y="416977"/>
                  <a:pt x="2907220" y="415038"/>
                  <a:pt x="2909815" y="414293"/>
                </a:cubicBezTo>
                <a:cubicBezTo>
                  <a:pt x="2912410" y="413547"/>
                  <a:pt x="2915481" y="413996"/>
                  <a:pt x="2917508" y="415666"/>
                </a:cubicBezTo>
                <a:close/>
                <a:moveTo>
                  <a:pt x="2934956" y="340661"/>
                </a:moveTo>
                <a:cubicBezTo>
                  <a:pt x="2937460" y="341764"/>
                  <a:pt x="2939340" y="344329"/>
                  <a:pt x="2938982" y="347550"/>
                </a:cubicBezTo>
                <a:cubicBezTo>
                  <a:pt x="2938266" y="354827"/>
                  <a:pt x="2936119" y="360434"/>
                  <a:pt x="2933136" y="367233"/>
                </a:cubicBezTo>
                <a:cubicBezTo>
                  <a:pt x="2928723" y="377135"/>
                  <a:pt x="2912857" y="371409"/>
                  <a:pt x="2917152" y="361388"/>
                </a:cubicBezTo>
                <a:cubicBezTo>
                  <a:pt x="2920252" y="354231"/>
                  <a:pt x="2922281" y="348624"/>
                  <a:pt x="2927172" y="342540"/>
                </a:cubicBezTo>
                <a:cubicBezTo>
                  <a:pt x="2929320" y="339916"/>
                  <a:pt x="2932451" y="339558"/>
                  <a:pt x="2934956" y="340661"/>
                </a:cubicBezTo>
                <a:close/>
                <a:moveTo>
                  <a:pt x="2794088" y="277245"/>
                </a:moveTo>
                <a:cubicBezTo>
                  <a:pt x="2796936" y="277350"/>
                  <a:pt x="2799769" y="278662"/>
                  <a:pt x="2801558" y="280988"/>
                </a:cubicBezTo>
                <a:cubicBezTo>
                  <a:pt x="2802275" y="281943"/>
                  <a:pt x="2802871" y="282778"/>
                  <a:pt x="2803586" y="283612"/>
                </a:cubicBezTo>
                <a:cubicBezTo>
                  <a:pt x="2806569" y="287550"/>
                  <a:pt x="2805494" y="291724"/>
                  <a:pt x="2802631" y="294349"/>
                </a:cubicBezTo>
                <a:cubicBezTo>
                  <a:pt x="2797264" y="327750"/>
                  <a:pt x="2805017" y="362106"/>
                  <a:pt x="2792373" y="395030"/>
                </a:cubicBezTo>
                <a:cubicBezTo>
                  <a:pt x="2789510" y="402306"/>
                  <a:pt x="2776864" y="401471"/>
                  <a:pt x="2775195" y="393836"/>
                </a:cubicBezTo>
                <a:cubicBezTo>
                  <a:pt x="2770066" y="370456"/>
                  <a:pt x="2775910" y="346359"/>
                  <a:pt x="2776508" y="322620"/>
                </a:cubicBezTo>
                <a:cubicBezTo>
                  <a:pt x="2776985" y="307351"/>
                  <a:pt x="2776985" y="293514"/>
                  <a:pt x="2786528" y="280748"/>
                </a:cubicBezTo>
                <a:cubicBezTo>
                  <a:pt x="2788377" y="278244"/>
                  <a:pt x="2791240" y="277141"/>
                  <a:pt x="2794088" y="277245"/>
                </a:cubicBezTo>
                <a:close/>
                <a:moveTo>
                  <a:pt x="3091076" y="322262"/>
                </a:moveTo>
                <a:cubicBezTo>
                  <a:pt x="3098234" y="324768"/>
                  <a:pt x="3097399" y="334310"/>
                  <a:pt x="3091434" y="337530"/>
                </a:cubicBezTo>
                <a:cubicBezTo>
                  <a:pt x="3068887" y="349819"/>
                  <a:pt x="3050876" y="369621"/>
                  <a:pt x="3028091" y="381670"/>
                </a:cubicBezTo>
                <a:cubicBezTo>
                  <a:pt x="3020576" y="385725"/>
                  <a:pt x="3012583" y="375944"/>
                  <a:pt x="3017474" y="369263"/>
                </a:cubicBezTo>
                <a:cubicBezTo>
                  <a:pt x="3031073" y="350773"/>
                  <a:pt x="3063997" y="312599"/>
                  <a:pt x="3091076" y="322262"/>
                </a:cubicBezTo>
                <a:close/>
                <a:moveTo>
                  <a:pt x="2743823" y="195814"/>
                </a:moveTo>
                <a:cubicBezTo>
                  <a:pt x="2748118" y="192833"/>
                  <a:pt x="2753604" y="195337"/>
                  <a:pt x="2755394" y="199749"/>
                </a:cubicBezTo>
                <a:cubicBezTo>
                  <a:pt x="2763982" y="221938"/>
                  <a:pt x="2762193" y="251522"/>
                  <a:pt x="2753843" y="273712"/>
                </a:cubicBezTo>
                <a:cubicBezTo>
                  <a:pt x="2751576" y="279793"/>
                  <a:pt x="2741079" y="278840"/>
                  <a:pt x="2739648" y="272637"/>
                </a:cubicBezTo>
                <a:cubicBezTo>
                  <a:pt x="2735113" y="252000"/>
                  <a:pt x="2736666" y="228501"/>
                  <a:pt x="2739648" y="207266"/>
                </a:cubicBezTo>
                <a:cubicBezTo>
                  <a:pt x="2738096" y="204045"/>
                  <a:pt x="2738454" y="199511"/>
                  <a:pt x="2741914" y="197127"/>
                </a:cubicBezTo>
                <a:cubicBezTo>
                  <a:pt x="2742511" y="196768"/>
                  <a:pt x="2743226" y="196292"/>
                  <a:pt x="2743823" y="195814"/>
                </a:cubicBezTo>
                <a:close/>
                <a:moveTo>
                  <a:pt x="3265568" y="352636"/>
                </a:moveTo>
                <a:cubicBezTo>
                  <a:pt x="3273382" y="354858"/>
                  <a:pt x="3280628" y="358764"/>
                  <a:pt x="3287190" y="365087"/>
                </a:cubicBezTo>
                <a:cubicBezTo>
                  <a:pt x="3291484" y="369262"/>
                  <a:pt x="3289098" y="378924"/>
                  <a:pt x="3282179" y="378209"/>
                </a:cubicBezTo>
                <a:cubicBezTo>
                  <a:pt x="3267864" y="376778"/>
                  <a:pt x="3254623" y="377255"/>
                  <a:pt x="3240547" y="378924"/>
                </a:cubicBezTo>
                <a:cubicBezTo>
                  <a:pt x="3232554" y="379999"/>
                  <a:pt x="3223846" y="381310"/>
                  <a:pt x="3215735" y="380714"/>
                </a:cubicBezTo>
                <a:cubicBezTo>
                  <a:pt x="3207264" y="380118"/>
                  <a:pt x="3198676" y="375584"/>
                  <a:pt x="3190087" y="377136"/>
                </a:cubicBezTo>
                <a:cubicBezTo>
                  <a:pt x="3179590" y="378924"/>
                  <a:pt x="3175414" y="366638"/>
                  <a:pt x="3181737" y="359719"/>
                </a:cubicBezTo>
                <a:cubicBezTo>
                  <a:pt x="3188477" y="352382"/>
                  <a:pt x="3198765" y="350236"/>
                  <a:pt x="3209577" y="349817"/>
                </a:cubicBezTo>
                <a:cubicBezTo>
                  <a:pt x="3220388" y="349400"/>
                  <a:pt x="3231720" y="350711"/>
                  <a:pt x="3240547" y="350295"/>
                </a:cubicBezTo>
                <a:cubicBezTo>
                  <a:pt x="3249375" y="349878"/>
                  <a:pt x="3257755" y="350414"/>
                  <a:pt x="3265568" y="352636"/>
                </a:cubicBezTo>
                <a:close/>
                <a:moveTo>
                  <a:pt x="3054171" y="234210"/>
                </a:moveTo>
                <a:cubicBezTo>
                  <a:pt x="3056511" y="236223"/>
                  <a:pt x="3057555" y="239534"/>
                  <a:pt x="3055646" y="243172"/>
                </a:cubicBezTo>
                <a:cubicBezTo>
                  <a:pt x="3049682" y="254385"/>
                  <a:pt x="3042644" y="264646"/>
                  <a:pt x="3035368" y="274665"/>
                </a:cubicBezTo>
                <a:cubicBezTo>
                  <a:pt x="3047057" y="263928"/>
                  <a:pt x="3059940" y="254982"/>
                  <a:pt x="3076283" y="251403"/>
                </a:cubicBezTo>
                <a:cubicBezTo>
                  <a:pt x="3082010" y="250090"/>
                  <a:pt x="3088691" y="256890"/>
                  <a:pt x="3085707" y="262616"/>
                </a:cubicBezTo>
                <a:cubicBezTo>
                  <a:pt x="3078193" y="277051"/>
                  <a:pt x="3063997" y="281704"/>
                  <a:pt x="3051828" y="291724"/>
                </a:cubicBezTo>
                <a:cubicBezTo>
                  <a:pt x="3035248" y="305443"/>
                  <a:pt x="3020813" y="321666"/>
                  <a:pt x="3000416" y="329777"/>
                </a:cubicBezTo>
                <a:cubicBezTo>
                  <a:pt x="2999461" y="330254"/>
                  <a:pt x="2998387" y="329418"/>
                  <a:pt x="2997314" y="329300"/>
                </a:cubicBezTo>
                <a:cubicBezTo>
                  <a:pt x="2980732" y="355903"/>
                  <a:pt x="2962004" y="380833"/>
                  <a:pt x="2934805" y="396939"/>
                </a:cubicBezTo>
                <a:cubicBezTo>
                  <a:pt x="2929915" y="399802"/>
                  <a:pt x="2925381" y="392882"/>
                  <a:pt x="2928244" y="388826"/>
                </a:cubicBezTo>
                <a:cubicBezTo>
                  <a:pt x="2951029" y="356618"/>
                  <a:pt x="2972143" y="327034"/>
                  <a:pt x="2991827" y="292916"/>
                </a:cubicBezTo>
                <a:cubicBezTo>
                  <a:pt x="3003516" y="272637"/>
                  <a:pt x="3023438" y="243291"/>
                  <a:pt x="3044911" y="233032"/>
                </a:cubicBezTo>
                <a:cubicBezTo>
                  <a:pt x="3048192" y="231481"/>
                  <a:pt x="3051829" y="232197"/>
                  <a:pt x="3054171" y="234210"/>
                </a:cubicBezTo>
                <a:close/>
                <a:moveTo>
                  <a:pt x="3019076" y="220227"/>
                </a:moveTo>
                <a:lnTo>
                  <a:pt x="3017818" y="226903"/>
                </a:lnTo>
                <a:cubicBezTo>
                  <a:pt x="3013569" y="233867"/>
                  <a:pt x="3007514" y="240308"/>
                  <a:pt x="3002683" y="246630"/>
                </a:cubicBezTo>
                <a:cubicBezTo>
                  <a:pt x="2990514" y="262495"/>
                  <a:pt x="2977989" y="279435"/>
                  <a:pt x="2959499" y="288145"/>
                </a:cubicBezTo>
                <a:cubicBezTo>
                  <a:pt x="2951387" y="291961"/>
                  <a:pt x="2945542" y="282298"/>
                  <a:pt x="2949478" y="275737"/>
                </a:cubicBezTo>
                <a:cubicBezTo>
                  <a:pt x="2957351" y="262436"/>
                  <a:pt x="2967342" y="250089"/>
                  <a:pt x="2977736" y="238012"/>
                </a:cubicBezTo>
                <a:lnTo>
                  <a:pt x="2998316" y="213781"/>
                </a:lnTo>
                <a:close/>
                <a:moveTo>
                  <a:pt x="2792542" y="149887"/>
                </a:moveTo>
                <a:lnTo>
                  <a:pt x="2812989" y="156236"/>
                </a:lnTo>
                <a:lnTo>
                  <a:pt x="2813189" y="169033"/>
                </a:lnTo>
                <a:cubicBezTo>
                  <a:pt x="2812651" y="193428"/>
                  <a:pt x="2810922" y="217764"/>
                  <a:pt x="2807165" y="241502"/>
                </a:cubicBezTo>
                <a:cubicBezTo>
                  <a:pt x="2806091" y="248779"/>
                  <a:pt x="2794161" y="249612"/>
                  <a:pt x="2793805" y="241741"/>
                </a:cubicBezTo>
                <a:close/>
                <a:moveTo>
                  <a:pt x="2708759" y="123872"/>
                </a:moveTo>
                <a:lnTo>
                  <a:pt x="2709408" y="126551"/>
                </a:lnTo>
                <a:cubicBezTo>
                  <a:pt x="2710929" y="139449"/>
                  <a:pt x="2710421" y="152511"/>
                  <a:pt x="2706604" y="166229"/>
                </a:cubicBezTo>
                <a:cubicBezTo>
                  <a:pt x="2704696" y="173269"/>
                  <a:pt x="2694317" y="172909"/>
                  <a:pt x="2692527" y="165992"/>
                </a:cubicBezTo>
                <a:cubicBezTo>
                  <a:pt x="2689068" y="152632"/>
                  <a:pt x="2689784" y="139389"/>
                  <a:pt x="2688352" y="125792"/>
                </a:cubicBezTo>
                <a:lnTo>
                  <a:pt x="2687445" y="117254"/>
                </a:lnTo>
                <a:close/>
                <a:moveTo>
                  <a:pt x="3300638" y="307653"/>
                </a:moveTo>
                <a:lnTo>
                  <a:pt x="3297568" y="307351"/>
                </a:lnTo>
                <a:cubicBezTo>
                  <a:pt x="3257724" y="302461"/>
                  <a:pt x="3218479" y="301625"/>
                  <a:pt x="3179232" y="311168"/>
                </a:cubicBezTo>
                <a:cubicBezTo>
                  <a:pt x="3160504" y="315701"/>
                  <a:pt x="3144758" y="324767"/>
                  <a:pt x="3125671" y="323694"/>
                </a:cubicBezTo>
                <a:cubicBezTo>
                  <a:pt x="3117678" y="323217"/>
                  <a:pt x="3111475" y="311168"/>
                  <a:pt x="3120422" y="306874"/>
                </a:cubicBezTo>
                <a:cubicBezTo>
                  <a:pt x="3139390" y="297778"/>
                  <a:pt x="3158238" y="291046"/>
                  <a:pt x="3177077" y="286280"/>
                </a:cubicBezTo>
                <a:lnTo>
                  <a:pt x="3213550" y="280612"/>
                </a:lnTo>
                <a:close/>
                <a:moveTo>
                  <a:pt x="2550495" y="74730"/>
                </a:moveTo>
                <a:lnTo>
                  <a:pt x="2571283" y="81185"/>
                </a:lnTo>
                <a:lnTo>
                  <a:pt x="2575027" y="95969"/>
                </a:lnTo>
                <a:cubicBezTo>
                  <a:pt x="2576577" y="102530"/>
                  <a:pt x="2567153" y="108494"/>
                  <a:pt x="2562739" y="102411"/>
                </a:cubicBezTo>
                <a:close/>
                <a:moveTo>
                  <a:pt x="2760286" y="139871"/>
                </a:moveTo>
                <a:lnTo>
                  <a:pt x="2776659" y="144955"/>
                </a:lnTo>
                <a:lnTo>
                  <a:pt x="2776627" y="160267"/>
                </a:lnTo>
                <a:cubicBezTo>
                  <a:pt x="2776269" y="168378"/>
                  <a:pt x="2764221" y="168974"/>
                  <a:pt x="2762670" y="161221"/>
                </a:cubicBezTo>
                <a:close/>
                <a:moveTo>
                  <a:pt x="2961739" y="202423"/>
                </a:moveTo>
                <a:lnTo>
                  <a:pt x="2931064" y="263899"/>
                </a:lnTo>
                <a:cubicBezTo>
                  <a:pt x="2888970" y="356737"/>
                  <a:pt x="2853868" y="464695"/>
                  <a:pt x="2847486" y="487002"/>
                </a:cubicBezTo>
                <a:cubicBezTo>
                  <a:pt x="2822554" y="571341"/>
                  <a:pt x="2792254" y="650192"/>
                  <a:pt x="2781040" y="732741"/>
                </a:cubicBezTo>
                <a:cubicBezTo>
                  <a:pt x="2800604" y="657230"/>
                  <a:pt x="2828877" y="582315"/>
                  <a:pt x="2864664" y="515632"/>
                </a:cubicBezTo>
                <a:cubicBezTo>
                  <a:pt x="2866333" y="512531"/>
                  <a:pt x="2872059" y="513366"/>
                  <a:pt x="2872417" y="516944"/>
                </a:cubicBezTo>
                <a:cubicBezTo>
                  <a:pt x="2876831" y="555953"/>
                  <a:pt x="2859057" y="590427"/>
                  <a:pt x="2844384" y="625856"/>
                </a:cubicBezTo>
                <a:cubicBezTo>
                  <a:pt x="2838897" y="639218"/>
                  <a:pt x="2834840" y="653054"/>
                  <a:pt x="2829950" y="666535"/>
                </a:cubicBezTo>
                <a:cubicBezTo>
                  <a:pt x="2839971" y="648880"/>
                  <a:pt x="2851304" y="632895"/>
                  <a:pt x="2863828" y="620011"/>
                </a:cubicBezTo>
                <a:cubicBezTo>
                  <a:pt x="2870150" y="613450"/>
                  <a:pt x="2880887" y="619653"/>
                  <a:pt x="2877427" y="628362"/>
                </a:cubicBezTo>
                <a:cubicBezTo>
                  <a:pt x="2861203" y="669994"/>
                  <a:pt x="2835914" y="706855"/>
                  <a:pt x="2820884" y="749441"/>
                </a:cubicBezTo>
                <a:cubicBezTo>
                  <a:pt x="2820884" y="749441"/>
                  <a:pt x="2820884" y="749561"/>
                  <a:pt x="2820884" y="749561"/>
                </a:cubicBezTo>
                <a:cubicBezTo>
                  <a:pt x="2852496" y="695761"/>
                  <a:pt x="2891742" y="646851"/>
                  <a:pt x="2922638" y="616075"/>
                </a:cubicBezTo>
                <a:cubicBezTo>
                  <a:pt x="2967134" y="571580"/>
                  <a:pt x="3024155" y="550705"/>
                  <a:pt x="3072707" y="511337"/>
                </a:cubicBezTo>
                <a:cubicBezTo>
                  <a:pt x="3118514" y="474119"/>
                  <a:pt x="3148933" y="459804"/>
                  <a:pt x="3208100" y="442149"/>
                </a:cubicBezTo>
                <a:cubicBezTo>
                  <a:pt x="3259277" y="426761"/>
                  <a:pt x="3319399" y="410176"/>
                  <a:pt x="3372364" y="427834"/>
                </a:cubicBezTo>
                <a:cubicBezTo>
                  <a:pt x="3396937" y="435946"/>
                  <a:pt x="3408032" y="448472"/>
                  <a:pt x="3428311" y="463025"/>
                </a:cubicBezTo>
                <a:cubicBezTo>
                  <a:pt x="3424493" y="460401"/>
                  <a:pt x="3502629" y="525652"/>
                  <a:pt x="3510860" y="524460"/>
                </a:cubicBezTo>
                <a:cubicBezTo>
                  <a:pt x="3511814" y="524341"/>
                  <a:pt x="3510024" y="513008"/>
                  <a:pt x="3510860" y="512054"/>
                </a:cubicBezTo>
                <a:cubicBezTo>
                  <a:pt x="3557502" y="453959"/>
                  <a:pt x="3479606" y="437854"/>
                  <a:pt x="3453600" y="429027"/>
                </a:cubicBezTo>
                <a:cubicBezTo>
                  <a:pt x="3411014" y="414474"/>
                  <a:pt x="3366996" y="410897"/>
                  <a:pt x="3331446" y="381192"/>
                </a:cubicBezTo>
                <a:cubicBezTo>
                  <a:pt x="3325602" y="376421"/>
                  <a:pt x="3328464" y="364371"/>
                  <a:pt x="3337291" y="366280"/>
                </a:cubicBezTo>
                <a:cubicBezTo>
                  <a:pt x="3375941" y="374631"/>
                  <a:pt x="3424731" y="380834"/>
                  <a:pt x="3466245" y="395507"/>
                </a:cubicBezTo>
                <a:cubicBezTo>
                  <a:pt x="3463143" y="381311"/>
                  <a:pt x="3446502" y="363596"/>
                  <a:pt x="3428862" y="348864"/>
                </a:cubicBezTo>
                <a:lnTo>
                  <a:pt x="3425631" y="346464"/>
                </a:lnTo>
                <a:lnTo>
                  <a:pt x="3469952" y="360226"/>
                </a:lnTo>
                <a:lnTo>
                  <a:pt x="3481394" y="375108"/>
                </a:lnTo>
                <a:cubicBezTo>
                  <a:pt x="3489269" y="387156"/>
                  <a:pt x="3492369" y="396582"/>
                  <a:pt x="3490102" y="405171"/>
                </a:cubicBezTo>
                <a:cubicBezTo>
                  <a:pt x="3500481" y="410298"/>
                  <a:pt x="3510383" y="415904"/>
                  <a:pt x="3518734" y="422943"/>
                </a:cubicBezTo>
                <a:cubicBezTo>
                  <a:pt x="3570863" y="466365"/>
                  <a:pt x="3538296" y="499408"/>
                  <a:pt x="3547005" y="552850"/>
                </a:cubicBezTo>
                <a:cubicBezTo>
                  <a:pt x="3548555" y="562512"/>
                  <a:pt x="3536865" y="570386"/>
                  <a:pt x="3528395" y="568000"/>
                </a:cubicBezTo>
                <a:cubicBezTo>
                  <a:pt x="3466125" y="550705"/>
                  <a:pt x="3422346" y="489746"/>
                  <a:pt x="3359004" y="468393"/>
                </a:cubicBezTo>
                <a:cubicBezTo>
                  <a:pt x="3264525" y="436424"/>
                  <a:pt x="3156806" y="479488"/>
                  <a:pt x="3082845" y="541041"/>
                </a:cubicBezTo>
                <a:cubicBezTo>
                  <a:pt x="3061732" y="558698"/>
                  <a:pt x="3044196" y="571699"/>
                  <a:pt x="3020934" y="585656"/>
                </a:cubicBezTo>
                <a:cubicBezTo>
                  <a:pt x="2949717" y="628481"/>
                  <a:pt x="2907488" y="668802"/>
                  <a:pt x="2864187" y="740614"/>
                </a:cubicBezTo>
                <a:cubicBezTo>
                  <a:pt x="2841044" y="778906"/>
                  <a:pt x="2814204" y="819585"/>
                  <a:pt x="2799530" y="862051"/>
                </a:cubicBezTo>
                <a:cubicBezTo>
                  <a:pt x="2799054" y="863394"/>
                  <a:pt x="2798323" y="867047"/>
                  <a:pt x="2797392" y="872162"/>
                </a:cubicBezTo>
                <a:lnTo>
                  <a:pt x="2795008" y="885597"/>
                </a:lnTo>
                <a:lnTo>
                  <a:pt x="2827014" y="1069649"/>
                </a:lnTo>
                <a:cubicBezTo>
                  <a:pt x="2844542" y="1161286"/>
                  <a:pt x="2863739" y="1252685"/>
                  <a:pt x="2884913" y="1343584"/>
                </a:cubicBezTo>
                <a:lnTo>
                  <a:pt x="2900559" y="1404353"/>
                </a:lnTo>
                <a:lnTo>
                  <a:pt x="2892696" y="1330731"/>
                </a:lnTo>
                <a:cubicBezTo>
                  <a:pt x="2882915" y="1272518"/>
                  <a:pt x="2871104" y="1224443"/>
                  <a:pt x="2883034" y="1165156"/>
                </a:cubicBezTo>
                <a:cubicBezTo>
                  <a:pt x="2889356" y="1133543"/>
                  <a:pt x="2901405" y="1103363"/>
                  <a:pt x="2910113" y="1072467"/>
                </a:cubicBezTo>
                <a:cubicBezTo>
                  <a:pt x="2920015" y="1037754"/>
                  <a:pt x="2914645" y="976319"/>
                  <a:pt x="2933972" y="945675"/>
                </a:cubicBezTo>
                <a:cubicBezTo>
                  <a:pt x="2954966" y="912630"/>
                  <a:pt x="2988009" y="927663"/>
                  <a:pt x="3006261" y="892233"/>
                </a:cubicBezTo>
                <a:cubicBezTo>
                  <a:pt x="3034771" y="836642"/>
                  <a:pt x="3022365" y="809563"/>
                  <a:pt x="3084635" y="780577"/>
                </a:cubicBezTo>
                <a:cubicBezTo>
                  <a:pt x="3105630" y="770794"/>
                  <a:pt x="3137838" y="757315"/>
                  <a:pt x="3162412" y="763518"/>
                </a:cubicBezTo>
                <a:cubicBezTo>
                  <a:pt x="3181977" y="768527"/>
                  <a:pt x="3191757" y="795965"/>
                  <a:pt x="3210963" y="795011"/>
                </a:cubicBezTo>
                <a:cubicBezTo>
                  <a:pt x="3258679" y="792507"/>
                  <a:pt x="3289694" y="704827"/>
                  <a:pt x="3342780" y="696596"/>
                </a:cubicBezTo>
                <a:cubicBezTo>
                  <a:pt x="3366040" y="693018"/>
                  <a:pt x="3402902" y="709957"/>
                  <a:pt x="3422108" y="720573"/>
                </a:cubicBezTo>
                <a:cubicBezTo>
                  <a:pt x="3425685" y="722601"/>
                  <a:pt x="3429502" y="726299"/>
                  <a:pt x="3429384" y="730833"/>
                </a:cubicBezTo>
                <a:cubicBezTo>
                  <a:pt x="3429384" y="734411"/>
                  <a:pt x="3429146" y="737393"/>
                  <a:pt x="3428907" y="740375"/>
                </a:cubicBezTo>
                <a:cubicBezTo>
                  <a:pt x="3433082" y="737512"/>
                  <a:pt x="3437138" y="734888"/>
                  <a:pt x="3441432" y="731786"/>
                </a:cubicBezTo>
                <a:cubicBezTo>
                  <a:pt x="3494876" y="693852"/>
                  <a:pt x="3534003" y="675244"/>
                  <a:pt x="3596988" y="677510"/>
                </a:cubicBezTo>
                <a:cubicBezTo>
                  <a:pt x="3606888" y="677867"/>
                  <a:pt x="3615835" y="689081"/>
                  <a:pt x="3607723" y="697907"/>
                </a:cubicBezTo>
                <a:cubicBezTo>
                  <a:pt x="3592692" y="714370"/>
                  <a:pt x="3591858" y="726180"/>
                  <a:pt x="3591141" y="738228"/>
                </a:cubicBezTo>
                <a:cubicBezTo>
                  <a:pt x="3603429" y="730473"/>
                  <a:pt x="3615596" y="722242"/>
                  <a:pt x="3628718" y="715682"/>
                </a:cubicBezTo>
                <a:cubicBezTo>
                  <a:pt x="3678583" y="690750"/>
                  <a:pt x="3742760" y="666535"/>
                  <a:pt x="3792146" y="703276"/>
                </a:cubicBezTo>
                <a:cubicBezTo>
                  <a:pt x="3798469" y="707928"/>
                  <a:pt x="3800735" y="716875"/>
                  <a:pt x="3796083" y="723556"/>
                </a:cubicBezTo>
                <a:cubicBezTo>
                  <a:pt x="3788210" y="734888"/>
                  <a:pt x="3782006" y="746936"/>
                  <a:pt x="3775565" y="758746"/>
                </a:cubicBezTo>
                <a:cubicBezTo>
                  <a:pt x="3804314" y="748368"/>
                  <a:pt x="3834494" y="740256"/>
                  <a:pt x="3863840" y="733694"/>
                </a:cubicBezTo>
                <a:cubicBezTo>
                  <a:pt x="3884448" y="729102"/>
                  <a:pt x="3904317" y="727895"/>
                  <a:pt x="3923767" y="729047"/>
                </a:cubicBezTo>
                <a:lnTo>
                  <a:pt x="3976873" y="737844"/>
                </a:lnTo>
                <a:lnTo>
                  <a:pt x="3967228" y="768906"/>
                </a:lnTo>
                <a:lnTo>
                  <a:pt x="3944629" y="764472"/>
                </a:lnTo>
                <a:cubicBezTo>
                  <a:pt x="3904339" y="759582"/>
                  <a:pt x="3863422" y="761669"/>
                  <a:pt x="3818510" y="776521"/>
                </a:cubicBezTo>
                <a:cubicBezTo>
                  <a:pt x="3767810" y="793222"/>
                  <a:pt x="3730950" y="816602"/>
                  <a:pt x="3688603" y="846067"/>
                </a:cubicBezTo>
                <a:cubicBezTo>
                  <a:pt x="3670946" y="858354"/>
                  <a:pt x="3669396" y="862528"/>
                  <a:pt x="3649118" y="865868"/>
                </a:cubicBezTo>
                <a:cubicBezTo>
                  <a:pt x="3637188" y="867777"/>
                  <a:pt x="3631700" y="853224"/>
                  <a:pt x="3641483" y="846663"/>
                </a:cubicBezTo>
                <a:cubicBezTo>
                  <a:pt x="3667368" y="829247"/>
                  <a:pt x="3687886" y="809206"/>
                  <a:pt x="3711149" y="791791"/>
                </a:cubicBezTo>
                <a:cubicBezTo>
                  <a:pt x="3749917" y="749680"/>
                  <a:pt x="3788209" y="703633"/>
                  <a:pt x="3709001" y="720931"/>
                </a:cubicBezTo>
                <a:cubicBezTo>
                  <a:pt x="3656035" y="732502"/>
                  <a:pt x="3606292" y="761728"/>
                  <a:pt x="3562989" y="796561"/>
                </a:cubicBezTo>
                <a:cubicBezTo>
                  <a:pt x="3553446" y="806940"/>
                  <a:pt x="3542471" y="816006"/>
                  <a:pt x="3530185" y="824714"/>
                </a:cubicBezTo>
                <a:cubicBezTo>
                  <a:pt x="3499527" y="853940"/>
                  <a:pt x="3480440" y="882450"/>
                  <a:pt x="3441312" y="901655"/>
                </a:cubicBezTo>
                <a:cubicBezTo>
                  <a:pt x="3433918" y="905235"/>
                  <a:pt x="3424852" y="896050"/>
                  <a:pt x="3430338" y="889130"/>
                </a:cubicBezTo>
                <a:cubicBezTo>
                  <a:pt x="3466842" y="842487"/>
                  <a:pt x="3508355" y="798828"/>
                  <a:pt x="3555473" y="762682"/>
                </a:cubicBezTo>
                <a:cubicBezTo>
                  <a:pt x="3559530" y="753497"/>
                  <a:pt x="3563109" y="743596"/>
                  <a:pt x="3565733" y="731072"/>
                </a:cubicBezTo>
                <a:cubicBezTo>
                  <a:pt x="3568119" y="719738"/>
                  <a:pt x="3570265" y="711507"/>
                  <a:pt x="3573726" y="703754"/>
                </a:cubicBezTo>
                <a:cubicBezTo>
                  <a:pt x="3515631" y="711388"/>
                  <a:pt x="3477339" y="745504"/>
                  <a:pt x="3425566" y="776640"/>
                </a:cubicBezTo>
                <a:cubicBezTo>
                  <a:pt x="3399323" y="792385"/>
                  <a:pt x="3371289" y="802406"/>
                  <a:pt x="3349102" y="824594"/>
                </a:cubicBezTo>
                <a:cubicBezTo>
                  <a:pt x="3324767" y="848930"/>
                  <a:pt x="3313314" y="875413"/>
                  <a:pt x="3285044" y="894379"/>
                </a:cubicBezTo>
                <a:cubicBezTo>
                  <a:pt x="3278840" y="898555"/>
                  <a:pt x="3268939" y="891874"/>
                  <a:pt x="3273114" y="884478"/>
                </a:cubicBezTo>
                <a:cubicBezTo>
                  <a:pt x="3309379" y="820896"/>
                  <a:pt x="3350892" y="792863"/>
                  <a:pt x="3402186" y="758507"/>
                </a:cubicBezTo>
                <a:cubicBezTo>
                  <a:pt x="3410416" y="731188"/>
                  <a:pt x="3354709" y="737632"/>
                  <a:pt x="3344569" y="739778"/>
                </a:cubicBezTo>
                <a:cubicBezTo>
                  <a:pt x="3291842" y="750753"/>
                  <a:pt x="3263927" y="801451"/>
                  <a:pt x="3222296" y="832588"/>
                </a:cubicBezTo>
                <a:cubicBezTo>
                  <a:pt x="3216690" y="836883"/>
                  <a:pt x="3210844" y="837597"/>
                  <a:pt x="3204403" y="834258"/>
                </a:cubicBezTo>
                <a:cubicBezTo>
                  <a:pt x="3144160" y="802406"/>
                  <a:pt x="3136765" y="783081"/>
                  <a:pt x="3078910" y="842131"/>
                </a:cubicBezTo>
                <a:cubicBezTo>
                  <a:pt x="3023200" y="899032"/>
                  <a:pt x="3052307" y="884240"/>
                  <a:pt x="3028210" y="932910"/>
                </a:cubicBezTo>
                <a:cubicBezTo>
                  <a:pt x="3023438" y="942453"/>
                  <a:pt x="3010077" y="942095"/>
                  <a:pt x="3006141" y="946867"/>
                </a:cubicBezTo>
                <a:cubicBezTo>
                  <a:pt x="2956040" y="1008527"/>
                  <a:pt x="2964868" y="985863"/>
                  <a:pt x="2949718" y="1044791"/>
                </a:cubicBezTo>
                <a:cubicBezTo>
                  <a:pt x="2925024" y="1141655"/>
                  <a:pt x="2899974" y="1210606"/>
                  <a:pt x="2916912" y="1311287"/>
                </a:cubicBezTo>
                <a:cubicBezTo>
                  <a:pt x="2921446" y="1338723"/>
                  <a:pt x="2924189" y="1367592"/>
                  <a:pt x="2927053" y="1396580"/>
                </a:cubicBezTo>
                <a:cubicBezTo>
                  <a:pt x="2926456" y="1373437"/>
                  <a:pt x="2925979" y="1350295"/>
                  <a:pt x="2925143" y="1327152"/>
                </a:cubicBezTo>
                <a:cubicBezTo>
                  <a:pt x="2922997" y="1262616"/>
                  <a:pt x="2935163" y="1200943"/>
                  <a:pt x="2956279" y="1139747"/>
                </a:cubicBezTo>
                <a:cubicBezTo>
                  <a:pt x="2959142" y="1131397"/>
                  <a:pt x="2970355" y="1132828"/>
                  <a:pt x="2971309" y="1141417"/>
                </a:cubicBezTo>
                <a:cubicBezTo>
                  <a:pt x="2973814" y="1163127"/>
                  <a:pt x="2963793" y="1183765"/>
                  <a:pt x="2959261" y="1204880"/>
                </a:cubicBezTo>
                <a:cubicBezTo>
                  <a:pt x="2951745" y="1239713"/>
                  <a:pt x="2944588" y="1276096"/>
                  <a:pt x="2944827" y="1311645"/>
                </a:cubicBezTo>
                <a:cubicBezTo>
                  <a:pt x="2944945" y="1332640"/>
                  <a:pt x="2944111" y="1355305"/>
                  <a:pt x="2943395" y="1378327"/>
                </a:cubicBezTo>
                <a:cubicBezTo>
                  <a:pt x="2956516" y="1261662"/>
                  <a:pt x="3000655" y="1148216"/>
                  <a:pt x="3071513" y="1055170"/>
                </a:cubicBezTo>
                <a:cubicBezTo>
                  <a:pt x="3077239" y="1047654"/>
                  <a:pt x="3090838" y="1052069"/>
                  <a:pt x="3087617" y="1062327"/>
                </a:cubicBezTo>
                <a:cubicBezTo>
                  <a:pt x="3062447" y="1141655"/>
                  <a:pt x="3012107" y="1209532"/>
                  <a:pt x="2988964" y="1291842"/>
                </a:cubicBezTo>
                <a:cubicBezTo>
                  <a:pt x="2982164" y="1316058"/>
                  <a:pt x="2978347" y="1340752"/>
                  <a:pt x="2975126" y="1365564"/>
                </a:cubicBezTo>
                <a:cubicBezTo>
                  <a:pt x="2990992" y="1319757"/>
                  <a:pt x="3009959" y="1274187"/>
                  <a:pt x="3026898" y="1232555"/>
                </a:cubicBezTo>
                <a:cubicBezTo>
                  <a:pt x="3062686" y="1144995"/>
                  <a:pt x="3102290" y="1073541"/>
                  <a:pt x="3155255" y="994929"/>
                </a:cubicBezTo>
                <a:cubicBezTo>
                  <a:pt x="3160982" y="986340"/>
                  <a:pt x="3173029" y="992901"/>
                  <a:pt x="3170883" y="1002324"/>
                </a:cubicBezTo>
                <a:cubicBezTo>
                  <a:pt x="3161338" y="1044791"/>
                  <a:pt x="3123286" y="1077955"/>
                  <a:pt x="3102649" y="1115888"/>
                </a:cubicBezTo>
                <a:cubicBezTo>
                  <a:pt x="3090719" y="1137719"/>
                  <a:pt x="3080341" y="1160981"/>
                  <a:pt x="3070440" y="1184481"/>
                </a:cubicBezTo>
                <a:cubicBezTo>
                  <a:pt x="3079267" y="1167542"/>
                  <a:pt x="3088452" y="1150841"/>
                  <a:pt x="3098353" y="1134498"/>
                </a:cubicBezTo>
                <a:cubicBezTo>
                  <a:pt x="3128891" y="1084039"/>
                  <a:pt x="3175892" y="1045627"/>
                  <a:pt x="3210606" y="998746"/>
                </a:cubicBezTo>
                <a:cubicBezTo>
                  <a:pt x="3215378" y="992304"/>
                  <a:pt x="3226232" y="997673"/>
                  <a:pt x="3224681" y="1005307"/>
                </a:cubicBezTo>
                <a:cubicBezTo>
                  <a:pt x="3214065" y="1058152"/>
                  <a:pt x="3152392" y="1101813"/>
                  <a:pt x="3123167" y="1146070"/>
                </a:cubicBezTo>
                <a:cubicBezTo>
                  <a:pt x="3108136" y="1168735"/>
                  <a:pt x="3094416" y="1192354"/>
                  <a:pt x="3081056" y="1216213"/>
                </a:cubicBezTo>
                <a:cubicBezTo>
                  <a:pt x="3083441" y="1214781"/>
                  <a:pt x="3085948" y="1213588"/>
                  <a:pt x="3088332" y="1212275"/>
                </a:cubicBezTo>
                <a:cubicBezTo>
                  <a:pt x="3116366" y="1179471"/>
                  <a:pt x="3143564" y="1145712"/>
                  <a:pt x="3170047" y="1111714"/>
                </a:cubicBezTo>
                <a:cubicBezTo>
                  <a:pt x="3205834" y="1065786"/>
                  <a:pt x="3236373" y="1007693"/>
                  <a:pt x="3286475" y="976319"/>
                </a:cubicBezTo>
                <a:cubicBezTo>
                  <a:pt x="3295064" y="970952"/>
                  <a:pt x="3305203" y="983118"/>
                  <a:pt x="3299477" y="990992"/>
                </a:cubicBezTo>
                <a:cubicBezTo>
                  <a:pt x="3252596" y="1054932"/>
                  <a:pt x="3203805" y="1129011"/>
                  <a:pt x="3145235" y="1187344"/>
                </a:cubicBezTo>
                <a:cubicBezTo>
                  <a:pt x="3154062" y="1184362"/>
                  <a:pt x="3162769" y="1182334"/>
                  <a:pt x="3171597" y="1179828"/>
                </a:cubicBezTo>
                <a:cubicBezTo>
                  <a:pt x="3230884" y="1120064"/>
                  <a:pt x="3301863" y="1069247"/>
                  <a:pt x="3351129" y="1000058"/>
                </a:cubicBezTo>
                <a:cubicBezTo>
                  <a:pt x="3356855" y="992066"/>
                  <a:pt x="3370216" y="997195"/>
                  <a:pt x="3368903" y="1006976"/>
                </a:cubicBezTo>
                <a:cubicBezTo>
                  <a:pt x="3363894" y="1046343"/>
                  <a:pt x="3321307" y="1077359"/>
                  <a:pt x="3294824" y="1103959"/>
                </a:cubicBezTo>
                <a:cubicBezTo>
                  <a:pt x="3270966" y="1127817"/>
                  <a:pt x="3246750" y="1148097"/>
                  <a:pt x="3221818" y="1167542"/>
                </a:cubicBezTo>
                <a:cubicBezTo>
                  <a:pt x="3234106" y="1165156"/>
                  <a:pt x="3246393" y="1162889"/>
                  <a:pt x="3258560" y="1160026"/>
                </a:cubicBezTo>
                <a:cubicBezTo>
                  <a:pt x="3260827" y="1159430"/>
                  <a:pt x="3262617" y="1158595"/>
                  <a:pt x="3264763" y="1157999"/>
                </a:cubicBezTo>
                <a:cubicBezTo>
                  <a:pt x="3329658" y="1081056"/>
                  <a:pt x="3408985" y="1013180"/>
                  <a:pt x="3463859" y="929212"/>
                </a:cubicBezTo>
                <a:cubicBezTo>
                  <a:pt x="3468630" y="921935"/>
                  <a:pt x="3479963" y="925036"/>
                  <a:pt x="3478650" y="934342"/>
                </a:cubicBezTo>
                <a:cubicBezTo>
                  <a:pt x="3471970" y="980137"/>
                  <a:pt x="3420318" y="1039543"/>
                  <a:pt x="3386320" y="1070558"/>
                </a:cubicBezTo>
                <a:cubicBezTo>
                  <a:pt x="3363894" y="1091076"/>
                  <a:pt x="3343138" y="1115173"/>
                  <a:pt x="3320830" y="1137123"/>
                </a:cubicBezTo>
                <a:cubicBezTo>
                  <a:pt x="3354231" y="1121257"/>
                  <a:pt x="3385247" y="1101455"/>
                  <a:pt x="3418528" y="1082607"/>
                </a:cubicBezTo>
                <a:cubicBezTo>
                  <a:pt x="3421989" y="1079386"/>
                  <a:pt x="3425567" y="1076404"/>
                  <a:pt x="3428787" y="1072706"/>
                </a:cubicBezTo>
                <a:cubicBezTo>
                  <a:pt x="3436781" y="1063521"/>
                  <a:pt x="3444176" y="1055289"/>
                  <a:pt x="3452883" y="1046820"/>
                </a:cubicBezTo>
                <a:cubicBezTo>
                  <a:pt x="3471255" y="1028807"/>
                  <a:pt x="3508116" y="991589"/>
                  <a:pt x="3516704" y="966418"/>
                </a:cubicBezTo>
                <a:cubicBezTo>
                  <a:pt x="3519210" y="958902"/>
                  <a:pt x="3528873" y="959738"/>
                  <a:pt x="3533167" y="964628"/>
                </a:cubicBezTo>
                <a:cubicBezTo>
                  <a:pt x="3552731" y="986817"/>
                  <a:pt x="3512052" y="1020576"/>
                  <a:pt x="3499169" y="1037038"/>
                </a:cubicBezTo>
                <a:cubicBezTo>
                  <a:pt x="3496307" y="1040736"/>
                  <a:pt x="3492966" y="1044672"/>
                  <a:pt x="3489865" y="1048490"/>
                </a:cubicBezTo>
                <a:cubicBezTo>
                  <a:pt x="3503584" y="1043003"/>
                  <a:pt x="3517540" y="1038708"/>
                  <a:pt x="3531496" y="1034056"/>
                </a:cubicBezTo>
                <a:cubicBezTo>
                  <a:pt x="3532569" y="1033460"/>
                  <a:pt x="3533524" y="1033101"/>
                  <a:pt x="3534599" y="1032983"/>
                </a:cubicBezTo>
                <a:cubicBezTo>
                  <a:pt x="3535313" y="1032743"/>
                  <a:pt x="3536030" y="1032506"/>
                  <a:pt x="3536745" y="1032266"/>
                </a:cubicBezTo>
                <a:cubicBezTo>
                  <a:pt x="3549032" y="1021531"/>
                  <a:pt x="3560245" y="1008885"/>
                  <a:pt x="3571459" y="997314"/>
                </a:cubicBezTo>
                <a:cubicBezTo>
                  <a:pt x="3573248" y="995525"/>
                  <a:pt x="3603310" y="966657"/>
                  <a:pt x="3603071" y="965225"/>
                </a:cubicBezTo>
                <a:cubicBezTo>
                  <a:pt x="3602236" y="958187"/>
                  <a:pt x="3611301" y="955205"/>
                  <a:pt x="3616073" y="959141"/>
                </a:cubicBezTo>
                <a:cubicBezTo>
                  <a:pt x="3617028" y="959857"/>
                  <a:pt x="3617863" y="960692"/>
                  <a:pt x="3618817" y="961408"/>
                </a:cubicBezTo>
                <a:cubicBezTo>
                  <a:pt x="3622038" y="964151"/>
                  <a:pt x="3621919" y="968923"/>
                  <a:pt x="3620367" y="972383"/>
                </a:cubicBezTo>
                <a:cubicBezTo>
                  <a:pt x="3613688" y="986936"/>
                  <a:pt x="3602952" y="1002563"/>
                  <a:pt x="3590187" y="1016282"/>
                </a:cubicBezTo>
                <a:cubicBezTo>
                  <a:pt x="3618579" y="1008527"/>
                  <a:pt x="3647209" y="1001251"/>
                  <a:pt x="3675838" y="993735"/>
                </a:cubicBezTo>
                <a:cubicBezTo>
                  <a:pt x="3684665" y="987294"/>
                  <a:pt x="3693732" y="981091"/>
                  <a:pt x="3702798" y="975007"/>
                </a:cubicBezTo>
                <a:cubicBezTo>
                  <a:pt x="3722361" y="961885"/>
                  <a:pt x="3741806" y="946270"/>
                  <a:pt x="3756120" y="927303"/>
                </a:cubicBezTo>
                <a:cubicBezTo>
                  <a:pt x="3759579" y="922890"/>
                  <a:pt x="3768288" y="923605"/>
                  <a:pt x="3768885" y="930047"/>
                </a:cubicBezTo>
                <a:cubicBezTo>
                  <a:pt x="3771032" y="951520"/>
                  <a:pt x="3758506" y="963913"/>
                  <a:pt x="3742760" y="975365"/>
                </a:cubicBezTo>
                <a:cubicBezTo>
                  <a:pt x="3743476" y="975126"/>
                  <a:pt x="3744310" y="974888"/>
                  <a:pt x="3745146" y="974649"/>
                </a:cubicBezTo>
                <a:cubicBezTo>
                  <a:pt x="3778488" y="964510"/>
                  <a:pt x="3811650" y="954134"/>
                  <a:pt x="3844276" y="942268"/>
                </a:cubicBezTo>
                <a:lnTo>
                  <a:pt x="3924075" y="907883"/>
                </a:lnTo>
                <a:lnTo>
                  <a:pt x="3912177" y="946199"/>
                </a:lnTo>
                <a:lnTo>
                  <a:pt x="3850241" y="971071"/>
                </a:lnTo>
                <a:cubicBezTo>
                  <a:pt x="3749201" y="1016520"/>
                  <a:pt x="3638262" y="1025586"/>
                  <a:pt x="3534478" y="1059226"/>
                </a:cubicBezTo>
                <a:cubicBezTo>
                  <a:pt x="3461831" y="1082726"/>
                  <a:pt x="3404690" y="1134975"/>
                  <a:pt x="3338604" y="1170285"/>
                </a:cubicBezTo>
                <a:cubicBezTo>
                  <a:pt x="3262019" y="1211202"/>
                  <a:pt x="3170883" y="1200704"/>
                  <a:pt x="3098234" y="1254265"/>
                </a:cubicBezTo>
                <a:cubicBezTo>
                  <a:pt x="3025586" y="1307828"/>
                  <a:pt x="3003279" y="1402544"/>
                  <a:pt x="2981806" y="1485689"/>
                </a:cubicBezTo>
                <a:cubicBezTo>
                  <a:pt x="2975126" y="1511455"/>
                  <a:pt x="2973934" y="1545334"/>
                  <a:pt x="2958425" y="1568000"/>
                </a:cubicBezTo>
                <a:cubicBezTo>
                  <a:pt x="2958723" y="1574382"/>
                  <a:pt x="2953743" y="1578885"/>
                  <a:pt x="2947928" y="1579989"/>
                </a:cubicBezTo>
                <a:lnTo>
                  <a:pt x="2945428" y="1578632"/>
                </a:lnTo>
                <a:lnTo>
                  <a:pt x="2954668" y="1614522"/>
                </a:lnTo>
                <a:cubicBezTo>
                  <a:pt x="2980099" y="1704161"/>
                  <a:pt x="3007813" y="1793040"/>
                  <a:pt x="3038111" y="1880898"/>
                </a:cubicBezTo>
                <a:cubicBezTo>
                  <a:pt x="3097102" y="2052497"/>
                  <a:pt x="3172403" y="2217236"/>
                  <a:pt x="3255668" y="2378130"/>
                </a:cubicBezTo>
                <a:lnTo>
                  <a:pt x="3382168" y="2610842"/>
                </a:lnTo>
                <a:lnTo>
                  <a:pt x="3348147" y="2444902"/>
                </a:lnTo>
                <a:cubicBezTo>
                  <a:pt x="3323693" y="2330502"/>
                  <a:pt x="3310810" y="2220159"/>
                  <a:pt x="3291365" y="2105044"/>
                </a:cubicBezTo>
                <a:cubicBezTo>
                  <a:pt x="3273830" y="2001023"/>
                  <a:pt x="3264167" y="1899746"/>
                  <a:pt x="3300908" y="1798588"/>
                </a:cubicBezTo>
                <a:cubicBezTo>
                  <a:pt x="3320353" y="1744906"/>
                  <a:pt x="3365444" y="1668800"/>
                  <a:pt x="3429265" y="1680012"/>
                </a:cubicBezTo>
                <a:cubicBezTo>
                  <a:pt x="3433441" y="1666891"/>
                  <a:pt x="3439525" y="1654962"/>
                  <a:pt x="3452169" y="1646850"/>
                </a:cubicBezTo>
                <a:cubicBezTo>
                  <a:pt x="3466126" y="1638022"/>
                  <a:pt x="3478889" y="1640408"/>
                  <a:pt x="3491654" y="1646492"/>
                </a:cubicBezTo>
                <a:cubicBezTo>
                  <a:pt x="3498572" y="1616312"/>
                  <a:pt x="3512052" y="1587562"/>
                  <a:pt x="3547482" y="1587682"/>
                </a:cubicBezTo>
                <a:cubicBezTo>
                  <a:pt x="3571697" y="1587801"/>
                  <a:pt x="3575276" y="1602593"/>
                  <a:pt x="3599612" y="1588637"/>
                </a:cubicBezTo>
                <a:cubicBezTo>
                  <a:pt x="3610825" y="1582194"/>
                  <a:pt x="3615715" y="1570623"/>
                  <a:pt x="3630269" y="1571220"/>
                </a:cubicBezTo>
                <a:cubicBezTo>
                  <a:pt x="3635041" y="1571459"/>
                  <a:pt x="3639335" y="1573128"/>
                  <a:pt x="3643272" y="1575514"/>
                </a:cubicBezTo>
                <a:cubicBezTo>
                  <a:pt x="3643630" y="1572055"/>
                  <a:pt x="3643869" y="1568476"/>
                  <a:pt x="3644583" y="1565135"/>
                </a:cubicBezTo>
                <a:cubicBezTo>
                  <a:pt x="3649237" y="1544021"/>
                  <a:pt x="3665341" y="1500241"/>
                  <a:pt x="3694090" y="1517062"/>
                </a:cubicBezTo>
                <a:cubicBezTo>
                  <a:pt x="3694925" y="1517539"/>
                  <a:pt x="3695640" y="1518373"/>
                  <a:pt x="3696357" y="1518971"/>
                </a:cubicBezTo>
                <a:cubicBezTo>
                  <a:pt x="3696476" y="1517778"/>
                  <a:pt x="3696594" y="1516585"/>
                  <a:pt x="3696714" y="1515273"/>
                </a:cubicBezTo>
                <a:cubicBezTo>
                  <a:pt x="3700025" y="1481902"/>
                  <a:pt x="3713869" y="1471210"/>
                  <a:pt x="3735430" y="1458539"/>
                </a:cubicBezTo>
                <a:lnTo>
                  <a:pt x="3757078" y="1445706"/>
                </a:lnTo>
                <a:lnTo>
                  <a:pt x="3744929" y="1484832"/>
                </a:lnTo>
                <a:lnTo>
                  <a:pt x="3741328" y="1486166"/>
                </a:lnTo>
                <a:cubicBezTo>
                  <a:pt x="3735245" y="1499885"/>
                  <a:pt x="3729041" y="1513483"/>
                  <a:pt x="3722958" y="1527202"/>
                </a:cubicBezTo>
                <a:cubicBezTo>
                  <a:pt x="3720214" y="1537341"/>
                  <a:pt x="3720811" y="1551418"/>
                  <a:pt x="3719498" y="1562273"/>
                </a:cubicBezTo>
                <a:lnTo>
                  <a:pt x="3719175" y="1567777"/>
                </a:lnTo>
                <a:lnTo>
                  <a:pt x="3677160" y="1703088"/>
                </a:lnTo>
                <a:lnTo>
                  <a:pt x="3675242" y="1698980"/>
                </a:lnTo>
                <a:cubicBezTo>
                  <a:pt x="3686336" y="1651383"/>
                  <a:pt x="3689677" y="1603667"/>
                  <a:pt x="3693374" y="1555592"/>
                </a:cubicBezTo>
                <a:cubicBezTo>
                  <a:pt x="3670709" y="1546526"/>
                  <a:pt x="3661643" y="1553565"/>
                  <a:pt x="3666772" y="1577185"/>
                </a:cubicBezTo>
                <a:cubicBezTo>
                  <a:pt x="3661165" y="1594362"/>
                  <a:pt x="3667608" y="1602712"/>
                  <a:pt x="3666295" y="1618578"/>
                </a:cubicBezTo>
                <a:cubicBezTo>
                  <a:pt x="3663910" y="1647924"/>
                  <a:pt x="3661284" y="1677745"/>
                  <a:pt x="3656393" y="1706733"/>
                </a:cubicBezTo>
                <a:lnTo>
                  <a:pt x="3615185" y="1902684"/>
                </a:lnTo>
                <a:lnTo>
                  <a:pt x="3613335" y="1908642"/>
                </a:lnTo>
                <a:lnTo>
                  <a:pt x="3605622" y="1914553"/>
                </a:lnTo>
                <a:cubicBezTo>
                  <a:pt x="3602058" y="1914509"/>
                  <a:pt x="3598658" y="1912212"/>
                  <a:pt x="3598180" y="1907500"/>
                </a:cubicBezTo>
                <a:cubicBezTo>
                  <a:pt x="3592574" y="1850837"/>
                  <a:pt x="3618579" y="1793458"/>
                  <a:pt x="3628837" y="1738107"/>
                </a:cubicBezTo>
                <a:cubicBezTo>
                  <a:pt x="3634563" y="1706973"/>
                  <a:pt x="3639931" y="1677030"/>
                  <a:pt x="3641960" y="1645419"/>
                </a:cubicBezTo>
                <a:cubicBezTo>
                  <a:pt x="3642796" y="1631819"/>
                  <a:pt x="3642079" y="1617266"/>
                  <a:pt x="3641960" y="1602831"/>
                </a:cubicBezTo>
                <a:cubicBezTo>
                  <a:pt x="3631104" y="1597582"/>
                  <a:pt x="3604861" y="1614164"/>
                  <a:pt x="3592096" y="1622038"/>
                </a:cubicBezTo>
                <a:cubicBezTo>
                  <a:pt x="3592573" y="1622634"/>
                  <a:pt x="3593408" y="1622872"/>
                  <a:pt x="3593648" y="1623589"/>
                </a:cubicBezTo>
                <a:cubicBezTo>
                  <a:pt x="3596748" y="1634086"/>
                  <a:pt x="3595555" y="1634682"/>
                  <a:pt x="3592336" y="1644703"/>
                </a:cubicBezTo>
                <a:cubicBezTo>
                  <a:pt x="3587563" y="1659972"/>
                  <a:pt x="3586370" y="1675360"/>
                  <a:pt x="3584939" y="1691226"/>
                </a:cubicBezTo>
                <a:cubicBezTo>
                  <a:pt x="3584224" y="1699576"/>
                  <a:pt x="3572532" y="1698741"/>
                  <a:pt x="3569789" y="1692300"/>
                </a:cubicBezTo>
                <a:cubicBezTo>
                  <a:pt x="3562274" y="1674286"/>
                  <a:pt x="3559411" y="1641602"/>
                  <a:pt x="3573964" y="1625855"/>
                </a:cubicBezTo>
                <a:cubicBezTo>
                  <a:pt x="3571578" y="1624780"/>
                  <a:pt x="3569431" y="1623349"/>
                  <a:pt x="3566210" y="1623707"/>
                </a:cubicBezTo>
                <a:cubicBezTo>
                  <a:pt x="3512530" y="1629075"/>
                  <a:pt x="3516348" y="1641721"/>
                  <a:pt x="3511217" y="1683115"/>
                </a:cubicBezTo>
                <a:cubicBezTo>
                  <a:pt x="3504656" y="1734767"/>
                  <a:pt x="3515273" y="1805029"/>
                  <a:pt x="3489149" y="1851075"/>
                </a:cubicBezTo>
                <a:cubicBezTo>
                  <a:pt x="3484258" y="1859664"/>
                  <a:pt x="3468988" y="1854893"/>
                  <a:pt x="3470540" y="1844872"/>
                </a:cubicBezTo>
                <a:cubicBezTo>
                  <a:pt x="3479606" y="1786419"/>
                  <a:pt x="3478652" y="1726774"/>
                  <a:pt x="3487836" y="1668323"/>
                </a:cubicBezTo>
                <a:cubicBezTo>
                  <a:pt x="3474118" y="1669038"/>
                  <a:pt x="3457537" y="1675480"/>
                  <a:pt x="3451930" y="1683949"/>
                </a:cubicBezTo>
                <a:cubicBezTo>
                  <a:pt x="3451214" y="1685023"/>
                  <a:pt x="3450975" y="1686574"/>
                  <a:pt x="3450379" y="1687766"/>
                </a:cubicBezTo>
                <a:cubicBezTo>
                  <a:pt x="3452406" y="1691464"/>
                  <a:pt x="3451096" y="1695998"/>
                  <a:pt x="3447397" y="1697786"/>
                </a:cubicBezTo>
                <a:cubicBezTo>
                  <a:pt x="3445726" y="1706256"/>
                  <a:pt x="3445250" y="1715562"/>
                  <a:pt x="3443221" y="1722599"/>
                </a:cubicBezTo>
                <a:cubicBezTo>
                  <a:pt x="3437496" y="1742640"/>
                  <a:pt x="3430577" y="1759938"/>
                  <a:pt x="3428668" y="1780933"/>
                </a:cubicBezTo>
                <a:cubicBezTo>
                  <a:pt x="3426760" y="1802166"/>
                  <a:pt x="3429861" y="1830677"/>
                  <a:pt x="3420199" y="1850359"/>
                </a:cubicBezTo>
                <a:cubicBezTo>
                  <a:pt x="3418528" y="1853818"/>
                  <a:pt x="3413042" y="1854893"/>
                  <a:pt x="3410059" y="1852745"/>
                </a:cubicBezTo>
                <a:cubicBezTo>
                  <a:pt x="3397653" y="1843798"/>
                  <a:pt x="3400158" y="1830914"/>
                  <a:pt x="3401231" y="1817077"/>
                </a:cubicBezTo>
                <a:cubicBezTo>
                  <a:pt x="3403975" y="1782006"/>
                  <a:pt x="3406242" y="1751349"/>
                  <a:pt x="3418528" y="1718662"/>
                </a:cubicBezTo>
                <a:cubicBezTo>
                  <a:pt x="3421272" y="1711386"/>
                  <a:pt x="3423301" y="1703632"/>
                  <a:pt x="3425209" y="1695878"/>
                </a:cubicBezTo>
                <a:cubicBezTo>
                  <a:pt x="3233986" y="1679416"/>
                  <a:pt x="3326676" y="2183418"/>
                  <a:pt x="3337531" y="2271097"/>
                </a:cubicBezTo>
                <a:cubicBezTo>
                  <a:pt x="3344331" y="2325612"/>
                  <a:pt x="3357332" y="2379531"/>
                  <a:pt x="3370336" y="2433451"/>
                </a:cubicBezTo>
                <a:cubicBezTo>
                  <a:pt x="3366160" y="2383588"/>
                  <a:pt x="3366041" y="2334440"/>
                  <a:pt x="3368547" y="2291138"/>
                </a:cubicBezTo>
                <a:cubicBezTo>
                  <a:pt x="3368903" y="2284695"/>
                  <a:pt x="3378208" y="2284457"/>
                  <a:pt x="3379401" y="2290541"/>
                </a:cubicBezTo>
                <a:cubicBezTo>
                  <a:pt x="3393001" y="2361876"/>
                  <a:pt x="3395149" y="2434167"/>
                  <a:pt x="3411014" y="2505264"/>
                </a:cubicBezTo>
                <a:cubicBezTo>
                  <a:pt x="3410418" y="2475560"/>
                  <a:pt x="3409820" y="2445738"/>
                  <a:pt x="3410895" y="2416631"/>
                </a:cubicBezTo>
                <a:cubicBezTo>
                  <a:pt x="3413518" y="2344579"/>
                  <a:pt x="3404571" y="2218847"/>
                  <a:pt x="3451572" y="2157293"/>
                </a:cubicBezTo>
                <a:cubicBezTo>
                  <a:pt x="3457536" y="2149420"/>
                  <a:pt x="3469704" y="2154907"/>
                  <a:pt x="3467200" y="2164689"/>
                </a:cubicBezTo>
                <a:cubicBezTo>
                  <a:pt x="3453243" y="2219742"/>
                  <a:pt x="3443461" y="2278910"/>
                  <a:pt x="3437914" y="2339733"/>
                </a:cubicBezTo>
                <a:lnTo>
                  <a:pt x="3434904" y="2483288"/>
                </a:lnTo>
                <a:lnTo>
                  <a:pt x="3356540" y="2735663"/>
                </a:lnTo>
                <a:lnTo>
                  <a:pt x="3335995" y="2699066"/>
                </a:lnTo>
                <a:cubicBezTo>
                  <a:pt x="3271743" y="2578657"/>
                  <a:pt x="3211918" y="2455758"/>
                  <a:pt x="3155851" y="2338376"/>
                </a:cubicBezTo>
                <a:cubicBezTo>
                  <a:pt x="3075330" y="2169908"/>
                  <a:pt x="2994072" y="1997146"/>
                  <a:pt x="2930947" y="1819787"/>
                </a:cubicBezTo>
                <a:lnTo>
                  <a:pt x="2904193" y="1734896"/>
                </a:lnTo>
                <a:lnTo>
                  <a:pt x="2889118" y="1733217"/>
                </a:lnTo>
                <a:cubicBezTo>
                  <a:pt x="2812056" y="1667487"/>
                  <a:pt x="2745253" y="1590545"/>
                  <a:pt x="2665330" y="1526964"/>
                </a:cubicBezTo>
                <a:cubicBezTo>
                  <a:pt x="2579797" y="1458849"/>
                  <a:pt x="2495339" y="1388110"/>
                  <a:pt x="2411359" y="1317967"/>
                </a:cubicBezTo>
                <a:cubicBezTo>
                  <a:pt x="2330838" y="1250806"/>
                  <a:pt x="2263678" y="1171835"/>
                  <a:pt x="2192581" y="1096087"/>
                </a:cubicBezTo>
                <a:cubicBezTo>
                  <a:pt x="2123750" y="1022723"/>
                  <a:pt x="2085577" y="963913"/>
                  <a:pt x="2040009" y="876127"/>
                </a:cubicBezTo>
                <a:cubicBezTo>
                  <a:pt x="2015434" y="828887"/>
                  <a:pt x="1987639" y="783318"/>
                  <a:pt x="1962589" y="736318"/>
                </a:cubicBezTo>
                <a:cubicBezTo>
                  <a:pt x="1943025" y="699696"/>
                  <a:pt x="1919645" y="663669"/>
                  <a:pt x="1900915" y="627286"/>
                </a:cubicBezTo>
                <a:cubicBezTo>
                  <a:pt x="1897696" y="621083"/>
                  <a:pt x="1880278" y="608677"/>
                  <a:pt x="1881233" y="598538"/>
                </a:cubicBezTo>
                <a:cubicBezTo>
                  <a:pt x="1883976" y="570743"/>
                  <a:pt x="1908550" y="541993"/>
                  <a:pt x="1935152" y="535552"/>
                </a:cubicBezTo>
                <a:cubicBezTo>
                  <a:pt x="1939446" y="534479"/>
                  <a:pt x="1974518" y="545095"/>
                  <a:pt x="1972610" y="544856"/>
                </a:cubicBezTo>
                <a:cubicBezTo>
                  <a:pt x="2007920" y="548556"/>
                  <a:pt x="1989788" y="537819"/>
                  <a:pt x="2026410" y="540443"/>
                </a:cubicBezTo>
                <a:cubicBezTo>
                  <a:pt x="2036191" y="541159"/>
                  <a:pt x="2047762" y="536984"/>
                  <a:pt x="2058259" y="539847"/>
                </a:cubicBezTo>
                <a:cubicBezTo>
                  <a:pt x="2045257" y="536267"/>
                  <a:pt x="2100370" y="564063"/>
                  <a:pt x="2100846" y="564420"/>
                </a:cubicBezTo>
                <a:cubicBezTo>
                  <a:pt x="2133771" y="593050"/>
                  <a:pt x="2117785" y="598775"/>
                  <a:pt x="2125420" y="563227"/>
                </a:cubicBezTo>
                <a:cubicBezTo>
                  <a:pt x="2126136" y="559769"/>
                  <a:pt x="2128760" y="555712"/>
                  <a:pt x="2132578" y="554878"/>
                </a:cubicBezTo>
                <a:cubicBezTo>
                  <a:pt x="2171228" y="546527"/>
                  <a:pt x="2198307" y="584461"/>
                  <a:pt x="2219779" y="618339"/>
                </a:cubicBezTo>
                <a:cubicBezTo>
                  <a:pt x="2218586" y="607126"/>
                  <a:pt x="2218228" y="596390"/>
                  <a:pt x="2220495" y="587086"/>
                </a:cubicBezTo>
                <a:cubicBezTo>
                  <a:pt x="2221807" y="581837"/>
                  <a:pt x="2224670" y="578497"/>
                  <a:pt x="2230156" y="577184"/>
                </a:cubicBezTo>
                <a:cubicBezTo>
                  <a:pt x="2248647" y="572890"/>
                  <a:pt x="2265466" y="571697"/>
                  <a:pt x="2283719" y="566449"/>
                </a:cubicBezTo>
                <a:cubicBezTo>
                  <a:pt x="2290041" y="564659"/>
                  <a:pt x="2295647" y="560960"/>
                  <a:pt x="2302685" y="563228"/>
                </a:cubicBezTo>
                <a:cubicBezTo>
                  <a:pt x="2318194" y="568118"/>
                  <a:pt x="2333582" y="593766"/>
                  <a:pt x="2345750" y="605099"/>
                </a:cubicBezTo>
                <a:cubicBezTo>
                  <a:pt x="2373545" y="631104"/>
                  <a:pt x="2384042" y="654126"/>
                  <a:pt x="2395494" y="689318"/>
                </a:cubicBezTo>
                <a:cubicBezTo>
                  <a:pt x="2401815" y="708523"/>
                  <a:pt x="2415534" y="725223"/>
                  <a:pt x="2422573" y="743476"/>
                </a:cubicBezTo>
                <a:cubicBezTo>
                  <a:pt x="2428776" y="733335"/>
                  <a:pt x="2438797" y="727013"/>
                  <a:pt x="2444045" y="714369"/>
                </a:cubicBezTo>
                <a:cubicBezTo>
                  <a:pt x="2445954" y="709716"/>
                  <a:pt x="2450128" y="705541"/>
                  <a:pt x="2455735" y="706018"/>
                </a:cubicBezTo>
                <a:cubicBezTo>
                  <a:pt x="2490091" y="709239"/>
                  <a:pt x="2507268" y="762800"/>
                  <a:pt x="2517289" y="788448"/>
                </a:cubicBezTo>
                <a:cubicBezTo>
                  <a:pt x="2518841" y="792503"/>
                  <a:pt x="2520391" y="796679"/>
                  <a:pt x="2521941" y="800735"/>
                </a:cubicBezTo>
                <a:cubicBezTo>
                  <a:pt x="2524447" y="792742"/>
                  <a:pt x="2527668" y="785823"/>
                  <a:pt x="2532081" y="780336"/>
                </a:cubicBezTo>
                <a:cubicBezTo>
                  <a:pt x="2588028" y="709477"/>
                  <a:pt x="2656978" y="846661"/>
                  <a:pt x="2677496" y="881853"/>
                </a:cubicBezTo>
                <a:cubicBezTo>
                  <a:pt x="2712210" y="941376"/>
                  <a:pt x="2706603" y="999580"/>
                  <a:pt x="2715073" y="1065309"/>
                </a:cubicBezTo>
                <a:cubicBezTo>
                  <a:pt x="2724616" y="1139032"/>
                  <a:pt x="2746804" y="1211798"/>
                  <a:pt x="2770424" y="1281941"/>
                </a:cubicBezTo>
                <a:cubicBezTo>
                  <a:pt x="2793328" y="1349996"/>
                  <a:pt x="2814322" y="1424791"/>
                  <a:pt x="2837808" y="1498482"/>
                </a:cubicBezTo>
                <a:lnTo>
                  <a:pt x="2856582" y="1552707"/>
                </a:lnTo>
                <a:lnTo>
                  <a:pt x="2832425" y="1434259"/>
                </a:lnTo>
                <a:cubicBezTo>
                  <a:pt x="2821391" y="1364698"/>
                  <a:pt x="2811997" y="1294704"/>
                  <a:pt x="2800128" y="1225038"/>
                </a:cubicBezTo>
                <a:lnTo>
                  <a:pt x="2763682" y="937915"/>
                </a:lnTo>
                <a:lnTo>
                  <a:pt x="2757197" y="930494"/>
                </a:lnTo>
                <a:cubicBezTo>
                  <a:pt x="2753604" y="920444"/>
                  <a:pt x="2752173" y="908694"/>
                  <a:pt x="2750861" y="898196"/>
                </a:cubicBezTo>
                <a:cubicBezTo>
                  <a:pt x="2741317" y="821373"/>
                  <a:pt x="2701952" y="748965"/>
                  <a:pt x="2671651" y="678702"/>
                </a:cubicBezTo>
                <a:cubicBezTo>
                  <a:pt x="2636938" y="598062"/>
                  <a:pt x="2601271" y="517421"/>
                  <a:pt x="2556178" y="441911"/>
                </a:cubicBezTo>
                <a:cubicBezTo>
                  <a:pt x="2491284" y="333356"/>
                  <a:pt x="2416132" y="231841"/>
                  <a:pt x="2363524" y="116486"/>
                </a:cubicBezTo>
                <a:cubicBezTo>
                  <a:pt x="2350104" y="87084"/>
                  <a:pt x="2335342" y="57977"/>
                  <a:pt x="2321460" y="28512"/>
                </a:cubicBezTo>
                <a:lnTo>
                  <a:pt x="2309821" y="0"/>
                </a:lnTo>
                <a:lnTo>
                  <a:pt x="2345066" y="10944"/>
                </a:lnTo>
                <a:lnTo>
                  <a:pt x="2415788" y="156136"/>
                </a:lnTo>
                <a:cubicBezTo>
                  <a:pt x="2443032" y="207684"/>
                  <a:pt x="2472318" y="258144"/>
                  <a:pt x="2504884" y="307351"/>
                </a:cubicBezTo>
                <a:cubicBezTo>
                  <a:pt x="2585166" y="428669"/>
                  <a:pt x="2648032" y="555476"/>
                  <a:pt x="2704337" y="686456"/>
                </a:cubicBezTo>
                <a:cubicBezTo>
                  <a:pt x="2691693" y="645540"/>
                  <a:pt x="2685489" y="599851"/>
                  <a:pt x="2673441" y="561320"/>
                </a:cubicBezTo>
                <a:cubicBezTo>
                  <a:pt x="2657336" y="509906"/>
                  <a:pt x="2641232" y="457657"/>
                  <a:pt x="2627515" y="405410"/>
                </a:cubicBezTo>
                <a:cubicBezTo>
                  <a:pt x="2626440" y="401591"/>
                  <a:pt x="2626798" y="396582"/>
                  <a:pt x="2630615" y="394194"/>
                </a:cubicBezTo>
                <a:cubicBezTo>
                  <a:pt x="2632166" y="393240"/>
                  <a:pt x="2633597" y="392406"/>
                  <a:pt x="2635149" y="391451"/>
                </a:cubicBezTo>
                <a:cubicBezTo>
                  <a:pt x="2641949" y="387275"/>
                  <a:pt x="2648032" y="396103"/>
                  <a:pt x="2646243" y="402069"/>
                </a:cubicBezTo>
                <a:cubicBezTo>
                  <a:pt x="2645766" y="403501"/>
                  <a:pt x="2674276" y="468870"/>
                  <a:pt x="2676065" y="474954"/>
                </a:cubicBezTo>
                <a:cubicBezTo>
                  <a:pt x="2683939" y="501437"/>
                  <a:pt x="2690500" y="528396"/>
                  <a:pt x="2699208" y="554640"/>
                </a:cubicBezTo>
                <a:cubicBezTo>
                  <a:pt x="2700281" y="557979"/>
                  <a:pt x="2700998" y="561320"/>
                  <a:pt x="2702070" y="564660"/>
                </a:cubicBezTo>
                <a:cubicBezTo>
                  <a:pt x="2701951" y="560724"/>
                  <a:pt x="2701952" y="556907"/>
                  <a:pt x="2701712" y="552972"/>
                </a:cubicBezTo>
                <a:cubicBezTo>
                  <a:pt x="2698014" y="490462"/>
                  <a:pt x="2683699" y="425687"/>
                  <a:pt x="2672368" y="364253"/>
                </a:cubicBezTo>
                <a:cubicBezTo>
                  <a:pt x="2667238" y="336696"/>
                  <a:pt x="2648270" y="299836"/>
                  <a:pt x="2658887" y="271087"/>
                </a:cubicBezTo>
                <a:cubicBezTo>
                  <a:pt x="2661750" y="263452"/>
                  <a:pt x="2672009" y="267270"/>
                  <a:pt x="2671890" y="274427"/>
                </a:cubicBezTo>
                <a:cubicBezTo>
                  <a:pt x="2671293" y="314747"/>
                  <a:pt x="2691931" y="364849"/>
                  <a:pt x="2699208" y="405766"/>
                </a:cubicBezTo>
                <a:cubicBezTo>
                  <a:pt x="2706365" y="446086"/>
                  <a:pt x="2717936" y="486287"/>
                  <a:pt x="2722826" y="526846"/>
                </a:cubicBezTo>
                <a:cubicBezTo>
                  <a:pt x="2725689" y="550705"/>
                  <a:pt x="2728196" y="575039"/>
                  <a:pt x="2730819" y="599255"/>
                </a:cubicBezTo>
                <a:cubicBezTo>
                  <a:pt x="2731535" y="582911"/>
                  <a:pt x="2732609" y="566331"/>
                  <a:pt x="2734278" y="548914"/>
                </a:cubicBezTo>
                <a:cubicBezTo>
                  <a:pt x="2737857" y="511576"/>
                  <a:pt x="2739408" y="474835"/>
                  <a:pt x="2737022" y="437258"/>
                </a:cubicBezTo>
                <a:cubicBezTo>
                  <a:pt x="2734756" y="402544"/>
                  <a:pt x="2719964" y="368905"/>
                  <a:pt x="2724378" y="334430"/>
                </a:cubicBezTo>
                <a:cubicBezTo>
                  <a:pt x="2725094" y="328465"/>
                  <a:pt x="2735233" y="327869"/>
                  <a:pt x="2736307" y="333833"/>
                </a:cubicBezTo>
                <a:cubicBezTo>
                  <a:pt x="2742271" y="365326"/>
                  <a:pt x="2758734" y="391809"/>
                  <a:pt x="2761000" y="423539"/>
                </a:cubicBezTo>
                <a:cubicBezTo>
                  <a:pt x="2763863" y="463979"/>
                  <a:pt x="2759211" y="507759"/>
                  <a:pt x="2755274" y="548556"/>
                </a:cubicBezTo>
                <a:cubicBezTo>
                  <a:pt x="2750741" y="595080"/>
                  <a:pt x="2741675" y="644465"/>
                  <a:pt x="2744896" y="690989"/>
                </a:cubicBezTo>
                <a:cubicBezTo>
                  <a:pt x="2745134" y="695521"/>
                  <a:pt x="2745730" y="699816"/>
                  <a:pt x="2746208" y="704231"/>
                </a:cubicBezTo>
                <a:cubicBezTo>
                  <a:pt x="2749548" y="616552"/>
                  <a:pt x="2768992" y="526368"/>
                  <a:pt x="2786648" y="444416"/>
                </a:cubicBezTo>
                <a:cubicBezTo>
                  <a:pt x="2788198" y="437616"/>
                  <a:pt x="2798099" y="439525"/>
                  <a:pt x="2798338" y="445966"/>
                </a:cubicBezTo>
                <a:cubicBezTo>
                  <a:pt x="2800485" y="497381"/>
                  <a:pt x="2789392" y="548795"/>
                  <a:pt x="2780683" y="599493"/>
                </a:cubicBezTo>
                <a:cubicBezTo>
                  <a:pt x="2790345" y="565377"/>
                  <a:pt x="2802394" y="531855"/>
                  <a:pt x="2806569" y="496307"/>
                </a:cubicBezTo>
                <a:cubicBezTo>
                  <a:pt x="2811102" y="457776"/>
                  <a:pt x="2812414" y="419244"/>
                  <a:pt x="2817186" y="380715"/>
                </a:cubicBezTo>
                <a:cubicBezTo>
                  <a:pt x="2823509" y="329241"/>
                  <a:pt x="2829026" y="277409"/>
                  <a:pt x="2833425" y="225503"/>
                </a:cubicBezTo>
                <a:lnTo>
                  <a:pt x="2837205" y="163755"/>
                </a:lnTo>
                <a:lnTo>
                  <a:pt x="2861927" y="171431"/>
                </a:lnTo>
                <a:lnTo>
                  <a:pt x="2849990" y="316417"/>
                </a:lnTo>
                <a:cubicBezTo>
                  <a:pt x="2846412" y="351965"/>
                  <a:pt x="2843191" y="387514"/>
                  <a:pt x="2839852" y="423062"/>
                </a:cubicBezTo>
                <a:cubicBezTo>
                  <a:pt x="2862158" y="354709"/>
                  <a:pt x="2885659" y="286952"/>
                  <a:pt x="2914884" y="220389"/>
                </a:cubicBezTo>
                <a:lnTo>
                  <a:pt x="2929606" y="192446"/>
                </a:lnTo>
                <a:close/>
              </a:path>
            </a:pathLst>
          </a:custGeom>
          <a:solidFill>
            <a:schemeClr val="accent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Freeform: Shape 28">
            <a:extLst>
              <a:ext uri="{FF2B5EF4-FFF2-40B4-BE49-F238E27FC236}">
                <a16:creationId xmlns:a16="http://schemas.microsoft.com/office/drawing/2014/main" id="{3FF48E9E-E776-4B0C-B692-930AABA53B6C}"/>
              </a:ext>
              <a:ext uri="{C183D7F6-B498-43B3-948B-1728B52AA6E4}">
                <adec:decorative xmlns:adec="http://schemas.microsoft.com/office/drawing/2017/decorative" val="1"/>
              </a:ext>
            </a:extLst>
          </p:cNvPr>
          <p:cNvSpPr/>
          <p:nvPr userDrawn="1"/>
        </p:nvSpPr>
        <p:spPr>
          <a:xfrm rot="10800000" flipH="1">
            <a:off x="4332" y="3478401"/>
            <a:ext cx="2632935" cy="3379599"/>
          </a:xfrm>
          <a:custGeom>
            <a:avLst/>
            <a:gdLst>
              <a:gd name="connsiteX0" fmla="*/ 1477235 w 2632935"/>
              <a:gd name="connsiteY0" fmla="*/ 49362 h 3379599"/>
              <a:gd name="connsiteX1" fmla="*/ 1466206 w 2632935"/>
              <a:gd name="connsiteY1" fmla="*/ 42639 h 3379599"/>
              <a:gd name="connsiteX2" fmla="*/ 1471492 w 2632935"/>
              <a:gd name="connsiteY2" fmla="*/ 29705 h 3379599"/>
              <a:gd name="connsiteX3" fmla="*/ 1530129 w 2632935"/>
              <a:gd name="connsiteY3" fmla="*/ 18442 h 3379599"/>
              <a:gd name="connsiteX4" fmla="*/ 1530571 w 2632935"/>
              <a:gd name="connsiteY4" fmla="*/ 35889 h 3379599"/>
              <a:gd name="connsiteX5" fmla="*/ 1477235 w 2632935"/>
              <a:gd name="connsiteY5" fmla="*/ 49362 h 3379599"/>
              <a:gd name="connsiteX6" fmla="*/ 594959 w 2632935"/>
              <a:gd name="connsiteY6" fmla="*/ 50743 h 3379599"/>
              <a:gd name="connsiteX7" fmla="*/ 591729 w 2632935"/>
              <a:gd name="connsiteY7" fmla="*/ 38982 h 3379599"/>
              <a:gd name="connsiteX8" fmla="*/ 610917 w 2632935"/>
              <a:gd name="connsiteY8" fmla="*/ 0 h 3379599"/>
              <a:gd name="connsiteX9" fmla="*/ 632720 w 2632935"/>
              <a:gd name="connsiteY9" fmla="*/ 0 h 3379599"/>
              <a:gd name="connsiteX10" fmla="*/ 606637 w 2632935"/>
              <a:gd name="connsiteY10" fmla="*/ 47928 h 3379599"/>
              <a:gd name="connsiteX11" fmla="*/ 594959 w 2632935"/>
              <a:gd name="connsiteY11" fmla="*/ 50743 h 3379599"/>
              <a:gd name="connsiteX12" fmla="*/ 1769755 w 2632935"/>
              <a:gd name="connsiteY12" fmla="*/ 81054 h 3379599"/>
              <a:gd name="connsiteX13" fmla="*/ 1761680 w 2632935"/>
              <a:gd name="connsiteY13" fmla="*/ 73007 h 3379599"/>
              <a:gd name="connsiteX14" fmla="*/ 1767104 w 2632935"/>
              <a:gd name="connsiteY14" fmla="*/ 63054 h 3379599"/>
              <a:gd name="connsiteX15" fmla="*/ 1814366 w 2632935"/>
              <a:gd name="connsiteY15" fmla="*/ 53115 h 3379599"/>
              <a:gd name="connsiteX16" fmla="*/ 1880070 w 2632935"/>
              <a:gd name="connsiteY16" fmla="*/ 46490 h 3379599"/>
              <a:gd name="connsiteX17" fmla="*/ 1884599 w 2632935"/>
              <a:gd name="connsiteY17" fmla="*/ 64821 h 3379599"/>
              <a:gd name="connsiteX18" fmla="*/ 1820772 w 2632935"/>
              <a:gd name="connsiteY18" fmla="*/ 77078 h 3379599"/>
              <a:gd name="connsiteX19" fmla="*/ 1769755 w 2632935"/>
              <a:gd name="connsiteY19" fmla="*/ 81054 h 3379599"/>
              <a:gd name="connsiteX20" fmla="*/ 1329926 w 2632935"/>
              <a:gd name="connsiteY20" fmla="*/ 88563 h 3379599"/>
              <a:gd name="connsiteX21" fmla="*/ 1321990 w 2632935"/>
              <a:gd name="connsiteY21" fmla="*/ 81772 h 3379599"/>
              <a:gd name="connsiteX22" fmla="*/ 1326393 w 2632935"/>
              <a:gd name="connsiteY22" fmla="*/ 71999 h 3379599"/>
              <a:gd name="connsiteX23" fmla="*/ 1427544 w 2632935"/>
              <a:gd name="connsiteY23" fmla="*/ 45717 h 3379599"/>
              <a:gd name="connsiteX24" fmla="*/ 1431961 w 2632935"/>
              <a:gd name="connsiteY24" fmla="*/ 62392 h 3379599"/>
              <a:gd name="connsiteX25" fmla="*/ 1329926 w 2632935"/>
              <a:gd name="connsiteY25" fmla="*/ 88563 h 3379599"/>
              <a:gd name="connsiteX26" fmla="*/ 1958694 w 2632935"/>
              <a:gd name="connsiteY26" fmla="*/ 91876 h 3379599"/>
              <a:gd name="connsiteX27" fmla="*/ 1950315 w 2632935"/>
              <a:gd name="connsiteY27" fmla="*/ 83276 h 3379599"/>
              <a:gd name="connsiteX28" fmla="*/ 1957921 w 2632935"/>
              <a:gd name="connsiteY28" fmla="*/ 73103 h 3379599"/>
              <a:gd name="connsiteX29" fmla="*/ 2098053 w 2632935"/>
              <a:gd name="connsiteY29" fmla="*/ 55214 h 3379599"/>
              <a:gd name="connsiteX30" fmla="*/ 2099378 w 2632935"/>
              <a:gd name="connsiteY30" fmla="*/ 72551 h 3379599"/>
              <a:gd name="connsiteX31" fmla="*/ 1958694 w 2632935"/>
              <a:gd name="connsiteY31" fmla="*/ 91876 h 3379599"/>
              <a:gd name="connsiteX32" fmla="*/ 422581 w 2632935"/>
              <a:gd name="connsiteY32" fmla="*/ 114127 h 3379599"/>
              <a:gd name="connsiteX33" fmla="*/ 417916 w 2632935"/>
              <a:gd name="connsiteY33" fmla="*/ 103581 h 3379599"/>
              <a:gd name="connsiteX34" fmla="*/ 448172 w 2632935"/>
              <a:gd name="connsiteY34" fmla="*/ 36221 h 3379599"/>
              <a:gd name="connsiteX35" fmla="*/ 459105 w 2632935"/>
              <a:gd name="connsiteY35" fmla="*/ 40308 h 3379599"/>
              <a:gd name="connsiteX36" fmla="*/ 433376 w 2632935"/>
              <a:gd name="connsiteY36" fmla="*/ 109765 h 3379599"/>
              <a:gd name="connsiteX37" fmla="*/ 422581 w 2632935"/>
              <a:gd name="connsiteY37" fmla="*/ 114127 h 3379599"/>
              <a:gd name="connsiteX38" fmla="*/ 2204723 w 2632935"/>
              <a:gd name="connsiteY38" fmla="*/ 116500 h 3379599"/>
              <a:gd name="connsiteX39" fmla="*/ 2195724 w 2632935"/>
              <a:gd name="connsiteY39" fmla="*/ 107694 h 3379599"/>
              <a:gd name="connsiteX40" fmla="*/ 2201632 w 2632935"/>
              <a:gd name="connsiteY40" fmla="*/ 96734 h 3379599"/>
              <a:gd name="connsiteX41" fmla="*/ 2253532 w 2632935"/>
              <a:gd name="connsiteY41" fmla="*/ 87127 h 3379599"/>
              <a:gd name="connsiteX42" fmla="*/ 2302672 w 2632935"/>
              <a:gd name="connsiteY42" fmla="*/ 83705 h 3379599"/>
              <a:gd name="connsiteX43" fmla="*/ 2305212 w 2632935"/>
              <a:gd name="connsiteY43" fmla="*/ 101703 h 3379599"/>
              <a:gd name="connsiteX44" fmla="*/ 2253864 w 2632935"/>
              <a:gd name="connsiteY44" fmla="*/ 112083 h 3379599"/>
              <a:gd name="connsiteX45" fmla="*/ 2204723 w 2632935"/>
              <a:gd name="connsiteY45" fmla="*/ 116500 h 3379599"/>
              <a:gd name="connsiteX46" fmla="*/ 1620017 w 2632935"/>
              <a:gd name="connsiteY46" fmla="*/ 118709 h 3379599"/>
              <a:gd name="connsiteX47" fmla="*/ 1612480 w 2632935"/>
              <a:gd name="connsiteY47" fmla="*/ 110523 h 3379599"/>
              <a:gd name="connsiteX48" fmla="*/ 1618360 w 2632935"/>
              <a:gd name="connsiteY48" fmla="*/ 100930 h 3379599"/>
              <a:gd name="connsiteX49" fmla="*/ 1692236 w 2632935"/>
              <a:gd name="connsiteY49" fmla="*/ 92316 h 3379599"/>
              <a:gd name="connsiteX50" fmla="*/ 1693339 w 2632935"/>
              <a:gd name="connsiteY50" fmla="*/ 111531 h 3379599"/>
              <a:gd name="connsiteX51" fmla="*/ 1620017 w 2632935"/>
              <a:gd name="connsiteY51" fmla="*/ 118709 h 3379599"/>
              <a:gd name="connsiteX52" fmla="*/ 1790074 w 2632935"/>
              <a:gd name="connsiteY52" fmla="*/ 127874 h 3379599"/>
              <a:gd name="connsiteX53" fmla="*/ 1780162 w 2632935"/>
              <a:gd name="connsiteY53" fmla="*/ 118681 h 3379599"/>
              <a:gd name="connsiteX54" fmla="*/ 1787975 w 2632935"/>
              <a:gd name="connsiteY54" fmla="*/ 107004 h 3379599"/>
              <a:gd name="connsiteX55" fmla="*/ 1901714 w 2632935"/>
              <a:gd name="connsiteY55" fmla="*/ 91102 h 3379599"/>
              <a:gd name="connsiteX56" fmla="*/ 1904806 w 2632935"/>
              <a:gd name="connsiteY56" fmla="*/ 110537 h 3379599"/>
              <a:gd name="connsiteX57" fmla="*/ 1790074 w 2632935"/>
              <a:gd name="connsiteY57" fmla="*/ 127874 h 3379599"/>
              <a:gd name="connsiteX58" fmla="*/ 633249 w 2632935"/>
              <a:gd name="connsiteY58" fmla="*/ 135274 h 3379599"/>
              <a:gd name="connsiteX59" fmla="*/ 623422 w 2632935"/>
              <a:gd name="connsiteY59" fmla="*/ 126220 h 3379599"/>
              <a:gd name="connsiteX60" fmla="*/ 668917 w 2632935"/>
              <a:gd name="connsiteY60" fmla="*/ 68135 h 3379599"/>
              <a:gd name="connsiteX61" fmla="*/ 691996 w 2632935"/>
              <a:gd name="connsiteY61" fmla="*/ 31805 h 3379599"/>
              <a:gd name="connsiteX62" fmla="*/ 660303 w 2632935"/>
              <a:gd name="connsiteY62" fmla="*/ 56319 h 3379599"/>
              <a:gd name="connsiteX63" fmla="*/ 597471 w 2632935"/>
              <a:gd name="connsiteY63" fmla="*/ 116834 h 3379599"/>
              <a:gd name="connsiteX64" fmla="*/ 580796 w 2632935"/>
              <a:gd name="connsiteY64" fmla="*/ 95190 h 3379599"/>
              <a:gd name="connsiteX65" fmla="*/ 592944 w 2632935"/>
              <a:gd name="connsiteY65" fmla="*/ 84699 h 3379599"/>
              <a:gd name="connsiteX66" fmla="*/ 593496 w 2632935"/>
              <a:gd name="connsiteY66" fmla="*/ 82601 h 3379599"/>
              <a:gd name="connsiteX67" fmla="*/ 633691 w 2632935"/>
              <a:gd name="connsiteY67" fmla="*/ 36222 h 3379599"/>
              <a:gd name="connsiteX68" fmla="*/ 640648 w 2632935"/>
              <a:gd name="connsiteY68" fmla="*/ 34565 h 3379599"/>
              <a:gd name="connsiteX69" fmla="*/ 653346 w 2632935"/>
              <a:gd name="connsiteY69" fmla="*/ 7069 h 3379599"/>
              <a:gd name="connsiteX70" fmla="*/ 655267 w 2632935"/>
              <a:gd name="connsiteY70" fmla="*/ 0 h 3379599"/>
              <a:gd name="connsiteX71" fmla="*/ 684067 w 2632935"/>
              <a:gd name="connsiteY71" fmla="*/ 0 h 3379599"/>
              <a:gd name="connsiteX72" fmla="*/ 682940 w 2632935"/>
              <a:gd name="connsiteY72" fmla="*/ 6076 h 3379599"/>
              <a:gd name="connsiteX73" fmla="*/ 694425 w 2632935"/>
              <a:gd name="connsiteY73" fmla="*/ 334 h 3379599"/>
              <a:gd name="connsiteX74" fmla="*/ 695952 w 2632935"/>
              <a:gd name="connsiteY74" fmla="*/ 0 h 3379599"/>
              <a:gd name="connsiteX75" fmla="*/ 881670 w 2632935"/>
              <a:gd name="connsiteY75" fmla="*/ 0 h 3379599"/>
              <a:gd name="connsiteX76" fmla="*/ 835909 w 2632935"/>
              <a:gd name="connsiteY76" fmla="*/ 54263 h 3379599"/>
              <a:gd name="connsiteX77" fmla="*/ 765319 w 2632935"/>
              <a:gd name="connsiteY77" fmla="*/ 107336 h 3379599"/>
              <a:gd name="connsiteX78" fmla="*/ 755491 w 2632935"/>
              <a:gd name="connsiteY78" fmla="*/ 96515 h 3379599"/>
              <a:gd name="connsiteX79" fmla="*/ 838974 w 2632935"/>
              <a:gd name="connsiteY79" fmla="*/ 12370 h 3379599"/>
              <a:gd name="connsiteX80" fmla="*/ 814790 w 2632935"/>
              <a:gd name="connsiteY80" fmla="*/ 10935 h 3379599"/>
              <a:gd name="connsiteX81" fmla="*/ 792373 w 2632935"/>
              <a:gd name="connsiteY81" fmla="*/ 38320 h 3379599"/>
              <a:gd name="connsiteX82" fmla="*/ 763994 w 2632935"/>
              <a:gd name="connsiteY82" fmla="*/ 61621 h 3379599"/>
              <a:gd name="connsiteX83" fmla="*/ 757258 w 2632935"/>
              <a:gd name="connsiteY83" fmla="*/ 56209 h 3379599"/>
              <a:gd name="connsiteX84" fmla="*/ 781662 w 2632935"/>
              <a:gd name="connsiteY84" fmla="*/ 20210 h 3379599"/>
              <a:gd name="connsiteX85" fmla="*/ 782766 w 2632935"/>
              <a:gd name="connsiteY85" fmla="*/ 18885 h 3379599"/>
              <a:gd name="connsiteX86" fmla="*/ 762889 w 2632935"/>
              <a:gd name="connsiteY86" fmla="*/ 21756 h 3379599"/>
              <a:gd name="connsiteX87" fmla="*/ 733848 w 2632935"/>
              <a:gd name="connsiteY87" fmla="*/ 65926 h 3379599"/>
              <a:gd name="connsiteX88" fmla="*/ 692658 w 2632935"/>
              <a:gd name="connsiteY88" fmla="*/ 114294 h 3379599"/>
              <a:gd name="connsiteX89" fmla="*/ 685481 w 2632935"/>
              <a:gd name="connsiteY89" fmla="*/ 109435 h 3379599"/>
              <a:gd name="connsiteX90" fmla="*/ 723467 w 2632935"/>
              <a:gd name="connsiteY90" fmla="*/ 48258 h 3379599"/>
              <a:gd name="connsiteX91" fmla="*/ 741467 w 2632935"/>
              <a:gd name="connsiteY91" fmla="*/ 18222 h 3379599"/>
              <a:gd name="connsiteX92" fmla="*/ 724130 w 2632935"/>
              <a:gd name="connsiteY92" fmla="*/ 19106 h 3379599"/>
              <a:gd name="connsiteX93" fmla="*/ 633249 w 2632935"/>
              <a:gd name="connsiteY93" fmla="*/ 135274 h 3379599"/>
              <a:gd name="connsiteX94" fmla="*/ 1874439 w 2632935"/>
              <a:gd name="connsiteY94" fmla="*/ 154377 h 3379599"/>
              <a:gd name="connsiteX95" fmla="*/ 1868104 w 2632935"/>
              <a:gd name="connsiteY95" fmla="*/ 147185 h 3379599"/>
              <a:gd name="connsiteX96" fmla="*/ 1874439 w 2632935"/>
              <a:gd name="connsiteY96" fmla="*/ 139248 h 3379599"/>
              <a:gd name="connsiteX97" fmla="*/ 2157462 w 2632935"/>
              <a:gd name="connsiteY97" fmla="*/ 107666 h 3379599"/>
              <a:gd name="connsiteX98" fmla="*/ 2161658 w 2632935"/>
              <a:gd name="connsiteY98" fmla="*/ 127212 h 3379599"/>
              <a:gd name="connsiteX99" fmla="*/ 1874439 w 2632935"/>
              <a:gd name="connsiteY99" fmla="*/ 154377 h 3379599"/>
              <a:gd name="connsiteX100" fmla="*/ 539164 w 2632935"/>
              <a:gd name="connsiteY100" fmla="*/ 171823 h 3379599"/>
              <a:gd name="connsiteX101" fmla="*/ 528893 w 2632935"/>
              <a:gd name="connsiteY101" fmla="*/ 161002 h 3379599"/>
              <a:gd name="connsiteX102" fmla="*/ 561801 w 2632935"/>
              <a:gd name="connsiteY102" fmla="*/ 127874 h 3379599"/>
              <a:gd name="connsiteX103" fmla="*/ 573395 w 2632935"/>
              <a:gd name="connsiteY103" fmla="*/ 136266 h 3379599"/>
              <a:gd name="connsiteX104" fmla="*/ 539164 w 2632935"/>
              <a:gd name="connsiteY104" fmla="*/ 171823 h 3379599"/>
              <a:gd name="connsiteX105" fmla="*/ 672228 w 2632935"/>
              <a:gd name="connsiteY105" fmla="*/ 177124 h 3379599"/>
              <a:gd name="connsiteX106" fmla="*/ 664830 w 2632935"/>
              <a:gd name="connsiteY106" fmla="*/ 167517 h 3379599"/>
              <a:gd name="connsiteX107" fmla="*/ 672891 w 2632935"/>
              <a:gd name="connsiteY107" fmla="*/ 153052 h 3379599"/>
              <a:gd name="connsiteX108" fmla="*/ 689344 w 2632935"/>
              <a:gd name="connsiteY108" fmla="*/ 158241 h 3379599"/>
              <a:gd name="connsiteX109" fmla="*/ 672228 w 2632935"/>
              <a:gd name="connsiteY109" fmla="*/ 177124 h 3379599"/>
              <a:gd name="connsiteX110" fmla="*/ 2126479 w 2632935"/>
              <a:gd name="connsiteY110" fmla="*/ 178048 h 3379599"/>
              <a:gd name="connsiteX111" fmla="*/ 2044496 w 2632935"/>
              <a:gd name="connsiteY111" fmla="*/ 177235 h 3379599"/>
              <a:gd name="connsiteX112" fmla="*/ 2037870 w 2632935"/>
              <a:gd name="connsiteY112" fmla="*/ 169864 h 3379599"/>
              <a:gd name="connsiteX113" fmla="*/ 2044164 w 2632935"/>
              <a:gd name="connsiteY113" fmla="*/ 161997 h 3379599"/>
              <a:gd name="connsiteX114" fmla="*/ 2263030 w 2632935"/>
              <a:gd name="connsiteY114" fmla="*/ 135604 h 3379599"/>
              <a:gd name="connsiteX115" fmla="*/ 2370254 w 2632935"/>
              <a:gd name="connsiteY115" fmla="*/ 118268 h 3379599"/>
              <a:gd name="connsiteX116" fmla="*/ 2374892 w 2632935"/>
              <a:gd name="connsiteY116" fmla="*/ 137813 h 3379599"/>
              <a:gd name="connsiteX117" fmla="*/ 2126479 w 2632935"/>
              <a:gd name="connsiteY117" fmla="*/ 178048 h 3379599"/>
              <a:gd name="connsiteX118" fmla="*/ 1425445 w 2632935"/>
              <a:gd name="connsiteY118" fmla="*/ 178671 h 3379599"/>
              <a:gd name="connsiteX119" fmla="*/ 1416860 w 2632935"/>
              <a:gd name="connsiteY119" fmla="*/ 170761 h 3379599"/>
              <a:gd name="connsiteX120" fmla="*/ 1423347 w 2632935"/>
              <a:gd name="connsiteY120" fmla="*/ 161113 h 3379599"/>
              <a:gd name="connsiteX121" fmla="*/ 1606545 w 2632935"/>
              <a:gd name="connsiteY121" fmla="*/ 140243 h 3379599"/>
              <a:gd name="connsiteX122" fmla="*/ 1607980 w 2632935"/>
              <a:gd name="connsiteY122" fmla="*/ 155923 h 3379599"/>
              <a:gd name="connsiteX123" fmla="*/ 1425445 w 2632935"/>
              <a:gd name="connsiteY123" fmla="*/ 178671 h 3379599"/>
              <a:gd name="connsiteX124" fmla="*/ 1654690 w 2632935"/>
              <a:gd name="connsiteY124" fmla="*/ 180769 h 3379599"/>
              <a:gd name="connsiteX125" fmla="*/ 1645166 w 2632935"/>
              <a:gd name="connsiteY125" fmla="*/ 173425 h 3379599"/>
              <a:gd name="connsiteX126" fmla="*/ 1652040 w 2632935"/>
              <a:gd name="connsiteY126" fmla="*/ 163763 h 3379599"/>
              <a:gd name="connsiteX127" fmla="*/ 1778147 w 2632935"/>
              <a:gd name="connsiteY127" fmla="*/ 151395 h 3379599"/>
              <a:gd name="connsiteX128" fmla="*/ 1778478 w 2632935"/>
              <a:gd name="connsiteY128" fmla="*/ 168843 h 3379599"/>
              <a:gd name="connsiteX129" fmla="*/ 1654690 w 2632935"/>
              <a:gd name="connsiteY129" fmla="*/ 180769 h 3379599"/>
              <a:gd name="connsiteX130" fmla="*/ 1221184 w 2632935"/>
              <a:gd name="connsiteY130" fmla="*/ 196007 h 3379599"/>
              <a:gd name="connsiteX131" fmla="*/ 1178090 w 2632935"/>
              <a:gd name="connsiteY131" fmla="*/ 192805 h 3379599"/>
              <a:gd name="connsiteX132" fmla="*/ 1172197 w 2632935"/>
              <a:gd name="connsiteY132" fmla="*/ 184440 h 3379599"/>
              <a:gd name="connsiteX133" fmla="*/ 1178974 w 2632935"/>
              <a:gd name="connsiteY133" fmla="*/ 175910 h 3379599"/>
              <a:gd name="connsiteX134" fmla="*/ 1262125 w 2632935"/>
              <a:gd name="connsiteY134" fmla="*/ 167849 h 3379599"/>
              <a:gd name="connsiteX135" fmla="*/ 1347153 w 2632935"/>
              <a:gd name="connsiteY135" fmla="*/ 167297 h 3379599"/>
              <a:gd name="connsiteX136" fmla="*/ 1347485 w 2632935"/>
              <a:gd name="connsiteY136" fmla="*/ 185959 h 3379599"/>
              <a:gd name="connsiteX137" fmla="*/ 1264776 w 2632935"/>
              <a:gd name="connsiteY137" fmla="*/ 193246 h 3379599"/>
              <a:gd name="connsiteX138" fmla="*/ 1221184 w 2632935"/>
              <a:gd name="connsiteY138" fmla="*/ 196007 h 3379599"/>
              <a:gd name="connsiteX139" fmla="*/ 290359 w 2632935"/>
              <a:gd name="connsiteY139" fmla="*/ 197831 h 3379599"/>
              <a:gd name="connsiteX140" fmla="*/ 287391 w 2632935"/>
              <a:gd name="connsiteY140" fmla="*/ 194242 h 3379599"/>
              <a:gd name="connsiteX141" fmla="*/ 318642 w 2632935"/>
              <a:gd name="connsiteY141" fmla="*/ 96846 h 3379599"/>
              <a:gd name="connsiteX142" fmla="*/ 328732 w 2632935"/>
              <a:gd name="connsiteY142" fmla="*/ 43703 h 3379599"/>
              <a:gd name="connsiteX143" fmla="*/ 340358 w 2632935"/>
              <a:gd name="connsiteY143" fmla="*/ 0 h 3379599"/>
              <a:gd name="connsiteX144" fmla="*/ 356992 w 2632935"/>
              <a:gd name="connsiteY144" fmla="*/ 0 h 3379599"/>
              <a:gd name="connsiteX145" fmla="*/ 357469 w 2632935"/>
              <a:gd name="connsiteY145" fmla="*/ 20498 h 3379599"/>
              <a:gd name="connsiteX146" fmla="*/ 335868 w 2632935"/>
              <a:gd name="connsiteY146" fmla="*/ 101262 h 3379599"/>
              <a:gd name="connsiteX147" fmla="*/ 294900 w 2632935"/>
              <a:gd name="connsiteY147" fmla="*/ 196450 h 3379599"/>
              <a:gd name="connsiteX148" fmla="*/ 290359 w 2632935"/>
              <a:gd name="connsiteY148" fmla="*/ 197831 h 3379599"/>
              <a:gd name="connsiteX149" fmla="*/ 191045 w 2632935"/>
              <a:gd name="connsiteY149" fmla="*/ 198036 h 3379599"/>
              <a:gd name="connsiteX150" fmla="*/ 183371 w 2632935"/>
              <a:gd name="connsiteY150" fmla="*/ 186842 h 3379599"/>
              <a:gd name="connsiteX151" fmla="*/ 194634 w 2632935"/>
              <a:gd name="connsiteY151" fmla="*/ 147751 h 3379599"/>
              <a:gd name="connsiteX152" fmla="*/ 207223 w 2632935"/>
              <a:gd name="connsiteY152" fmla="*/ 151174 h 3379599"/>
              <a:gd name="connsiteX153" fmla="*/ 203358 w 2632935"/>
              <a:gd name="connsiteY153" fmla="*/ 190266 h 3379599"/>
              <a:gd name="connsiteX154" fmla="*/ 191045 w 2632935"/>
              <a:gd name="connsiteY154" fmla="*/ 198036 h 3379599"/>
              <a:gd name="connsiteX155" fmla="*/ 2078368 w 2632935"/>
              <a:gd name="connsiteY155" fmla="*/ 226293 h 3379599"/>
              <a:gd name="connsiteX156" fmla="*/ 1896634 w 2632935"/>
              <a:gd name="connsiteY156" fmla="*/ 223946 h 3379599"/>
              <a:gd name="connsiteX157" fmla="*/ 1888987 w 2632935"/>
              <a:gd name="connsiteY157" fmla="*/ 214987 h 3379599"/>
              <a:gd name="connsiteX158" fmla="*/ 1898070 w 2632935"/>
              <a:gd name="connsiteY158" fmla="*/ 206609 h 3379599"/>
              <a:gd name="connsiteX159" fmla="*/ 2257838 w 2632935"/>
              <a:gd name="connsiteY159" fmla="*/ 184524 h 3379599"/>
              <a:gd name="connsiteX160" fmla="*/ 2259274 w 2632935"/>
              <a:gd name="connsiteY160" fmla="*/ 206278 h 3379599"/>
              <a:gd name="connsiteX161" fmla="*/ 2078368 w 2632935"/>
              <a:gd name="connsiteY161" fmla="*/ 226293 h 3379599"/>
              <a:gd name="connsiteX162" fmla="*/ 1602059 w 2632935"/>
              <a:gd name="connsiteY162" fmla="*/ 236217 h 3379599"/>
              <a:gd name="connsiteX163" fmla="*/ 1404133 w 2632935"/>
              <a:gd name="connsiteY163" fmla="*/ 228031 h 3379599"/>
              <a:gd name="connsiteX164" fmla="*/ 1396652 w 2632935"/>
              <a:gd name="connsiteY164" fmla="*/ 218783 h 3379599"/>
              <a:gd name="connsiteX165" fmla="*/ 1404906 w 2632935"/>
              <a:gd name="connsiteY165" fmla="*/ 209701 h 3379599"/>
              <a:gd name="connsiteX166" fmla="*/ 1800674 w 2632935"/>
              <a:gd name="connsiteY166" fmla="*/ 209921 h 3379599"/>
              <a:gd name="connsiteX167" fmla="*/ 1800233 w 2632935"/>
              <a:gd name="connsiteY167" fmla="*/ 226596 h 3379599"/>
              <a:gd name="connsiteX168" fmla="*/ 1602059 w 2632935"/>
              <a:gd name="connsiteY168" fmla="*/ 236217 h 3379599"/>
              <a:gd name="connsiteX169" fmla="*/ 1439138 w 2632935"/>
              <a:gd name="connsiteY169" fmla="*/ 275514 h 3379599"/>
              <a:gd name="connsiteX170" fmla="*/ 1370895 w 2632935"/>
              <a:gd name="connsiteY170" fmla="*/ 259061 h 3379599"/>
              <a:gd name="connsiteX171" fmla="*/ 1299449 w 2632935"/>
              <a:gd name="connsiteY171" fmla="*/ 247577 h 3379599"/>
              <a:gd name="connsiteX172" fmla="*/ 1293320 w 2632935"/>
              <a:gd name="connsiteY172" fmla="*/ 238881 h 3379599"/>
              <a:gd name="connsiteX173" fmla="*/ 1298786 w 2632935"/>
              <a:gd name="connsiteY173" fmla="*/ 230019 h 3379599"/>
              <a:gd name="connsiteX174" fmla="*/ 1446647 w 2632935"/>
              <a:gd name="connsiteY174" fmla="*/ 257294 h 3379599"/>
              <a:gd name="connsiteX175" fmla="*/ 1439138 w 2632935"/>
              <a:gd name="connsiteY175" fmla="*/ 275514 h 3379599"/>
              <a:gd name="connsiteX176" fmla="*/ 359100 w 2632935"/>
              <a:gd name="connsiteY176" fmla="*/ 281083 h 3379599"/>
              <a:gd name="connsiteX177" fmla="*/ 354310 w 2632935"/>
              <a:gd name="connsiteY177" fmla="*/ 273173 h 3379599"/>
              <a:gd name="connsiteX178" fmla="*/ 399916 w 2632935"/>
              <a:gd name="connsiteY178" fmla="*/ 157578 h 3379599"/>
              <a:gd name="connsiteX179" fmla="*/ 410296 w 2632935"/>
              <a:gd name="connsiteY179" fmla="*/ 161995 h 3379599"/>
              <a:gd name="connsiteX180" fmla="*/ 367782 w 2632935"/>
              <a:gd name="connsiteY180" fmla="*/ 276154 h 3379599"/>
              <a:gd name="connsiteX181" fmla="*/ 359100 w 2632935"/>
              <a:gd name="connsiteY181" fmla="*/ 281083 h 3379599"/>
              <a:gd name="connsiteX182" fmla="*/ 1194435 w 2632935"/>
              <a:gd name="connsiteY182" fmla="*/ 294475 h 3379599"/>
              <a:gd name="connsiteX183" fmla="*/ 1204816 w 2632935"/>
              <a:gd name="connsiteY183" fmla="*/ 285198 h 3379599"/>
              <a:gd name="connsiteX184" fmla="*/ 1182177 w 2632935"/>
              <a:gd name="connsiteY184" fmla="*/ 281001 h 3379599"/>
              <a:gd name="connsiteX185" fmla="*/ 1180522 w 2632935"/>
              <a:gd name="connsiteY185" fmla="*/ 290719 h 3379599"/>
              <a:gd name="connsiteX186" fmla="*/ 1194435 w 2632935"/>
              <a:gd name="connsiteY186" fmla="*/ 294475 h 3379599"/>
              <a:gd name="connsiteX187" fmla="*/ 753059 w 2632935"/>
              <a:gd name="connsiteY187" fmla="*/ 295253 h 3379599"/>
              <a:gd name="connsiteX188" fmla="*/ 745550 w 2632935"/>
              <a:gd name="connsiteY188" fmla="*/ 286971 h 3379599"/>
              <a:gd name="connsiteX189" fmla="*/ 798885 w 2632935"/>
              <a:gd name="connsiteY189" fmla="*/ 224277 h 3379599"/>
              <a:gd name="connsiteX190" fmla="*/ 860504 w 2632935"/>
              <a:gd name="connsiteY190" fmla="*/ 167187 h 3379599"/>
              <a:gd name="connsiteX191" fmla="*/ 873092 w 2632935"/>
              <a:gd name="connsiteY191" fmla="*/ 178891 h 3379599"/>
              <a:gd name="connsiteX192" fmla="*/ 808824 w 2632935"/>
              <a:gd name="connsiteY192" fmla="*/ 248460 h 3379599"/>
              <a:gd name="connsiteX193" fmla="*/ 753059 w 2632935"/>
              <a:gd name="connsiteY193" fmla="*/ 295253 h 3379599"/>
              <a:gd name="connsiteX194" fmla="*/ 899071 w 2632935"/>
              <a:gd name="connsiteY194" fmla="*/ 295264 h 3379599"/>
              <a:gd name="connsiteX195" fmla="*/ 896172 w 2632935"/>
              <a:gd name="connsiteY195" fmla="*/ 285531 h 3379599"/>
              <a:gd name="connsiteX196" fmla="*/ 987275 w 2632935"/>
              <a:gd name="connsiteY196" fmla="*/ 192805 h 3379599"/>
              <a:gd name="connsiteX197" fmla="*/ 997323 w 2632935"/>
              <a:gd name="connsiteY197" fmla="*/ 205394 h 3379599"/>
              <a:gd name="connsiteX198" fmla="*/ 953594 w 2632935"/>
              <a:gd name="connsiteY198" fmla="*/ 246693 h 3379599"/>
              <a:gd name="connsiteX199" fmla="*/ 909093 w 2632935"/>
              <a:gd name="connsiteY199" fmla="*/ 295140 h 3379599"/>
              <a:gd name="connsiteX200" fmla="*/ 899071 w 2632935"/>
              <a:gd name="connsiteY200" fmla="*/ 295264 h 3379599"/>
              <a:gd name="connsiteX201" fmla="*/ 1892881 w 2632935"/>
              <a:gd name="connsiteY201" fmla="*/ 299357 h 3379599"/>
              <a:gd name="connsiteX202" fmla="*/ 1757387 w 2632935"/>
              <a:gd name="connsiteY202" fmla="*/ 292290 h 3379599"/>
              <a:gd name="connsiteX203" fmla="*/ 1638458 w 2632935"/>
              <a:gd name="connsiteY203" fmla="*/ 282350 h 3379599"/>
              <a:gd name="connsiteX204" fmla="*/ 1631529 w 2632935"/>
              <a:gd name="connsiteY204" fmla="*/ 273019 h 3379599"/>
              <a:gd name="connsiteX205" fmla="*/ 1640005 w 2632935"/>
              <a:gd name="connsiteY205" fmla="*/ 264350 h 3379599"/>
              <a:gd name="connsiteX206" fmla="*/ 1896193 w 2632935"/>
              <a:gd name="connsiteY206" fmla="*/ 278706 h 3379599"/>
              <a:gd name="connsiteX207" fmla="*/ 1892881 w 2632935"/>
              <a:gd name="connsiteY207" fmla="*/ 299357 h 3379599"/>
              <a:gd name="connsiteX208" fmla="*/ 1598815 w 2632935"/>
              <a:gd name="connsiteY208" fmla="*/ 309604 h 3379599"/>
              <a:gd name="connsiteX209" fmla="*/ 1539517 w 2632935"/>
              <a:gd name="connsiteY209" fmla="*/ 298560 h 3379599"/>
              <a:gd name="connsiteX210" fmla="*/ 1491261 w 2632935"/>
              <a:gd name="connsiteY210" fmla="*/ 284312 h 3379599"/>
              <a:gd name="connsiteX211" fmla="*/ 1486719 w 2632935"/>
              <a:gd name="connsiteY211" fmla="*/ 275242 h 3379599"/>
              <a:gd name="connsiteX212" fmla="*/ 1493028 w 2632935"/>
              <a:gd name="connsiteY212" fmla="*/ 267747 h 3379599"/>
              <a:gd name="connsiteX213" fmla="*/ 1547909 w 2632935"/>
              <a:gd name="connsiteY213" fmla="*/ 273711 h 3379599"/>
              <a:gd name="connsiteX214" fmla="*/ 1603012 w 2632935"/>
              <a:gd name="connsiteY214" fmla="*/ 294585 h 3379599"/>
              <a:gd name="connsiteX215" fmla="*/ 1598815 w 2632935"/>
              <a:gd name="connsiteY215" fmla="*/ 309604 h 3379599"/>
              <a:gd name="connsiteX216" fmla="*/ 306786 w 2632935"/>
              <a:gd name="connsiteY216" fmla="*/ 312191 h 3379599"/>
              <a:gd name="connsiteX217" fmla="*/ 300423 w 2632935"/>
              <a:gd name="connsiteY217" fmla="*/ 307416 h 3379599"/>
              <a:gd name="connsiteX218" fmla="*/ 317317 w 2632935"/>
              <a:gd name="connsiteY218" fmla="*/ 240730 h 3379599"/>
              <a:gd name="connsiteX219" fmla="*/ 329133 w 2632935"/>
              <a:gd name="connsiteY219" fmla="*/ 247026 h 3379599"/>
              <a:gd name="connsiteX220" fmla="*/ 320631 w 2632935"/>
              <a:gd name="connsiteY220" fmla="*/ 276494 h 3379599"/>
              <a:gd name="connsiteX221" fmla="*/ 313563 w 2632935"/>
              <a:gd name="connsiteY221" fmla="*/ 307194 h 3379599"/>
              <a:gd name="connsiteX222" fmla="*/ 306786 w 2632935"/>
              <a:gd name="connsiteY222" fmla="*/ 312191 h 3379599"/>
              <a:gd name="connsiteX223" fmla="*/ 1172792 w 2632935"/>
              <a:gd name="connsiteY223" fmla="*/ 316343 h 3379599"/>
              <a:gd name="connsiteX224" fmla="*/ 1176325 w 2632935"/>
              <a:gd name="connsiteY224" fmla="*/ 312587 h 3379599"/>
              <a:gd name="connsiteX225" fmla="*/ 1175553 w 2632935"/>
              <a:gd name="connsiteY225" fmla="*/ 308833 h 3379599"/>
              <a:gd name="connsiteX226" fmla="*/ 1172792 w 2632935"/>
              <a:gd name="connsiteY226" fmla="*/ 316343 h 3379599"/>
              <a:gd name="connsiteX227" fmla="*/ 2529598 w 2632935"/>
              <a:gd name="connsiteY227" fmla="*/ 354904 h 3379599"/>
              <a:gd name="connsiteX228" fmla="*/ 2443687 w 2632935"/>
              <a:gd name="connsiteY228" fmla="*/ 343530 h 3379599"/>
              <a:gd name="connsiteX229" fmla="*/ 2359210 w 2632935"/>
              <a:gd name="connsiteY229" fmla="*/ 334253 h 3379599"/>
              <a:gd name="connsiteX230" fmla="*/ 2352295 w 2632935"/>
              <a:gd name="connsiteY230" fmla="*/ 325668 h 3379599"/>
              <a:gd name="connsiteX231" fmla="*/ 2359541 w 2632935"/>
              <a:gd name="connsiteY231" fmla="*/ 317580 h 3379599"/>
              <a:gd name="connsiteX232" fmla="*/ 2533353 w 2632935"/>
              <a:gd name="connsiteY232" fmla="*/ 337678 h 3379599"/>
              <a:gd name="connsiteX233" fmla="*/ 2529598 w 2632935"/>
              <a:gd name="connsiteY233" fmla="*/ 354904 h 3379599"/>
              <a:gd name="connsiteX234" fmla="*/ 1482869 w 2632935"/>
              <a:gd name="connsiteY234" fmla="*/ 382388 h 3379599"/>
              <a:gd name="connsiteX235" fmla="*/ 1482758 w 2632935"/>
              <a:gd name="connsiteY235" fmla="*/ 382277 h 3379599"/>
              <a:gd name="connsiteX236" fmla="*/ 1482758 w 2632935"/>
              <a:gd name="connsiteY236" fmla="*/ 382388 h 3379599"/>
              <a:gd name="connsiteX237" fmla="*/ 1482869 w 2632935"/>
              <a:gd name="connsiteY237" fmla="*/ 382388 h 3379599"/>
              <a:gd name="connsiteX238" fmla="*/ 923447 w 2632935"/>
              <a:gd name="connsiteY238" fmla="*/ 383050 h 3379599"/>
              <a:gd name="connsiteX239" fmla="*/ 911962 w 2632935"/>
              <a:gd name="connsiteY239" fmla="*/ 372668 h 3379599"/>
              <a:gd name="connsiteX240" fmla="*/ 984844 w 2632935"/>
              <a:gd name="connsiteY240" fmla="*/ 298894 h 3379599"/>
              <a:gd name="connsiteX241" fmla="*/ 995225 w 2632935"/>
              <a:gd name="connsiteY241" fmla="*/ 309055 h 3379599"/>
              <a:gd name="connsiteX242" fmla="*/ 923447 w 2632935"/>
              <a:gd name="connsiteY242" fmla="*/ 383050 h 3379599"/>
              <a:gd name="connsiteX243" fmla="*/ 2004742 w 2632935"/>
              <a:gd name="connsiteY243" fmla="*/ 405800 h 3379599"/>
              <a:gd name="connsiteX244" fmla="*/ 1932854 w 2632935"/>
              <a:gd name="connsiteY244" fmla="*/ 387576 h 3379599"/>
              <a:gd name="connsiteX245" fmla="*/ 1927582 w 2632935"/>
              <a:gd name="connsiteY245" fmla="*/ 375470 h 3379599"/>
              <a:gd name="connsiteX246" fmla="*/ 1937382 w 2632935"/>
              <a:gd name="connsiteY246" fmla="*/ 367256 h 3379599"/>
              <a:gd name="connsiteX247" fmla="*/ 2010705 w 2632935"/>
              <a:gd name="connsiteY247" fmla="*/ 388241 h 3379599"/>
              <a:gd name="connsiteX248" fmla="*/ 2004742 w 2632935"/>
              <a:gd name="connsiteY248" fmla="*/ 405800 h 3379599"/>
              <a:gd name="connsiteX249" fmla="*/ 786076 w 2632935"/>
              <a:gd name="connsiteY249" fmla="*/ 406247 h 3379599"/>
              <a:gd name="connsiteX250" fmla="*/ 774261 w 2632935"/>
              <a:gd name="connsiteY250" fmla="*/ 394210 h 3379599"/>
              <a:gd name="connsiteX251" fmla="*/ 863596 w 2632935"/>
              <a:gd name="connsiteY251" fmla="*/ 318564 h 3379599"/>
              <a:gd name="connsiteX252" fmla="*/ 873534 w 2632935"/>
              <a:gd name="connsiteY252" fmla="*/ 329496 h 3379599"/>
              <a:gd name="connsiteX253" fmla="*/ 786076 w 2632935"/>
              <a:gd name="connsiteY253" fmla="*/ 406247 h 3379599"/>
              <a:gd name="connsiteX254" fmla="*/ 2178774 w 2632935"/>
              <a:gd name="connsiteY254" fmla="*/ 428992 h 3379599"/>
              <a:gd name="connsiteX255" fmla="*/ 2104236 w 2632935"/>
              <a:gd name="connsiteY255" fmla="*/ 422367 h 3379599"/>
              <a:gd name="connsiteX256" fmla="*/ 2096465 w 2632935"/>
              <a:gd name="connsiteY256" fmla="*/ 413793 h 3379599"/>
              <a:gd name="connsiteX257" fmla="*/ 2103353 w 2632935"/>
              <a:gd name="connsiteY257" fmla="*/ 405137 h 3379599"/>
              <a:gd name="connsiteX258" fmla="*/ 2181535 w 2632935"/>
              <a:gd name="connsiteY258" fmla="*/ 409887 h 3379599"/>
              <a:gd name="connsiteX259" fmla="*/ 2178774 w 2632935"/>
              <a:gd name="connsiteY259" fmla="*/ 428992 h 3379599"/>
              <a:gd name="connsiteX260" fmla="*/ 979876 w 2632935"/>
              <a:gd name="connsiteY260" fmla="*/ 435515 h 3379599"/>
              <a:gd name="connsiteX261" fmla="*/ 969716 w 2632935"/>
              <a:gd name="connsiteY261" fmla="*/ 424914 h 3379599"/>
              <a:gd name="connsiteX262" fmla="*/ 1044476 w 2632935"/>
              <a:gd name="connsiteY262" fmla="*/ 338663 h 3379599"/>
              <a:gd name="connsiteX263" fmla="*/ 1100351 w 2632935"/>
              <a:gd name="connsiteY263" fmla="*/ 267985 h 3379599"/>
              <a:gd name="connsiteX264" fmla="*/ 1112167 w 2632935"/>
              <a:gd name="connsiteY264" fmla="*/ 278144 h 3379599"/>
              <a:gd name="connsiteX265" fmla="*/ 1053420 w 2632935"/>
              <a:gd name="connsiteY265" fmla="*/ 362628 h 3379599"/>
              <a:gd name="connsiteX266" fmla="*/ 979876 w 2632935"/>
              <a:gd name="connsiteY266" fmla="*/ 435515 h 3379599"/>
              <a:gd name="connsiteX267" fmla="*/ 2471403 w 2632935"/>
              <a:gd name="connsiteY267" fmla="*/ 440371 h 3379599"/>
              <a:gd name="connsiteX268" fmla="*/ 2300906 w 2632935"/>
              <a:gd name="connsiteY268" fmla="*/ 408345 h 3379599"/>
              <a:gd name="connsiteX269" fmla="*/ 2294832 w 2632935"/>
              <a:gd name="connsiteY269" fmla="*/ 399027 h 3379599"/>
              <a:gd name="connsiteX270" fmla="*/ 2303666 w 2632935"/>
              <a:gd name="connsiteY270" fmla="*/ 391118 h 3379599"/>
              <a:gd name="connsiteX271" fmla="*/ 2478360 w 2632935"/>
              <a:gd name="connsiteY271" fmla="*/ 418726 h 3379599"/>
              <a:gd name="connsiteX272" fmla="*/ 2471403 w 2632935"/>
              <a:gd name="connsiteY272" fmla="*/ 440371 h 3379599"/>
              <a:gd name="connsiteX273" fmla="*/ 272235 w 2632935"/>
              <a:gd name="connsiteY273" fmla="*/ 454671 h 3379599"/>
              <a:gd name="connsiteX274" fmla="*/ 267735 w 2632935"/>
              <a:gd name="connsiteY274" fmla="*/ 447989 h 3379599"/>
              <a:gd name="connsiteX275" fmla="*/ 283637 w 2632935"/>
              <a:gd name="connsiteY275" fmla="*/ 385811 h 3379599"/>
              <a:gd name="connsiteX276" fmla="*/ 306826 w 2632935"/>
              <a:gd name="connsiteY276" fmla="*/ 342188 h 3379599"/>
              <a:gd name="connsiteX277" fmla="*/ 320850 w 2632935"/>
              <a:gd name="connsiteY277" fmla="*/ 349035 h 3379599"/>
              <a:gd name="connsiteX278" fmla="*/ 300422 w 2632935"/>
              <a:gd name="connsiteY278" fmla="*/ 402378 h 3379599"/>
              <a:gd name="connsiteX279" fmla="*/ 279551 w 2632935"/>
              <a:gd name="connsiteY279" fmla="*/ 451413 h 3379599"/>
              <a:gd name="connsiteX280" fmla="*/ 272235 w 2632935"/>
              <a:gd name="connsiteY280" fmla="*/ 454671 h 3379599"/>
              <a:gd name="connsiteX281" fmla="*/ 1533555 w 2632935"/>
              <a:gd name="connsiteY281" fmla="*/ 478912 h 3379599"/>
              <a:gd name="connsiteX282" fmla="*/ 1550671 w 2632935"/>
              <a:gd name="connsiteY282" fmla="*/ 469747 h 3379599"/>
              <a:gd name="connsiteX283" fmla="*/ 1540732 w 2632935"/>
              <a:gd name="connsiteY283" fmla="*/ 458482 h 3379599"/>
              <a:gd name="connsiteX284" fmla="*/ 1538965 w 2632935"/>
              <a:gd name="connsiteY284" fmla="*/ 456163 h 3379599"/>
              <a:gd name="connsiteX285" fmla="*/ 1533555 w 2632935"/>
              <a:gd name="connsiteY285" fmla="*/ 478912 h 3379599"/>
              <a:gd name="connsiteX286" fmla="*/ 1866820 w 2632935"/>
              <a:gd name="connsiteY286" fmla="*/ 498899 h 3379599"/>
              <a:gd name="connsiteX287" fmla="*/ 1817680 w 2632935"/>
              <a:gd name="connsiteY287" fmla="*/ 489295 h 3379599"/>
              <a:gd name="connsiteX288" fmla="*/ 1778037 w 2632935"/>
              <a:gd name="connsiteY288" fmla="*/ 474385 h 3379599"/>
              <a:gd name="connsiteX289" fmla="*/ 1774503 w 2632935"/>
              <a:gd name="connsiteY289" fmla="*/ 464527 h 3379599"/>
              <a:gd name="connsiteX290" fmla="*/ 1782232 w 2632935"/>
              <a:gd name="connsiteY290" fmla="*/ 457487 h 3379599"/>
              <a:gd name="connsiteX291" fmla="*/ 1833140 w 2632935"/>
              <a:gd name="connsiteY291" fmla="*/ 466764 h 3379599"/>
              <a:gd name="connsiteX292" fmla="*/ 1872562 w 2632935"/>
              <a:gd name="connsiteY292" fmla="*/ 481454 h 3379599"/>
              <a:gd name="connsiteX293" fmla="*/ 1866820 w 2632935"/>
              <a:gd name="connsiteY293" fmla="*/ 498899 h 3379599"/>
              <a:gd name="connsiteX294" fmla="*/ 896282 w 2632935"/>
              <a:gd name="connsiteY294" fmla="*/ 514692 h 3379599"/>
              <a:gd name="connsiteX295" fmla="*/ 887228 w 2632935"/>
              <a:gd name="connsiteY295" fmla="*/ 503650 h 3379599"/>
              <a:gd name="connsiteX296" fmla="*/ 946306 w 2632935"/>
              <a:gd name="connsiteY296" fmla="*/ 450204 h 3379599"/>
              <a:gd name="connsiteX297" fmla="*/ 957680 w 2632935"/>
              <a:gd name="connsiteY297" fmla="*/ 462462 h 3379599"/>
              <a:gd name="connsiteX298" fmla="*/ 896282 w 2632935"/>
              <a:gd name="connsiteY298" fmla="*/ 514692 h 3379599"/>
              <a:gd name="connsiteX299" fmla="*/ 785856 w 2632935"/>
              <a:gd name="connsiteY299" fmla="*/ 539431 h 3379599"/>
              <a:gd name="connsiteX300" fmla="*/ 776028 w 2632935"/>
              <a:gd name="connsiteY300" fmla="*/ 530929 h 3379599"/>
              <a:gd name="connsiteX301" fmla="*/ 822186 w 2632935"/>
              <a:gd name="connsiteY301" fmla="*/ 480355 h 3379599"/>
              <a:gd name="connsiteX302" fmla="*/ 871879 w 2632935"/>
              <a:gd name="connsiteY302" fmla="*/ 434416 h 3379599"/>
              <a:gd name="connsiteX303" fmla="*/ 879608 w 2632935"/>
              <a:gd name="connsiteY303" fmla="*/ 440710 h 3379599"/>
              <a:gd name="connsiteX304" fmla="*/ 834223 w 2632935"/>
              <a:gd name="connsiteY304" fmla="*/ 492832 h 3379599"/>
              <a:gd name="connsiteX305" fmla="*/ 785856 w 2632935"/>
              <a:gd name="connsiteY305" fmla="*/ 539431 h 3379599"/>
              <a:gd name="connsiteX306" fmla="*/ 930956 w 2632935"/>
              <a:gd name="connsiteY306" fmla="*/ 556866 h 3379599"/>
              <a:gd name="connsiteX307" fmla="*/ 923779 w 2632935"/>
              <a:gd name="connsiteY307" fmla="*/ 546713 h 3379599"/>
              <a:gd name="connsiteX308" fmla="*/ 962539 w 2632935"/>
              <a:gd name="connsiteY308" fmla="*/ 516014 h 3379599"/>
              <a:gd name="connsiteX309" fmla="*/ 970931 w 2632935"/>
              <a:gd name="connsiteY309" fmla="*/ 525510 h 3379599"/>
              <a:gd name="connsiteX310" fmla="*/ 930956 w 2632935"/>
              <a:gd name="connsiteY310" fmla="*/ 556866 h 3379599"/>
              <a:gd name="connsiteX311" fmla="*/ 178719 w 2632935"/>
              <a:gd name="connsiteY311" fmla="*/ 569290 h 3379599"/>
              <a:gd name="connsiteX312" fmla="*/ 173764 w 2632935"/>
              <a:gd name="connsiteY312" fmla="*/ 559959 h 3379599"/>
              <a:gd name="connsiteX313" fmla="*/ 219591 w 2632935"/>
              <a:gd name="connsiteY313" fmla="*/ 358308 h 3379599"/>
              <a:gd name="connsiteX314" fmla="*/ 234387 w 2632935"/>
              <a:gd name="connsiteY314" fmla="*/ 366151 h 3379599"/>
              <a:gd name="connsiteX315" fmla="*/ 210977 w 2632935"/>
              <a:gd name="connsiteY315" fmla="*/ 472175 h 3379599"/>
              <a:gd name="connsiteX316" fmla="*/ 188230 w 2632935"/>
              <a:gd name="connsiteY316" fmla="*/ 564705 h 3379599"/>
              <a:gd name="connsiteX317" fmla="*/ 178719 w 2632935"/>
              <a:gd name="connsiteY317" fmla="*/ 569290 h 3379599"/>
              <a:gd name="connsiteX318" fmla="*/ 1912425 w 2632935"/>
              <a:gd name="connsiteY318" fmla="*/ 577300 h 3379599"/>
              <a:gd name="connsiteX319" fmla="*/ 1854783 w 2632935"/>
              <a:gd name="connsiteY319" fmla="*/ 563388 h 3379599"/>
              <a:gd name="connsiteX320" fmla="*/ 1849054 w 2632935"/>
              <a:gd name="connsiteY320" fmla="*/ 551284 h 3379599"/>
              <a:gd name="connsiteX321" fmla="*/ 1859973 w 2632935"/>
              <a:gd name="connsiteY321" fmla="*/ 543736 h 3379599"/>
              <a:gd name="connsiteX322" fmla="*/ 1917284 w 2632935"/>
              <a:gd name="connsiteY322" fmla="*/ 560849 h 3379599"/>
              <a:gd name="connsiteX323" fmla="*/ 1912425 w 2632935"/>
              <a:gd name="connsiteY323" fmla="*/ 577300 h 3379599"/>
              <a:gd name="connsiteX324" fmla="*/ 2053108 w 2632935"/>
              <a:gd name="connsiteY324" fmla="*/ 615951 h 3379599"/>
              <a:gd name="connsiteX325" fmla="*/ 1987625 w 2632935"/>
              <a:gd name="connsiteY325" fmla="*/ 600265 h 3379599"/>
              <a:gd name="connsiteX326" fmla="*/ 1980337 w 2632935"/>
              <a:gd name="connsiteY326" fmla="*/ 586762 h 3379599"/>
              <a:gd name="connsiteX327" fmla="*/ 1991601 w 2632935"/>
              <a:gd name="connsiteY327" fmla="*/ 578069 h 3379599"/>
              <a:gd name="connsiteX328" fmla="*/ 2058188 w 2632935"/>
              <a:gd name="connsiteY328" fmla="*/ 597838 h 3379599"/>
              <a:gd name="connsiteX329" fmla="*/ 2053108 w 2632935"/>
              <a:gd name="connsiteY329" fmla="*/ 615951 h 3379599"/>
              <a:gd name="connsiteX330" fmla="*/ 858407 w 2632935"/>
              <a:gd name="connsiteY330" fmla="*/ 617163 h 3379599"/>
              <a:gd name="connsiteX331" fmla="*/ 846591 w 2632935"/>
              <a:gd name="connsiteY331" fmla="*/ 605127 h 3379599"/>
              <a:gd name="connsiteX332" fmla="*/ 890320 w 2632935"/>
              <a:gd name="connsiteY332" fmla="*/ 568025 h 3379599"/>
              <a:gd name="connsiteX333" fmla="*/ 901252 w 2632935"/>
              <a:gd name="connsiteY333" fmla="*/ 580391 h 3379599"/>
              <a:gd name="connsiteX334" fmla="*/ 858407 w 2632935"/>
              <a:gd name="connsiteY334" fmla="*/ 617163 h 3379599"/>
              <a:gd name="connsiteX335" fmla="*/ 1318290 w 2632935"/>
              <a:gd name="connsiteY335" fmla="*/ 619859 h 3379599"/>
              <a:gd name="connsiteX336" fmla="*/ 1313362 w 2632935"/>
              <a:gd name="connsiteY336" fmla="*/ 612860 h 3379599"/>
              <a:gd name="connsiteX337" fmla="*/ 1341080 w 2632935"/>
              <a:gd name="connsiteY337" fmla="*/ 569351 h 3379599"/>
              <a:gd name="connsiteX338" fmla="*/ 1356209 w 2632935"/>
              <a:gd name="connsiteY338" fmla="*/ 579733 h 3379599"/>
              <a:gd name="connsiteX339" fmla="*/ 1326945 w 2632935"/>
              <a:gd name="connsiteY339" fmla="*/ 618160 h 3379599"/>
              <a:gd name="connsiteX340" fmla="*/ 1318290 w 2632935"/>
              <a:gd name="connsiteY340" fmla="*/ 619859 h 3379599"/>
              <a:gd name="connsiteX341" fmla="*/ 313218 w 2632935"/>
              <a:gd name="connsiteY341" fmla="*/ 624387 h 3379599"/>
              <a:gd name="connsiteX342" fmla="*/ 312126 w 2632935"/>
              <a:gd name="connsiteY342" fmla="*/ 617057 h 3379599"/>
              <a:gd name="connsiteX343" fmla="*/ 516857 w 2632935"/>
              <a:gd name="connsiteY343" fmla="*/ 247466 h 3379599"/>
              <a:gd name="connsiteX344" fmla="*/ 527348 w 2632935"/>
              <a:gd name="connsiteY344" fmla="*/ 255730 h 3379599"/>
              <a:gd name="connsiteX345" fmla="*/ 319857 w 2632935"/>
              <a:gd name="connsiteY345" fmla="*/ 623684 h 3379599"/>
              <a:gd name="connsiteX346" fmla="*/ 313218 w 2632935"/>
              <a:gd name="connsiteY346" fmla="*/ 624387 h 3379599"/>
              <a:gd name="connsiteX347" fmla="*/ 0 w 2632935"/>
              <a:gd name="connsiteY347" fmla="*/ 671837 h 3379599"/>
              <a:gd name="connsiteX348" fmla="*/ 0 w 2632935"/>
              <a:gd name="connsiteY348" fmla="*/ 489063 h 3379599"/>
              <a:gd name="connsiteX349" fmla="*/ 4507 w 2632935"/>
              <a:gd name="connsiteY349" fmla="*/ 599941 h 3379599"/>
              <a:gd name="connsiteX350" fmla="*/ 1806418 w 2632935"/>
              <a:gd name="connsiteY350" fmla="*/ 677448 h 3379599"/>
              <a:gd name="connsiteX351" fmla="*/ 1819669 w 2632935"/>
              <a:gd name="connsiteY351" fmla="*/ 673802 h 3379599"/>
              <a:gd name="connsiteX352" fmla="*/ 1813375 w 2632935"/>
              <a:gd name="connsiteY352" fmla="*/ 670823 h 3379599"/>
              <a:gd name="connsiteX353" fmla="*/ 1801338 w 2632935"/>
              <a:gd name="connsiteY353" fmla="*/ 658786 h 3379599"/>
              <a:gd name="connsiteX354" fmla="*/ 1806418 w 2632935"/>
              <a:gd name="connsiteY354" fmla="*/ 677448 h 3379599"/>
              <a:gd name="connsiteX355" fmla="*/ 1598375 w 2632935"/>
              <a:gd name="connsiteY355" fmla="*/ 680069 h 3379599"/>
              <a:gd name="connsiteX356" fmla="*/ 1625429 w 2632935"/>
              <a:gd name="connsiteY356" fmla="*/ 671925 h 3379599"/>
              <a:gd name="connsiteX357" fmla="*/ 1611185 w 2632935"/>
              <a:gd name="connsiteY357" fmla="*/ 663646 h 3379599"/>
              <a:gd name="connsiteX358" fmla="*/ 1624326 w 2632935"/>
              <a:gd name="connsiteY358" fmla="*/ 636375 h 3379599"/>
              <a:gd name="connsiteX359" fmla="*/ 1649833 w 2632935"/>
              <a:gd name="connsiteY359" fmla="*/ 651502 h 3379599"/>
              <a:gd name="connsiteX360" fmla="*/ 1629846 w 2632935"/>
              <a:gd name="connsiteY360" fmla="*/ 669606 h 3379599"/>
              <a:gd name="connsiteX361" fmla="*/ 1667060 w 2632935"/>
              <a:gd name="connsiteY361" fmla="*/ 646975 h 3379599"/>
              <a:gd name="connsiteX362" fmla="*/ 1714985 w 2632935"/>
              <a:gd name="connsiteY362" fmla="*/ 624228 h 3379599"/>
              <a:gd name="connsiteX363" fmla="*/ 1642324 w 2632935"/>
              <a:gd name="connsiteY363" fmla="*/ 589994 h 3379599"/>
              <a:gd name="connsiteX364" fmla="*/ 1616043 w 2632935"/>
              <a:gd name="connsiteY364" fmla="*/ 645979 h 3379599"/>
              <a:gd name="connsiteX365" fmla="*/ 1598375 w 2632935"/>
              <a:gd name="connsiteY365" fmla="*/ 680069 h 3379599"/>
              <a:gd name="connsiteX366" fmla="*/ 716288 w 2632935"/>
              <a:gd name="connsiteY366" fmla="*/ 693897 h 3379599"/>
              <a:gd name="connsiteX367" fmla="*/ 707868 w 2632935"/>
              <a:gd name="connsiteY367" fmla="*/ 692475 h 3379599"/>
              <a:gd name="connsiteX368" fmla="*/ 707895 w 2632935"/>
              <a:gd name="connsiteY368" fmla="*/ 683185 h 3379599"/>
              <a:gd name="connsiteX369" fmla="*/ 791378 w 2632935"/>
              <a:gd name="connsiteY369" fmla="*/ 593856 h 3379599"/>
              <a:gd name="connsiteX370" fmla="*/ 802752 w 2632935"/>
              <a:gd name="connsiteY370" fmla="*/ 604235 h 3379599"/>
              <a:gd name="connsiteX371" fmla="*/ 716288 w 2632935"/>
              <a:gd name="connsiteY371" fmla="*/ 693897 h 3379599"/>
              <a:gd name="connsiteX372" fmla="*/ 375098 w 2632935"/>
              <a:gd name="connsiteY372" fmla="*/ 696343 h 3379599"/>
              <a:gd name="connsiteX373" fmla="*/ 368003 w 2632935"/>
              <a:gd name="connsiteY373" fmla="*/ 687398 h 3379599"/>
              <a:gd name="connsiteX374" fmla="*/ 416370 w 2632935"/>
              <a:gd name="connsiteY374" fmla="*/ 607452 h 3379599"/>
              <a:gd name="connsiteX375" fmla="*/ 429069 w 2632935"/>
              <a:gd name="connsiteY375" fmla="*/ 615182 h 3379599"/>
              <a:gd name="connsiteX376" fmla="*/ 384678 w 2632935"/>
              <a:gd name="connsiteY376" fmla="*/ 689386 h 3379599"/>
              <a:gd name="connsiteX377" fmla="*/ 375098 w 2632935"/>
              <a:gd name="connsiteY377" fmla="*/ 696343 h 3379599"/>
              <a:gd name="connsiteX378" fmla="*/ 733845 w 2632935"/>
              <a:gd name="connsiteY378" fmla="*/ 727246 h 3379599"/>
              <a:gd name="connsiteX379" fmla="*/ 726212 w 2632935"/>
              <a:gd name="connsiteY379" fmla="*/ 725783 h 3379599"/>
              <a:gd name="connsiteX380" fmla="*/ 726446 w 2632935"/>
              <a:gd name="connsiteY380" fmla="*/ 718189 h 3379599"/>
              <a:gd name="connsiteX381" fmla="*/ 751955 w 2632935"/>
              <a:gd name="connsiteY381" fmla="*/ 697095 h 3379599"/>
              <a:gd name="connsiteX382" fmla="*/ 760568 w 2632935"/>
              <a:gd name="connsiteY382" fmla="*/ 708692 h 3379599"/>
              <a:gd name="connsiteX383" fmla="*/ 733845 w 2632935"/>
              <a:gd name="connsiteY383" fmla="*/ 727246 h 3379599"/>
              <a:gd name="connsiteX384" fmla="*/ 797893 w 2632935"/>
              <a:gd name="connsiteY384" fmla="*/ 732778 h 3379599"/>
              <a:gd name="connsiteX385" fmla="*/ 789445 w 2632935"/>
              <a:gd name="connsiteY385" fmla="*/ 729683 h 3379599"/>
              <a:gd name="connsiteX386" fmla="*/ 791267 w 2632935"/>
              <a:gd name="connsiteY386" fmla="*/ 720296 h 3379599"/>
              <a:gd name="connsiteX387" fmla="*/ 912405 w 2632935"/>
              <a:gd name="connsiteY387" fmla="*/ 628539 h 3379599"/>
              <a:gd name="connsiteX388" fmla="*/ 921902 w 2632935"/>
              <a:gd name="connsiteY388" fmla="*/ 639582 h 3379599"/>
              <a:gd name="connsiteX389" fmla="*/ 797893 w 2632935"/>
              <a:gd name="connsiteY389" fmla="*/ 732778 h 3379599"/>
              <a:gd name="connsiteX390" fmla="*/ 1994361 w 2632935"/>
              <a:gd name="connsiteY390" fmla="*/ 745141 h 3379599"/>
              <a:gd name="connsiteX391" fmla="*/ 1941688 w 2632935"/>
              <a:gd name="connsiteY391" fmla="*/ 730346 h 3379599"/>
              <a:gd name="connsiteX392" fmla="*/ 1909444 w 2632935"/>
              <a:gd name="connsiteY392" fmla="*/ 713118 h 3379599"/>
              <a:gd name="connsiteX393" fmla="*/ 1907870 w 2632935"/>
              <a:gd name="connsiteY393" fmla="*/ 704587 h 3379599"/>
              <a:gd name="connsiteX394" fmla="*/ 1914413 w 2632935"/>
              <a:gd name="connsiteY394" fmla="*/ 698873 h 3379599"/>
              <a:gd name="connsiteX395" fmla="*/ 1957258 w 2632935"/>
              <a:gd name="connsiteY395" fmla="*/ 708370 h 3379599"/>
              <a:gd name="connsiteX396" fmla="*/ 2000655 w 2632935"/>
              <a:gd name="connsiteY396" fmla="*/ 727806 h 3379599"/>
              <a:gd name="connsiteX397" fmla="*/ 1994361 w 2632935"/>
              <a:gd name="connsiteY397" fmla="*/ 745141 h 3379599"/>
              <a:gd name="connsiteX398" fmla="*/ 2241055 w 2632935"/>
              <a:gd name="connsiteY398" fmla="*/ 749013 h 3379599"/>
              <a:gd name="connsiteX399" fmla="*/ 2186835 w 2632935"/>
              <a:gd name="connsiteY399" fmla="*/ 735761 h 3379599"/>
              <a:gd name="connsiteX400" fmla="*/ 2127756 w 2632935"/>
              <a:gd name="connsiteY400" fmla="*/ 713675 h 3379599"/>
              <a:gd name="connsiteX401" fmla="*/ 2122828 w 2632935"/>
              <a:gd name="connsiteY401" fmla="*/ 703155 h 3379599"/>
              <a:gd name="connsiteX402" fmla="*/ 2131732 w 2632935"/>
              <a:gd name="connsiteY402" fmla="*/ 697110 h 3379599"/>
              <a:gd name="connsiteX403" fmla="*/ 2192024 w 2632935"/>
              <a:gd name="connsiteY403" fmla="*/ 714889 h 3379599"/>
              <a:gd name="connsiteX404" fmla="*/ 2244919 w 2632935"/>
              <a:gd name="connsiteY404" fmla="*/ 737639 h 3379599"/>
              <a:gd name="connsiteX405" fmla="*/ 2241055 w 2632935"/>
              <a:gd name="connsiteY405" fmla="*/ 749013 h 3379599"/>
              <a:gd name="connsiteX406" fmla="*/ 799549 w 2632935"/>
              <a:gd name="connsiteY406" fmla="*/ 825327 h 3379599"/>
              <a:gd name="connsiteX407" fmla="*/ 787071 w 2632935"/>
              <a:gd name="connsiteY407" fmla="*/ 807770 h 3379599"/>
              <a:gd name="connsiteX408" fmla="*/ 873423 w 2632935"/>
              <a:gd name="connsiteY408" fmla="*/ 771438 h 3379599"/>
              <a:gd name="connsiteX409" fmla="*/ 878392 w 2632935"/>
              <a:gd name="connsiteY409" fmla="*/ 788002 h 3379599"/>
              <a:gd name="connsiteX410" fmla="*/ 836210 w 2632935"/>
              <a:gd name="connsiteY410" fmla="*/ 806775 h 3379599"/>
              <a:gd name="connsiteX411" fmla="*/ 799549 w 2632935"/>
              <a:gd name="connsiteY411" fmla="*/ 825327 h 3379599"/>
              <a:gd name="connsiteX412" fmla="*/ 221425 w 2632935"/>
              <a:gd name="connsiteY412" fmla="*/ 882943 h 3379599"/>
              <a:gd name="connsiteX413" fmla="*/ 219258 w 2632935"/>
              <a:gd name="connsiteY413" fmla="*/ 871350 h 3379599"/>
              <a:gd name="connsiteX414" fmla="*/ 348126 w 2632935"/>
              <a:gd name="connsiteY414" fmla="*/ 716092 h 3379599"/>
              <a:gd name="connsiteX415" fmla="*/ 359168 w 2632935"/>
              <a:gd name="connsiteY415" fmla="*/ 726585 h 3379599"/>
              <a:gd name="connsiteX416" fmla="*/ 232619 w 2632935"/>
              <a:gd name="connsiteY416" fmla="*/ 881284 h 3379599"/>
              <a:gd name="connsiteX417" fmla="*/ 221425 w 2632935"/>
              <a:gd name="connsiteY417" fmla="*/ 882943 h 3379599"/>
              <a:gd name="connsiteX418" fmla="*/ 1492376 w 2632935"/>
              <a:gd name="connsiteY418" fmla="*/ 905427 h 3379599"/>
              <a:gd name="connsiteX419" fmla="*/ 1485585 w 2632935"/>
              <a:gd name="connsiteY419" fmla="*/ 896871 h 3379599"/>
              <a:gd name="connsiteX420" fmla="*/ 1487615 w 2632935"/>
              <a:gd name="connsiteY420" fmla="*/ 889804 h 3379599"/>
              <a:gd name="connsiteX421" fmla="*/ 1526485 w 2632935"/>
              <a:gd name="connsiteY421" fmla="*/ 845746 h 3379599"/>
              <a:gd name="connsiteX422" fmla="*/ 1561160 w 2632935"/>
              <a:gd name="connsiteY422" fmla="*/ 812730 h 3379599"/>
              <a:gd name="connsiteX423" fmla="*/ 1572313 w 2632935"/>
              <a:gd name="connsiteY423" fmla="*/ 823438 h 3379599"/>
              <a:gd name="connsiteX424" fmla="*/ 1538853 w 2632935"/>
              <a:gd name="connsiteY424" fmla="*/ 865176 h 3379599"/>
              <a:gd name="connsiteX425" fmla="*/ 1502743 w 2632935"/>
              <a:gd name="connsiteY425" fmla="*/ 903827 h 3379599"/>
              <a:gd name="connsiteX426" fmla="*/ 1492376 w 2632935"/>
              <a:gd name="connsiteY426" fmla="*/ 905427 h 3379599"/>
              <a:gd name="connsiteX427" fmla="*/ 377922 w 2632935"/>
              <a:gd name="connsiteY427" fmla="*/ 919910 h 3379599"/>
              <a:gd name="connsiteX428" fmla="*/ 372507 w 2632935"/>
              <a:gd name="connsiteY428" fmla="*/ 912697 h 3379599"/>
              <a:gd name="connsiteX429" fmla="*/ 375182 w 2632935"/>
              <a:gd name="connsiteY429" fmla="*/ 906261 h 3379599"/>
              <a:gd name="connsiteX430" fmla="*/ 612046 w 2632935"/>
              <a:gd name="connsiteY430" fmla="*/ 729249 h 3379599"/>
              <a:gd name="connsiteX431" fmla="*/ 622425 w 2632935"/>
              <a:gd name="connsiteY431" fmla="*/ 743052 h 3379599"/>
              <a:gd name="connsiteX432" fmla="*/ 387880 w 2632935"/>
              <a:gd name="connsiteY432" fmla="*/ 918517 h 3379599"/>
              <a:gd name="connsiteX433" fmla="*/ 377922 w 2632935"/>
              <a:gd name="connsiteY433" fmla="*/ 919910 h 3379599"/>
              <a:gd name="connsiteX434" fmla="*/ 289476 w 2632935"/>
              <a:gd name="connsiteY434" fmla="*/ 924012 h 3379599"/>
              <a:gd name="connsiteX435" fmla="*/ 286066 w 2632935"/>
              <a:gd name="connsiteY435" fmla="*/ 914102 h 3379599"/>
              <a:gd name="connsiteX436" fmla="*/ 365905 w 2632935"/>
              <a:gd name="connsiteY436" fmla="*/ 831946 h 3379599"/>
              <a:gd name="connsiteX437" fmla="*/ 374849 w 2632935"/>
              <a:gd name="connsiteY437" fmla="*/ 844205 h 3379599"/>
              <a:gd name="connsiteX438" fmla="*/ 299428 w 2632935"/>
              <a:gd name="connsiteY438" fmla="*/ 923487 h 3379599"/>
              <a:gd name="connsiteX439" fmla="*/ 289476 w 2632935"/>
              <a:gd name="connsiteY439" fmla="*/ 924012 h 3379599"/>
              <a:gd name="connsiteX440" fmla="*/ 563789 w 2632935"/>
              <a:gd name="connsiteY440" fmla="*/ 924584 h 3379599"/>
              <a:gd name="connsiteX441" fmla="*/ 554444 w 2632935"/>
              <a:gd name="connsiteY441" fmla="*/ 919353 h 3379599"/>
              <a:gd name="connsiteX442" fmla="*/ 558267 w 2632935"/>
              <a:gd name="connsiteY442" fmla="*/ 908568 h 3379599"/>
              <a:gd name="connsiteX443" fmla="*/ 657319 w 2632935"/>
              <a:gd name="connsiteY443" fmla="*/ 863299 h 3379599"/>
              <a:gd name="connsiteX444" fmla="*/ 714079 w 2632935"/>
              <a:gd name="connsiteY444" fmla="*/ 841438 h 3379599"/>
              <a:gd name="connsiteX445" fmla="*/ 723354 w 2632935"/>
              <a:gd name="connsiteY445" fmla="*/ 856119 h 3379599"/>
              <a:gd name="connsiteX446" fmla="*/ 643406 w 2632935"/>
              <a:gd name="connsiteY446" fmla="*/ 896977 h 3379599"/>
              <a:gd name="connsiteX447" fmla="*/ 563789 w 2632935"/>
              <a:gd name="connsiteY447" fmla="*/ 924584 h 3379599"/>
              <a:gd name="connsiteX448" fmla="*/ 1240702 w 2632935"/>
              <a:gd name="connsiteY448" fmla="*/ 929219 h 3379599"/>
              <a:gd name="connsiteX449" fmla="*/ 1229107 w 2632935"/>
              <a:gd name="connsiteY449" fmla="*/ 917512 h 3379599"/>
              <a:gd name="connsiteX450" fmla="*/ 1295142 w 2632935"/>
              <a:gd name="connsiteY450" fmla="*/ 833812 h 3379599"/>
              <a:gd name="connsiteX451" fmla="*/ 1359411 w 2632935"/>
              <a:gd name="connsiteY451" fmla="*/ 763142 h 3379599"/>
              <a:gd name="connsiteX452" fmla="*/ 1371227 w 2632935"/>
              <a:gd name="connsiteY452" fmla="*/ 771755 h 3379599"/>
              <a:gd name="connsiteX453" fmla="*/ 1315350 w 2632935"/>
              <a:gd name="connsiteY453" fmla="*/ 850707 h 3379599"/>
              <a:gd name="connsiteX454" fmla="*/ 1240702 w 2632935"/>
              <a:gd name="connsiteY454" fmla="*/ 929219 h 3379599"/>
              <a:gd name="connsiteX455" fmla="*/ 706238 w 2632935"/>
              <a:gd name="connsiteY455" fmla="*/ 947554 h 3379599"/>
              <a:gd name="connsiteX456" fmla="*/ 697832 w 2632935"/>
              <a:gd name="connsiteY456" fmla="*/ 941605 h 3379599"/>
              <a:gd name="connsiteX457" fmla="*/ 701269 w 2632935"/>
              <a:gd name="connsiteY457" fmla="*/ 931099 h 3379599"/>
              <a:gd name="connsiteX458" fmla="*/ 766310 w 2632935"/>
              <a:gd name="connsiteY458" fmla="*/ 900952 h 3379599"/>
              <a:gd name="connsiteX459" fmla="*/ 823732 w 2632935"/>
              <a:gd name="connsiteY459" fmla="*/ 881962 h 3379599"/>
              <a:gd name="connsiteX460" fmla="*/ 829142 w 2632935"/>
              <a:gd name="connsiteY460" fmla="*/ 895213 h 3379599"/>
              <a:gd name="connsiteX461" fmla="*/ 764322 w 2632935"/>
              <a:gd name="connsiteY461" fmla="*/ 927455 h 3379599"/>
              <a:gd name="connsiteX462" fmla="*/ 706238 w 2632935"/>
              <a:gd name="connsiteY462" fmla="*/ 947554 h 3379599"/>
              <a:gd name="connsiteX463" fmla="*/ 1329595 w 2632935"/>
              <a:gd name="connsiteY463" fmla="*/ 963795 h 3379599"/>
              <a:gd name="connsiteX464" fmla="*/ 1314909 w 2632935"/>
              <a:gd name="connsiteY464" fmla="*/ 949550 h 3379599"/>
              <a:gd name="connsiteX465" fmla="*/ 1367582 w 2632935"/>
              <a:gd name="connsiteY465" fmla="*/ 889920 h 3379599"/>
              <a:gd name="connsiteX466" fmla="*/ 1415948 w 2632935"/>
              <a:gd name="connsiteY466" fmla="*/ 846303 h 3379599"/>
              <a:gd name="connsiteX467" fmla="*/ 1427653 w 2632935"/>
              <a:gd name="connsiteY467" fmla="*/ 858560 h 3379599"/>
              <a:gd name="connsiteX468" fmla="*/ 1381495 w 2632935"/>
              <a:gd name="connsiteY468" fmla="*/ 913551 h 3379599"/>
              <a:gd name="connsiteX469" fmla="*/ 1329595 w 2632935"/>
              <a:gd name="connsiteY469" fmla="*/ 963795 h 3379599"/>
              <a:gd name="connsiteX470" fmla="*/ 0 w 2632935"/>
              <a:gd name="connsiteY470" fmla="*/ 975927 h 3379599"/>
              <a:gd name="connsiteX471" fmla="*/ 0 w 2632935"/>
              <a:gd name="connsiteY471" fmla="*/ 935880 h 3379599"/>
              <a:gd name="connsiteX472" fmla="*/ 1500 w 2632935"/>
              <a:gd name="connsiteY472" fmla="*/ 937605 h 3379599"/>
              <a:gd name="connsiteX473" fmla="*/ 689013 w 2632935"/>
              <a:gd name="connsiteY473" fmla="*/ 991047 h 3379599"/>
              <a:gd name="connsiteX474" fmla="*/ 680841 w 2632935"/>
              <a:gd name="connsiteY474" fmla="*/ 986852 h 3379599"/>
              <a:gd name="connsiteX475" fmla="*/ 683602 w 2632935"/>
              <a:gd name="connsiteY475" fmla="*/ 978681 h 3379599"/>
              <a:gd name="connsiteX476" fmla="*/ 770617 w 2632935"/>
              <a:gd name="connsiteY476" fmla="*/ 948977 h 3379599"/>
              <a:gd name="connsiteX477" fmla="*/ 773489 w 2632935"/>
              <a:gd name="connsiteY477" fmla="*/ 960795 h 3379599"/>
              <a:gd name="connsiteX478" fmla="*/ 689013 w 2632935"/>
              <a:gd name="connsiteY478" fmla="*/ 991047 h 3379599"/>
              <a:gd name="connsiteX479" fmla="*/ 1619465 w 2632935"/>
              <a:gd name="connsiteY479" fmla="*/ 993832 h 3379599"/>
              <a:gd name="connsiteX480" fmla="*/ 1606545 w 2632935"/>
              <a:gd name="connsiteY480" fmla="*/ 984224 h 3379599"/>
              <a:gd name="connsiteX481" fmla="*/ 1684726 w 2632935"/>
              <a:gd name="connsiteY481" fmla="*/ 910240 h 3379599"/>
              <a:gd name="connsiteX482" fmla="*/ 1757608 w 2632935"/>
              <a:gd name="connsiteY482" fmla="*/ 845528 h 3379599"/>
              <a:gd name="connsiteX483" fmla="*/ 1771300 w 2632935"/>
              <a:gd name="connsiteY483" fmla="*/ 854030 h 3379599"/>
              <a:gd name="connsiteX484" fmla="*/ 1698641 w 2632935"/>
              <a:gd name="connsiteY484" fmla="*/ 928127 h 3379599"/>
              <a:gd name="connsiteX485" fmla="*/ 1619465 w 2632935"/>
              <a:gd name="connsiteY485" fmla="*/ 993832 h 3379599"/>
              <a:gd name="connsiteX486" fmla="*/ 28166 w 2632935"/>
              <a:gd name="connsiteY486" fmla="*/ 1039689 h 3379599"/>
              <a:gd name="connsiteX487" fmla="*/ 25681 w 2632935"/>
              <a:gd name="connsiteY487" fmla="*/ 1034238 h 3379599"/>
              <a:gd name="connsiteX488" fmla="*/ 81114 w 2632935"/>
              <a:gd name="connsiteY488" fmla="*/ 853911 h 3379599"/>
              <a:gd name="connsiteX489" fmla="*/ 116672 w 2632935"/>
              <a:gd name="connsiteY489" fmla="*/ 742494 h 3379599"/>
              <a:gd name="connsiteX490" fmla="*/ 131359 w 2632935"/>
              <a:gd name="connsiteY490" fmla="*/ 746581 h 3379599"/>
              <a:gd name="connsiteX491" fmla="*/ 91274 w 2632935"/>
              <a:gd name="connsiteY491" fmla="*/ 906252 h 3379599"/>
              <a:gd name="connsiteX492" fmla="*/ 33963 w 2632935"/>
              <a:gd name="connsiteY492" fmla="*/ 1038104 h 3379599"/>
              <a:gd name="connsiteX493" fmla="*/ 28166 w 2632935"/>
              <a:gd name="connsiteY493" fmla="*/ 1039689 h 3379599"/>
              <a:gd name="connsiteX494" fmla="*/ 1337878 w 2632935"/>
              <a:gd name="connsiteY494" fmla="*/ 1056217 h 3379599"/>
              <a:gd name="connsiteX495" fmla="*/ 1329154 w 2632935"/>
              <a:gd name="connsiteY495" fmla="*/ 1043187 h 3379599"/>
              <a:gd name="connsiteX496" fmla="*/ 1392760 w 2632935"/>
              <a:gd name="connsiteY496" fmla="*/ 987863 h 3379599"/>
              <a:gd name="connsiteX497" fmla="*/ 1460009 w 2632935"/>
              <a:gd name="connsiteY497" fmla="*/ 933976 h 3379599"/>
              <a:gd name="connsiteX498" fmla="*/ 1471383 w 2632935"/>
              <a:gd name="connsiteY498" fmla="*/ 946120 h 3379599"/>
              <a:gd name="connsiteX499" fmla="*/ 1337878 w 2632935"/>
              <a:gd name="connsiteY499" fmla="*/ 1056217 h 3379599"/>
              <a:gd name="connsiteX500" fmla="*/ 1490928 w 2632935"/>
              <a:gd name="connsiteY500" fmla="*/ 1138702 h 3379599"/>
              <a:gd name="connsiteX501" fmla="*/ 1480880 w 2632935"/>
              <a:gd name="connsiteY501" fmla="*/ 1134851 h 3379599"/>
              <a:gd name="connsiteX502" fmla="*/ 1481762 w 2632935"/>
              <a:gd name="connsiteY502" fmla="*/ 1124123 h 3379599"/>
              <a:gd name="connsiteX503" fmla="*/ 1523614 w 2632935"/>
              <a:gd name="connsiteY503" fmla="*/ 1091438 h 3379599"/>
              <a:gd name="connsiteX504" fmla="*/ 1567123 w 2632935"/>
              <a:gd name="connsiteY504" fmla="*/ 1058089 h 3379599"/>
              <a:gd name="connsiteX505" fmla="*/ 1578386 w 2632935"/>
              <a:gd name="connsiteY505" fmla="*/ 1071672 h 3379599"/>
              <a:gd name="connsiteX506" fmla="*/ 1490928 w 2632935"/>
              <a:gd name="connsiteY506" fmla="*/ 1138702 h 3379599"/>
              <a:gd name="connsiteX507" fmla="*/ 1008323 w 2632935"/>
              <a:gd name="connsiteY507" fmla="*/ 1141817 h 3379599"/>
              <a:gd name="connsiteX508" fmla="*/ 1006266 w 2632935"/>
              <a:gd name="connsiteY508" fmla="*/ 1130635 h 3379599"/>
              <a:gd name="connsiteX509" fmla="*/ 1113712 w 2632935"/>
              <a:gd name="connsiteY509" fmla="*/ 1017119 h 3379599"/>
              <a:gd name="connsiteX510" fmla="*/ 1123981 w 2632935"/>
              <a:gd name="connsiteY510" fmla="*/ 1027277 h 3379599"/>
              <a:gd name="connsiteX511" fmla="*/ 1019408 w 2632935"/>
              <a:gd name="connsiteY511" fmla="*/ 1141570 h 3379599"/>
              <a:gd name="connsiteX512" fmla="*/ 1008323 w 2632935"/>
              <a:gd name="connsiteY512" fmla="*/ 1141817 h 3379599"/>
              <a:gd name="connsiteX513" fmla="*/ 888994 w 2632935"/>
              <a:gd name="connsiteY513" fmla="*/ 1154592 h 3379599"/>
              <a:gd name="connsiteX514" fmla="*/ 874860 w 2632935"/>
              <a:gd name="connsiteY514" fmla="*/ 1140128 h 3379599"/>
              <a:gd name="connsiteX515" fmla="*/ 1033542 w 2632935"/>
              <a:gd name="connsiteY515" fmla="*/ 969626 h 3379599"/>
              <a:gd name="connsiteX516" fmla="*/ 1045800 w 2632935"/>
              <a:gd name="connsiteY516" fmla="*/ 981556 h 3379599"/>
              <a:gd name="connsiteX517" fmla="*/ 888994 w 2632935"/>
              <a:gd name="connsiteY517" fmla="*/ 1154592 h 3379599"/>
              <a:gd name="connsiteX518" fmla="*/ 1157330 w 2632935"/>
              <a:gd name="connsiteY518" fmla="*/ 1180675 h 3379599"/>
              <a:gd name="connsiteX519" fmla="*/ 1145638 w 2632935"/>
              <a:gd name="connsiteY519" fmla="*/ 1177818 h 3379599"/>
              <a:gd name="connsiteX520" fmla="*/ 1146618 w 2632935"/>
              <a:gd name="connsiteY520" fmla="*/ 1165105 h 3379599"/>
              <a:gd name="connsiteX521" fmla="*/ 1277915 w 2632935"/>
              <a:gd name="connsiteY521" fmla="*/ 1040545 h 3379599"/>
              <a:gd name="connsiteX522" fmla="*/ 1288738 w 2632935"/>
              <a:gd name="connsiteY522" fmla="*/ 1049157 h 3379599"/>
              <a:gd name="connsiteX523" fmla="*/ 1157330 w 2632935"/>
              <a:gd name="connsiteY523" fmla="*/ 1180675 h 3379599"/>
              <a:gd name="connsiteX524" fmla="*/ 104305 w 2632935"/>
              <a:gd name="connsiteY524" fmla="*/ 1194124 h 3379599"/>
              <a:gd name="connsiteX525" fmla="*/ 97666 w 2632935"/>
              <a:gd name="connsiteY525" fmla="*/ 1191875 h 3379599"/>
              <a:gd name="connsiteX526" fmla="*/ 98894 w 2632935"/>
              <a:gd name="connsiteY526" fmla="*/ 1185070 h 3379599"/>
              <a:gd name="connsiteX527" fmla="*/ 313452 w 2632935"/>
              <a:gd name="connsiteY527" fmla="*/ 1047257 h 3379599"/>
              <a:gd name="connsiteX528" fmla="*/ 518293 w 2632935"/>
              <a:gd name="connsiteY528" fmla="*/ 941027 h 3379599"/>
              <a:gd name="connsiteX529" fmla="*/ 524808 w 2632935"/>
              <a:gd name="connsiteY529" fmla="*/ 953611 h 3379599"/>
              <a:gd name="connsiteX530" fmla="*/ 277784 w 2632935"/>
              <a:gd name="connsiteY530" fmla="*/ 1095512 h 3379599"/>
              <a:gd name="connsiteX531" fmla="*/ 104305 w 2632935"/>
              <a:gd name="connsiteY531" fmla="*/ 1194124 h 3379599"/>
              <a:gd name="connsiteX532" fmla="*/ 0 w 2632935"/>
              <a:gd name="connsiteY532" fmla="*/ 1198619 h 3379599"/>
              <a:gd name="connsiteX533" fmla="*/ 0 w 2632935"/>
              <a:gd name="connsiteY533" fmla="*/ 1147299 h 3379599"/>
              <a:gd name="connsiteX534" fmla="*/ 47051 w 2632935"/>
              <a:gd name="connsiteY534" fmla="*/ 1081505 h 3379599"/>
              <a:gd name="connsiteX535" fmla="*/ 179728 w 2632935"/>
              <a:gd name="connsiteY535" fmla="*/ 923469 h 3379599"/>
              <a:gd name="connsiteX536" fmla="*/ 195519 w 2632935"/>
              <a:gd name="connsiteY536" fmla="*/ 934954 h 3379599"/>
              <a:gd name="connsiteX537" fmla="*/ 102623 w 2632935"/>
              <a:gd name="connsiteY537" fmla="*/ 1072463 h 3379599"/>
              <a:gd name="connsiteX538" fmla="*/ 0 w 2632935"/>
              <a:gd name="connsiteY538" fmla="*/ 1251775 h 3379599"/>
              <a:gd name="connsiteX539" fmla="*/ 0 w 2632935"/>
              <a:gd name="connsiteY539" fmla="*/ 1217676 h 3379599"/>
              <a:gd name="connsiteX540" fmla="*/ 73497 w 2632935"/>
              <a:gd name="connsiteY540" fmla="*/ 1144875 h 3379599"/>
              <a:gd name="connsiteX541" fmla="*/ 251947 w 2632935"/>
              <a:gd name="connsiteY541" fmla="*/ 966427 h 3379599"/>
              <a:gd name="connsiteX542" fmla="*/ 261443 w 2632935"/>
              <a:gd name="connsiteY542" fmla="*/ 978573 h 3379599"/>
              <a:gd name="connsiteX543" fmla="*/ 90062 w 2632935"/>
              <a:gd name="connsiteY543" fmla="*/ 1160224 h 3379599"/>
              <a:gd name="connsiteX544" fmla="*/ 24468 w 2632935"/>
              <a:gd name="connsiteY544" fmla="*/ 1229269 h 3379599"/>
              <a:gd name="connsiteX545" fmla="*/ 1470610 w 2632935"/>
              <a:gd name="connsiteY545" fmla="*/ 1423497 h 3379599"/>
              <a:gd name="connsiteX546" fmla="*/ 1461362 w 2632935"/>
              <a:gd name="connsiteY546" fmla="*/ 1418994 h 3379599"/>
              <a:gd name="connsiteX547" fmla="*/ 1464205 w 2632935"/>
              <a:gd name="connsiteY547" fmla="*/ 1409361 h 3379599"/>
              <a:gd name="connsiteX548" fmla="*/ 1634703 w 2632935"/>
              <a:gd name="connsiteY548" fmla="*/ 1334823 h 3379599"/>
              <a:gd name="connsiteX549" fmla="*/ 1643537 w 2632935"/>
              <a:gd name="connsiteY549" fmla="*/ 1353044 h 3379599"/>
              <a:gd name="connsiteX550" fmla="*/ 1633710 w 2632935"/>
              <a:gd name="connsiteY550" fmla="*/ 1359669 h 3379599"/>
              <a:gd name="connsiteX551" fmla="*/ 1631501 w 2632935"/>
              <a:gd name="connsiteY551" fmla="*/ 1359669 h 3379599"/>
              <a:gd name="connsiteX552" fmla="*/ 1470610 w 2632935"/>
              <a:gd name="connsiteY552" fmla="*/ 1423497 h 3379599"/>
              <a:gd name="connsiteX553" fmla="*/ 746102 w 2632935"/>
              <a:gd name="connsiteY553" fmla="*/ 1427589 h 3379599"/>
              <a:gd name="connsiteX554" fmla="*/ 740029 w 2632935"/>
              <a:gd name="connsiteY554" fmla="*/ 1419529 h 3379599"/>
              <a:gd name="connsiteX555" fmla="*/ 859509 w 2632935"/>
              <a:gd name="connsiteY555" fmla="*/ 1280061 h 3379599"/>
              <a:gd name="connsiteX556" fmla="*/ 943433 w 2632935"/>
              <a:gd name="connsiteY556" fmla="*/ 1197794 h 3379599"/>
              <a:gd name="connsiteX557" fmla="*/ 956133 w 2632935"/>
              <a:gd name="connsiteY557" fmla="*/ 1211376 h 3379599"/>
              <a:gd name="connsiteX558" fmla="*/ 845486 w 2632935"/>
              <a:gd name="connsiteY558" fmla="*/ 1337372 h 3379599"/>
              <a:gd name="connsiteX559" fmla="*/ 746102 w 2632935"/>
              <a:gd name="connsiteY559" fmla="*/ 1427589 h 3379599"/>
              <a:gd name="connsiteX560" fmla="*/ 1824514 w 2632935"/>
              <a:gd name="connsiteY560" fmla="*/ 1553705 h 3379599"/>
              <a:gd name="connsiteX561" fmla="*/ 1786099 w 2632935"/>
              <a:gd name="connsiteY561" fmla="*/ 1550379 h 3379599"/>
              <a:gd name="connsiteX562" fmla="*/ 1779266 w 2632935"/>
              <a:gd name="connsiteY562" fmla="*/ 1542855 h 3379599"/>
              <a:gd name="connsiteX563" fmla="*/ 1784112 w 2632935"/>
              <a:gd name="connsiteY563" fmla="*/ 1534587 h 3379599"/>
              <a:gd name="connsiteX564" fmla="*/ 1861741 w 2632935"/>
              <a:gd name="connsiteY564" fmla="*/ 1532710 h 3379599"/>
              <a:gd name="connsiteX565" fmla="*/ 1862514 w 2632935"/>
              <a:gd name="connsiteY565" fmla="*/ 1546513 h 3379599"/>
              <a:gd name="connsiteX566" fmla="*/ 1824514 w 2632935"/>
              <a:gd name="connsiteY566" fmla="*/ 1553705 h 3379599"/>
              <a:gd name="connsiteX567" fmla="*/ 1212543 w 2632935"/>
              <a:gd name="connsiteY567" fmla="*/ 1561742 h 3379599"/>
              <a:gd name="connsiteX568" fmla="*/ 1202853 w 2632935"/>
              <a:gd name="connsiteY568" fmla="*/ 1557422 h 3379599"/>
              <a:gd name="connsiteX569" fmla="*/ 1204261 w 2632935"/>
              <a:gd name="connsiteY569" fmla="*/ 1547057 h 3379599"/>
              <a:gd name="connsiteX570" fmla="*/ 1298454 w 2632935"/>
              <a:gd name="connsiteY570" fmla="*/ 1491843 h 3379599"/>
              <a:gd name="connsiteX571" fmla="*/ 1362613 w 2632935"/>
              <a:gd name="connsiteY571" fmla="*/ 1472957 h 3379599"/>
              <a:gd name="connsiteX572" fmla="*/ 1366035 w 2632935"/>
              <a:gd name="connsiteY572" fmla="*/ 1481130 h 3379599"/>
              <a:gd name="connsiteX573" fmla="*/ 1296577 w 2632935"/>
              <a:gd name="connsiteY573" fmla="*/ 1523978 h 3379599"/>
              <a:gd name="connsiteX574" fmla="*/ 1212543 w 2632935"/>
              <a:gd name="connsiteY574" fmla="*/ 1561742 h 3379599"/>
              <a:gd name="connsiteX575" fmla="*/ 1418046 w 2632935"/>
              <a:gd name="connsiteY575" fmla="*/ 1564051 h 3379599"/>
              <a:gd name="connsiteX576" fmla="*/ 1408426 w 2632935"/>
              <a:gd name="connsiteY576" fmla="*/ 1555631 h 3379599"/>
              <a:gd name="connsiteX577" fmla="*/ 1415286 w 2632935"/>
              <a:gd name="connsiteY577" fmla="*/ 1544726 h 3379599"/>
              <a:gd name="connsiteX578" fmla="*/ 1524056 w 2632935"/>
              <a:gd name="connsiteY578" fmla="*/ 1530040 h 3379599"/>
              <a:gd name="connsiteX579" fmla="*/ 1526816 w 2632935"/>
              <a:gd name="connsiteY579" fmla="*/ 1546054 h 3379599"/>
              <a:gd name="connsiteX580" fmla="*/ 1418046 w 2632935"/>
              <a:gd name="connsiteY580" fmla="*/ 1564051 h 3379599"/>
              <a:gd name="connsiteX581" fmla="*/ 953372 w 2632935"/>
              <a:gd name="connsiteY581" fmla="*/ 1616721 h 3379599"/>
              <a:gd name="connsiteX582" fmla="*/ 942978 w 2632935"/>
              <a:gd name="connsiteY582" fmla="*/ 1611954 h 3379599"/>
              <a:gd name="connsiteX583" fmla="*/ 946084 w 2632935"/>
              <a:gd name="connsiteY583" fmla="*/ 1600820 h 3379599"/>
              <a:gd name="connsiteX584" fmla="*/ 1162520 w 2632935"/>
              <a:gd name="connsiteY584" fmla="*/ 1486087 h 3379599"/>
              <a:gd name="connsiteX585" fmla="*/ 1353998 w 2632935"/>
              <a:gd name="connsiteY585" fmla="*/ 1396645 h 3379599"/>
              <a:gd name="connsiteX586" fmla="*/ 1362171 w 2632935"/>
              <a:gd name="connsiteY586" fmla="*/ 1409011 h 3379599"/>
              <a:gd name="connsiteX587" fmla="*/ 1146619 w 2632935"/>
              <a:gd name="connsiteY587" fmla="*/ 1527942 h 3379599"/>
              <a:gd name="connsiteX588" fmla="*/ 953372 w 2632935"/>
              <a:gd name="connsiteY588" fmla="*/ 1616721 h 3379599"/>
              <a:gd name="connsiteX589" fmla="*/ 1429089 w 2632935"/>
              <a:gd name="connsiteY589" fmla="*/ 1623901 h 3379599"/>
              <a:gd name="connsiteX590" fmla="*/ 1421083 w 2632935"/>
              <a:gd name="connsiteY590" fmla="*/ 1617659 h 3379599"/>
              <a:gd name="connsiteX591" fmla="*/ 1426990 w 2632935"/>
              <a:gd name="connsiteY591" fmla="*/ 1609433 h 3379599"/>
              <a:gd name="connsiteX592" fmla="*/ 1639450 w 2632935"/>
              <a:gd name="connsiteY592" fmla="*/ 1578957 h 3379599"/>
              <a:gd name="connsiteX593" fmla="*/ 1640334 w 2632935"/>
              <a:gd name="connsiteY593" fmla="*/ 1593754 h 3379599"/>
              <a:gd name="connsiteX594" fmla="*/ 1429089 w 2632935"/>
              <a:gd name="connsiteY594" fmla="*/ 1623901 h 3379599"/>
              <a:gd name="connsiteX595" fmla="*/ 1264664 w 2632935"/>
              <a:gd name="connsiteY595" fmla="*/ 1639583 h 3379599"/>
              <a:gd name="connsiteX596" fmla="*/ 1257611 w 2632935"/>
              <a:gd name="connsiteY596" fmla="*/ 1632546 h 3379599"/>
              <a:gd name="connsiteX597" fmla="*/ 1262235 w 2632935"/>
              <a:gd name="connsiteY597" fmla="*/ 1623681 h 3379599"/>
              <a:gd name="connsiteX598" fmla="*/ 1371005 w 2632935"/>
              <a:gd name="connsiteY598" fmla="*/ 1605239 h 3379599"/>
              <a:gd name="connsiteX599" fmla="*/ 1373324 w 2632935"/>
              <a:gd name="connsiteY599" fmla="*/ 1624453 h 3379599"/>
              <a:gd name="connsiteX600" fmla="*/ 1264664 w 2632935"/>
              <a:gd name="connsiteY600" fmla="*/ 1639583 h 3379599"/>
              <a:gd name="connsiteX601" fmla="*/ 1090412 w 2632935"/>
              <a:gd name="connsiteY601" fmla="*/ 1642924 h 3379599"/>
              <a:gd name="connsiteX602" fmla="*/ 1080902 w 2632935"/>
              <a:gd name="connsiteY602" fmla="*/ 1637403 h 3379599"/>
              <a:gd name="connsiteX603" fmla="*/ 1084891 w 2632935"/>
              <a:gd name="connsiteY603" fmla="*/ 1626912 h 3379599"/>
              <a:gd name="connsiteX604" fmla="*/ 1191121 w 2632935"/>
              <a:gd name="connsiteY604" fmla="*/ 1598202 h 3379599"/>
              <a:gd name="connsiteX605" fmla="*/ 1194876 w 2632935"/>
              <a:gd name="connsiteY605" fmla="*/ 1613993 h 3379599"/>
              <a:gd name="connsiteX606" fmla="*/ 1090412 w 2632935"/>
              <a:gd name="connsiteY606" fmla="*/ 1642924 h 3379599"/>
              <a:gd name="connsiteX607" fmla="*/ 1778036 w 2632935"/>
              <a:gd name="connsiteY607" fmla="*/ 1679693 h 3379599"/>
              <a:gd name="connsiteX608" fmla="*/ 1766855 w 2632935"/>
              <a:gd name="connsiteY608" fmla="*/ 1671866 h 3379599"/>
              <a:gd name="connsiteX609" fmla="*/ 1771079 w 2632935"/>
              <a:gd name="connsiteY609" fmla="*/ 1659485 h 3379599"/>
              <a:gd name="connsiteX610" fmla="*/ 1826403 w 2632935"/>
              <a:gd name="connsiteY610" fmla="*/ 1658491 h 3379599"/>
              <a:gd name="connsiteX611" fmla="*/ 1824084 w 2632935"/>
              <a:gd name="connsiteY611" fmla="*/ 1674393 h 3379599"/>
              <a:gd name="connsiteX612" fmla="*/ 1778036 w 2632935"/>
              <a:gd name="connsiteY612" fmla="*/ 1679693 h 3379599"/>
              <a:gd name="connsiteX613" fmla="*/ 1630728 w 2632935"/>
              <a:gd name="connsiteY613" fmla="*/ 1682415 h 3379599"/>
              <a:gd name="connsiteX614" fmla="*/ 1600802 w 2632935"/>
              <a:gd name="connsiteY614" fmla="*/ 1679116 h 3379599"/>
              <a:gd name="connsiteX615" fmla="*/ 1596716 w 2632935"/>
              <a:gd name="connsiteY615" fmla="*/ 1681211 h 3379599"/>
              <a:gd name="connsiteX616" fmla="*/ 1590532 w 2632935"/>
              <a:gd name="connsiteY616" fmla="*/ 1673924 h 3379599"/>
              <a:gd name="connsiteX617" fmla="*/ 1588614 w 2632935"/>
              <a:gd name="connsiteY617" fmla="*/ 1666871 h 3379599"/>
              <a:gd name="connsiteX618" fmla="*/ 1593404 w 2632935"/>
              <a:gd name="connsiteY618" fmla="*/ 1659899 h 3379599"/>
              <a:gd name="connsiteX619" fmla="*/ 1649721 w 2632935"/>
              <a:gd name="connsiteY619" fmla="*/ 1651066 h 3379599"/>
              <a:gd name="connsiteX620" fmla="*/ 1714762 w 2632935"/>
              <a:gd name="connsiteY620" fmla="*/ 1658132 h 3379599"/>
              <a:gd name="connsiteX621" fmla="*/ 1715757 w 2632935"/>
              <a:gd name="connsiteY621" fmla="*/ 1675470 h 3379599"/>
              <a:gd name="connsiteX622" fmla="*/ 1660985 w 2632935"/>
              <a:gd name="connsiteY622" fmla="*/ 1681325 h 3379599"/>
              <a:gd name="connsiteX623" fmla="*/ 1630728 w 2632935"/>
              <a:gd name="connsiteY623" fmla="*/ 1682415 h 3379599"/>
              <a:gd name="connsiteX624" fmla="*/ 1207243 w 2632935"/>
              <a:gd name="connsiteY624" fmla="*/ 1701099 h 3379599"/>
              <a:gd name="connsiteX625" fmla="*/ 1198188 w 2632935"/>
              <a:gd name="connsiteY625" fmla="*/ 1691562 h 3379599"/>
              <a:gd name="connsiteX626" fmla="*/ 1206691 w 2632935"/>
              <a:gd name="connsiteY626" fmla="*/ 1680451 h 3379599"/>
              <a:gd name="connsiteX627" fmla="*/ 1420144 w 2632935"/>
              <a:gd name="connsiteY627" fmla="*/ 1658475 h 3379599"/>
              <a:gd name="connsiteX628" fmla="*/ 1551331 w 2632935"/>
              <a:gd name="connsiteY628" fmla="*/ 1662894 h 3379599"/>
              <a:gd name="connsiteX629" fmla="*/ 1552104 w 2632935"/>
              <a:gd name="connsiteY629" fmla="*/ 1671506 h 3379599"/>
              <a:gd name="connsiteX630" fmla="*/ 1543712 w 2632935"/>
              <a:gd name="connsiteY630" fmla="*/ 1674929 h 3379599"/>
              <a:gd name="connsiteX631" fmla="*/ 1541834 w 2632935"/>
              <a:gd name="connsiteY631" fmla="*/ 1674046 h 3379599"/>
              <a:gd name="connsiteX632" fmla="*/ 1518424 w 2632935"/>
              <a:gd name="connsiteY632" fmla="*/ 1678022 h 3379599"/>
              <a:gd name="connsiteX633" fmla="*/ 1469394 w 2632935"/>
              <a:gd name="connsiteY633" fmla="*/ 1683323 h 3379599"/>
              <a:gd name="connsiteX634" fmla="*/ 1376857 w 2632935"/>
              <a:gd name="connsiteY634" fmla="*/ 1690277 h 3379599"/>
              <a:gd name="connsiteX635" fmla="*/ 1207243 w 2632935"/>
              <a:gd name="connsiteY635" fmla="*/ 1701099 h 3379599"/>
              <a:gd name="connsiteX636" fmla="*/ 1077161 w 2632935"/>
              <a:gd name="connsiteY636" fmla="*/ 1709068 h 3379599"/>
              <a:gd name="connsiteX637" fmla="*/ 1070314 w 2632935"/>
              <a:gd name="connsiteY637" fmla="*/ 1701947 h 3379599"/>
              <a:gd name="connsiteX638" fmla="*/ 1074069 w 2632935"/>
              <a:gd name="connsiteY638" fmla="*/ 1692838 h 3379599"/>
              <a:gd name="connsiteX639" fmla="*/ 1143859 w 2632935"/>
              <a:gd name="connsiteY639" fmla="*/ 1680800 h 3379599"/>
              <a:gd name="connsiteX640" fmla="*/ 1146399 w 2632935"/>
              <a:gd name="connsiteY640" fmla="*/ 1696259 h 3379599"/>
              <a:gd name="connsiteX641" fmla="*/ 1077161 w 2632935"/>
              <a:gd name="connsiteY641" fmla="*/ 1709068 h 3379599"/>
              <a:gd name="connsiteX642" fmla="*/ 896060 w 2632935"/>
              <a:gd name="connsiteY642" fmla="*/ 1717102 h 3379599"/>
              <a:gd name="connsiteX643" fmla="*/ 887475 w 2632935"/>
              <a:gd name="connsiteY643" fmla="*/ 1709749 h 3379599"/>
              <a:gd name="connsiteX644" fmla="*/ 892306 w 2632935"/>
              <a:gd name="connsiteY644" fmla="*/ 1698994 h 3379599"/>
              <a:gd name="connsiteX645" fmla="*/ 1057173 w 2632935"/>
              <a:gd name="connsiteY645" fmla="*/ 1665203 h 3379599"/>
              <a:gd name="connsiteX646" fmla="*/ 1058498 w 2632935"/>
              <a:gd name="connsiteY646" fmla="*/ 1678895 h 3379599"/>
              <a:gd name="connsiteX647" fmla="*/ 978881 w 2632935"/>
              <a:gd name="connsiteY647" fmla="*/ 1701643 h 3379599"/>
              <a:gd name="connsiteX648" fmla="*/ 896060 w 2632935"/>
              <a:gd name="connsiteY648" fmla="*/ 1717102 h 3379599"/>
              <a:gd name="connsiteX649" fmla="*/ 637223 w 2632935"/>
              <a:gd name="connsiteY649" fmla="*/ 1747269 h 3379599"/>
              <a:gd name="connsiteX650" fmla="*/ 628071 w 2632935"/>
              <a:gd name="connsiteY650" fmla="*/ 1739691 h 3379599"/>
              <a:gd name="connsiteX651" fmla="*/ 633909 w 2632935"/>
              <a:gd name="connsiteY651" fmla="*/ 1729710 h 3379599"/>
              <a:gd name="connsiteX652" fmla="*/ 736055 w 2632935"/>
              <a:gd name="connsiteY652" fmla="*/ 1707844 h 3379599"/>
              <a:gd name="connsiteX653" fmla="*/ 852665 w 2632935"/>
              <a:gd name="connsiteY653" fmla="*/ 1694815 h 3379599"/>
              <a:gd name="connsiteX654" fmla="*/ 856529 w 2632935"/>
              <a:gd name="connsiteY654" fmla="*/ 1714360 h 3379599"/>
              <a:gd name="connsiteX655" fmla="*/ 856641 w 2632935"/>
              <a:gd name="connsiteY655" fmla="*/ 1714470 h 3379599"/>
              <a:gd name="connsiteX656" fmla="*/ 720595 w 2632935"/>
              <a:gd name="connsiteY656" fmla="*/ 1740421 h 3379599"/>
              <a:gd name="connsiteX657" fmla="*/ 637223 w 2632935"/>
              <a:gd name="connsiteY657" fmla="*/ 1747269 h 3379599"/>
              <a:gd name="connsiteX658" fmla="*/ 2183522 w 2632935"/>
              <a:gd name="connsiteY658" fmla="*/ 1750682 h 3379599"/>
              <a:gd name="connsiteX659" fmla="*/ 2177973 w 2632935"/>
              <a:gd name="connsiteY659" fmla="*/ 1743632 h 3379599"/>
              <a:gd name="connsiteX660" fmla="*/ 2183522 w 2632935"/>
              <a:gd name="connsiteY660" fmla="*/ 1735664 h 3379599"/>
              <a:gd name="connsiteX661" fmla="*/ 2246796 w 2632935"/>
              <a:gd name="connsiteY661" fmla="*/ 1727049 h 3379599"/>
              <a:gd name="connsiteX662" fmla="*/ 2247680 w 2632935"/>
              <a:gd name="connsiteY662" fmla="*/ 1745821 h 3379599"/>
              <a:gd name="connsiteX663" fmla="*/ 2183522 w 2632935"/>
              <a:gd name="connsiteY663" fmla="*/ 1750682 h 3379599"/>
              <a:gd name="connsiteX664" fmla="*/ 1004417 w 2632935"/>
              <a:gd name="connsiteY664" fmla="*/ 1760456 h 3379599"/>
              <a:gd name="connsiteX665" fmla="*/ 971704 w 2632935"/>
              <a:gd name="connsiteY665" fmla="*/ 1756438 h 3379599"/>
              <a:gd name="connsiteX666" fmla="*/ 966527 w 2632935"/>
              <a:gd name="connsiteY666" fmla="*/ 1748847 h 3379599"/>
              <a:gd name="connsiteX667" fmla="*/ 971372 w 2632935"/>
              <a:gd name="connsiteY667" fmla="*/ 1741091 h 3379599"/>
              <a:gd name="connsiteX668" fmla="*/ 1036524 w 2632935"/>
              <a:gd name="connsiteY668" fmla="*/ 1740648 h 3379599"/>
              <a:gd name="connsiteX669" fmla="*/ 1036634 w 2632935"/>
              <a:gd name="connsiteY669" fmla="*/ 1754119 h 3379599"/>
              <a:gd name="connsiteX670" fmla="*/ 1004417 w 2632935"/>
              <a:gd name="connsiteY670" fmla="*/ 1760456 h 3379599"/>
              <a:gd name="connsiteX671" fmla="*/ 1907567 w 2632935"/>
              <a:gd name="connsiteY671" fmla="*/ 1775654 h 3379599"/>
              <a:gd name="connsiteX672" fmla="*/ 1853237 w 2632935"/>
              <a:gd name="connsiteY672" fmla="*/ 1775433 h 3379599"/>
              <a:gd name="connsiteX673" fmla="*/ 1846556 w 2632935"/>
              <a:gd name="connsiteY673" fmla="*/ 1765855 h 3379599"/>
              <a:gd name="connsiteX674" fmla="*/ 1853789 w 2632935"/>
              <a:gd name="connsiteY674" fmla="*/ 1756771 h 3379599"/>
              <a:gd name="connsiteX675" fmla="*/ 1908561 w 2632935"/>
              <a:gd name="connsiteY675" fmla="*/ 1761189 h 3379599"/>
              <a:gd name="connsiteX676" fmla="*/ 1907567 w 2632935"/>
              <a:gd name="connsiteY676" fmla="*/ 1775654 h 3379599"/>
              <a:gd name="connsiteX677" fmla="*/ 1636566 w 2632935"/>
              <a:gd name="connsiteY677" fmla="*/ 1776357 h 3379599"/>
              <a:gd name="connsiteX678" fmla="*/ 1471383 w 2632935"/>
              <a:gd name="connsiteY678" fmla="*/ 1768337 h 3379599"/>
              <a:gd name="connsiteX679" fmla="*/ 1114595 w 2632935"/>
              <a:gd name="connsiteY679" fmla="*/ 1759835 h 3379599"/>
              <a:gd name="connsiteX680" fmla="*/ 1107900 w 2632935"/>
              <a:gd name="connsiteY680" fmla="*/ 1751262 h 3379599"/>
              <a:gd name="connsiteX681" fmla="*/ 1114043 w 2632935"/>
              <a:gd name="connsiteY681" fmla="*/ 1742609 h 3379599"/>
              <a:gd name="connsiteX682" fmla="*/ 1475358 w 2632935"/>
              <a:gd name="connsiteY682" fmla="*/ 1739958 h 3379599"/>
              <a:gd name="connsiteX683" fmla="*/ 1802330 w 2632935"/>
              <a:gd name="connsiteY683" fmla="*/ 1760608 h 3379599"/>
              <a:gd name="connsiteX684" fmla="*/ 1801337 w 2632935"/>
              <a:gd name="connsiteY684" fmla="*/ 1773194 h 3379599"/>
              <a:gd name="connsiteX685" fmla="*/ 1636566 w 2632935"/>
              <a:gd name="connsiteY685" fmla="*/ 1776357 h 3379599"/>
              <a:gd name="connsiteX686" fmla="*/ 1424244 w 2632935"/>
              <a:gd name="connsiteY686" fmla="*/ 1830944 h 3379599"/>
              <a:gd name="connsiteX687" fmla="*/ 1240039 w 2632935"/>
              <a:gd name="connsiteY687" fmla="*/ 1824678 h 3379599"/>
              <a:gd name="connsiteX688" fmla="*/ 902908 w 2632935"/>
              <a:gd name="connsiteY688" fmla="*/ 1812311 h 3379599"/>
              <a:gd name="connsiteX689" fmla="*/ 893135 w 2632935"/>
              <a:gd name="connsiteY689" fmla="*/ 1801654 h 3379599"/>
              <a:gd name="connsiteX690" fmla="*/ 901251 w 2632935"/>
              <a:gd name="connsiteY690" fmla="*/ 1791329 h 3379599"/>
              <a:gd name="connsiteX691" fmla="*/ 1270296 w 2632935"/>
              <a:gd name="connsiteY691" fmla="*/ 1797733 h 3379599"/>
              <a:gd name="connsiteX692" fmla="*/ 1607207 w 2632935"/>
              <a:gd name="connsiteY692" fmla="*/ 1814079 h 3379599"/>
              <a:gd name="connsiteX693" fmla="*/ 1608201 w 2632935"/>
              <a:gd name="connsiteY693" fmla="*/ 1827107 h 3379599"/>
              <a:gd name="connsiteX694" fmla="*/ 1424244 w 2632935"/>
              <a:gd name="connsiteY694" fmla="*/ 1830944 h 3379599"/>
              <a:gd name="connsiteX695" fmla="*/ 1444329 w 2632935"/>
              <a:gd name="connsiteY695" fmla="*/ 1884838 h 3379599"/>
              <a:gd name="connsiteX696" fmla="*/ 1399605 w 2632935"/>
              <a:gd name="connsiteY696" fmla="*/ 1874786 h 3379599"/>
              <a:gd name="connsiteX697" fmla="*/ 1396804 w 2632935"/>
              <a:gd name="connsiteY697" fmla="*/ 1867417 h 3379599"/>
              <a:gd name="connsiteX698" fmla="*/ 1402697 w 2632935"/>
              <a:gd name="connsiteY698" fmla="*/ 1861534 h 3379599"/>
              <a:gd name="connsiteX699" fmla="*/ 1455702 w 2632935"/>
              <a:gd name="connsiteY699" fmla="*/ 1861534 h 3379599"/>
              <a:gd name="connsiteX700" fmla="*/ 1499542 w 2632935"/>
              <a:gd name="connsiteY700" fmla="*/ 1866284 h 3379599"/>
              <a:gd name="connsiteX701" fmla="*/ 1498658 w 2632935"/>
              <a:gd name="connsiteY701" fmla="*/ 1882851 h 3379599"/>
              <a:gd name="connsiteX702" fmla="*/ 1444329 w 2632935"/>
              <a:gd name="connsiteY702" fmla="*/ 1884838 h 3379599"/>
              <a:gd name="connsiteX703" fmla="*/ 1134141 w 2632935"/>
              <a:gd name="connsiteY703" fmla="*/ 1886400 h 3379599"/>
              <a:gd name="connsiteX704" fmla="*/ 917594 w 2632935"/>
              <a:gd name="connsiteY704" fmla="*/ 1862326 h 3379599"/>
              <a:gd name="connsiteX705" fmla="*/ 912142 w 2632935"/>
              <a:gd name="connsiteY705" fmla="*/ 1854167 h 3379599"/>
              <a:gd name="connsiteX706" fmla="*/ 919693 w 2632935"/>
              <a:gd name="connsiteY706" fmla="*/ 1847088 h 3379599"/>
              <a:gd name="connsiteX707" fmla="*/ 1352343 w 2632935"/>
              <a:gd name="connsiteY707" fmla="*/ 1858796 h 3379599"/>
              <a:gd name="connsiteX708" fmla="*/ 1351349 w 2632935"/>
              <a:gd name="connsiteY708" fmla="*/ 1874695 h 3379599"/>
              <a:gd name="connsiteX709" fmla="*/ 1134141 w 2632935"/>
              <a:gd name="connsiteY709" fmla="*/ 1886400 h 3379599"/>
              <a:gd name="connsiteX710" fmla="*/ 2057387 w 2632935"/>
              <a:gd name="connsiteY710" fmla="*/ 1898642 h 3379599"/>
              <a:gd name="connsiteX711" fmla="*/ 2030691 w 2632935"/>
              <a:gd name="connsiteY711" fmla="*/ 1897539 h 3379599"/>
              <a:gd name="connsiteX712" fmla="*/ 1985085 w 2632935"/>
              <a:gd name="connsiteY712" fmla="*/ 1892016 h 3379599"/>
              <a:gd name="connsiteX713" fmla="*/ 1980434 w 2632935"/>
              <a:gd name="connsiteY713" fmla="*/ 1884509 h 3379599"/>
              <a:gd name="connsiteX714" fmla="*/ 1985637 w 2632935"/>
              <a:gd name="connsiteY714" fmla="*/ 1876998 h 3379599"/>
              <a:gd name="connsiteX715" fmla="*/ 2032238 w 2632935"/>
              <a:gd name="connsiteY715" fmla="*/ 1872467 h 3379599"/>
              <a:gd name="connsiteX716" fmla="*/ 2085463 w 2632935"/>
              <a:gd name="connsiteY716" fmla="*/ 1880862 h 3379599"/>
              <a:gd name="connsiteX717" fmla="*/ 2083586 w 2632935"/>
              <a:gd name="connsiteY717" fmla="*/ 1895109 h 3379599"/>
              <a:gd name="connsiteX718" fmla="*/ 2057387 w 2632935"/>
              <a:gd name="connsiteY718" fmla="*/ 1898642 h 3379599"/>
              <a:gd name="connsiteX719" fmla="*/ 0 w 2632935"/>
              <a:gd name="connsiteY719" fmla="*/ 1926754 h 3379599"/>
              <a:gd name="connsiteX720" fmla="*/ 0 w 2632935"/>
              <a:gd name="connsiteY720" fmla="*/ 1903457 h 3379599"/>
              <a:gd name="connsiteX721" fmla="*/ 34517 w 2632935"/>
              <a:gd name="connsiteY721" fmla="*/ 1903503 h 3379599"/>
              <a:gd name="connsiteX722" fmla="*/ 35732 w 2632935"/>
              <a:gd name="connsiteY722" fmla="*/ 1915430 h 3379599"/>
              <a:gd name="connsiteX723" fmla="*/ 1111173 w 2632935"/>
              <a:gd name="connsiteY723" fmla="*/ 1931020 h 3379599"/>
              <a:gd name="connsiteX724" fmla="*/ 1013335 w 2632935"/>
              <a:gd name="connsiteY724" fmla="*/ 1918650 h 3379599"/>
              <a:gd name="connsiteX725" fmla="*/ 935594 w 2632935"/>
              <a:gd name="connsiteY725" fmla="*/ 1906723 h 3379599"/>
              <a:gd name="connsiteX726" fmla="*/ 931329 w 2632935"/>
              <a:gd name="connsiteY726" fmla="*/ 1898401 h 3379599"/>
              <a:gd name="connsiteX727" fmla="*/ 938576 w 2632935"/>
              <a:gd name="connsiteY727" fmla="*/ 1891488 h 3379599"/>
              <a:gd name="connsiteX728" fmla="*/ 1027690 w 2632935"/>
              <a:gd name="connsiteY728" fmla="*/ 1898002 h 3379599"/>
              <a:gd name="connsiteX729" fmla="*/ 1115148 w 2632935"/>
              <a:gd name="connsiteY729" fmla="*/ 1912688 h 3379599"/>
              <a:gd name="connsiteX730" fmla="*/ 1111173 w 2632935"/>
              <a:gd name="connsiteY730" fmla="*/ 1931020 h 3379599"/>
              <a:gd name="connsiteX731" fmla="*/ 0 w 2632935"/>
              <a:gd name="connsiteY731" fmla="*/ 1983658 h 3379599"/>
              <a:gd name="connsiteX732" fmla="*/ 0 w 2632935"/>
              <a:gd name="connsiteY732" fmla="*/ 1958230 h 3379599"/>
              <a:gd name="connsiteX733" fmla="*/ 103754 w 2632935"/>
              <a:gd name="connsiteY733" fmla="*/ 1972734 h 3379599"/>
              <a:gd name="connsiteX734" fmla="*/ 103092 w 2632935"/>
              <a:gd name="connsiteY734" fmla="*/ 1980574 h 3379599"/>
              <a:gd name="connsiteX735" fmla="*/ 1115921 w 2632935"/>
              <a:gd name="connsiteY735" fmla="*/ 2006223 h 3379599"/>
              <a:gd name="connsiteX736" fmla="*/ 1019629 w 2632935"/>
              <a:gd name="connsiteY736" fmla="*/ 1984689 h 3379599"/>
              <a:gd name="connsiteX737" fmla="*/ 932833 w 2632935"/>
              <a:gd name="connsiteY737" fmla="*/ 1959291 h 3379599"/>
              <a:gd name="connsiteX738" fmla="*/ 929176 w 2632935"/>
              <a:gd name="connsiteY738" fmla="*/ 1952445 h 3379599"/>
              <a:gd name="connsiteX739" fmla="*/ 934380 w 2632935"/>
              <a:gd name="connsiteY739" fmla="*/ 1947255 h 3379599"/>
              <a:gd name="connsiteX740" fmla="*/ 1022721 w 2632935"/>
              <a:gd name="connsiteY740" fmla="*/ 1960284 h 3379599"/>
              <a:gd name="connsiteX741" fmla="*/ 1120006 w 2632935"/>
              <a:gd name="connsiteY741" fmla="*/ 1990211 h 3379599"/>
              <a:gd name="connsiteX742" fmla="*/ 1115921 w 2632935"/>
              <a:gd name="connsiteY742" fmla="*/ 2006223 h 3379599"/>
              <a:gd name="connsiteX743" fmla="*/ 1387900 w 2632935"/>
              <a:gd name="connsiteY743" fmla="*/ 2012827 h 3379599"/>
              <a:gd name="connsiteX744" fmla="*/ 1150816 w 2632935"/>
              <a:gd name="connsiteY744" fmla="*/ 1960929 h 3379599"/>
              <a:gd name="connsiteX745" fmla="*/ 1145432 w 2632935"/>
              <a:gd name="connsiteY745" fmla="*/ 1951072 h 3379599"/>
              <a:gd name="connsiteX746" fmla="*/ 1154128 w 2632935"/>
              <a:gd name="connsiteY746" fmla="*/ 1944364 h 3379599"/>
              <a:gd name="connsiteX747" fmla="*/ 1389667 w 2632935"/>
              <a:gd name="connsiteY747" fmla="*/ 1999576 h 3379599"/>
              <a:gd name="connsiteX748" fmla="*/ 1387900 w 2632935"/>
              <a:gd name="connsiteY748" fmla="*/ 2012827 h 3379599"/>
              <a:gd name="connsiteX749" fmla="*/ 292914 w 2632935"/>
              <a:gd name="connsiteY749" fmla="*/ 2076425 h 3379599"/>
              <a:gd name="connsiteX750" fmla="*/ 9464 w 2632935"/>
              <a:gd name="connsiteY750" fmla="*/ 2057845 h 3379599"/>
              <a:gd name="connsiteX751" fmla="*/ 0 w 2632935"/>
              <a:gd name="connsiteY751" fmla="*/ 2057020 h 3379599"/>
              <a:gd name="connsiteX752" fmla="*/ 0 w 2632935"/>
              <a:gd name="connsiteY752" fmla="*/ 2025494 h 3379599"/>
              <a:gd name="connsiteX753" fmla="*/ 24219 w 2632935"/>
              <a:gd name="connsiteY753" fmla="*/ 2027076 h 3379599"/>
              <a:gd name="connsiteX754" fmla="*/ 294129 w 2632935"/>
              <a:gd name="connsiteY754" fmla="*/ 2063505 h 3379599"/>
              <a:gd name="connsiteX755" fmla="*/ 292914 w 2632935"/>
              <a:gd name="connsiteY755" fmla="*/ 2076425 h 3379599"/>
              <a:gd name="connsiteX756" fmla="*/ 1681745 w 2632935"/>
              <a:gd name="connsiteY756" fmla="*/ 2127566 h 3379599"/>
              <a:gd name="connsiteX757" fmla="*/ 1615158 w 2632935"/>
              <a:gd name="connsiteY757" fmla="*/ 2107467 h 3379599"/>
              <a:gd name="connsiteX758" fmla="*/ 1547135 w 2632935"/>
              <a:gd name="connsiteY758" fmla="*/ 2079529 h 3379599"/>
              <a:gd name="connsiteX759" fmla="*/ 1544664 w 2632935"/>
              <a:gd name="connsiteY759" fmla="*/ 2071025 h 3379599"/>
              <a:gd name="connsiteX760" fmla="*/ 1552214 w 2632935"/>
              <a:gd name="connsiteY760" fmla="*/ 2066165 h 3379599"/>
              <a:gd name="connsiteX761" fmla="*/ 1620238 w 2632935"/>
              <a:gd name="connsiteY761" fmla="*/ 2086266 h 3379599"/>
              <a:gd name="connsiteX762" fmla="*/ 1688039 w 2632935"/>
              <a:gd name="connsiteY762" fmla="*/ 2113651 h 3379599"/>
              <a:gd name="connsiteX763" fmla="*/ 1681745 w 2632935"/>
              <a:gd name="connsiteY763" fmla="*/ 2127566 h 3379599"/>
              <a:gd name="connsiteX764" fmla="*/ 1255940 w 2632935"/>
              <a:gd name="connsiteY764" fmla="*/ 2170066 h 3379599"/>
              <a:gd name="connsiteX765" fmla="*/ 1137011 w 2632935"/>
              <a:gd name="connsiteY765" fmla="*/ 2127665 h 3379599"/>
              <a:gd name="connsiteX766" fmla="*/ 1002622 w 2632935"/>
              <a:gd name="connsiteY766" fmla="*/ 2084708 h 3379599"/>
              <a:gd name="connsiteX767" fmla="*/ 998329 w 2632935"/>
              <a:gd name="connsiteY767" fmla="*/ 2075280 h 3379599"/>
              <a:gd name="connsiteX768" fmla="*/ 1007371 w 2632935"/>
              <a:gd name="connsiteY768" fmla="*/ 2069247 h 3379599"/>
              <a:gd name="connsiteX769" fmla="*/ 1143637 w 2632935"/>
              <a:gd name="connsiteY769" fmla="*/ 2105358 h 3379599"/>
              <a:gd name="connsiteX770" fmla="*/ 1261903 w 2632935"/>
              <a:gd name="connsiteY770" fmla="*/ 2157920 h 3379599"/>
              <a:gd name="connsiteX771" fmla="*/ 1255940 w 2632935"/>
              <a:gd name="connsiteY771" fmla="*/ 2170066 h 3379599"/>
              <a:gd name="connsiteX772" fmla="*/ 72834 w 2632935"/>
              <a:gd name="connsiteY772" fmla="*/ 2188533 h 3379599"/>
              <a:gd name="connsiteX773" fmla="*/ 0 w 2632935"/>
              <a:gd name="connsiteY773" fmla="*/ 2170327 h 3379599"/>
              <a:gd name="connsiteX774" fmla="*/ 0 w 2632935"/>
              <a:gd name="connsiteY774" fmla="*/ 2159507 h 3379599"/>
              <a:gd name="connsiteX775" fmla="*/ 1057 w 2632935"/>
              <a:gd name="connsiteY775" fmla="*/ 2158498 h 3379599"/>
              <a:gd name="connsiteX776" fmla="*/ 77030 w 2632935"/>
              <a:gd name="connsiteY776" fmla="*/ 2175063 h 3379599"/>
              <a:gd name="connsiteX777" fmla="*/ 72834 w 2632935"/>
              <a:gd name="connsiteY777" fmla="*/ 2188533 h 3379599"/>
              <a:gd name="connsiteX778" fmla="*/ 220363 w 2632935"/>
              <a:gd name="connsiteY778" fmla="*/ 2228940 h 3379599"/>
              <a:gd name="connsiteX779" fmla="*/ 139420 w 2632935"/>
              <a:gd name="connsiteY779" fmla="*/ 2212597 h 3379599"/>
              <a:gd name="connsiteX780" fmla="*/ 135362 w 2632935"/>
              <a:gd name="connsiteY780" fmla="*/ 2203846 h 3379599"/>
              <a:gd name="connsiteX781" fmla="*/ 141739 w 2632935"/>
              <a:gd name="connsiteY781" fmla="*/ 2196587 h 3379599"/>
              <a:gd name="connsiteX782" fmla="*/ 225001 w 2632935"/>
              <a:gd name="connsiteY782" fmla="*/ 2212707 h 3379599"/>
              <a:gd name="connsiteX783" fmla="*/ 220363 w 2632935"/>
              <a:gd name="connsiteY783" fmla="*/ 2228940 h 3379599"/>
              <a:gd name="connsiteX784" fmla="*/ 2007723 w 2632935"/>
              <a:gd name="connsiteY784" fmla="*/ 2255997 h 3379599"/>
              <a:gd name="connsiteX785" fmla="*/ 1873777 w 2632935"/>
              <a:gd name="connsiteY785" fmla="*/ 2204206 h 3379599"/>
              <a:gd name="connsiteX786" fmla="*/ 1750872 w 2632935"/>
              <a:gd name="connsiteY786" fmla="*/ 2158491 h 3379599"/>
              <a:gd name="connsiteX787" fmla="*/ 1747697 w 2632935"/>
              <a:gd name="connsiteY787" fmla="*/ 2150209 h 3379599"/>
              <a:gd name="connsiteX788" fmla="*/ 1755621 w 2632935"/>
              <a:gd name="connsiteY788" fmla="*/ 2145570 h 3379599"/>
              <a:gd name="connsiteX789" fmla="*/ 1893875 w 2632935"/>
              <a:gd name="connsiteY789" fmla="*/ 2189188 h 3379599"/>
              <a:gd name="connsiteX790" fmla="*/ 2015674 w 2632935"/>
              <a:gd name="connsiteY790" fmla="*/ 2237224 h 3379599"/>
              <a:gd name="connsiteX791" fmla="*/ 2007723 w 2632935"/>
              <a:gd name="connsiteY791" fmla="*/ 2255997 h 3379599"/>
              <a:gd name="connsiteX792" fmla="*/ 1864059 w 2632935"/>
              <a:gd name="connsiteY792" fmla="*/ 2258759 h 3379599"/>
              <a:gd name="connsiteX793" fmla="*/ 1739830 w 2632935"/>
              <a:gd name="connsiteY793" fmla="*/ 2211717 h 3379599"/>
              <a:gd name="connsiteX794" fmla="*/ 1617036 w 2632935"/>
              <a:gd name="connsiteY794" fmla="*/ 2158603 h 3379599"/>
              <a:gd name="connsiteX795" fmla="*/ 1612536 w 2632935"/>
              <a:gd name="connsiteY795" fmla="*/ 2146388 h 3379599"/>
              <a:gd name="connsiteX796" fmla="*/ 1623772 w 2632935"/>
              <a:gd name="connsiteY796" fmla="*/ 2140053 h 3379599"/>
              <a:gd name="connsiteX797" fmla="*/ 1763682 w 2632935"/>
              <a:gd name="connsiteY797" fmla="*/ 2193166 h 3379599"/>
              <a:gd name="connsiteX798" fmla="*/ 1867704 w 2632935"/>
              <a:gd name="connsiteY798" fmla="*/ 2250256 h 3379599"/>
              <a:gd name="connsiteX799" fmla="*/ 1864059 w 2632935"/>
              <a:gd name="connsiteY799" fmla="*/ 2258759 h 3379599"/>
              <a:gd name="connsiteX800" fmla="*/ 245761 w 2632935"/>
              <a:gd name="connsiteY800" fmla="*/ 2264150 h 3379599"/>
              <a:gd name="connsiteX801" fmla="*/ 56269 w 2632935"/>
              <a:gd name="connsiteY801" fmla="*/ 2220526 h 3379599"/>
              <a:gd name="connsiteX802" fmla="*/ 0 w 2632935"/>
              <a:gd name="connsiteY802" fmla="*/ 2208103 h 3379599"/>
              <a:gd name="connsiteX803" fmla="*/ 0 w 2632935"/>
              <a:gd name="connsiteY803" fmla="*/ 2184710 h 3379599"/>
              <a:gd name="connsiteX804" fmla="*/ 34956 w 2632935"/>
              <a:gd name="connsiteY804" fmla="*/ 2193915 h 3379599"/>
              <a:gd name="connsiteX805" fmla="*/ 247638 w 2632935"/>
              <a:gd name="connsiteY805" fmla="*/ 2255314 h 3379599"/>
              <a:gd name="connsiteX806" fmla="*/ 245761 w 2632935"/>
              <a:gd name="connsiteY806" fmla="*/ 2264150 h 3379599"/>
              <a:gd name="connsiteX807" fmla="*/ 253601 w 2632935"/>
              <a:gd name="connsiteY807" fmla="*/ 2299484 h 3379599"/>
              <a:gd name="connsiteX808" fmla="*/ 180278 w 2632935"/>
              <a:gd name="connsiteY808" fmla="*/ 2281816 h 3379599"/>
              <a:gd name="connsiteX809" fmla="*/ 176179 w 2632935"/>
              <a:gd name="connsiteY809" fmla="*/ 2272912 h 3379599"/>
              <a:gd name="connsiteX810" fmla="*/ 183260 w 2632935"/>
              <a:gd name="connsiteY810" fmla="*/ 2266579 h 3379599"/>
              <a:gd name="connsiteX811" fmla="*/ 256362 w 2632935"/>
              <a:gd name="connsiteY811" fmla="*/ 2285901 h 3379599"/>
              <a:gd name="connsiteX812" fmla="*/ 253601 w 2632935"/>
              <a:gd name="connsiteY812" fmla="*/ 2299484 h 3379599"/>
              <a:gd name="connsiteX813" fmla="*/ 190990 w 2632935"/>
              <a:gd name="connsiteY813" fmla="*/ 2303475 h 3379599"/>
              <a:gd name="connsiteX814" fmla="*/ 5694 w 2632935"/>
              <a:gd name="connsiteY814" fmla="*/ 2262177 h 3379599"/>
              <a:gd name="connsiteX815" fmla="*/ 0 w 2632935"/>
              <a:gd name="connsiteY815" fmla="*/ 2260347 h 3379599"/>
              <a:gd name="connsiteX816" fmla="*/ 0 w 2632935"/>
              <a:gd name="connsiteY816" fmla="*/ 2231226 h 3379599"/>
              <a:gd name="connsiteX817" fmla="*/ 93925 w 2632935"/>
              <a:gd name="connsiteY817" fmla="*/ 2259871 h 3379599"/>
              <a:gd name="connsiteX818" fmla="*/ 193309 w 2632935"/>
              <a:gd name="connsiteY818" fmla="*/ 2294310 h 3379599"/>
              <a:gd name="connsiteX819" fmla="*/ 190990 w 2632935"/>
              <a:gd name="connsiteY819" fmla="*/ 2303475 h 3379599"/>
              <a:gd name="connsiteX820" fmla="*/ 1623329 w 2632935"/>
              <a:gd name="connsiteY820" fmla="*/ 2304148 h 3379599"/>
              <a:gd name="connsiteX821" fmla="*/ 1514337 w 2632935"/>
              <a:gd name="connsiteY821" fmla="*/ 2267378 h 3379599"/>
              <a:gd name="connsiteX822" fmla="*/ 1511121 w 2632935"/>
              <a:gd name="connsiteY822" fmla="*/ 2258558 h 3379599"/>
              <a:gd name="connsiteX823" fmla="*/ 1518423 w 2632935"/>
              <a:gd name="connsiteY823" fmla="*/ 2253133 h 3379599"/>
              <a:gd name="connsiteX824" fmla="*/ 1628629 w 2632935"/>
              <a:gd name="connsiteY824" fmla="*/ 2288580 h 3379599"/>
              <a:gd name="connsiteX825" fmla="*/ 1623329 w 2632935"/>
              <a:gd name="connsiteY825" fmla="*/ 2304148 h 3379599"/>
              <a:gd name="connsiteX826" fmla="*/ 57595 w 2632935"/>
              <a:gd name="connsiteY826" fmla="*/ 2313843 h 3379599"/>
              <a:gd name="connsiteX827" fmla="*/ 6673 w 2632935"/>
              <a:gd name="connsiteY827" fmla="*/ 2297071 h 3379599"/>
              <a:gd name="connsiteX828" fmla="*/ 0 w 2632935"/>
              <a:gd name="connsiteY828" fmla="*/ 2294251 h 3379599"/>
              <a:gd name="connsiteX829" fmla="*/ 0 w 2632935"/>
              <a:gd name="connsiteY829" fmla="*/ 2269808 h 3379599"/>
              <a:gd name="connsiteX830" fmla="*/ 20408 w 2632935"/>
              <a:gd name="connsiteY830" fmla="*/ 2277608 h 3379599"/>
              <a:gd name="connsiteX831" fmla="*/ 64109 w 2632935"/>
              <a:gd name="connsiteY831" fmla="*/ 2300149 h 3379599"/>
              <a:gd name="connsiteX832" fmla="*/ 57595 w 2632935"/>
              <a:gd name="connsiteY832" fmla="*/ 2313843 h 3379599"/>
              <a:gd name="connsiteX833" fmla="*/ 291257 w 2632935"/>
              <a:gd name="connsiteY833" fmla="*/ 2388045 h 3379599"/>
              <a:gd name="connsiteX834" fmla="*/ 170229 w 2632935"/>
              <a:gd name="connsiteY834" fmla="*/ 2358450 h 3379599"/>
              <a:gd name="connsiteX835" fmla="*/ 88293 w 2632935"/>
              <a:gd name="connsiteY835" fmla="*/ 2327755 h 3379599"/>
              <a:gd name="connsiteX836" fmla="*/ 85325 w 2632935"/>
              <a:gd name="connsiteY836" fmla="*/ 2318216 h 3379599"/>
              <a:gd name="connsiteX837" fmla="*/ 94034 w 2632935"/>
              <a:gd name="connsiteY837" fmla="*/ 2312405 h 3379599"/>
              <a:gd name="connsiteX838" fmla="*/ 191983 w 2632935"/>
              <a:gd name="connsiteY838" fmla="*/ 2337252 h 3379599"/>
              <a:gd name="connsiteX839" fmla="*/ 294459 w 2632935"/>
              <a:gd name="connsiteY839" fmla="*/ 2375788 h 3379599"/>
              <a:gd name="connsiteX840" fmla="*/ 291257 w 2632935"/>
              <a:gd name="connsiteY840" fmla="*/ 2388045 h 3379599"/>
              <a:gd name="connsiteX841" fmla="*/ 1256383 w 2632935"/>
              <a:gd name="connsiteY841" fmla="*/ 2399663 h 3379599"/>
              <a:gd name="connsiteX842" fmla="*/ 1183392 w 2632935"/>
              <a:gd name="connsiteY842" fmla="*/ 2358142 h 3379599"/>
              <a:gd name="connsiteX843" fmla="*/ 1103111 w 2632935"/>
              <a:gd name="connsiteY843" fmla="*/ 2307238 h 3379599"/>
              <a:gd name="connsiteX844" fmla="*/ 1101787 w 2632935"/>
              <a:gd name="connsiteY844" fmla="*/ 2296981 h 3379599"/>
              <a:gd name="connsiteX845" fmla="*/ 1111726 w 2632935"/>
              <a:gd name="connsiteY845" fmla="*/ 2292771 h 3379599"/>
              <a:gd name="connsiteX846" fmla="*/ 1198188 w 2632935"/>
              <a:gd name="connsiteY846" fmla="*/ 2335395 h 3379599"/>
              <a:gd name="connsiteX847" fmla="*/ 1263230 w 2632935"/>
              <a:gd name="connsiteY847" fmla="*/ 2392596 h 3379599"/>
              <a:gd name="connsiteX848" fmla="*/ 1256383 w 2632935"/>
              <a:gd name="connsiteY848" fmla="*/ 2399663 h 3379599"/>
              <a:gd name="connsiteX849" fmla="*/ 1478782 w 2632935"/>
              <a:gd name="connsiteY849" fmla="*/ 2409605 h 3379599"/>
              <a:gd name="connsiteX850" fmla="*/ 1394967 w 2632935"/>
              <a:gd name="connsiteY850" fmla="*/ 2369962 h 3379599"/>
              <a:gd name="connsiteX851" fmla="*/ 1323632 w 2632935"/>
              <a:gd name="connsiteY851" fmla="*/ 2326345 h 3379599"/>
              <a:gd name="connsiteX852" fmla="*/ 1322418 w 2632935"/>
              <a:gd name="connsiteY852" fmla="*/ 2315081 h 3379599"/>
              <a:gd name="connsiteX853" fmla="*/ 1333460 w 2632935"/>
              <a:gd name="connsiteY853" fmla="*/ 2310444 h 3379599"/>
              <a:gd name="connsiteX854" fmla="*/ 1409213 w 2632935"/>
              <a:gd name="connsiteY854" fmla="*/ 2343792 h 3379599"/>
              <a:gd name="connsiteX855" fmla="*/ 1488609 w 2632935"/>
              <a:gd name="connsiteY855" fmla="*/ 2393704 h 3379599"/>
              <a:gd name="connsiteX856" fmla="*/ 1478782 w 2632935"/>
              <a:gd name="connsiteY856" fmla="*/ 2409605 h 3379599"/>
              <a:gd name="connsiteX857" fmla="*/ 296006 w 2632935"/>
              <a:gd name="connsiteY857" fmla="*/ 2441715 h 3379599"/>
              <a:gd name="connsiteX858" fmla="*/ 26235 w 2632935"/>
              <a:gd name="connsiteY858" fmla="*/ 2340897 h 3379599"/>
              <a:gd name="connsiteX859" fmla="*/ 0 w 2632935"/>
              <a:gd name="connsiteY859" fmla="*/ 2330635 h 3379599"/>
              <a:gd name="connsiteX860" fmla="*/ 0 w 2632935"/>
              <a:gd name="connsiteY860" fmla="*/ 2310781 h 3379599"/>
              <a:gd name="connsiteX861" fmla="*/ 57817 w 2632935"/>
              <a:gd name="connsiteY861" fmla="*/ 2333498 h 3379599"/>
              <a:gd name="connsiteX862" fmla="*/ 299982 w 2632935"/>
              <a:gd name="connsiteY862" fmla="*/ 2433432 h 3379599"/>
              <a:gd name="connsiteX863" fmla="*/ 296006 w 2632935"/>
              <a:gd name="connsiteY863" fmla="*/ 2441715 h 3379599"/>
              <a:gd name="connsiteX864" fmla="*/ 180609 w 2632935"/>
              <a:gd name="connsiteY864" fmla="*/ 2452991 h 3379599"/>
              <a:gd name="connsiteX865" fmla="*/ 58809 w 2632935"/>
              <a:gd name="connsiteY865" fmla="*/ 2393360 h 3379599"/>
              <a:gd name="connsiteX866" fmla="*/ 3858 w 2632935"/>
              <a:gd name="connsiteY866" fmla="*/ 2365326 h 3379599"/>
              <a:gd name="connsiteX867" fmla="*/ 0 w 2632935"/>
              <a:gd name="connsiteY867" fmla="*/ 2363014 h 3379599"/>
              <a:gd name="connsiteX868" fmla="*/ 0 w 2632935"/>
              <a:gd name="connsiteY868" fmla="*/ 2340150 h 3379599"/>
              <a:gd name="connsiteX869" fmla="*/ 20629 w 2632935"/>
              <a:gd name="connsiteY869" fmla="*/ 2349328 h 3379599"/>
              <a:gd name="connsiteX870" fmla="*/ 80342 w 2632935"/>
              <a:gd name="connsiteY870" fmla="*/ 2381655 h 3379599"/>
              <a:gd name="connsiteX871" fmla="*/ 186793 w 2632935"/>
              <a:gd name="connsiteY871" fmla="*/ 2442280 h 3379599"/>
              <a:gd name="connsiteX872" fmla="*/ 180609 w 2632935"/>
              <a:gd name="connsiteY872" fmla="*/ 2452991 h 3379599"/>
              <a:gd name="connsiteX873" fmla="*/ 355525 w 2632935"/>
              <a:gd name="connsiteY873" fmla="*/ 2479034 h 3379599"/>
              <a:gd name="connsiteX874" fmla="*/ 313342 w 2632935"/>
              <a:gd name="connsiteY874" fmla="*/ 2467219 h 3379599"/>
              <a:gd name="connsiteX875" fmla="*/ 310043 w 2632935"/>
              <a:gd name="connsiteY875" fmla="*/ 2459531 h 3379599"/>
              <a:gd name="connsiteX876" fmla="*/ 315772 w 2632935"/>
              <a:gd name="connsiteY876" fmla="*/ 2453416 h 3379599"/>
              <a:gd name="connsiteX877" fmla="*/ 359059 w 2632935"/>
              <a:gd name="connsiteY877" fmla="*/ 2462028 h 3379599"/>
              <a:gd name="connsiteX878" fmla="*/ 355525 w 2632935"/>
              <a:gd name="connsiteY878" fmla="*/ 2479034 h 3379599"/>
              <a:gd name="connsiteX879" fmla="*/ 1037890 w 2632935"/>
              <a:gd name="connsiteY879" fmla="*/ 2501376 h 3379599"/>
              <a:gd name="connsiteX880" fmla="*/ 1028793 w 2632935"/>
              <a:gd name="connsiteY880" fmla="*/ 2501140 h 3379599"/>
              <a:gd name="connsiteX881" fmla="*/ 975568 w 2632935"/>
              <a:gd name="connsiteY881" fmla="*/ 2446148 h 3379599"/>
              <a:gd name="connsiteX882" fmla="*/ 913730 w 2632935"/>
              <a:gd name="connsiteY882" fmla="*/ 2387952 h 3379599"/>
              <a:gd name="connsiteX883" fmla="*/ 912211 w 2632935"/>
              <a:gd name="connsiteY883" fmla="*/ 2375088 h 3379599"/>
              <a:gd name="connsiteX884" fmla="*/ 924109 w 2632935"/>
              <a:gd name="connsiteY884" fmla="*/ 2369842 h 3379599"/>
              <a:gd name="connsiteX885" fmla="*/ 994340 w 2632935"/>
              <a:gd name="connsiteY885" fmla="*/ 2418762 h 3379599"/>
              <a:gd name="connsiteX886" fmla="*/ 1041934 w 2632935"/>
              <a:gd name="connsiteY886" fmla="*/ 2492748 h 3379599"/>
              <a:gd name="connsiteX887" fmla="*/ 1037890 w 2632935"/>
              <a:gd name="connsiteY887" fmla="*/ 2501376 h 3379599"/>
              <a:gd name="connsiteX888" fmla="*/ 414382 w 2632935"/>
              <a:gd name="connsiteY888" fmla="*/ 2526415 h 3379599"/>
              <a:gd name="connsiteX889" fmla="*/ 335538 w 2632935"/>
              <a:gd name="connsiteY889" fmla="*/ 2508967 h 3379599"/>
              <a:gd name="connsiteX890" fmla="*/ 238473 w 2632935"/>
              <a:gd name="connsiteY890" fmla="*/ 2476060 h 3379599"/>
              <a:gd name="connsiteX891" fmla="*/ 235257 w 2632935"/>
              <a:gd name="connsiteY891" fmla="*/ 2468537 h 3379599"/>
              <a:gd name="connsiteX892" fmla="*/ 241896 w 2632935"/>
              <a:gd name="connsiteY892" fmla="*/ 2464245 h 3379599"/>
              <a:gd name="connsiteX893" fmla="*/ 338298 w 2632935"/>
              <a:gd name="connsiteY893" fmla="*/ 2490747 h 3379599"/>
              <a:gd name="connsiteX894" fmla="*/ 418357 w 2632935"/>
              <a:gd name="connsiteY894" fmla="*/ 2514378 h 3379599"/>
              <a:gd name="connsiteX895" fmla="*/ 414382 w 2632935"/>
              <a:gd name="connsiteY895" fmla="*/ 2526415 h 3379599"/>
              <a:gd name="connsiteX896" fmla="*/ 305391 w 2632935"/>
              <a:gd name="connsiteY896" fmla="*/ 2541548 h 3379599"/>
              <a:gd name="connsiteX897" fmla="*/ 234497 w 2632935"/>
              <a:gd name="connsiteY897" fmla="*/ 2510628 h 3379599"/>
              <a:gd name="connsiteX898" fmla="*/ 231778 w 2632935"/>
              <a:gd name="connsiteY898" fmla="*/ 2501905 h 3379599"/>
              <a:gd name="connsiteX899" fmla="*/ 239245 w 2632935"/>
              <a:gd name="connsiteY899" fmla="*/ 2496825 h 3379599"/>
              <a:gd name="connsiteX900" fmla="*/ 312238 w 2632935"/>
              <a:gd name="connsiteY900" fmla="*/ 2525647 h 3379599"/>
              <a:gd name="connsiteX901" fmla="*/ 305391 w 2632935"/>
              <a:gd name="connsiteY901" fmla="*/ 2541548 h 3379599"/>
              <a:gd name="connsiteX902" fmla="*/ 151790 w 2632935"/>
              <a:gd name="connsiteY902" fmla="*/ 2582510 h 3379599"/>
              <a:gd name="connsiteX903" fmla="*/ 15477 w 2632935"/>
              <a:gd name="connsiteY903" fmla="*/ 2519458 h 3379599"/>
              <a:gd name="connsiteX904" fmla="*/ 0 w 2632935"/>
              <a:gd name="connsiteY904" fmla="*/ 2511061 h 3379599"/>
              <a:gd name="connsiteX905" fmla="*/ 0 w 2632935"/>
              <a:gd name="connsiteY905" fmla="*/ 2479748 h 3379599"/>
              <a:gd name="connsiteX906" fmla="*/ 158306 w 2632935"/>
              <a:gd name="connsiteY906" fmla="*/ 2570142 h 3379599"/>
              <a:gd name="connsiteX907" fmla="*/ 151790 w 2632935"/>
              <a:gd name="connsiteY907" fmla="*/ 2582510 h 3379599"/>
              <a:gd name="connsiteX908" fmla="*/ 314999 w 2632935"/>
              <a:gd name="connsiteY908" fmla="*/ 2592023 h 3379599"/>
              <a:gd name="connsiteX909" fmla="*/ 163051 w 2632935"/>
              <a:gd name="connsiteY909" fmla="*/ 2516601 h 3379599"/>
              <a:gd name="connsiteX910" fmla="*/ 15743 w 2632935"/>
              <a:gd name="connsiteY910" fmla="*/ 2433672 h 3379599"/>
              <a:gd name="connsiteX911" fmla="*/ 14487 w 2632935"/>
              <a:gd name="connsiteY911" fmla="*/ 2428067 h 3379599"/>
              <a:gd name="connsiteX912" fmla="*/ 19940 w 2632935"/>
              <a:gd name="connsiteY912" fmla="*/ 2425941 h 3379599"/>
              <a:gd name="connsiteX913" fmla="*/ 190549 w 2632935"/>
              <a:gd name="connsiteY913" fmla="*/ 2511081 h 3379599"/>
              <a:gd name="connsiteX914" fmla="*/ 319195 w 2632935"/>
              <a:gd name="connsiteY914" fmla="*/ 2584294 h 3379599"/>
              <a:gd name="connsiteX915" fmla="*/ 314999 w 2632935"/>
              <a:gd name="connsiteY915" fmla="*/ 2592023 h 3379599"/>
              <a:gd name="connsiteX916" fmla="*/ 1289896 w 2632935"/>
              <a:gd name="connsiteY916" fmla="*/ 2605828 h 3379599"/>
              <a:gd name="connsiteX917" fmla="*/ 1280014 w 2632935"/>
              <a:gd name="connsiteY917" fmla="*/ 2605151 h 3379599"/>
              <a:gd name="connsiteX918" fmla="*/ 1135134 w 2632935"/>
              <a:gd name="connsiteY918" fmla="*/ 2455412 h 3379599"/>
              <a:gd name="connsiteX919" fmla="*/ 1144962 w 2632935"/>
              <a:gd name="connsiteY919" fmla="*/ 2442823 h 3379599"/>
              <a:gd name="connsiteX920" fmla="*/ 1292160 w 2632935"/>
              <a:gd name="connsiteY920" fmla="*/ 2595655 h 3379599"/>
              <a:gd name="connsiteX921" fmla="*/ 1289896 w 2632935"/>
              <a:gd name="connsiteY921" fmla="*/ 2605828 h 3379599"/>
              <a:gd name="connsiteX922" fmla="*/ 441989 w 2632935"/>
              <a:gd name="connsiteY922" fmla="*/ 2615108 h 3379599"/>
              <a:gd name="connsiteX923" fmla="*/ 398040 w 2632935"/>
              <a:gd name="connsiteY923" fmla="*/ 2596004 h 3379599"/>
              <a:gd name="connsiteX924" fmla="*/ 358838 w 2632935"/>
              <a:gd name="connsiteY924" fmla="*/ 2569170 h 3379599"/>
              <a:gd name="connsiteX925" fmla="*/ 357706 w 2632935"/>
              <a:gd name="connsiteY925" fmla="*/ 2559797 h 3379599"/>
              <a:gd name="connsiteX926" fmla="*/ 366347 w 2632935"/>
              <a:gd name="connsiteY926" fmla="*/ 2556139 h 3379599"/>
              <a:gd name="connsiteX927" fmla="*/ 415377 w 2632935"/>
              <a:gd name="connsiteY927" fmla="*/ 2581426 h 3379599"/>
              <a:gd name="connsiteX928" fmla="*/ 446627 w 2632935"/>
              <a:gd name="connsiteY928" fmla="*/ 2606273 h 3379599"/>
              <a:gd name="connsiteX929" fmla="*/ 441989 w 2632935"/>
              <a:gd name="connsiteY929" fmla="*/ 2615108 h 3379599"/>
              <a:gd name="connsiteX930" fmla="*/ 920575 w 2632935"/>
              <a:gd name="connsiteY930" fmla="*/ 2622577 h 3379599"/>
              <a:gd name="connsiteX931" fmla="*/ 911742 w 2632935"/>
              <a:gd name="connsiteY931" fmla="*/ 2620713 h 3379599"/>
              <a:gd name="connsiteX932" fmla="*/ 833670 w 2632935"/>
              <a:gd name="connsiteY932" fmla="*/ 2496260 h 3379599"/>
              <a:gd name="connsiteX933" fmla="*/ 846038 w 2632935"/>
              <a:gd name="connsiteY933" fmla="*/ 2485329 h 3379599"/>
              <a:gd name="connsiteX934" fmla="*/ 924771 w 2632935"/>
              <a:gd name="connsiteY934" fmla="*/ 2614750 h 3379599"/>
              <a:gd name="connsiteX935" fmla="*/ 920575 w 2632935"/>
              <a:gd name="connsiteY935" fmla="*/ 2622577 h 3379599"/>
              <a:gd name="connsiteX936" fmla="*/ 19830 w 2632935"/>
              <a:gd name="connsiteY936" fmla="*/ 2646891 h 3379599"/>
              <a:gd name="connsiteX937" fmla="*/ 0 w 2632935"/>
              <a:gd name="connsiteY937" fmla="*/ 2636223 h 3379599"/>
              <a:gd name="connsiteX938" fmla="*/ 0 w 2632935"/>
              <a:gd name="connsiteY938" fmla="*/ 2616425 h 3379599"/>
              <a:gd name="connsiteX939" fmla="*/ 27450 w 2632935"/>
              <a:gd name="connsiteY939" fmla="*/ 2634964 h 3379599"/>
              <a:gd name="connsiteX940" fmla="*/ 19830 w 2632935"/>
              <a:gd name="connsiteY940" fmla="*/ 2646891 h 3379599"/>
              <a:gd name="connsiteX941" fmla="*/ 246533 w 2632935"/>
              <a:gd name="connsiteY941" fmla="*/ 2650751 h 3379599"/>
              <a:gd name="connsiteX942" fmla="*/ 199271 w 2632935"/>
              <a:gd name="connsiteY942" fmla="*/ 2618838 h 3379599"/>
              <a:gd name="connsiteX943" fmla="*/ 198691 w 2632935"/>
              <a:gd name="connsiteY943" fmla="*/ 2611454 h 3379599"/>
              <a:gd name="connsiteX944" fmla="*/ 204903 w 2632935"/>
              <a:gd name="connsiteY944" fmla="*/ 2608126 h 3379599"/>
              <a:gd name="connsiteX945" fmla="*/ 254042 w 2632935"/>
              <a:gd name="connsiteY945" fmla="*/ 2638383 h 3379599"/>
              <a:gd name="connsiteX946" fmla="*/ 246533 w 2632935"/>
              <a:gd name="connsiteY946" fmla="*/ 2650751 h 3379599"/>
              <a:gd name="connsiteX947" fmla="*/ 770120 w 2632935"/>
              <a:gd name="connsiteY947" fmla="*/ 2663755 h 3379599"/>
              <a:gd name="connsiteX948" fmla="*/ 763440 w 2632935"/>
              <a:gd name="connsiteY948" fmla="*/ 2663120 h 3379599"/>
              <a:gd name="connsiteX949" fmla="*/ 740361 w 2632935"/>
              <a:gd name="connsiteY949" fmla="*/ 2624139 h 3379599"/>
              <a:gd name="connsiteX950" fmla="*/ 712864 w 2632935"/>
              <a:gd name="connsiteY950" fmla="*/ 2555784 h 3379599"/>
              <a:gd name="connsiteX951" fmla="*/ 727772 w 2632935"/>
              <a:gd name="connsiteY951" fmla="*/ 2549822 h 3379599"/>
              <a:gd name="connsiteX952" fmla="*/ 753059 w 2632935"/>
              <a:gd name="connsiteY952" fmla="*/ 2598741 h 3379599"/>
              <a:gd name="connsiteX953" fmla="*/ 773489 w 2632935"/>
              <a:gd name="connsiteY953" fmla="*/ 2657599 h 3379599"/>
              <a:gd name="connsiteX954" fmla="*/ 770120 w 2632935"/>
              <a:gd name="connsiteY954" fmla="*/ 2663755 h 3379599"/>
              <a:gd name="connsiteX955" fmla="*/ 110158 w 2632935"/>
              <a:gd name="connsiteY955" fmla="*/ 2700334 h 3379599"/>
              <a:gd name="connsiteX956" fmla="*/ 69190 w 2632935"/>
              <a:gd name="connsiteY956" fmla="*/ 2671512 h 3379599"/>
              <a:gd name="connsiteX957" fmla="*/ 74712 w 2632935"/>
              <a:gd name="connsiteY957" fmla="*/ 2663783 h 3379599"/>
              <a:gd name="connsiteX958" fmla="*/ 116894 w 2632935"/>
              <a:gd name="connsiteY958" fmla="*/ 2688298 h 3379599"/>
              <a:gd name="connsiteX959" fmla="*/ 110158 w 2632935"/>
              <a:gd name="connsiteY959" fmla="*/ 2700334 h 3379599"/>
              <a:gd name="connsiteX960" fmla="*/ 1379288 w 2632935"/>
              <a:gd name="connsiteY960" fmla="*/ 2722863 h 3379599"/>
              <a:gd name="connsiteX961" fmla="*/ 1321093 w 2632935"/>
              <a:gd name="connsiteY961" fmla="*/ 2673503 h 3379599"/>
              <a:gd name="connsiteX962" fmla="*/ 1330921 w 2632935"/>
              <a:gd name="connsiteY962" fmla="*/ 2660914 h 3379599"/>
              <a:gd name="connsiteX963" fmla="*/ 1388895 w 2632935"/>
              <a:gd name="connsiteY963" fmla="*/ 2715133 h 3379599"/>
              <a:gd name="connsiteX964" fmla="*/ 1379288 w 2632935"/>
              <a:gd name="connsiteY964" fmla="*/ 2722863 h 3379599"/>
              <a:gd name="connsiteX965" fmla="*/ 909118 w 2632935"/>
              <a:gd name="connsiteY965" fmla="*/ 2792260 h 3379599"/>
              <a:gd name="connsiteX966" fmla="*/ 904342 w 2632935"/>
              <a:gd name="connsiteY966" fmla="*/ 2790797 h 3379599"/>
              <a:gd name="connsiteX967" fmla="*/ 870331 w 2632935"/>
              <a:gd name="connsiteY967" fmla="*/ 2708639 h 3379599"/>
              <a:gd name="connsiteX968" fmla="*/ 881484 w 2632935"/>
              <a:gd name="connsiteY968" fmla="*/ 2704333 h 3379599"/>
              <a:gd name="connsiteX969" fmla="*/ 911410 w 2632935"/>
              <a:gd name="connsiteY969" fmla="*/ 2787594 h 3379599"/>
              <a:gd name="connsiteX970" fmla="*/ 909118 w 2632935"/>
              <a:gd name="connsiteY970" fmla="*/ 2792260 h 3379599"/>
              <a:gd name="connsiteX971" fmla="*/ 225222 w 2632935"/>
              <a:gd name="connsiteY971" fmla="*/ 2836507 h 3379599"/>
              <a:gd name="connsiteX972" fmla="*/ 45448 w 2632935"/>
              <a:gd name="connsiteY972" fmla="*/ 2731382 h 3379599"/>
              <a:gd name="connsiteX973" fmla="*/ 0 w 2632935"/>
              <a:gd name="connsiteY973" fmla="*/ 2702864 h 3379599"/>
              <a:gd name="connsiteX974" fmla="*/ 0 w 2632935"/>
              <a:gd name="connsiteY974" fmla="*/ 2675133 h 3379599"/>
              <a:gd name="connsiteX975" fmla="*/ 55829 w 2632935"/>
              <a:gd name="connsiteY975" fmla="*/ 2711946 h 3379599"/>
              <a:gd name="connsiteX976" fmla="*/ 230964 w 2632935"/>
              <a:gd name="connsiteY976" fmla="*/ 2828447 h 3379599"/>
              <a:gd name="connsiteX977" fmla="*/ 225222 w 2632935"/>
              <a:gd name="connsiteY977" fmla="*/ 2836507 h 3379599"/>
              <a:gd name="connsiteX978" fmla="*/ 1392869 w 2632935"/>
              <a:gd name="connsiteY978" fmla="*/ 2838367 h 3379599"/>
              <a:gd name="connsiteX979" fmla="*/ 1357532 w 2632935"/>
              <a:gd name="connsiteY979" fmla="*/ 2806894 h 3379599"/>
              <a:gd name="connsiteX980" fmla="*/ 1365705 w 2632935"/>
              <a:gd name="connsiteY980" fmla="*/ 2794415 h 3379599"/>
              <a:gd name="connsiteX981" fmla="*/ 1405790 w 2632935"/>
              <a:gd name="connsiteY981" fmla="*/ 2824234 h 3379599"/>
              <a:gd name="connsiteX982" fmla="*/ 1392869 w 2632935"/>
              <a:gd name="connsiteY982" fmla="*/ 2838367 h 3379599"/>
              <a:gd name="connsiteX983" fmla="*/ 87851 w 2632935"/>
              <a:gd name="connsiteY983" fmla="*/ 2843664 h 3379599"/>
              <a:gd name="connsiteX984" fmla="*/ 1939 w 2632935"/>
              <a:gd name="connsiteY984" fmla="*/ 2773985 h 3379599"/>
              <a:gd name="connsiteX985" fmla="*/ 0 w 2632935"/>
              <a:gd name="connsiteY985" fmla="*/ 2772122 h 3379599"/>
              <a:gd name="connsiteX986" fmla="*/ 0 w 2632935"/>
              <a:gd name="connsiteY986" fmla="*/ 2742924 h 3379599"/>
              <a:gd name="connsiteX987" fmla="*/ 18392 w 2632935"/>
              <a:gd name="connsiteY987" fmla="*/ 2756647 h 3379599"/>
              <a:gd name="connsiteX988" fmla="*/ 95802 w 2632935"/>
              <a:gd name="connsiteY988" fmla="*/ 2835604 h 3379599"/>
              <a:gd name="connsiteX989" fmla="*/ 87851 w 2632935"/>
              <a:gd name="connsiteY989" fmla="*/ 2843664 h 3379599"/>
              <a:gd name="connsiteX990" fmla="*/ 1621011 w 2632935"/>
              <a:gd name="connsiteY990" fmla="*/ 2871891 h 3379599"/>
              <a:gd name="connsiteX991" fmla="*/ 1610632 w 2632935"/>
              <a:gd name="connsiteY991" fmla="*/ 2871614 h 3379599"/>
              <a:gd name="connsiteX992" fmla="*/ 1541394 w 2632935"/>
              <a:gd name="connsiteY992" fmla="*/ 2803261 h 3379599"/>
              <a:gd name="connsiteX993" fmla="*/ 1549896 w 2632935"/>
              <a:gd name="connsiteY993" fmla="*/ 2791998 h 3379599"/>
              <a:gd name="connsiteX994" fmla="*/ 1622778 w 2632935"/>
              <a:gd name="connsiteY994" fmla="*/ 2862228 h 3379599"/>
              <a:gd name="connsiteX995" fmla="*/ 1621011 w 2632935"/>
              <a:gd name="connsiteY995" fmla="*/ 2871891 h 3379599"/>
              <a:gd name="connsiteX996" fmla="*/ 330899 w 2632935"/>
              <a:gd name="connsiteY996" fmla="*/ 2895149 h 3379599"/>
              <a:gd name="connsiteX997" fmla="*/ 268950 w 2632935"/>
              <a:gd name="connsiteY997" fmla="*/ 2860365 h 3379599"/>
              <a:gd name="connsiteX998" fmla="*/ 276679 w 2632935"/>
              <a:gd name="connsiteY998" fmla="*/ 2850427 h 3379599"/>
              <a:gd name="connsiteX999" fmla="*/ 335868 w 2632935"/>
              <a:gd name="connsiteY999" fmla="*/ 2884217 h 3379599"/>
              <a:gd name="connsiteX1000" fmla="*/ 330899 w 2632935"/>
              <a:gd name="connsiteY1000" fmla="*/ 2895149 h 3379599"/>
              <a:gd name="connsiteX1001" fmla="*/ 158634 w 2632935"/>
              <a:gd name="connsiteY1001" fmla="*/ 2898022 h 3379599"/>
              <a:gd name="connsiteX1002" fmla="*/ 113470 w 2632935"/>
              <a:gd name="connsiteY1002" fmla="*/ 2866218 h 3379599"/>
              <a:gd name="connsiteX1003" fmla="*/ 122194 w 2632935"/>
              <a:gd name="connsiteY1003" fmla="*/ 2854402 h 3379599"/>
              <a:gd name="connsiteX1004" fmla="*/ 166145 w 2632935"/>
              <a:gd name="connsiteY1004" fmla="*/ 2887531 h 3379599"/>
              <a:gd name="connsiteX1005" fmla="*/ 158634 w 2632935"/>
              <a:gd name="connsiteY1005" fmla="*/ 2898022 h 3379599"/>
              <a:gd name="connsiteX1006" fmla="*/ 51962 w 2632935"/>
              <a:gd name="connsiteY1006" fmla="*/ 3063310 h 3379599"/>
              <a:gd name="connsiteX1007" fmla="*/ 0 w 2632935"/>
              <a:gd name="connsiteY1007" fmla="*/ 3014469 h 3379599"/>
              <a:gd name="connsiteX1008" fmla="*/ 0 w 2632935"/>
              <a:gd name="connsiteY1008" fmla="*/ 2982035 h 3379599"/>
              <a:gd name="connsiteX1009" fmla="*/ 20477 w 2632935"/>
              <a:gd name="connsiteY1009" fmla="*/ 3006522 h 3379599"/>
              <a:gd name="connsiteX1010" fmla="*/ 58146 w 2632935"/>
              <a:gd name="connsiteY1010" fmla="*/ 3057788 h 3379599"/>
              <a:gd name="connsiteX1011" fmla="*/ 51962 w 2632935"/>
              <a:gd name="connsiteY1011" fmla="*/ 3063310 h 3379599"/>
              <a:gd name="connsiteX1012" fmla="*/ 964306 w 2632935"/>
              <a:gd name="connsiteY1012" fmla="*/ 3179808 h 3379599"/>
              <a:gd name="connsiteX1013" fmla="*/ 1048120 w 2632935"/>
              <a:gd name="connsiteY1013" fmla="*/ 3156177 h 3379599"/>
              <a:gd name="connsiteX1014" fmla="*/ 1088979 w 2632935"/>
              <a:gd name="connsiteY1014" fmla="*/ 3057454 h 3379599"/>
              <a:gd name="connsiteX1015" fmla="*/ 1075286 w 2632935"/>
              <a:gd name="connsiteY1015" fmla="*/ 3020350 h 3379599"/>
              <a:gd name="connsiteX1016" fmla="*/ 1058059 w 2632935"/>
              <a:gd name="connsiteY1016" fmla="*/ 2965255 h 3379599"/>
              <a:gd name="connsiteX1017" fmla="*/ 1075948 w 2632935"/>
              <a:gd name="connsiteY1017" fmla="*/ 2957302 h 3379599"/>
              <a:gd name="connsiteX1018" fmla="*/ 1132486 w 2632935"/>
              <a:gd name="connsiteY1018" fmla="*/ 3035258 h 3379599"/>
              <a:gd name="connsiteX1019" fmla="*/ 1223478 w 2632935"/>
              <a:gd name="connsiteY1019" fmla="*/ 3095551 h 3379599"/>
              <a:gd name="connsiteX1020" fmla="*/ 1342186 w 2632935"/>
              <a:gd name="connsiteY1020" fmla="*/ 3015160 h 3379599"/>
              <a:gd name="connsiteX1021" fmla="*/ 1253955 w 2632935"/>
              <a:gd name="connsiteY1021" fmla="*/ 2837153 h 3379599"/>
              <a:gd name="connsiteX1022" fmla="*/ 1268090 w 2632935"/>
              <a:gd name="connsiteY1022" fmla="*/ 2826226 h 3379599"/>
              <a:gd name="connsiteX1023" fmla="*/ 1334897 w 2632935"/>
              <a:gd name="connsiteY1023" fmla="*/ 2903632 h 3379599"/>
              <a:gd name="connsiteX1024" fmla="*/ 1350137 w 2632935"/>
              <a:gd name="connsiteY1024" fmla="*/ 2919864 h 3379599"/>
              <a:gd name="connsiteX1025" fmla="*/ 1361841 w 2632935"/>
              <a:gd name="connsiteY1025" fmla="*/ 2934110 h 3379599"/>
              <a:gd name="connsiteX1026" fmla="*/ 1366480 w 2632935"/>
              <a:gd name="connsiteY1026" fmla="*/ 2935986 h 3379599"/>
              <a:gd name="connsiteX1027" fmla="*/ 1415729 w 2632935"/>
              <a:gd name="connsiteY1027" fmla="*/ 2968896 h 3379599"/>
              <a:gd name="connsiteX1028" fmla="*/ 1466084 w 2632935"/>
              <a:gd name="connsiteY1028" fmla="*/ 2950013 h 3379599"/>
              <a:gd name="connsiteX1029" fmla="*/ 1421803 w 2632935"/>
              <a:gd name="connsiteY1029" fmla="*/ 2858136 h 3379599"/>
              <a:gd name="connsiteX1030" fmla="*/ 1438478 w 2632935"/>
              <a:gd name="connsiteY1030" fmla="*/ 2851842 h 3379599"/>
              <a:gd name="connsiteX1031" fmla="*/ 1494574 w 2632935"/>
              <a:gd name="connsiteY1031" fmla="*/ 2938085 h 3379599"/>
              <a:gd name="connsiteX1032" fmla="*/ 1535432 w 2632935"/>
              <a:gd name="connsiteY1032" fmla="*/ 2960950 h 3379599"/>
              <a:gd name="connsiteX1033" fmla="*/ 1405240 w 2632935"/>
              <a:gd name="connsiteY1033" fmla="*/ 2771893 h 3379599"/>
              <a:gd name="connsiteX1034" fmla="*/ 1417165 w 2632935"/>
              <a:gd name="connsiteY1034" fmla="*/ 2761180 h 3379599"/>
              <a:gd name="connsiteX1035" fmla="*/ 1554315 w 2632935"/>
              <a:gd name="connsiteY1035" fmla="*/ 2926048 h 3379599"/>
              <a:gd name="connsiteX1036" fmla="*/ 1641331 w 2632935"/>
              <a:gd name="connsiteY1036" fmla="*/ 2922735 h 3379599"/>
              <a:gd name="connsiteX1037" fmla="*/ 1656459 w 2632935"/>
              <a:gd name="connsiteY1037" fmla="*/ 2906061 h 3379599"/>
              <a:gd name="connsiteX1038" fmla="*/ 1704605 w 2632935"/>
              <a:gd name="connsiteY1038" fmla="*/ 2783707 h 3379599"/>
              <a:gd name="connsiteX1039" fmla="*/ 1654582 w 2632935"/>
              <a:gd name="connsiteY1039" fmla="*/ 2680901 h 3379599"/>
              <a:gd name="connsiteX1040" fmla="*/ 1673133 w 2632935"/>
              <a:gd name="connsiteY1040" fmla="*/ 2663565 h 3379599"/>
              <a:gd name="connsiteX1041" fmla="*/ 1878195 w 2632935"/>
              <a:gd name="connsiteY1041" fmla="*/ 2715466 h 3379599"/>
              <a:gd name="connsiteX1042" fmla="*/ 1923028 w 2632935"/>
              <a:gd name="connsiteY1042" fmla="*/ 2645123 h 3379599"/>
              <a:gd name="connsiteX1043" fmla="*/ 1957260 w 2632935"/>
              <a:gd name="connsiteY1043" fmla="*/ 2591897 h 3379599"/>
              <a:gd name="connsiteX1044" fmla="*/ 1776934 w 2632935"/>
              <a:gd name="connsiteY1044" fmla="*/ 2493727 h 3379599"/>
              <a:gd name="connsiteX1045" fmla="*/ 1782566 w 2632935"/>
              <a:gd name="connsiteY1045" fmla="*/ 2478487 h 3379599"/>
              <a:gd name="connsiteX1046" fmla="*/ 1882943 w 2632935"/>
              <a:gd name="connsiteY1046" fmla="*/ 2515481 h 3379599"/>
              <a:gd name="connsiteX1047" fmla="*/ 1985971 w 2632935"/>
              <a:gd name="connsiteY1047" fmla="*/ 2534585 h 3379599"/>
              <a:gd name="connsiteX1048" fmla="*/ 2032682 w 2632935"/>
              <a:gd name="connsiteY1048" fmla="*/ 2473188 h 3379599"/>
              <a:gd name="connsiteX1049" fmla="*/ 1986854 w 2632935"/>
              <a:gd name="connsiteY1049" fmla="*/ 2440832 h 3379599"/>
              <a:gd name="connsiteX1050" fmla="*/ 1912869 w 2632935"/>
              <a:gd name="connsiteY1050" fmla="*/ 2404170 h 3379599"/>
              <a:gd name="connsiteX1051" fmla="*/ 1681636 w 2632935"/>
              <a:gd name="connsiteY1051" fmla="*/ 2320356 h 3379599"/>
              <a:gd name="connsiteX1052" fmla="*/ 1685059 w 2632935"/>
              <a:gd name="connsiteY1052" fmla="*/ 2308541 h 3379599"/>
              <a:gd name="connsiteX1053" fmla="*/ 1961567 w 2632935"/>
              <a:gd name="connsiteY1053" fmla="*/ 2394010 h 3379599"/>
              <a:gd name="connsiteX1054" fmla="*/ 2031798 w 2632935"/>
              <a:gd name="connsiteY1054" fmla="*/ 2433654 h 3379599"/>
              <a:gd name="connsiteX1055" fmla="*/ 2049356 w 2632935"/>
              <a:gd name="connsiteY1055" fmla="*/ 2434758 h 3379599"/>
              <a:gd name="connsiteX1056" fmla="*/ 2069233 w 2632935"/>
              <a:gd name="connsiteY1056" fmla="*/ 2387163 h 3379599"/>
              <a:gd name="connsiteX1057" fmla="*/ 1999443 w 2632935"/>
              <a:gd name="connsiteY1057" fmla="*/ 2353263 h 3379599"/>
              <a:gd name="connsiteX1058" fmla="*/ 1829829 w 2632935"/>
              <a:gd name="connsiteY1058" fmla="*/ 2302579 h 3379599"/>
              <a:gd name="connsiteX1059" fmla="*/ 1833141 w 2632935"/>
              <a:gd name="connsiteY1059" fmla="*/ 2287560 h 3379599"/>
              <a:gd name="connsiteX1060" fmla="*/ 1995137 w 2632935"/>
              <a:gd name="connsiteY1060" fmla="*/ 2324996 h 3379599"/>
              <a:gd name="connsiteX1061" fmla="*/ 2034670 w 2632935"/>
              <a:gd name="connsiteY1061" fmla="*/ 2338799 h 3379599"/>
              <a:gd name="connsiteX1062" fmla="*/ 2118924 w 2632935"/>
              <a:gd name="connsiteY1062" fmla="*/ 2214455 h 3379599"/>
              <a:gd name="connsiteX1063" fmla="*/ 1986634 w 2632935"/>
              <a:gd name="connsiteY1063" fmla="*/ 2165209 h 3379599"/>
              <a:gd name="connsiteX1064" fmla="*/ 1503850 w 2632935"/>
              <a:gd name="connsiteY1064" fmla="*/ 1980574 h 3379599"/>
              <a:gd name="connsiteX1065" fmla="*/ 1514230 w 2632935"/>
              <a:gd name="connsiteY1065" fmla="*/ 1960477 h 3379599"/>
              <a:gd name="connsiteX1066" fmla="*/ 1606546 w 2632935"/>
              <a:gd name="connsiteY1066" fmla="*/ 1989961 h 3379599"/>
              <a:gd name="connsiteX1067" fmla="*/ 1757389 w 2632935"/>
              <a:gd name="connsiteY1067" fmla="*/ 2014473 h 3379599"/>
              <a:gd name="connsiteX1068" fmla="*/ 1988511 w 2632935"/>
              <a:gd name="connsiteY1068" fmla="*/ 2040313 h 3379599"/>
              <a:gd name="connsiteX1069" fmla="*/ 2197217 w 2632935"/>
              <a:gd name="connsiteY1069" fmla="*/ 2041749 h 3379599"/>
              <a:gd name="connsiteX1070" fmla="*/ 2279595 w 2632935"/>
              <a:gd name="connsiteY1070" fmla="*/ 1986756 h 3379599"/>
              <a:gd name="connsiteX1071" fmla="*/ 2284012 w 2632935"/>
              <a:gd name="connsiteY1071" fmla="*/ 1968207 h 3379599"/>
              <a:gd name="connsiteX1072" fmla="*/ 2292514 w 2632935"/>
              <a:gd name="connsiteY1072" fmla="*/ 1957384 h 3379599"/>
              <a:gd name="connsiteX1073" fmla="*/ 2312833 w 2632935"/>
              <a:gd name="connsiteY1073" fmla="*/ 1956719 h 3379599"/>
              <a:gd name="connsiteX1074" fmla="*/ 2317692 w 2632935"/>
              <a:gd name="connsiteY1074" fmla="*/ 1938281 h 3379599"/>
              <a:gd name="connsiteX1075" fmla="*/ 2288209 w 2632935"/>
              <a:gd name="connsiteY1075" fmla="*/ 1929011 h 3379599"/>
              <a:gd name="connsiteX1076" fmla="*/ 2232222 w 2632935"/>
              <a:gd name="connsiteY1076" fmla="*/ 1916642 h 3379599"/>
              <a:gd name="connsiteX1077" fmla="*/ 2113845 w 2632935"/>
              <a:gd name="connsiteY1077" fmla="*/ 1896984 h 3379599"/>
              <a:gd name="connsiteX1078" fmla="*/ 2117269 w 2632935"/>
              <a:gd name="connsiteY1078" fmla="*/ 1885173 h 3379599"/>
              <a:gd name="connsiteX1079" fmla="*/ 2260270 w 2632935"/>
              <a:gd name="connsiteY1079" fmla="*/ 1897099 h 3379599"/>
              <a:gd name="connsiteX1080" fmla="*/ 2274184 w 2632935"/>
              <a:gd name="connsiteY1080" fmla="*/ 1900189 h 3379599"/>
              <a:gd name="connsiteX1081" fmla="*/ 2309962 w 2632935"/>
              <a:gd name="connsiteY1081" fmla="*/ 1889253 h 3379599"/>
              <a:gd name="connsiteX1082" fmla="*/ 2331826 w 2632935"/>
              <a:gd name="connsiteY1082" fmla="*/ 1879981 h 3379599"/>
              <a:gd name="connsiteX1083" fmla="*/ 2302895 w 2632935"/>
              <a:gd name="connsiteY1083" fmla="*/ 1834930 h 3379599"/>
              <a:gd name="connsiteX1084" fmla="*/ 2206493 w 2632935"/>
              <a:gd name="connsiteY1084" fmla="*/ 1813730 h 3379599"/>
              <a:gd name="connsiteX1085" fmla="*/ 2210689 w 2632935"/>
              <a:gd name="connsiteY1085" fmla="*/ 1799484 h 3379599"/>
              <a:gd name="connsiteX1086" fmla="*/ 2336133 w 2632935"/>
              <a:gd name="connsiteY1086" fmla="*/ 1823556 h 3379599"/>
              <a:gd name="connsiteX1087" fmla="*/ 2357335 w 2632935"/>
              <a:gd name="connsiteY1087" fmla="*/ 1786779 h 3379599"/>
              <a:gd name="connsiteX1088" fmla="*/ 2272638 w 2632935"/>
              <a:gd name="connsiteY1088" fmla="*/ 1748906 h 3379599"/>
              <a:gd name="connsiteX1089" fmla="*/ 2270871 w 2632935"/>
              <a:gd name="connsiteY1089" fmla="*/ 1734770 h 3379599"/>
              <a:gd name="connsiteX1090" fmla="*/ 2334918 w 2632935"/>
              <a:gd name="connsiteY1090" fmla="*/ 1736757 h 3379599"/>
              <a:gd name="connsiteX1091" fmla="*/ 2350268 w 2632935"/>
              <a:gd name="connsiteY1091" fmla="*/ 1744045 h 3379599"/>
              <a:gd name="connsiteX1092" fmla="*/ 2371801 w 2632935"/>
              <a:gd name="connsiteY1092" fmla="*/ 1725934 h 3379599"/>
              <a:gd name="connsiteX1093" fmla="*/ 2357998 w 2632935"/>
              <a:gd name="connsiteY1093" fmla="*/ 1681325 h 3379599"/>
              <a:gd name="connsiteX1094" fmla="*/ 2310956 w 2632935"/>
              <a:gd name="connsiteY1094" fmla="*/ 1671828 h 3379599"/>
              <a:gd name="connsiteX1095" fmla="*/ 2265682 w 2632935"/>
              <a:gd name="connsiteY1095" fmla="*/ 1672268 h 3379599"/>
              <a:gd name="connsiteX1096" fmla="*/ 2262920 w 2632935"/>
              <a:gd name="connsiteY1096" fmla="*/ 1661112 h 3379599"/>
              <a:gd name="connsiteX1097" fmla="*/ 2331274 w 2632935"/>
              <a:gd name="connsiteY1097" fmla="*/ 1646648 h 3379599"/>
              <a:gd name="connsiteX1098" fmla="*/ 2351483 w 2632935"/>
              <a:gd name="connsiteY1098" fmla="*/ 1650293 h 3379599"/>
              <a:gd name="connsiteX1099" fmla="*/ 2228689 w 2632935"/>
              <a:gd name="connsiteY1099" fmla="*/ 1527502 h 3379599"/>
              <a:gd name="connsiteX1100" fmla="*/ 2107220 w 2632935"/>
              <a:gd name="connsiteY1100" fmla="*/ 1543072 h 3379599"/>
              <a:gd name="connsiteX1101" fmla="*/ 1894980 w 2632935"/>
              <a:gd name="connsiteY1101" fmla="*/ 1548372 h 3379599"/>
              <a:gd name="connsiteX1102" fmla="*/ 1898293 w 2632935"/>
              <a:gd name="connsiteY1102" fmla="*/ 1534128 h 3379599"/>
              <a:gd name="connsiteX1103" fmla="*/ 2124446 w 2632935"/>
              <a:gd name="connsiteY1103" fmla="*/ 1514803 h 3379599"/>
              <a:gd name="connsiteX1104" fmla="*/ 2174359 w 2632935"/>
              <a:gd name="connsiteY1104" fmla="*/ 1507628 h 3379599"/>
              <a:gd name="connsiteX1105" fmla="*/ 2239178 w 2632935"/>
              <a:gd name="connsiteY1105" fmla="*/ 1484767 h 3379599"/>
              <a:gd name="connsiteX1106" fmla="*/ 2261927 w 2632935"/>
              <a:gd name="connsiteY1106" fmla="*/ 1452516 h 3379599"/>
              <a:gd name="connsiteX1107" fmla="*/ 2256958 w 2632935"/>
              <a:gd name="connsiteY1107" fmla="*/ 1430652 h 3379599"/>
              <a:gd name="connsiteX1108" fmla="*/ 2247902 w 2632935"/>
              <a:gd name="connsiteY1108" fmla="*/ 1318024 h 3379599"/>
              <a:gd name="connsiteX1109" fmla="*/ 2148408 w 2632935"/>
              <a:gd name="connsiteY1109" fmla="*/ 1321557 h 3379599"/>
              <a:gd name="connsiteX1110" fmla="*/ 2143660 w 2632935"/>
              <a:gd name="connsiteY1110" fmla="*/ 1308414 h 3379599"/>
              <a:gd name="connsiteX1111" fmla="*/ 2157021 w 2632935"/>
              <a:gd name="connsiteY1111" fmla="*/ 1299911 h 3379599"/>
              <a:gd name="connsiteX1112" fmla="*/ 2157353 w 2632935"/>
              <a:gd name="connsiteY1112" fmla="*/ 1299358 h 3379599"/>
              <a:gd name="connsiteX1113" fmla="*/ 2215658 w 2632935"/>
              <a:gd name="connsiteY1113" fmla="*/ 1240395 h 3379599"/>
              <a:gd name="connsiteX1114" fmla="*/ 2180321 w 2632935"/>
              <a:gd name="connsiteY1114" fmla="*/ 1164643 h 3379599"/>
              <a:gd name="connsiteX1115" fmla="*/ 1825963 w 2632935"/>
              <a:gd name="connsiteY1115" fmla="*/ 1146862 h 3379599"/>
              <a:gd name="connsiteX1116" fmla="*/ 1819669 w 2632935"/>
              <a:gd name="connsiteY1116" fmla="*/ 1133723 h 3379599"/>
              <a:gd name="connsiteX1117" fmla="*/ 1861080 w 2632935"/>
              <a:gd name="connsiteY1117" fmla="*/ 1035114 h 3379599"/>
              <a:gd name="connsiteX1118" fmla="*/ 1895201 w 2632935"/>
              <a:gd name="connsiteY1118" fmla="*/ 926012 h 3379599"/>
              <a:gd name="connsiteX1119" fmla="*/ 1879631 w 2632935"/>
              <a:gd name="connsiteY1119" fmla="*/ 902930 h 3379599"/>
              <a:gd name="connsiteX1120" fmla="*/ 1907017 w 2632935"/>
              <a:gd name="connsiteY1120" fmla="*/ 809405 h 3379599"/>
              <a:gd name="connsiteX1121" fmla="*/ 1796811 w 2632935"/>
              <a:gd name="connsiteY1121" fmla="*/ 821662 h 3379599"/>
              <a:gd name="connsiteX1122" fmla="*/ 1780689 w 2632935"/>
              <a:gd name="connsiteY1122" fmla="*/ 808190 h 3379599"/>
              <a:gd name="connsiteX1123" fmla="*/ 1828062 w 2632935"/>
              <a:gd name="connsiteY1123" fmla="*/ 757951 h 3379599"/>
              <a:gd name="connsiteX1124" fmla="*/ 1808847 w 2632935"/>
              <a:gd name="connsiteY1124" fmla="*/ 709135 h 3379599"/>
              <a:gd name="connsiteX1125" fmla="*/ 1761696 w 2632935"/>
              <a:gd name="connsiteY1125" fmla="*/ 752208 h 3379599"/>
              <a:gd name="connsiteX1126" fmla="*/ 1751425 w 2632935"/>
              <a:gd name="connsiteY1126" fmla="*/ 742600 h 3379599"/>
              <a:gd name="connsiteX1127" fmla="*/ 1783560 w 2632935"/>
              <a:gd name="connsiteY1127" fmla="*/ 693787 h 3379599"/>
              <a:gd name="connsiteX1128" fmla="*/ 1573750 w 2632935"/>
              <a:gd name="connsiteY1128" fmla="*/ 698203 h 3379599"/>
              <a:gd name="connsiteX1129" fmla="*/ 1601357 w 2632935"/>
              <a:gd name="connsiteY1129" fmla="*/ 615171 h 3379599"/>
              <a:gd name="connsiteX1130" fmla="*/ 1574633 w 2632935"/>
              <a:gd name="connsiteY1130" fmla="*/ 493270 h 3379599"/>
              <a:gd name="connsiteX1131" fmla="*/ 1512684 w 2632935"/>
              <a:gd name="connsiteY1131" fmla="*/ 535010 h 3379599"/>
              <a:gd name="connsiteX1132" fmla="*/ 1493359 w 2632935"/>
              <a:gd name="connsiteY1132" fmla="*/ 513254 h 3379599"/>
              <a:gd name="connsiteX1133" fmla="*/ 1493691 w 2632935"/>
              <a:gd name="connsiteY1133" fmla="*/ 512921 h 3379599"/>
              <a:gd name="connsiteX1134" fmla="*/ 1506169 w 2632935"/>
              <a:gd name="connsiteY1134" fmla="*/ 419939 h 3379599"/>
              <a:gd name="connsiteX1135" fmla="*/ 1435164 w 2632935"/>
              <a:gd name="connsiteY1135" fmla="*/ 484325 h 3379599"/>
              <a:gd name="connsiteX1136" fmla="*/ 1374320 w 2632935"/>
              <a:gd name="connsiteY1136" fmla="*/ 556759 h 3379599"/>
              <a:gd name="connsiteX1137" fmla="*/ 1360958 w 2632935"/>
              <a:gd name="connsiteY1137" fmla="*/ 545276 h 3379599"/>
              <a:gd name="connsiteX1138" fmla="*/ 1413632 w 2632935"/>
              <a:gd name="connsiteY1138" fmla="*/ 461131 h 3379599"/>
              <a:gd name="connsiteX1139" fmla="*/ 1445435 w 2632935"/>
              <a:gd name="connsiteY1139" fmla="*/ 402709 h 3379599"/>
              <a:gd name="connsiteX1140" fmla="*/ 1446539 w 2632935"/>
              <a:gd name="connsiteY1140" fmla="*/ 401713 h 3379599"/>
              <a:gd name="connsiteX1141" fmla="*/ 1407007 w 2632935"/>
              <a:gd name="connsiteY1141" fmla="*/ 348592 h 3379599"/>
              <a:gd name="connsiteX1142" fmla="*/ 1405902 w 2632935"/>
              <a:gd name="connsiteY1142" fmla="*/ 348592 h 3379599"/>
              <a:gd name="connsiteX1143" fmla="*/ 1404025 w 2632935"/>
              <a:gd name="connsiteY1143" fmla="*/ 354556 h 3379599"/>
              <a:gd name="connsiteX1144" fmla="*/ 1356762 w 2632935"/>
              <a:gd name="connsiteY1144" fmla="*/ 409556 h 3379599"/>
              <a:gd name="connsiteX1145" fmla="*/ 1342959 w 2632935"/>
              <a:gd name="connsiteY1145" fmla="*/ 400169 h 3379599"/>
              <a:gd name="connsiteX1146" fmla="*/ 1369682 w 2632935"/>
              <a:gd name="connsiteY1146" fmla="*/ 357428 h 3379599"/>
              <a:gd name="connsiteX1147" fmla="*/ 1378184 w 2632935"/>
              <a:gd name="connsiteY1147" fmla="*/ 326836 h 3379599"/>
              <a:gd name="connsiteX1148" fmla="*/ 1307512 w 2632935"/>
              <a:gd name="connsiteY1148" fmla="*/ 313581 h 3379599"/>
              <a:gd name="connsiteX1149" fmla="*/ 1297905 w 2632935"/>
              <a:gd name="connsiteY1149" fmla="*/ 331252 h 3379599"/>
              <a:gd name="connsiteX1150" fmla="*/ 1265661 w 2632935"/>
              <a:gd name="connsiteY1150" fmla="*/ 375761 h 3379599"/>
              <a:gd name="connsiteX1151" fmla="*/ 1251305 w 2632935"/>
              <a:gd name="connsiteY1151" fmla="*/ 365488 h 3379599"/>
              <a:gd name="connsiteX1152" fmla="*/ 1273610 w 2632935"/>
              <a:gd name="connsiteY1152" fmla="*/ 327608 h 3379599"/>
              <a:gd name="connsiteX1153" fmla="*/ 1280126 w 2632935"/>
              <a:gd name="connsiteY1153" fmla="*/ 310489 h 3379599"/>
              <a:gd name="connsiteX1154" fmla="*/ 1279354 w 2632935"/>
              <a:gd name="connsiteY1154" fmla="*/ 309055 h 3379599"/>
              <a:gd name="connsiteX1155" fmla="*/ 1167381 w 2632935"/>
              <a:gd name="connsiteY1155" fmla="*/ 366263 h 3379599"/>
              <a:gd name="connsiteX1156" fmla="*/ 1128069 w 2632935"/>
              <a:gd name="connsiteY1156" fmla="*/ 431312 h 3379599"/>
              <a:gd name="connsiteX1157" fmla="*/ 1110069 w 2632935"/>
              <a:gd name="connsiteY1157" fmla="*/ 465440 h 3379599"/>
              <a:gd name="connsiteX1158" fmla="*/ 1112058 w 2632935"/>
              <a:gd name="connsiteY1158" fmla="*/ 463673 h 3379599"/>
              <a:gd name="connsiteX1159" fmla="*/ 1102340 w 2632935"/>
              <a:gd name="connsiteY1159" fmla="*/ 508949 h 3379599"/>
              <a:gd name="connsiteX1160" fmla="*/ 1086217 w 2632935"/>
              <a:gd name="connsiteY1160" fmla="*/ 522199 h 3379599"/>
              <a:gd name="connsiteX1161" fmla="*/ 1077825 w 2632935"/>
              <a:gd name="connsiteY1161" fmla="*/ 548146 h 3379599"/>
              <a:gd name="connsiteX1162" fmla="*/ 1070647 w 2632935"/>
              <a:gd name="connsiteY1162" fmla="*/ 573982 h 3379599"/>
              <a:gd name="connsiteX1163" fmla="*/ 1089199 w 2632935"/>
              <a:gd name="connsiteY1163" fmla="*/ 559740 h 3379599"/>
              <a:gd name="connsiteX1164" fmla="*/ 1070647 w 2632935"/>
              <a:gd name="connsiteY1164" fmla="*/ 619261 h 3379599"/>
              <a:gd name="connsiteX1165" fmla="*/ 1055188 w 2632935"/>
              <a:gd name="connsiteY1165" fmla="*/ 631847 h 3379599"/>
              <a:gd name="connsiteX1166" fmla="*/ 1038623 w 2632935"/>
              <a:gd name="connsiteY1166" fmla="*/ 689701 h 3379599"/>
              <a:gd name="connsiteX1167" fmla="*/ 1046795 w 2632935"/>
              <a:gd name="connsiteY1167" fmla="*/ 684626 h 3379599"/>
              <a:gd name="connsiteX1168" fmla="*/ 1025815 w 2632935"/>
              <a:gd name="connsiteY1168" fmla="*/ 734205 h 3379599"/>
              <a:gd name="connsiteX1169" fmla="*/ 1022833 w 2632935"/>
              <a:gd name="connsiteY1169" fmla="*/ 736195 h 3379599"/>
              <a:gd name="connsiteX1170" fmla="*/ 1011127 w 2632935"/>
              <a:gd name="connsiteY1170" fmla="*/ 765125 h 3379599"/>
              <a:gd name="connsiteX1171" fmla="*/ 963755 w 2632935"/>
              <a:gd name="connsiteY1171" fmla="*/ 862074 h 3379599"/>
              <a:gd name="connsiteX1172" fmla="*/ 942553 w 2632935"/>
              <a:gd name="connsiteY1172" fmla="*/ 904809 h 3379599"/>
              <a:gd name="connsiteX1173" fmla="*/ 939682 w 2632935"/>
              <a:gd name="connsiteY1173" fmla="*/ 906243 h 3379599"/>
              <a:gd name="connsiteX1174" fmla="*/ 918369 w 2632935"/>
              <a:gd name="connsiteY1174" fmla="*/ 943570 h 3379599"/>
              <a:gd name="connsiteX1175" fmla="*/ 924001 w 2632935"/>
              <a:gd name="connsiteY1175" fmla="*/ 942027 h 3379599"/>
              <a:gd name="connsiteX1176" fmla="*/ 908652 w 2632935"/>
              <a:gd name="connsiteY1176" fmla="*/ 972718 h 3379599"/>
              <a:gd name="connsiteX1177" fmla="*/ 899707 w 2632935"/>
              <a:gd name="connsiteY1177" fmla="*/ 975482 h 3379599"/>
              <a:gd name="connsiteX1178" fmla="*/ 866469 w 2632935"/>
              <a:gd name="connsiteY1178" fmla="*/ 1031688 h 3379599"/>
              <a:gd name="connsiteX1179" fmla="*/ 879169 w 2632935"/>
              <a:gd name="connsiteY1179" fmla="*/ 1030697 h 3379599"/>
              <a:gd name="connsiteX1180" fmla="*/ 863046 w 2632935"/>
              <a:gd name="connsiteY1180" fmla="*/ 1062055 h 3379599"/>
              <a:gd name="connsiteX1181" fmla="*/ 847806 w 2632935"/>
              <a:gd name="connsiteY1181" fmla="*/ 1063492 h 3379599"/>
              <a:gd name="connsiteX1182" fmla="*/ 775146 w 2632935"/>
              <a:gd name="connsiteY1182" fmla="*/ 1195779 h 3379599"/>
              <a:gd name="connsiteX1183" fmla="*/ 469045 w 2632935"/>
              <a:gd name="connsiteY1183" fmla="*/ 1638694 h 3379599"/>
              <a:gd name="connsiteX1184" fmla="*/ 363367 w 2632935"/>
              <a:gd name="connsiteY1184" fmla="*/ 1731457 h 3379599"/>
              <a:gd name="connsiteX1185" fmla="*/ 528565 w 2632935"/>
              <a:gd name="connsiteY1185" fmla="*/ 1633287 h 3379599"/>
              <a:gd name="connsiteX1186" fmla="*/ 753503 w 2632935"/>
              <a:gd name="connsiteY1186" fmla="*/ 1458595 h 3379599"/>
              <a:gd name="connsiteX1187" fmla="*/ 1184607 w 2632935"/>
              <a:gd name="connsiteY1187" fmla="*/ 1042732 h 3379599"/>
              <a:gd name="connsiteX1188" fmla="*/ 1193331 w 2632935"/>
              <a:gd name="connsiteY1188" fmla="*/ 1051564 h 3379599"/>
              <a:gd name="connsiteX1189" fmla="*/ 794030 w 2632935"/>
              <a:gd name="connsiteY1189" fmla="*/ 1467976 h 3379599"/>
              <a:gd name="connsiteX1190" fmla="*/ 577926 w 2632935"/>
              <a:gd name="connsiteY1190" fmla="*/ 1646648 h 3379599"/>
              <a:gd name="connsiteX1191" fmla="*/ 774595 w 2632935"/>
              <a:gd name="connsiteY1191" fmla="*/ 1524633 h 3379599"/>
              <a:gd name="connsiteX1192" fmla="*/ 1129504 w 2632935"/>
              <a:gd name="connsiteY1192" fmla="*/ 1229023 h 3379599"/>
              <a:gd name="connsiteX1193" fmla="*/ 1139775 w 2632935"/>
              <a:gd name="connsiteY1193" fmla="*/ 1239179 h 3379599"/>
              <a:gd name="connsiteX1194" fmla="*/ 813906 w 2632935"/>
              <a:gd name="connsiteY1194" fmla="*/ 1534789 h 3379599"/>
              <a:gd name="connsiteX1195" fmla="*/ 948737 w 2632935"/>
              <a:gd name="connsiteY1195" fmla="*/ 1451743 h 3379599"/>
              <a:gd name="connsiteX1196" fmla="*/ 1523837 w 2632935"/>
              <a:gd name="connsiteY1196" fmla="*/ 960682 h 3379599"/>
              <a:gd name="connsiteX1197" fmla="*/ 1535985 w 2632935"/>
              <a:gd name="connsiteY1197" fmla="*/ 975923 h 3379599"/>
              <a:gd name="connsiteX1198" fmla="*/ 1242471 w 2632935"/>
              <a:gd name="connsiteY1198" fmla="*/ 1248233 h 3379599"/>
              <a:gd name="connsiteX1199" fmla="*/ 1096156 w 2632935"/>
              <a:gd name="connsiteY1199" fmla="*/ 1381076 h 3379599"/>
              <a:gd name="connsiteX1200" fmla="*/ 1344615 w 2632935"/>
              <a:gd name="connsiteY1200" fmla="*/ 1224936 h 3379599"/>
              <a:gd name="connsiteX1201" fmla="*/ 1352235 w 2632935"/>
              <a:gd name="connsiteY1201" fmla="*/ 1235646 h 3379599"/>
              <a:gd name="connsiteX1202" fmla="*/ 953485 w 2632935"/>
              <a:gd name="connsiteY1202" fmla="*/ 1498681 h 3379599"/>
              <a:gd name="connsiteX1203" fmla="*/ 718830 w 2632935"/>
              <a:gd name="connsiteY1203" fmla="*/ 1629090 h 3379599"/>
              <a:gd name="connsiteX1204" fmla="*/ 877954 w 2632935"/>
              <a:gd name="connsiteY1204" fmla="*/ 1557426 h 3379599"/>
              <a:gd name="connsiteX1205" fmla="*/ 1508046 w 2632935"/>
              <a:gd name="connsiteY1205" fmla="*/ 1183306 h 3379599"/>
              <a:gd name="connsiteX1206" fmla="*/ 1517875 w 2632935"/>
              <a:gd name="connsiteY1206" fmla="*/ 1195451 h 3379599"/>
              <a:gd name="connsiteX1207" fmla="*/ 359060 w 2632935"/>
              <a:gd name="connsiteY1207" fmla="*/ 1799151 h 3379599"/>
              <a:gd name="connsiteX1208" fmla="*/ 551092 w 2632935"/>
              <a:gd name="connsiteY1208" fmla="*/ 1781042 h 3379599"/>
              <a:gd name="connsiteX1209" fmla="*/ 859734 w 2632935"/>
              <a:gd name="connsiteY1209" fmla="*/ 1779828 h 3379599"/>
              <a:gd name="connsiteX1210" fmla="*/ 861059 w 2632935"/>
              <a:gd name="connsiteY1210" fmla="*/ 1798709 h 3379599"/>
              <a:gd name="connsiteX1211" fmla="*/ 527571 w 2632935"/>
              <a:gd name="connsiteY1211" fmla="*/ 1811520 h 3379599"/>
              <a:gd name="connsiteX1212" fmla="*/ 410629 w 2632935"/>
              <a:gd name="connsiteY1212" fmla="*/ 1826320 h 3379599"/>
              <a:gd name="connsiteX1213" fmla="*/ 544356 w 2632935"/>
              <a:gd name="connsiteY1213" fmla="*/ 1843539 h 3379599"/>
              <a:gd name="connsiteX1214" fmla="*/ 886898 w 2632935"/>
              <a:gd name="connsiteY1214" fmla="*/ 1915869 h 3379599"/>
              <a:gd name="connsiteX1215" fmla="*/ 881156 w 2632935"/>
              <a:gd name="connsiteY1215" fmla="*/ 1930443 h 3379599"/>
              <a:gd name="connsiteX1216" fmla="*/ 513988 w 2632935"/>
              <a:gd name="connsiteY1216" fmla="*/ 1867501 h 3379599"/>
              <a:gd name="connsiteX1217" fmla="*/ 327257 w 2632935"/>
              <a:gd name="connsiteY1217" fmla="*/ 1850717 h 3379599"/>
              <a:gd name="connsiteX1218" fmla="*/ 312791 w 2632935"/>
              <a:gd name="connsiteY1218" fmla="*/ 1850497 h 3379599"/>
              <a:gd name="connsiteX1219" fmla="*/ 396826 w 2632935"/>
              <a:gd name="connsiteY1219" fmla="*/ 1879430 h 3379599"/>
              <a:gd name="connsiteX1220" fmla="*/ 631372 w 2632935"/>
              <a:gd name="connsiteY1220" fmla="*/ 1969088 h 3379599"/>
              <a:gd name="connsiteX1221" fmla="*/ 1041053 w 2632935"/>
              <a:gd name="connsiteY1221" fmla="*/ 2160901 h 3379599"/>
              <a:gd name="connsiteX1222" fmla="*/ 1036857 w 2632935"/>
              <a:gd name="connsiteY1222" fmla="*/ 2169735 h 3379599"/>
              <a:gd name="connsiteX1223" fmla="*/ 828261 w 2632935"/>
              <a:gd name="connsiteY1223" fmla="*/ 2080954 h 3379599"/>
              <a:gd name="connsiteX1224" fmla="*/ 618783 w 2632935"/>
              <a:gd name="connsiteY1224" fmla="*/ 1994156 h 3379599"/>
              <a:gd name="connsiteX1225" fmla="*/ 414163 w 2632935"/>
              <a:gd name="connsiteY1225" fmla="*/ 1919511 h 3379599"/>
              <a:gd name="connsiteX1226" fmla="*/ 548442 w 2632935"/>
              <a:gd name="connsiteY1226" fmla="*/ 1986424 h 3379599"/>
              <a:gd name="connsiteX1227" fmla="*/ 865586 w 2632935"/>
              <a:gd name="connsiteY1227" fmla="*/ 2167085 h 3379599"/>
              <a:gd name="connsiteX1228" fmla="*/ 856972 w 2632935"/>
              <a:gd name="connsiteY1228" fmla="*/ 2182434 h 3379599"/>
              <a:gd name="connsiteX1229" fmla="*/ 509130 w 2632935"/>
              <a:gd name="connsiteY1229" fmla="*/ 2000449 h 3379599"/>
              <a:gd name="connsiteX1230" fmla="*/ 305724 w 2632935"/>
              <a:gd name="connsiteY1230" fmla="*/ 1913331 h 3379599"/>
              <a:gd name="connsiteX1231" fmla="*/ 555509 w 2632935"/>
              <a:gd name="connsiteY1231" fmla="*/ 2064387 h 3379599"/>
              <a:gd name="connsiteX1232" fmla="*/ 885794 w 2632935"/>
              <a:gd name="connsiteY1232" fmla="*/ 2317155 h 3379599"/>
              <a:gd name="connsiteX1233" fmla="*/ 878727 w 2632935"/>
              <a:gd name="connsiteY1233" fmla="*/ 2325990 h 3379599"/>
              <a:gd name="connsiteX1234" fmla="*/ 538503 w 2632935"/>
              <a:gd name="connsiteY1234" fmla="*/ 2087579 h 3379599"/>
              <a:gd name="connsiteX1235" fmla="*/ 389759 w 2632935"/>
              <a:gd name="connsiteY1235" fmla="*/ 1999014 h 3379599"/>
              <a:gd name="connsiteX1236" fmla="*/ 506369 w 2632935"/>
              <a:gd name="connsiteY1236" fmla="*/ 2138374 h 3379599"/>
              <a:gd name="connsiteX1237" fmla="*/ 710989 w 2632935"/>
              <a:gd name="connsiteY1237" fmla="*/ 2497590 h 3379599"/>
              <a:gd name="connsiteX1238" fmla="*/ 691886 w 2632935"/>
              <a:gd name="connsiteY1238" fmla="*/ 2504438 h 3379599"/>
              <a:gd name="connsiteX1239" fmla="*/ 469928 w 2632935"/>
              <a:gd name="connsiteY1239" fmla="*/ 2131529 h 3379599"/>
              <a:gd name="connsiteX1240" fmla="*/ 382692 w 2632935"/>
              <a:gd name="connsiteY1240" fmla="*/ 2035896 h 3379599"/>
              <a:gd name="connsiteX1241" fmla="*/ 380814 w 2632935"/>
              <a:gd name="connsiteY1241" fmla="*/ 2035896 h 3379599"/>
              <a:gd name="connsiteX1242" fmla="*/ 400580 w 2632935"/>
              <a:gd name="connsiteY1242" fmla="*/ 2072783 h 3379599"/>
              <a:gd name="connsiteX1243" fmla="*/ 414383 w 2632935"/>
              <a:gd name="connsiteY1243" fmla="*/ 2074327 h 3379599"/>
              <a:gd name="connsiteX1244" fmla="*/ 423770 w 2632935"/>
              <a:gd name="connsiteY1244" fmla="*/ 2094538 h 3379599"/>
              <a:gd name="connsiteX1245" fmla="*/ 424874 w 2632935"/>
              <a:gd name="connsiteY1245" fmla="*/ 2096968 h 3379599"/>
              <a:gd name="connsiteX1246" fmla="*/ 412838 w 2632935"/>
              <a:gd name="connsiteY1246" fmla="*/ 2095532 h 3379599"/>
              <a:gd name="connsiteX1247" fmla="*/ 424654 w 2632935"/>
              <a:gd name="connsiteY1247" fmla="*/ 2117841 h 3379599"/>
              <a:gd name="connsiteX1248" fmla="*/ 434040 w 2632935"/>
              <a:gd name="connsiteY1248" fmla="*/ 2119605 h 3379599"/>
              <a:gd name="connsiteX1249" fmla="*/ 442101 w 2632935"/>
              <a:gd name="connsiteY1249" fmla="*/ 2141469 h 3379599"/>
              <a:gd name="connsiteX1250" fmla="*/ 435585 w 2632935"/>
              <a:gd name="connsiteY1250" fmla="*/ 2139921 h 3379599"/>
              <a:gd name="connsiteX1251" fmla="*/ 445524 w 2632935"/>
              <a:gd name="connsiteY1251" fmla="*/ 2160017 h 3379599"/>
              <a:gd name="connsiteX1252" fmla="*/ 448836 w 2632935"/>
              <a:gd name="connsiteY1252" fmla="*/ 2160791 h 3379599"/>
              <a:gd name="connsiteX1253" fmla="*/ 455020 w 2632935"/>
              <a:gd name="connsiteY1253" fmla="*/ 2179452 h 3379599"/>
              <a:gd name="connsiteX1254" fmla="*/ 564453 w 2632935"/>
              <a:gd name="connsiteY1254" fmla="*/ 2421617 h 3379599"/>
              <a:gd name="connsiteX1255" fmla="*/ 692216 w 2632935"/>
              <a:gd name="connsiteY1255" fmla="*/ 2860345 h 3379599"/>
              <a:gd name="connsiteX1256" fmla="*/ 766202 w 2632935"/>
              <a:gd name="connsiteY1256" fmla="*/ 3088484 h 3379599"/>
              <a:gd name="connsiteX1257" fmla="*/ 824286 w 2632935"/>
              <a:gd name="connsiteY1257" fmla="*/ 3154741 h 3379599"/>
              <a:gd name="connsiteX1258" fmla="*/ 876407 w 2632935"/>
              <a:gd name="connsiteY1258" fmla="*/ 3155404 h 3379599"/>
              <a:gd name="connsiteX1259" fmla="*/ 911523 w 2632935"/>
              <a:gd name="connsiteY1259" fmla="*/ 3144249 h 3379599"/>
              <a:gd name="connsiteX1260" fmla="*/ 912075 w 2632935"/>
              <a:gd name="connsiteY1260" fmla="*/ 3144580 h 3379599"/>
              <a:gd name="connsiteX1261" fmla="*/ 964306 w 2632935"/>
              <a:gd name="connsiteY1261" fmla="*/ 3179808 h 3379599"/>
              <a:gd name="connsiteX1262" fmla="*/ 64705 w 2632935"/>
              <a:gd name="connsiteY1262" fmla="*/ 3334845 h 3379599"/>
              <a:gd name="connsiteX1263" fmla="*/ 0 w 2632935"/>
              <a:gd name="connsiteY1263" fmla="*/ 3304598 h 3379599"/>
              <a:gd name="connsiteX1264" fmla="*/ 0 w 2632935"/>
              <a:gd name="connsiteY1264" fmla="*/ 3269767 h 3379599"/>
              <a:gd name="connsiteX1265" fmla="*/ 10486 w 2632935"/>
              <a:gd name="connsiteY1265" fmla="*/ 3279107 h 3379599"/>
              <a:gd name="connsiteX1266" fmla="*/ 92602 w 2632935"/>
              <a:gd name="connsiteY1266" fmla="*/ 3309778 h 3379599"/>
              <a:gd name="connsiteX1267" fmla="*/ 160403 w 2632935"/>
              <a:gd name="connsiteY1267" fmla="*/ 3205978 h 3379599"/>
              <a:gd name="connsiteX1268" fmla="*/ 118551 w 2632935"/>
              <a:gd name="connsiteY1268" fmla="*/ 3114766 h 3379599"/>
              <a:gd name="connsiteX1269" fmla="*/ 71620 w 2632935"/>
              <a:gd name="connsiteY1269" fmla="*/ 3086939 h 3379599"/>
              <a:gd name="connsiteX1270" fmla="*/ 80344 w 2632935"/>
              <a:gd name="connsiteY1270" fmla="*/ 3072473 h 3379599"/>
              <a:gd name="connsiteX1271" fmla="*/ 102761 w 2632935"/>
              <a:gd name="connsiteY1271" fmla="*/ 3081526 h 3379599"/>
              <a:gd name="connsiteX1272" fmla="*/ 104416 w 2632935"/>
              <a:gd name="connsiteY1272" fmla="*/ 3079541 h 3379599"/>
              <a:gd name="connsiteX1273" fmla="*/ 100441 w 2632935"/>
              <a:gd name="connsiteY1273" fmla="*/ 2999367 h 3379599"/>
              <a:gd name="connsiteX1274" fmla="*/ 98122 w 2632935"/>
              <a:gd name="connsiteY1274" fmla="*/ 2996386 h 3379599"/>
              <a:gd name="connsiteX1275" fmla="*/ 51412 w 2632935"/>
              <a:gd name="connsiteY1275" fmla="*/ 2924943 h 3379599"/>
              <a:gd name="connsiteX1276" fmla="*/ 66430 w 2632935"/>
              <a:gd name="connsiteY1276" fmla="*/ 2907827 h 3379599"/>
              <a:gd name="connsiteX1277" fmla="*/ 249517 w 2632935"/>
              <a:gd name="connsiteY1277" fmla="*/ 2955647 h 3379599"/>
              <a:gd name="connsiteX1278" fmla="*/ 382470 w 2632935"/>
              <a:gd name="connsiteY1278" fmla="*/ 2980379 h 3379599"/>
              <a:gd name="connsiteX1279" fmla="*/ 411513 w 2632935"/>
              <a:gd name="connsiteY1279" fmla="*/ 2868516 h 3379599"/>
              <a:gd name="connsiteX1280" fmla="*/ 404004 w 2632935"/>
              <a:gd name="connsiteY1280" fmla="*/ 2842897 h 3379599"/>
              <a:gd name="connsiteX1281" fmla="*/ 428298 w 2632935"/>
              <a:gd name="connsiteY1281" fmla="*/ 2801044 h 3379599"/>
              <a:gd name="connsiteX1282" fmla="*/ 420789 w 2632935"/>
              <a:gd name="connsiteY1282" fmla="*/ 2789780 h 3379599"/>
              <a:gd name="connsiteX1283" fmla="*/ 286289 w 2632935"/>
              <a:gd name="connsiteY1283" fmla="*/ 2697686 h 3379599"/>
              <a:gd name="connsiteX1284" fmla="*/ 291479 w 2632935"/>
              <a:gd name="connsiteY1284" fmla="*/ 2684214 h 3379599"/>
              <a:gd name="connsiteX1285" fmla="*/ 451708 w 2632935"/>
              <a:gd name="connsiteY1285" fmla="*/ 2775425 h 3379599"/>
              <a:gd name="connsiteX1286" fmla="*/ 576821 w 2632935"/>
              <a:gd name="connsiteY1286" fmla="*/ 2708728 h 3379599"/>
              <a:gd name="connsiteX1287" fmla="*/ 531105 w 2632935"/>
              <a:gd name="connsiteY1287" fmla="*/ 2677368 h 3379599"/>
              <a:gd name="connsiteX1288" fmla="*/ 479204 w 2632935"/>
              <a:gd name="connsiteY1288" fmla="*/ 2645895 h 3379599"/>
              <a:gd name="connsiteX1289" fmla="*/ 485278 w 2632935"/>
              <a:gd name="connsiteY1289" fmla="*/ 2630768 h 3379599"/>
              <a:gd name="connsiteX1290" fmla="*/ 543473 w 2632935"/>
              <a:gd name="connsiteY1290" fmla="*/ 2657602 h 3379599"/>
              <a:gd name="connsiteX1291" fmla="*/ 579581 w 2632935"/>
              <a:gd name="connsiteY1291" fmla="*/ 2682557 h 3379599"/>
              <a:gd name="connsiteX1292" fmla="*/ 573397 w 2632935"/>
              <a:gd name="connsiteY1292" fmla="*/ 2652853 h 3379599"/>
              <a:gd name="connsiteX1293" fmla="*/ 428629 w 2632935"/>
              <a:gd name="connsiteY1293" fmla="*/ 2566609 h 3379599"/>
              <a:gd name="connsiteX1294" fmla="*/ 436690 w 2632935"/>
              <a:gd name="connsiteY1294" fmla="*/ 2547505 h 3379599"/>
              <a:gd name="connsiteX1295" fmla="*/ 592722 w 2632935"/>
              <a:gd name="connsiteY1295" fmla="*/ 2630104 h 3379599"/>
              <a:gd name="connsiteX1296" fmla="*/ 572404 w 2632935"/>
              <a:gd name="connsiteY1296" fmla="*/ 2567271 h 3379599"/>
              <a:gd name="connsiteX1297" fmla="*/ 560809 w 2632935"/>
              <a:gd name="connsiteY1297" fmla="*/ 2562633 h 3379599"/>
              <a:gd name="connsiteX1298" fmla="*/ 485168 w 2632935"/>
              <a:gd name="connsiteY1298" fmla="*/ 2527739 h 3379599"/>
              <a:gd name="connsiteX1299" fmla="*/ 490136 w 2632935"/>
              <a:gd name="connsiteY1299" fmla="*/ 2516143 h 3379599"/>
              <a:gd name="connsiteX1300" fmla="*/ 561471 w 2632935"/>
              <a:gd name="connsiteY1300" fmla="*/ 2535358 h 3379599"/>
              <a:gd name="connsiteX1301" fmla="*/ 560257 w 2632935"/>
              <a:gd name="connsiteY1301" fmla="*/ 2531714 h 3379599"/>
              <a:gd name="connsiteX1302" fmla="*/ 542920 w 2632935"/>
              <a:gd name="connsiteY1302" fmla="*/ 2526081 h 3379599"/>
              <a:gd name="connsiteX1303" fmla="*/ 377502 w 2632935"/>
              <a:gd name="connsiteY1303" fmla="*/ 2468218 h 3379599"/>
              <a:gd name="connsiteX1304" fmla="*/ 382250 w 2632935"/>
              <a:gd name="connsiteY1304" fmla="*/ 2452648 h 3379599"/>
              <a:gd name="connsiteX1305" fmla="*/ 530883 w 2632935"/>
              <a:gd name="connsiteY1305" fmla="*/ 2495273 h 3379599"/>
              <a:gd name="connsiteX1306" fmla="*/ 548773 w 2632935"/>
              <a:gd name="connsiteY1306" fmla="*/ 2500463 h 3379599"/>
              <a:gd name="connsiteX1307" fmla="*/ 535742 w 2632935"/>
              <a:gd name="connsiteY1307" fmla="*/ 2465236 h 3379599"/>
              <a:gd name="connsiteX1308" fmla="*/ 489032 w 2632935"/>
              <a:gd name="connsiteY1308" fmla="*/ 2452207 h 3379599"/>
              <a:gd name="connsiteX1309" fmla="*/ 305282 w 2632935"/>
              <a:gd name="connsiteY1309" fmla="*/ 2398206 h 3379599"/>
              <a:gd name="connsiteX1310" fmla="*/ 309699 w 2632935"/>
              <a:gd name="connsiteY1310" fmla="*/ 2380097 h 3379599"/>
              <a:gd name="connsiteX1311" fmla="*/ 518295 w 2632935"/>
              <a:gd name="connsiteY1311" fmla="*/ 2433212 h 3379599"/>
              <a:gd name="connsiteX1312" fmla="*/ 523706 w 2632935"/>
              <a:gd name="connsiteY1312" fmla="*/ 2434538 h 3379599"/>
              <a:gd name="connsiteX1313" fmla="*/ 512774 w 2632935"/>
              <a:gd name="connsiteY1313" fmla="*/ 2406820 h 3379599"/>
              <a:gd name="connsiteX1314" fmla="*/ 451266 w 2632935"/>
              <a:gd name="connsiteY1314" fmla="*/ 2390808 h 3379599"/>
              <a:gd name="connsiteX1315" fmla="*/ 236266 w 2632935"/>
              <a:gd name="connsiteY1315" fmla="*/ 2327536 h 3379599"/>
              <a:gd name="connsiteX1316" fmla="*/ 239910 w 2632935"/>
              <a:gd name="connsiteY1316" fmla="*/ 2314945 h 3379599"/>
              <a:gd name="connsiteX1317" fmla="*/ 483511 w 2632935"/>
              <a:gd name="connsiteY1317" fmla="*/ 2375238 h 3379599"/>
              <a:gd name="connsiteX1318" fmla="*/ 501289 w 2632935"/>
              <a:gd name="connsiteY1318" fmla="*/ 2379214 h 3379599"/>
              <a:gd name="connsiteX1319" fmla="*/ 489915 w 2632935"/>
              <a:gd name="connsiteY1319" fmla="*/ 2352048 h 3379599"/>
              <a:gd name="connsiteX1320" fmla="*/ 263873 w 2632935"/>
              <a:gd name="connsiteY1320" fmla="*/ 2286125 h 3379599"/>
              <a:gd name="connsiteX1321" fmla="*/ 268621 w 2632935"/>
              <a:gd name="connsiteY1321" fmla="*/ 2270557 h 3379599"/>
              <a:gd name="connsiteX1322" fmla="*/ 477769 w 2632935"/>
              <a:gd name="connsiteY1322" fmla="*/ 2324002 h 3379599"/>
              <a:gd name="connsiteX1323" fmla="*/ 461315 w 2632935"/>
              <a:gd name="connsiteY1323" fmla="*/ 2286455 h 3379599"/>
              <a:gd name="connsiteX1324" fmla="*/ 430285 w 2632935"/>
              <a:gd name="connsiteY1324" fmla="*/ 2280160 h 3379599"/>
              <a:gd name="connsiteX1325" fmla="*/ 249407 w 2632935"/>
              <a:gd name="connsiteY1325" fmla="*/ 2241291 h 3379599"/>
              <a:gd name="connsiteX1326" fmla="*/ 252831 w 2632935"/>
              <a:gd name="connsiteY1326" fmla="*/ 2224615 h 3379599"/>
              <a:gd name="connsiteX1327" fmla="*/ 436469 w 2632935"/>
              <a:gd name="connsiteY1327" fmla="*/ 2257195 h 3379599"/>
              <a:gd name="connsiteX1328" fmla="*/ 449610 w 2632935"/>
              <a:gd name="connsiteY1328" fmla="*/ 2259622 h 3379599"/>
              <a:gd name="connsiteX1329" fmla="*/ 443426 w 2632935"/>
              <a:gd name="connsiteY1329" fmla="*/ 2245598 h 3379599"/>
              <a:gd name="connsiteX1330" fmla="*/ 342385 w 2632935"/>
              <a:gd name="connsiteY1330" fmla="*/ 2222958 h 3379599"/>
              <a:gd name="connsiteX1331" fmla="*/ 149085 w 2632935"/>
              <a:gd name="connsiteY1331" fmla="*/ 2183841 h 3379599"/>
              <a:gd name="connsiteX1332" fmla="*/ 0 w 2632935"/>
              <a:gd name="connsiteY1332" fmla="*/ 2143918 h 3379599"/>
              <a:gd name="connsiteX1333" fmla="*/ 0 w 2632935"/>
              <a:gd name="connsiteY1333" fmla="*/ 2129057 h 3379599"/>
              <a:gd name="connsiteX1334" fmla="*/ 155158 w 2632935"/>
              <a:gd name="connsiteY1334" fmla="*/ 2154844 h 3379599"/>
              <a:gd name="connsiteX1335" fmla="*/ 346582 w 2632935"/>
              <a:gd name="connsiteY1335" fmla="*/ 2198997 h 3379599"/>
              <a:gd name="connsiteX1336" fmla="*/ 430726 w 2632935"/>
              <a:gd name="connsiteY1336" fmla="*/ 2216664 h 3379599"/>
              <a:gd name="connsiteX1337" fmla="*/ 419022 w 2632935"/>
              <a:gd name="connsiteY1337" fmla="*/ 2190053 h 3379599"/>
              <a:gd name="connsiteX1338" fmla="*/ 165193 w 2632935"/>
              <a:gd name="connsiteY1338" fmla="*/ 2143897 h 3379599"/>
              <a:gd name="connsiteX1339" fmla="*/ 0 w 2632935"/>
              <a:gd name="connsiteY1339" fmla="*/ 2114006 h 3379599"/>
              <a:gd name="connsiteX1340" fmla="*/ 0 w 2632935"/>
              <a:gd name="connsiteY1340" fmla="*/ 2083568 h 3379599"/>
              <a:gd name="connsiteX1341" fmla="*/ 158484 w 2632935"/>
              <a:gd name="connsiteY1341" fmla="*/ 2106878 h 3379599"/>
              <a:gd name="connsiteX1342" fmla="*/ 401574 w 2632935"/>
              <a:gd name="connsiteY1342" fmla="*/ 2150300 h 3379599"/>
              <a:gd name="connsiteX1343" fmla="*/ 391746 w 2632935"/>
              <a:gd name="connsiteY1343" fmla="*/ 2129984 h 3379599"/>
              <a:gd name="connsiteX1344" fmla="*/ 227874 w 2632935"/>
              <a:gd name="connsiteY1344" fmla="*/ 2091444 h 3379599"/>
              <a:gd name="connsiteX1345" fmla="*/ 230414 w 2632935"/>
              <a:gd name="connsiteY1345" fmla="*/ 2083605 h 3379599"/>
              <a:gd name="connsiteX1346" fmla="*/ 381367 w 2632935"/>
              <a:gd name="connsiteY1346" fmla="*/ 2109447 h 3379599"/>
              <a:gd name="connsiteX1347" fmla="*/ 369771 w 2632935"/>
              <a:gd name="connsiteY1347" fmla="*/ 2087801 h 3379599"/>
              <a:gd name="connsiteX1348" fmla="*/ 358508 w 2632935"/>
              <a:gd name="connsiteY1348" fmla="*/ 2084488 h 3379599"/>
              <a:gd name="connsiteX1349" fmla="*/ 359943 w 2632935"/>
              <a:gd name="connsiteY1349" fmla="*/ 2072231 h 3379599"/>
              <a:gd name="connsiteX1350" fmla="*/ 360827 w 2632935"/>
              <a:gd name="connsiteY1350" fmla="*/ 2072231 h 3379599"/>
              <a:gd name="connsiteX1351" fmla="*/ 353428 w 2632935"/>
              <a:gd name="connsiteY1351" fmla="*/ 2059529 h 3379599"/>
              <a:gd name="connsiteX1352" fmla="*/ 330349 w 2632935"/>
              <a:gd name="connsiteY1352" fmla="*/ 2034680 h 3379599"/>
              <a:gd name="connsiteX1353" fmla="*/ 281320 w 2632935"/>
              <a:gd name="connsiteY1353" fmla="*/ 2033246 h 3379599"/>
              <a:gd name="connsiteX1354" fmla="*/ 137904 w 2632935"/>
              <a:gd name="connsiteY1354" fmla="*/ 2031479 h 3379599"/>
              <a:gd name="connsiteX1355" fmla="*/ 0 w 2632935"/>
              <a:gd name="connsiteY1355" fmla="*/ 2016242 h 3379599"/>
              <a:gd name="connsiteX1356" fmla="*/ 0 w 2632935"/>
              <a:gd name="connsiteY1356" fmla="*/ 2003462 h 3379599"/>
              <a:gd name="connsiteX1357" fmla="*/ 126530 w 2632935"/>
              <a:gd name="connsiteY1357" fmla="*/ 2004632 h 3379599"/>
              <a:gd name="connsiteX1358" fmla="*/ 256806 w 2632935"/>
              <a:gd name="connsiteY1358" fmla="*/ 2013369 h 3379599"/>
              <a:gd name="connsiteX1359" fmla="*/ 309811 w 2632935"/>
              <a:gd name="connsiteY1359" fmla="*/ 2014250 h 3379599"/>
              <a:gd name="connsiteX1360" fmla="*/ 289381 w 2632935"/>
              <a:gd name="connsiteY1360" fmla="*/ 1995592 h 3379599"/>
              <a:gd name="connsiteX1361" fmla="*/ 284522 w 2632935"/>
              <a:gd name="connsiteY1361" fmla="*/ 1995482 h 3379599"/>
              <a:gd name="connsiteX1362" fmla="*/ 148257 w 2632935"/>
              <a:gd name="connsiteY1362" fmla="*/ 1984328 h 3379599"/>
              <a:gd name="connsiteX1363" fmla="*/ 148367 w 2632935"/>
              <a:gd name="connsiteY1363" fmla="*/ 1969199 h 3379599"/>
              <a:gd name="connsiteX1364" fmla="*/ 258351 w 2632935"/>
              <a:gd name="connsiteY1364" fmla="*/ 1969199 h 3379599"/>
              <a:gd name="connsiteX1365" fmla="*/ 219150 w 2632935"/>
              <a:gd name="connsiteY1365" fmla="*/ 1937951 h 3379599"/>
              <a:gd name="connsiteX1366" fmla="*/ 102319 w 2632935"/>
              <a:gd name="connsiteY1366" fmla="*/ 1945018 h 3379599"/>
              <a:gd name="connsiteX1367" fmla="*/ 101436 w 2632935"/>
              <a:gd name="connsiteY1367" fmla="*/ 1937509 h 3379599"/>
              <a:gd name="connsiteX1368" fmla="*/ 189887 w 2632935"/>
              <a:gd name="connsiteY1368" fmla="*/ 1915314 h 3379599"/>
              <a:gd name="connsiteX1369" fmla="*/ 165703 w 2632935"/>
              <a:gd name="connsiteY1369" fmla="*/ 1896764 h 3379599"/>
              <a:gd name="connsiteX1370" fmla="*/ 152232 w 2632935"/>
              <a:gd name="connsiteY1370" fmla="*/ 1898315 h 3379599"/>
              <a:gd name="connsiteX1371" fmla="*/ 145938 w 2632935"/>
              <a:gd name="connsiteY1371" fmla="*/ 1881420 h 3379599"/>
              <a:gd name="connsiteX1372" fmla="*/ 123521 w 2632935"/>
              <a:gd name="connsiteY1372" fmla="*/ 1863526 h 3379599"/>
              <a:gd name="connsiteX1373" fmla="*/ 89288 w 2632935"/>
              <a:gd name="connsiteY1373" fmla="*/ 1853474 h 3379599"/>
              <a:gd name="connsiteX1374" fmla="*/ 0 w 2632935"/>
              <a:gd name="connsiteY1374" fmla="*/ 1874701 h 3379599"/>
              <a:gd name="connsiteX1375" fmla="*/ 0 w 2632935"/>
              <a:gd name="connsiteY1375" fmla="*/ 1845481 h 3379599"/>
              <a:gd name="connsiteX1376" fmla="*/ 35400 w 2632935"/>
              <a:gd name="connsiteY1376" fmla="*/ 1836364 h 3379599"/>
              <a:gd name="connsiteX1377" fmla="*/ 0 w 2632935"/>
              <a:gd name="connsiteY1377" fmla="*/ 1823838 h 3379599"/>
              <a:gd name="connsiteX1378" fmla="*/ 0 w 2632935"/>
              <a:gd name="connsiteY1378" fmla="*/ 1764654 h 3379599"/>
              <a:gd name="connsiteX1379" fmla="*/ 100663 w 2632935"/>
              <a:gd name="connsiteY1379" fmla="*/ 1801246 h 3379599"/>
              <a:gd name="connsiteX1380" fmla="*/ 214512 w 2632935"/>
              <a:gd name="connsiteY1380" fmla="*/ 1784686 h 3379599"/>
              <a:gd name="connsiteX1381" fmla="*/ 239910 w 2632935"/>
              <a:gd name="connsiteY1381" fmla="*/ 1776180 h 3379599"/>
              <a:gd name="connsiteX1382" fmla="*/ 287614 w 2632935"/>
              <a:gd name="connsiteY1382" fmla="*/ 1744045 h 3379599"/>
              <a:gd name="connsiteX1383" fmla="*/ 439009 w 2632935"/>
              <a:gd name="connsiteY1383" fmla="*/ 1615175 h 3379599"/>
              <a:gd name="connsiteX1384" fmla="*/ 628832 w 2632935"/>
              <a:gd name="connsiteY1384" fmla="*/ 1384719 h 3379599"/>
              <a:gd name="connsiteX1385" fmla="*/ 777465 w 2632935"/>
              <a:gd name="connsiteY1385" fmla="*/ 1113183 h 3379599"/>
              <a:gd name="connsiteX1386" fmla="*/ 803967 w 2632935"/>
              <a:gd name="connsiteY1386" fmla="*/ 1068240 h 3379599"/>
              <a:gd name="connsiteX1387" fmla="*/ 91248 w 2632935"/>
              <a:gd name="connsiteY1387" fmla="*/ 1251105 h 3379599"/>
              <a:gd name="connsiteX1388" fmla="*/ 0 w 2632935"/>
              <a:gd name="connsiteY1388" fmla="*/ 1301794 h 3379599"/>
              <a:gd name="connsiteX1389" fmla="*/ 0 w 2632935"/>
              <a:gd name="connsiteY1389" fmla="*/ 1269931 h 3379599"/>
              <a:gd name="connsiteX1390" fmla="*/ 92520 w 2632935"/>
              <a:gd name="connsiteY1390" fmla="*/ 1221278 h 3379599"/>
              <a:gd name="connsiteX1391" fmla="*/ 538614 w 2632935"/>
              <a:gd name="connsiteY1391" fmla="*/ 1076411 h 3379599"/>
              <a:gd name="connsiteX1392" fmla="*/ 823182 w 2632935"/>
              <a:gd name="connsiteY1392" fmla="*/ 1035556 h 3379599"/>
              <a:gd name="connsiteX1393" fmla="*/ 850458 w 2632935"/>
              <a:gd name="connsiteY1393" fmla="*/ 990276 h 3379599"/>
              <a:gd name="connsiteX1394" fmla="*/ 589852 w 2632935"/>
              <a:gd name="connsiteY1394" fmla="*/ 1040411 h 3379599"/>
              <a:gd name="connsiteX1395" fmla="*/ 586870 w 2632935"/>
              <a:gd name="connsiteY1395" fmla="*/ 1025727 h 3379599"/>
              <a:gd name="connsiteX1396" fmla="*/ 819427 w 2632935"/>
              <a:gd name="connsiteY1396" fmla="*/ 970842 h 3379599"/>
              <a:gd name="connsiteX1397" fmla="*/ 870223 w 2632935"/>
              <a:gd name="connsiteY1397" fmla="*/ 957260 h 3379599"/>
              <a:gd name="connsiteX1398" fmla="*/ 885241 w 2632935"/>
              <a:gd name="connsiteY1398" fmla="*/ 931753 h 3379599"/>
              <a:gd name="connsiteX1399" fmla="*/ 817770 w 2632935"/>
              <a:gd name="connsiteY1399" fmla="*/ 956928 h 3379599"/>
              <a:gd name="connsiteX1400" fmla="*/ 813023 w 2632935"/>
              <a:gd name="connsiteY1400" fmla="*/ 942907 h 3379599"/>
              <a:gd name="connsiteX1401" fmla="*/ 909315 w 2632935"/>
              <a:gd name="connsiteY1401" fmla="*/ 889790 h 3379599"/>
              <a:gd name="connsiteX1402" fmla="*/ 913290 w 2632935"/>
              <a:gd name="connsiteY1402" fmla="*/ 882833 h 3379599"/>
              <a:gd name="connsiteX1403" fmla="*/ 926761 w 2632935"/>
              <a:gd name="connsiteY1403" fmla="*/ 857216 h 3379599"/>
              <a:gd name="connsiteX1404" fmla="*/ 860947 w 2632935"/>
              <a:gd name="connsiteY1404" fmla="*/ 889350 h 3379599"/>
              <a:gd name="connsiteX1405" fmla="*/ 854985 w 2632935"/>
              <a:gd name="connsiteY1405" fmla="*/ 877643 h 3379599"/>
              <a:gd name="connsiteX1406" fmla="*/ 946196 w 2632935"/>
              <a:gd name="connsiteY1406" fmla="*/ 816472 h 3379599"/>
              <a:gd name="connsiteX1407" fmla="*/ 964528 w 2632935"/>
              <a:gd name="connsiteY1407" fmla="*/ 773188 h 3379599"/>
              <a:gd name="connsiteX1408" fmla="*/ 942663 w 2632935"/>
              <a:gd name="connsiteY1408" fmla="*/ 784564 h 3379599"/>
              <a:gd name="connsiteX1409" fmla="*/ 934492 w 2632935"/>
              <a:gd name="connsiteY1409" fmla="*/ 770426 h 3379599"/>
              <a:gd name="connsiteX1410" fmla="*/ 981423 w 2632935"/>
              <a:gd name="connsiteY1410" fmla="*/ 729899 h 3379599"/>
              <a:gd name="connsiteX1411" fmla="*/ 1002183 w 2632935"/>
              <a:gd name="connsiteY1411" fmla="*/ 672591 h 3379599"/>
              <a:gd name="connsiteX1412" fmla="*/ 874640 w 2632935"/>
              <a:gd name="connsiteY1412" fmla="*/ 743703 h 3379599"/>
              <a:gd name="connsiteX1413" fmla="*/ 865586 w 2632935"/>
              <a:gd name="connsiteY1413" fmla="*/ 729679 h 3379599"/>
              <a:gd name="connsiteX1414" fmla="*/ 1024048 w 2632935"/>
              <a:gd name="connsiteY1414" fmla="*/ 610093 h 3379599"/>
              <a:gd name="connsiteX1415" fmla="*/ 1043482 w 2632935"/>
              <a:gd name="connsiteY1415" fmla="*/ 556093 h 3379599"/>
              <a:gd name="connsiteX1416" fmla="*/ 956467 w 2632935"/>
              <a:gd name="connsiteY1416" fmla="*/ 614288 h 3379599"/>
              <a:gd name="connsiteX1417" fmla="*/ 949179 w 2632935"/>
              <a:gd name="connsiteY1417" fmla="*/ 603572 h 3379599"/>
              <a:gd name="connsiteX1418" fmla="*/ 1063249 w 2632935"/>
              <a:gd name="connsiteY1418" fmla="*/ 505524 h 3379599"/>
              <a:gd name="connsiteX1419" fmla="*/ 1104327 w 2632935"/>
              <a:gd name="connsiteY1419" fmla="*/ 416736 h 3379599"/>
              <a:gd name="connsiteX1420" fmla="*/ 1011459 w 2632935"/>
              <a:gd name="connsiteY1420" fmla="*/ 498127 h 3379599"/>
              <a:gd name="connsiteX1421" fmla="*/ 998098 w 2632935"/>
              <a:gd name="connsiteY1421" fmla="*/ 484103 h 3379599"/>
              <a:gd name="connsiteX1422" fmla="*/ 1135688 w 2632935"/>
              <a:gd name="connsiteY1422" fmla="*/ 319546 h 3379599"/>
              <a:gd name="connsiteX1423" fmla="*/ 1154461 w 2632935"/>
              <a:gd name="connsiteY1423" fmla="*/ 248903 h 3379599"/>
              <a:gd name="connsiteX1424" fmla="*/ 1134363 w 2632935"/>
              <a:gd name="connsiteY1424" fmla="*/ 216217 h 3379599"/>
              <a:gd name="connsiteX1425" fmla="*/ 1119787 w 2632935"/>
              <a:gd name="connsiteY1425" fmla="*/ 212352 h 3379599"/>
              <a:gd name="connsiteX1426" fmla="*/ 1065237 w 2632935"/>
              <a:gd name="connsiteY1426" fmla="*/ 225935 h 3379599"/>
              <a:gd name="connsiteX1427" fmla="*/ 1013336 w 2632935"/>
              <a:gd name="connsiteY1427" fmla="*/ 278351 h 3379599"/>
              <a:gd name="connsiteX1428" fmla="*/ 1000196 w 2632935"/>
              <a:gd name="connsiteY1428" fmla="*/ 267417 h 3379599"/>
              <a:gd name="connsiteX1429" fmla="*/ 1060820 w 2632935"/>
              <a:gd name="connsiteY1429" fmla="*/ 203407 h 3379599"/>
              <a:gd name="connsiteX1430" fmla="*/ 1062477 w 2632935"/>
              <a:gd name="connsiteY1430" fmla="*/ 200758 h 3379599"/>
              <a:gd name="connsiteX1431" fmla="*/ 1088647 w 2632935"/>
              <a:gd name="connsiteY1431" fmla="*/ 169617 h 3379599"/>
              <a:gd name="connsiteX1432" fmla="*/ 1066562 w 2632935"/>
              <a:gd name="connsiteY1432" fmla="*/ 153716 h 3379599"/>
              <a:gd name="connsiteX1433" fmla="*/ 1045029 w 2632935"/>
              <a:gd name="connsiteY1433" fmla="*/ 141568 h 3379599"/>
              <a:gd name="connsiteX1434" fmla="*/ 1046244 w 2632935"/>
              <a:gd name="connsiteY1434" fmla="*/ 127876 h 3379599"/>
              <a:gd name="connsiteX1435" fmla="*/ 1026257 w 2632935"/>
              <a:gd name="connsiteY1435" fmla="*/ 129422 h 3379599"/>
              <a:gd name="connsiteX1436" fmla="*/ 941118 w 2632935"/>
              <a:gd name="connsiteY1436" fmla="*/ 165310 h 3379599"/>
              <a:gd name="connsiteX1437" fmla="*/ 934271 w 2632935"/>
              <a:gd name="connsiteY1437" fmla="*/ 153605 h 3379599"/>
              <a:gd name="connsiteX1438" fmla="*/ 1014441 w 2632935"/>
              <a:gd name="connsiteY1438" fmla="*/ 107888 h 3379599"/>
              <a:gd name="connsiteX1439" fmla="*/ 1024379 w 2632935"/>
              <a:gd name="connsiteY1439" fmla="*/ 54222 h 3379599"/>
              <a:gd name="connsiteX1440" fmla="*/ 1012453 w 2632935"/>
              <a:gd name="connsiteY1440" fmla="*/ 38982 h 3379599"/>
              <a:gd name="connsiteX1441" fmla="*/ 984957 w 2632935"/>
              <a:gd name="connsiteY1441" fmla="*/ 64823 h 3379599"/>
              <a:gd name="connsiteX1442" fmla="*/ 973694 w 2632935"/>
              <a:gd name="connsiteY1442" fmla="*/ 56319 h 3379599"/>
              <a:gd name="connsiteX1443" fmla="*/ 997214 w 2632935"/>
              <a:gd name="connsiteY1443" fmla="*/ 24406 h 3379599"/>
              <a:gd name="connsiteX1444" fmla="*/ 982417 w 2632935"/>
              <a:gd name="connsiteY1444" fmla="*/ 13805 h 3379599"/>
              <a:gd name="connsiteX1445" fmla="*/ 988932 w 2632935"/>
              <a:gd name="connsiteY1445" fmla="*/ 7179 h 3379599"/>
              <a:gd name="connsiteX1446" fmla="*/ 987275 w 2632935"/>
              <a:gd name="connsiteY1446" fmla="*/ 6959 h 3379599"/>
              <a:gd name="connsiteX1447" fmla="*/ 958233 w 2632935"/>
              <a:gd name="connsiteY1447" fmla="*/ 6959 h 3379599"/>
              <a:gd name="connsiteX1448" fmla="*/ 953374 w 2632935"/>
              <a:gd name="connsiteY1448" fmla="*/ 5854 h 3379599"/>
              <a:gd name="connsiteX1449" fmla="*/ 953154 w 2632935"/>
              <a:gd name="connsiteY1449" fmla="*/ 7401 h 3379599"/>
              <a:gd name="connsiteX1450" fmla="*/ 902689 w 2632935"/>
              <a:gd name="connsiteY1450" fmla="*/ 71227 h 3379599"/>
              <a:gd name="connsiteX1451" fmla="*/ 890100 w 2632935"/>
              <a:gd name="connsiteY1451" fmla="*/ 64049 h 3379599"/>
              <a:gd name="connsiteX1452" fmla="*/ 932946 w 2632935"/>
              <a:gd name="connsiteY1452" fmla="*/ 112 h 3379599"/>
              <a:gd name="connsiteX1453" fmla="*/ 932583 w 2632935"/>
              <a:gd name="connsiteY1453" fmla="*/ 0 h 3379599"/>
              <a:gd name="connsiteX1454" fmla="*/ 1038659 w 2632935"/>
              <a:gd name="connsiteY1454" fmla="*/ 0 h 3379599"/>
              <a:gd name="connsiteX1455" fmla="*/ 1032551 w 2632935"/>
              <a:gd name="connsiteY1455" fmla="*/ 6959 h 3379599"/>
              <a:gd name="connsiteX1456" fmla="*/ 1033434 w 2632935"/>
              <a:gd name="connsiteY1456" fmla="*/ 8284 h 3379599"/>
              <a:gd name="connsiteX1457" fmla="*/ 1042713 w 2632935"/>
              <a:gd name="connsiteY1457" fmla="*/ 0 h 3379599"/>
              <a:gd name="connsiteX1458" fmla="*/ 1124839 w 2632935"/>
              <a:gd name="connsiteY1458" fmla="*/ 0 h 3379599"/>
              <a:gd name="connsiteX1459" fmla="*/ 1100352 w 2632935"/>
              <a:gd name="connsiteY1459" fmla="*/ 15903 h 3379599"/>
              <a:gd name="connsiteX1460" fmla="*/ 1049335 w 2632935"/>
              <a:gd name="connsiteY1460" fmla="*/ 48921 h 3379599"/>
              <a:gd name="connsiteX1461" fmla="*/ 1049777 w 2632935"/>
              <a:gd name="connsiteY1461" fmla="*/ 52785 h 3379599"/>
              <a:gd name="connsiteX1462" fmla="*/ 1128827 w 2632935"/>
              <a:gd name="connsiteY1462" fmla="*/ 0 h 3379599"/>
              <a:gd name="connsiteX1463" fmla="*/ 1183253 w 2632935"/>
              <a:gd name="connsiteY1463" fmla="*/ 0 h 3379599"/>
              <a:gd name="connsiteX1464" fmla="*/ 1141542 w 2632935"/>
              <a:gd name="connsiteY1464" fmla="*/ 27940 h 3379599"/>
              <a:gd name="connsiteX1465" fmla="*/ 1173565 w 2632935"/>
              <a:gd name="connsiteY1465" fmla="*/ 11376 h 3379599"/>
              <a:gd name="connsiteX1466" fmla="*/ 1192390 w 2632935"/>
              <a:gd name="connsiteY1466" fmla="*/ 0 h 3379599"/>
              <a:gd name="connsiteX1467" fmla="*/ 1244675 w 2632935"/>
              <a:gd name="connsiteY1467" fmla="*/ 0 h 3379599"/>
              <a:gd name="connsiteX1468" fmla="*/ 1132376 w 2632935"/>
              <a:gd name="connsiteY1468" fmla="*/ 59080 h 3379599"/>
              <a:gd name="connsiteX1469" fmla="*/ 1044587 w 2632935"/>
              <a:gd name="connsiteY1469" fmla="*/ 104576 h 3379599"/>
              <a:gd name="connsiteX1470" fmla="*/ 1043925 w 2632935"/>
              <a:gd name="connsiteY1470" fmla="*/ 101042 h 3379599"/>
              <a:gd name="connsiteX1471" fmla="*/ 1042488 w 2632935"/>
              <a:gd name="connsiteY1471" fmla="*/ 104576 h 3379599"/>
              <a:gd name="connsiteX1472" fmla="*/ 1045912 w 2632935"/>
              <a:gd name="connsiteY1472" fmla="*/ 104796 h 3379599"/>
              <a:gd name="connsiteX1473" fmla="*/ 1267980 w 2632935"/>
              <a:gd name="connsiteY1473" fmla="*/ 2652 h 3379599"/>
              <a:gd name="connsiteX1474" fmla="*/ 1272584 w 2632935"/>
              <a:gd name="connsiteY1474" fmla="*/ 0 h 3379599"/>
              <a:gd name="connsiteX1475" fmla="*/ 1329316 w 2632935"/>
              <a:gd name="connsiteY1475" fmla="*/ 0 h 3379599"/>
              <a:gd name="connsiteX1476" fmla="*/ 1278691 w 2632935"/>
              <a:gd name="connsiteY1476" fmla="*/ 26283 h 3379599"/>
              <a:gd name="connsiteX1477" fmla="*/ 1346231 w 2632935"/>
              <a:gd name="connsiteY1477" fmla="*/ 0 h 3379599"/>
              <a:gd name="connsiteX1478" fmla="*/ 1425262 w 2632935"/>
              <a:gd name="connsiteY1478" fmla="*/ 0 h 3379599"/>
              <a:gd name="connsiteX1479" fmla="*/ 1366728 w 2632935"/>
              <a:gd name="connsiteY1479" fmla="*/ 27070 h 3379599"/>
              <a:gd name="connsiteX1480" fmla="*/ 1156007 w 2632935"/>
              <a:gd name="connsiteY1480" fmla="*/ 105791 h 3379599"/>
              <a:gd name="connsiteX1481" fmla="*/ 1283218 w 2632935"/>
              <a:gd name="connsiteY1481" fmla="*/ 83153 h 3379599"/>
              <a:gd name="connsiteX1482" fmla="*/ 1287746 w 2632935"/>
              <a:gd name="connsiteY1482" fmla="*/ 101153 h 3379599"/>
              <a:gd name="connsiteX1483" fmla="*/ 1158327 w 2632935"/>
              <a:gd name="connsiteY1483" fmla="*/ 140796 h 3379599"/>
              <a:gd name="connsiteX1484" fmla="*/ 1208460 w 2632935"/>
              <a:gd name="connsiteY1484" fmla="*/ 135274 h 3379599"/>
              <a:gd name="connsiteX1485" fmla="*/ 1560057 w 2632935"/>
              <a:gd name="connsiteY1485" fmla="*/ 64381 h 3379599"/>
              <a:gd name="connsiteX1486" fmla="*/ 1564032 w 2632935"/>
              <a:gd name="connsiteY1486" fmla="*/ 80614 h 3379599"/>
              <a:gd name="connsiteX1487" fmla="*/ 1243686 w 2632935"/>
              <a:gd name="connsiteY1487" fmla="*/ 153826 h 3379599"/>
              <a:gd name="connsiteX1488" fmla="*/ 1109518 w 2632935"/>
              <a:gd name="connsiteY1488" fmla="*/ 173702 h 3379599"/>
              <a:gd name="connsiteX1489" fmla="*/ 1105432 w 2632935"/>
              <a:gd name="connsiteY1489" fmla="*/ 185628 h 3379599"/>
              <a:gd name="connsiteX1490" fmla="*/ 1107199 w 2632935"/>
              <a:gd name="connsiteY1490" fmla="*/ 185408 h 3379599"/>
              <a:gd name="connsiteX1491" fmla="*/ 1106315 w 2632935"/>
              <a:gd name="connsiteY1491" fmla="*/ 184525 h 3379599"/>
              <a:gd name="connsiteX1492" fmla="*/ 1145737 w 2632935"/>
              <a:gd name="connsiteY1492" fmla="*/ 180328 h 3379599"/>
              <a:gd name="connsiteX1493" fmla="*/ 1152142 w 2632935"/>
              <a:gd name="connsiteY1493" fmla="*/ 194904 h 3379599"/>
              <a:gd name="connsiteX1494" fmla="*/ 1169811 w 2632935"/>
              <a:gd name="connsiteY1494" fmla="*/ 214892 h 3379599"/>
              <a:gd name="connsiteX1495" fmla="*/ 1267427 w 2632935"/>
              <a:gd name="connsiteY1495" fmla="*/ 220855 h 3379599"/>
              <a:gd name="connsiteX1496" fmla="*/ 1267758 w 2632935"/>
              <a:gd name="connsiteY1496" fmla="*/ 242940 h 3379599"/>
              <a:gd name="connsiteX1497" fmla="*/ 1181626 w 2632935"/>
              <a:gd name="connsiteY1497" fmla="*/ 249234 h 3379599"/>
              <a:gd name="connsiteX1498" fmla="*/ 1182289 w 2632935"/>
              <a:gd name="connsiteY1498" fmla="*/ 254053 h 3379599"/>
              <a:gd name="connsiteX1499" fmla="*/ 1222594 w 2632935"/>
              <a:gd name="connsiteY1499" fmla="*/ 262226 h 3379599"/>
              <a:gd name="connsiteX1500" fmla="*/ 1233085 w 2632935"/>
              <a:gd name="connsiteY1500" fmla="*/ 264436 h 3379599"/>
              <a:gd name="connsiteX1501" fmla="*/ 1300003 w 2632935"/>
              <a:gd name="connsiteY1501" fmla="*/ 278683 h 3379599"/>
              <a:gd name="connsiteX1502" fmla="*/ 1310383 w 2632935"/>
              <a:gd name="connsiteY1502" fmla="*/ 280891 h 3379599"/>
              <a:gd name="connsiteX1503" fmla="*/ 1303426 w 2632935"/>
              <a:gd name="connsiteY1503" fmla="*/ 280560 h 3379599"/>
              <a:gd name="connsiteX1504" fmla="*/ 1300886 w 2632935"/>
              <a:gd name="connsiteY1504" fmla="*/ 280670 h 3379599"/>
              <a:gd name="connsiteX1505" fmla="*/ 1302653 w 2632935"/>
              <a:gd name="connsiteY1505" fmla="*/ 284757 h 3379599"/>
              <a:gd name="connsiteX1506" fmla="*/ 1411644 w 2632935"/>
              <a:gd name="connsiteY1506" fmla="*/ 303532 h 3379599"/>
              <a:gd name="connsiteX1507" fmla="*/ 1688151 w 2632935"/>
              <a:gd name="connsiteY1507" fmla="*/ 392436 h 3379599"/>
              <a:gd name="connsiteX1508" fmla="*/ 1682409 w 2632935"/>
              <a:gd name="connsiteY1508" fmla="*/ 408783 h 3379599"/>
              <a:gd name="connsiteX1509" fmla="*/ 1475360 w 2632935"/>
              <a:gd name="connsiteY1509" fmla="*/ 352789 h 3379599"/>
              <a:gd name="connsiteX1510" fmla="*/ 1482427 w 2632935"/>
              <a:gd name="connsiteY1510" fmla="*/ 378633 h 3379599"/>
              <a:gd name="connsiteX1511" fmla="*/ 1489494 w 2632935"/>
              <a:gd name="connsiteY1511" fmla="*/ 381614 h 3379599"/>
              <a:gd name="connsiteX1512" fmla="*/ 1518426 w 2632935"/>
              <a:gd name="connsiteY1512" fmla="*/ 388351 h 3379599"/>
              <a:gd name="connsiteX1513" fmla="*/ 1539628 w 2632935"/>
              <a:gd name="connsiteY1513" fmla="*/ 449646 h 3379599"/>
              <a:gd name="connsiteX1514" fmla="*/ 1569996 w 2632935"/>
              <a:gd name="connsiteY1514" fmla="*/ 463673 h 3379599"/>
              <a:gd name="connsiteX1515" fmla="*/ 1617037 w 2632935"/>
              <a:gd name="connsiteY1515" fmla="*/ 476594 h 3379599"/>
              <a:gd name="connsiteX1516" fmla="*/ 1633712 w 2632935"/>
              <a:gd name="connsiteY1516" fmla="*/ 496028 h 3379599"/>
              <a:gd name="connsiteX1517" fmla="*/ 1637687 w 2632935"/>
              <a:gd name="connsiteY1517" fmla="*/ 495587 h 3379599"/>
              <a:gd name="connsiteX1518" fmla="*/ 1745683 w 2632935"/>
              <a:gd name="connsiteY1518" fmla="*/ 529043 h 3379599"/>
              <a:gd name="connsiteX1519" fmla="*/ 1738616 w 2632935"/>
              <a:gd name="connsiteY1519" fmla="*/ 545057 h 3379599"/>
              <a:gd name="connsiteX1520" fmla="*/ 1643319 w 2632935"/>
              <a:gd name="connsiteY1520" fmla="*/ 518889 h 3379599"/>
              <a:gd name="connsiteX1521" fmla="*/ 1646963 w 2632935"/>
              <a:gd name="connsiteY1521" fmla="*/ 557309 h 3379599"/>
              <a:gd name="connsiteX1522" fmla="*/ 1850147 w 2632935"/>
              <a:gd name="connsiteY1522" fmla="*/ 671703 h 3379599"/>
              <a:gd name="connsiteX1523" fmla="*/ 1847055 w 2632935"/>
              <a:gd name="connsiteY1523" fmla="*/ 684840 h 3379599"/>
              <a:gd name="connsiteX1524" fmla="*/ 1858429 w 2632935"/>
              <a:gd name="connsiteY1524" fmla="*/ 719740 h 3379599"/>
              <a:gd name="connsiteX1525" fmla="*/ 1855889 w 2632935"/>
              <a:gd name="connsiteY1525" fmla="*/ 746907 h 3379599"/>
              <a:gd name="connsiteX1526" fmla="*/ 1911102 w 2632935"/>
              <a:gd name="connsiteY1526" fmla="*/ 759167 h 3379599"/>
              <a:gd name="connsiteX1527" fmla="*/ 1940145 w 2632935"/>
              <a:gd name="connsiteY1527" fmla="*/ 826851 h 3379599"/>
              <a:gd name="connsiteX1528" fmla="*/ 2094410 w 2632935"/>
              <a:gd name="connsiteY1528" fmla="*/ 910552 h 3379599"/>
              <a:gd name="connsiteX1529" fmla="*/ 2170052 w 2632935"/>
              <a:gd name="connsiteY1529" fmla="*/ 875325 h 3379599"/>
              <a:gd name="connsiteX1530" fmla="*/ 2107330 w 2632935"/>
              <a:gd name="connsiteY1530" fmla="*/ 817800 h 3379599"/>
              <a:gd name="connsiteX1531" fmla="*/ 2121796 w 2632935"/>
              <a:gd name="connsiteY1531" fmla="*/ 801567 h 3379599"/>
              <a:gd name="connsiteX1532" fmla="*/ 2164310 w 2632935"/>
              <a:gd name="connsiteY1532" fmla="*/ 836899 h 3379599"/>
              <a:gd name="connsiteX1533" fmla="*/ 2318023 w 2632935"/>
              <a:gd name="connsiteY1533" fmla="*/ 859095 h 3379599"/>
              <a:gd name="connsiteX1534" fmla="*/ 2344636 w 2632935"/>
              <a:gd name="connsiteY1534" fmla="*/ 855229 h 3379599"/>
              <a:gd name="connsiteX1535" fmla="*/ 2315153 w 2632935"/>
              <a:gd name="connsiteY1535" fmla="*/ 846618 h 3379599"/>
              <a:gd name="connsiteX1536" fmla="*/ 2242823 w 2632935"/>
              <a:gd name="connsiteY1536" fmla="*/ 828620 h 3379599"/>
              <a:gd name="connsiteX1537" fmla="*/ 2243265 w 2632935"/>
              <a:gd name="connsiteY1537" fmla="*/ 815481 h 3379599"/>
              <a:gd name="connsiteX1538" fmla="*/ 2325091 w 2632935"/>
              <a:gd name="connsiteY1538" fmla="*/ 824645 h 3379599"/>
              <a:gd name="connsiteX1539" fmla="*/ 2185070 w 2632935"/>
              <a:gd name="connsiteY1539" fmla="*/ 777717 h 3379599"/>
              <a:gd name="connsiteX1540" fmla="*/ 2189708 w 2632935"/>
              <a:gd name="connsiteY1540" fmla="*/ 763692 h 3379599"/>
              <a:gd name="connsiteX1541" fmla="*/ 2313496 w 2632935"/>
              <a:gd name="connsiteY1541" fmla="*/ 791298 h 3379599"/>
              <a:gd name="connsiteX1542" fmla="*/ 2338783 w 2632935"/>
              <a:gd name="connsiteY1542" fmla="*/ 802230 h 3379599"/>
              <a:gd name="connsiteX1543" fmla="*/ 2333263 w 2632935"/>
              <a:gd name="connsiteY1543" fmla="*/ 798146 h 3379599"/>
              <a:gd name="connsiteX1544" fmla="*/ 2265682 w 2632935"/>
              <a:gd name="connsiteY1544" fmla="*/ 763692 h 3379599"/>
              <a:gd name="connsiteX1545" fmla="*/ 2270209 w 2632935"/>
              <a:gd name="connsiteY1545" fmla="*/ 745579 h 3379599"/>
              <a:gd name="connsiteX1546" fmla="*/ 2318575 w 2632935"/>
              <a:gd name="connsiteY1546" fmla="*/ 764355 h 3379599"/>
              <a:gd name="connsiteX1547" fmla="*/ 2477147 w 2632935"/>
              <a:gd name="connsiteY1547" fmla="*/ 745471 h 3379599"/>
              <a:gd name="connsiteX1548" fmla="*/ 2483884 w 2632935"/>
              <a:gd name="connsiteY1548" fmla="*/ 720622 h 3379599"/>
              <a:gd name="connsiteX1549" fmla="*/ 2457382 w 2632935"/>
              <a:gd name="connsiteY1549" fmla="*/ 697097 h 3379599"/>
              <a:gd name="connsiteX1550" fmla="*/ 2445566 w 2632935"/>
              <a:gd name="connsiteY1550" fmla="*/ 693675 h 3379599"/>
              <a:gd name="connsiteX1551" fmla="*/ 2410229 w 2632935"/>
              <a:gd name="connsiteY1551" fmla="*/ 683296 h 3379599"/>
              <a:gd name="connsiteX1552" fmla="*/ 2364512 w 2632935"/>
              <a:gd name="connsiteY1552" fmla="*/ 654150 h 3379599"/>
              <a:gd name="connsiteX1553" fmla="*/ 2364734 w 2632935"/>
              <a:gd name="connsiteY1553" fmla="*/ 638360 h 3379599"/>
              <a:gd name="connsiteX1554" fmla="*/ 2458154 w 2632935"/>
              <a:gd name="connsiteY1554" fmla="*/ 586020 h 3379599"/>
              <a:gd name="connsiteX1555" fmla="*/ 2425689 w 2632935"/>
              <a:gd name="connsiteY1555" fmla="*/ 576524 h 3379599"/>
              <a:gd name="connsiteX1556" fmla="*/ 2363409 w 2632935"/>
              <a:gd name="connsiteY1556" fmla="*/ 565257 h 3379599"/>
              <a:gd name="connsiteX1557" fmla="*/ 2364512 w 2632935"/>
              <a:gd name="connsiteY1557" fmla="*/ 547151 h 3379599"/>
              <a:gd name="connsiteX1558" fmla="*/ 2430216 w 2632935"/>
              <a:gd name="connsiteY1558" fmla="*/ 555434 h 3379599"/>
              <a:gd name="connsiteX1559" fmla="*/ 2474055 w 2632935"/>
              <a:gd name="connsiteY1559" fmla="*/ 570008 h 3379599"/>
              <a:gd name="connsiteX1560" fmla="*/ 2489185 w 2632935"/>
              <a:gd name="connsiteY1560" fmla="*/ 564593 h 3379599"/>
              <a:gd name="connsiteX1561" fmla="*/ 2425909 w 2632935"/>
              <a:gd name="connsiteY1561" fmla="*/ 541855 h 3379599"/>
              <a:gd name="connsiteX1562" fmla="*/ 2430768 w 2632935"/>
              <a:gd name="connsiteY1562" fmla="*/ 523966 h 3379599"/>
              <a:gd name="connsiteX1563" fmla="*/ 2524189 w 2632935"/>
              <a:gd name="connsiteY1563" fmla="*/ 552782 h 3379599"/>
              <a:gd name="connsiteX1564" fmla="*/ 2533575 w 2632935"/>
              <a:gd name="connsiteY1564" fmla="*/ 548367 h 3379599"/>
              <a:gd name="connsiteX1565" fmla="*/ 2432535 w 2632935"/>
              <a:gd name="connsiteY1565" fmla="*/ 482889 h 3379599"/>
              <a:gd name="connsiteX1566" fmla="*/ 2223167 w 2632935"/>
              <a:gd name="connsiteY1566" fmla="*/ 432528 h 3379599"/>
              <a:gd name="connsiteX1567" fmla="*/ 2223608 w 2632935"/>
              <a:gd name="connsiteY1567" fmla="*/ 412427 h 3379599"/>
              <a:gd name="connsiteX1568" fmla="*/ 2459700 w 2632935"/>
              <a:gd name="connsiteY1568" fmla="*/ 463673 h 3379599"/>
              <a:gd name="connsiteX1569" fmla="*/ 2534237 w 2632935"/>
              <a:gd name="connsiteY1569" fmla="*/ 466542 h 3379599"/>
              <a:gd name="connsiteX1570" fmla="*/ 2579181 w 2632935"/>
              <a:gd name="connsiteY1570" fmla="*/ 467758 h 3379599"/>
              <a:gd name="connsiteX1571" fmla="*/ 2520546 w 2632935"/>
              <a:gd name="connsiteY1571" fmla="*/ 444455 h 3379599"/>
              <a:gd name="connsiteX1572" fmla="*/ 2525073 w 2632935"/>
              <a:gd name="connsiteY1572" fmla="*/ 427780 h 3379599"/>
              <a:gd name="connsiteX1573" fmla="*/ 2605573 w 2632935"/>
              <a:gd name="connsiteY1573" fmla="*/ 451413 h 3379599"/>
              <a:gd name="connsiteX1574" fmla="*/ 2545723 w 2632935"/>
              <a:gd name="connsiteY1574" fmla="*/ 415298 h 3379599"/>
              <a:gd name="connsiteX1575" fmla="*/ 2489295 w 2632935"/>
              <a:gd name="connsiteY1575" fmla="*/ 396855 h 3379599"/>
              <a:gd name="connsiteX1576" fmla="*/ 2494815 w 2632935"/>
              <a:gd name="connsiteY1576" fmla="*/ 378964 h 3379599"/>
              <a:gd name="connsiteX1577" fmla="*/ 2537882 w 2632935"/>
              <a:gd name="connsiteY1577" fmla="*/ 387025 h 3379599"/>
              <a:gd name="connsiteX1578" fmla="*/ 2561183 w 2632935"/>
              <a:gd name="connsiteY1578" fmla="*/ 380841 h 3379599"/>
              <a:gd name="connsiteX1579" fmla="*/ 2590445 w 2632935"/>
              <a:gd name="connsiteY1579" fmla="*/ 326502 h 3379599"/>
              <a:gd name="connsiteX1580" fmla="*/ 2589340 w 2632935"/>
              <a:gd name="connsiteY1580" fmla="*/ 326392 h 3379599"/>
              <a:gd name="connsiteX1581" fmla="*/ 2159231 w 2632935"/>
              <a:gd name="connsiteY1581" fmla="*/ 268853 h 3379599"/>
              <a:gd name="connsiteX1582" fmla="*/ 2160776 w 2632935"/>
              <a:gd name="connsiteY1582" fmla="*/ 250891 h 3379599"/>
              <a:gd name="connsiteX1583" fmla="*/ 2590665 w 2632935"/>
              <a:gd name="connsiteY1583" fmla="*/ 299335 h 3379599"/>
              <a:gd name="connsiteX1584" fmla="*/ 2569795 w 2632935"/>
              <a:gd name="connsiteY1584" fmla="*/ 260680 h 3379599"/>
              <a:gd name="connsiteX1585" fmla="*/ 2299030 w 2632935"/>
              <a:gd name="connsiteY1585" fmla="*/ 211579 h 3379599"/>
              <a:gd name="connsiteX1586" fmla="*/ 2301460 w 2632935"/>
              <a:gd name="connsiteY1586" fmla="*/ 188610 h 3379599"/>
              <a:gd name="connsiteX1587" fmla="*/ 2322330 w 2632935"/>
              <a:gd name="connsiteY1587" fmla="*/ 190156 h 3379599"/>
              <a:gd name="connsiteX1588" fmla="*/ 2490067 w 2632935"/>
              <a:gd name="connsiteY1588" fmla="*/ 156256 h 3379599"/>
              <a:gd name="connsiteX1589" fmla="*/ 2556544 w 2632935"/>
              <a:gd name="connsiteY1589" fmla="*/ 124011 h 3379599"/>
              <a:gd name="connsiteX1590" fmla="*/ 2577526 w 2632935"/>
              <a:gd name="connsiteY1590" fmla="*/ 75534 h 3379599"/>
              <a:gd name="connsiteX1591" fmla="*/ 2551023 w 2632935"/>
              <a:gd name="connsiteY1591" fmla="*/ 68356 h 3379599"/>
              <a:gd name="connsiteX1592" fmla="*/ 2547268 w 2632935"/>
              <a:gd name="connsiteY1592" fmla="*/ 43731 h 3379599"/>
              <a:gd name="connsiteX1593" fmla="*/ 2549442 w 2632935"/>
              <a:gd name="connsiteY1593" fmla="*/ 11640 h 3379599"/>
              <a:gd name="connsiteX1594" fmla="*/ 2545763 w 2632935"/>
              <a:gd name="connsiteY1594" fmla="*/ 0 h 3379599"/>
              <a:gd name="connsiteX1595" fmla="*/ 2585995 w 2632935"/>
              <a:gd name="connsiteY1595" fmla="*/ 0 h 3379599"/>
              <a:gd name="connsiteX1596" fmla="*/ 2589452 w 2632935"/>
              <a:gd name="connsiteY1596" fmla="*/ 26132 h 3379599"/>
              <a:gd name="connsiteX1597" fmla="*/ 2578408 w 2632935"/>
              <a:gd name="connsiteY1597" fmla="*/ 51130 h 3379599"/>
              <a:gd name="connsiteX1598" fmla="*/ 2587243 w 2632935"/>
              <a:gd name="connsiteY1598" fmla="*/ 142121 h 3379599"/>
              <a:gd name="connsiteX1599" fmla="*/ 2465994 w 2632935"/>
              <a:gd name="connsiteY1599" fmla="*/ 193027 h 3379599"/>
              <a:gd name="connsiteX1600" fmla="*/ 2418290 w 2632935"/>
              <a:gd name="connsiteY1600" fmla="*/ 200646 h 3379599"/>
              <a:gd name="connsiteX1601" fmla="*/ 2508288 w 2632935"/>
              <a:gd name="connsiteY1601" fmla="*/ 215886 h 3379599"/>
              <a:gd name="connsiteX1602" fmla="*/ 2618051 w 2632935"/>
              <a:gd name="connsiteY1602" fmla="*/ 266423 h 3379599"/>
              <a:gd name="connsiteX1603" fmla="*/ 2602592 w 2632935"/>
              <a:gd name="connsiteY1603" fmla="*/ 373994 h 3379599"/>
              <a:gd name="connsiteX1604" fmla="*/ 2578188 w 2632935"/>
              <a:gd name="connsiteY1604" fmla="*/ 400058 h 3379599"/>
              <a:gd name="connsiteX1605" fmla="*/ 2627990 w 2632935"/>
              <a:gd name="connsiteY1605" fmla="*/ 473722 h 3379599"/>
              <a:gd name="connsiteX1606" fmla="*/ 2555329 w 2632935"/>
              <a:gd name="connsiteY1606" fmla="*/ 493930 h 3379599"/>
              <a:gd name="connsiteX1607" fmla="*/ 2524521 w 2632935"/>
              <a:gd name="connsiteY1607" fmla="*/ 493378 h 3379599"/>
              <a:gd name="connsiteX1608" fmla="*/ 2578188 w 2632935"/>
              <a:gd name="connsiteY1608" fmla="*/ 548036 h 3379599"/>
              <a:gd name="connsiteX1609" fmla="*/ 2480571 w 2632935"/>
              <a:gd name="connsiteY1609" fmla="*/ 609981 h 3379599"/>
              <a:gd name="connsiteX1610" fmla="*/ 2392230 w 2632935"/>
              <a:gd name="connsiteY1610" fmla="*/ 644877 h 3379599"/>
              <a:gd name="connsiteX1611" fmla="*/ 2464449 w 2632935"/>
              <a:gd name="connsiteY1611" fmla="*/ 672917 h 3379599"/>
              <a:gd name="connsiteX1612" fmla="*/ 2506853 w 2632935"/>
              <a:gd name="connsiteY1612" fmla="*/ 696987 h 3379599"/>
              <a:gd name="connsiteX1613" fmla="*/ 2507515 w 2632935"/>
              <a:gd name="connsiteY1613" fmla="*/ 735643 h 3379599"/>
              <a:gd name="connsiteX1614" fmla="*/ 2494043 w 2632935"/>
              <a:gd name="connsiteY1614" fmla="*/ 796712 h 3379599"/>
              <a:gd name="connsiteX1615" fmla="*/ 2375445 w 2632935"/>
              <a:gd name="connsiteY1615" fmla="*/ 799581 h 3379599"/>
              <a:gd name="connsiteX1616" fmla="*/ 2401064 w 2632935"/>
              <a:gd name="connsiteY1616" fmla="*/ 860973 h 3379599"/>
              <a:gd name="connsiteX1617" fmla="*/ 2207377 w 2632935"/>
              <a:gd name="connsiteY1617" fmla="*/ 875656 h 3379599"/>
              <a:gd name="connsiteX1618" fmla="*/ 2228247 w 2632935"/>
              <a:gd name="connsiteY1618" fmla="*/ 893986 h 3379599"/>
              <a:gd name="connsiteX1619" fmla="*/ 2228909 w 2632935"/>
              <a:gd name="connsiteY1619" fmla="*/ 914526 h 3379599"/>
              <a:gd name="connsiteX1620" fmla="*/ 1977247 w 2632935"/>
              <a:gd name="connsiteY1620" fmla="*/ 879742 h 3379599"/>
              <a:gd name="connsiteX1621" fmla="*/ 1944230 w 2632935"/>
              <a:gd name="connsiteY1621" fmla="*/ 860199 h 3379599"/>
              <a:gd name="connsiteX1622" fmla="*/ 1939813 w 2632935"/>
              <a:gd name="connsiteY1622" fmla="*/ 829725 h 3379599"/>
              <a:gd name="connsiteX1623" fmla="*/ 1922145 w 2632935"/>
              <a:gd name="connsiteY1623" fmla="*/ 892218 h 3379599"/>
              <a:gd name="connsiteX1624" fmla="*/ 1935838 w 2632935"/>
              <a:gd name="connsiteY1624" fmla="*/ 958919 h 3379599"/>
              <a:gd name="connsiteX1625" fmla="*/ 1896636 w 2632935"/>
              <a:gd name="connsiteY1625" fmla="*/ 1037982 h 3379599"/>
              <a:gd name="connsiteX1626" fmla="*/ 1838883 w 2632935"/>
              <a:gd name="connsiteY1626" fmla="*/ 1123125 h 3379599"/>
              <a:gd name="connsiteX1627" fmla="*/ 2060619 w 2632935"/>
              <a:gd name="connsiteY1627" fmla="*/ 1078399 h 3379599"/>
              <a:gd name="connsiteX1628" fmla="*/ 2192137 w 2632935"/>
              <a:gd name="connsiteY1628" fmla="*/ 1127099 h 3379599"/>
              <a:gd name="connsiteX1629" fmla="*/ 2258172 w 2632935"/>
              <a:gd name="connsiteY1629" fmla="*/ 1212566 h 3379599"/>
              <a:gd name="connsiteX1630" fmla="*/ 2215106 w 2632935"/>
              <a:gd name="connsiteY1630" fmla="*/ 1285891 h 3379599"/>
              <a:gd name="connsiteX1631" fmla="*/ 2301680 w 2632935"/>
              <a:gd name="connsiteY1631" fmla="*/ 1309854 h 3379599"/>
              <a:gd name="connsiteX1632" fmla="*/ 2288871 w 2632935"/>
              <a:gd name="connsiteY1632" fmla="*/ 1436619 h 3379599"/>
              <a:gd name="connsiteX1633" fmla="*/ 2291521 w 2632935"/>
              <a:gd name="connsiteY1633" fmla="*/ 1481669 h 3379599"/>
              <a:gd name="connsiteX1634" fmla="*/ 2252319 w 2632935"/>
              <a:gd name="connsiteY1634" fmla="*/ 1508734 h 3379599"/>
              <a:gd name="connsiteX1635" fmla="*/ 2321557 w 2632935"/>
              <a:gd name="connsiteY1635" fmla="*/ 1527281 h 3379599"/>
              <a:gd name="connsiteX1636" fmla="*/ 2398965 w 2632935"/>
              <a:gd name="connsiteY1636" fmla="*/ 1618603 h 3379599"/>
              <a:gd name="connsiteX1637" fmla="*/ 2373788 w 2632935"/>
              <a:gd name="connsiteY1637" fmla="*/ 1662108 h 3379599"/>
              <a:gd name="connsiteX1638" fmla="*/ 2393886 w 2632935"/>
              <a:gd name="connsiteY1638" fmla="*/ 1681877 h 3379599"/>
              <a:gd name="connsiteX1639" fmla="*/ 2370366 w 2632935"/>
              <a:gd name="connsiteY1639" fmla="*/ 1762598 h 3379599"/>
              <a:gd name="connsiteX1640" fmla="*/ 2379310 w 2632935"/>
              <a:gd name="connsiteY1640" fmla="*/ 1777063 h 3379599"/>
              <a:gd name="connsiteX1641" fmla="*/ 2346734 w 2632935"/>
              <a:gd name="connsiteY1641" fmla="*/ 1838242 h 3379599"/>
              <a:gd name="connsiteX1642" fmla="*/ 2347397 w 2632935"/>
              <a:gd name="connsiteY1642" fmla="*/ 1839123 h 3379599"/>
              <a:gd name="connsiteX1643" fmla="*/ 2347397 w 2632935"/>
              <a:gd name="connsiteY1643" fmla="*/ 1900413 h 3379599"/>
              <a:gd name="connsiteX1644" fmla="*/ 2319458 w 2632935"/>
              <a:gd name="connsiteY1644" fmla="*/ 1913218 h 3379599"/>
              <a:gd name="connsiteX1645" fmla="*/ 2335802 w 2632935"/>
              <a:gd name="connsiteY1645" fmla="*/ 1921279 h 3379599"/>
              <a:gd name="connsiteX1646" fmla="*/ 2344305 w 2632935"/>
              <a:gd name="connsiteY1646" fmla="*/ 1969754 h 3379599"/>
              <a:gd name="connsiteX1647" fmla="*/ 2300023 w 2632935"/>
              <a:gd name="connsiteY1647" fmla="*/ 1978148 h 3379599"/>
              <a:gd name="connsiteX1648" fmla="*/ 2184738 w 2632935"/>
              <a:gd name="connsiteY1648" fmla="*/ 2070906 h 3379599"/>
              <a:gd name="connsiteX1649" fmla="*/ 1738286 w 2632935"/>
              <a:gd name="connsiteY1649" fmla="*/ 2041086 h 3379599"/>
              <a:gd name="connsiteX1650" fmla="*/ 1916955 w 2632935"/>
              <a:gd name="connsiteY1650" fmla="*/ 2110442 h 3379599"/>
              <a:gd name="connsiteX1651" fmla="*/ 2131624 w 2632935"/>
              <a:gd name="connsiteY1651" fmla="*/ 2191599 h 3379599"/>
              <a:gd name="connsiteX1652" fmla="*/ 2067908 w 2632935"/>
              <a:gd name="connsiteY1652" fmla="*/ 2356796 h 3379599"/>
              <a:gd name="connsiteX1653" fmla="*/ 2101919 w 2632935"/>
              <a:gd name="connsiteY1653" fmla="*/ 2385176 h 3379599"/>
              <a:gd name="connsiteX1654" fmla="*/ 2098716 w 2632935"/>
              <a:gd name="connsiteY1654" fmla="*/ 2448672 h 3379599"/>
              <a:gd name="connsiteX1655" fmla="*/ 2058632 w 2632935"/>
              <a:gd name="connsiteY1655" fmla="*/ 2459825 h 3379599"/>
              <a:gd name="connsiteX1656" fmla="*/ 2079944 w 2632935"/>
              <a:gd name="connsiteY1656" fmla="*/ 2494168 h 3379599"/>
              <a:gd name="connsiteX1657" fmla="*/ 2025614 w 2632935"/>
              <a:gd name="connsiteY1657" fmla="*/ 2558769 h 3379599"/>
              <a:gd name="connsiteX1658" fmla="*/ 1950746 w 2632935"/>
              <a:gd name="connsiteY1658" fmla="*/ 2556119 h 3379599"/>
              <a:gd name="connsiteX1659" fmla="*/ 1960020 w 2632935"/>
              <a:gd name="connsiteY1659" fmla="*/ 2656387 h 3379599"/>
              <a:gd name="connsiteX1660" fmla="*/ 1887912 w 2632935"/>
              <a:gd name="connsiteY1660" fmla="*/ 2753118 h 3379599"/>
              <a:gd name="connsiteX1661" fmla="*/ 1837448 w 2632935"/>
              <a:gd name="connsiteY1661" fmla="*/ 2773217 h 3379599"/>
              <a:gd name="connsiteX1662" fmla="*/ 1709685 w 2632935"/>
              <a:gd name="connsiteY1662" fmla="*/ 2725403 h 3379599"/>
              <a:gd name="connsiteX1663" fmla="*/ 1731107 w 2632935"/>
              <a:gd name="connsiteY1663" fmla="*/ 2859903 h 3379599"/>
              <a:gd name="connsiteX1664" fmla="*/ 1672582 w 2632935"/>
              <a:gd name="connsiteY1664" fmla="*/ 2934441 h 3379599"/>
              <a:gd name="connsiteX1665" fmla="*/ 1559837 w 2632935"/>
              <a:gd name="connsiteY1665" fmla="*/ 2947583 h 3379599"/>
              <a:gd name="connsiteX1666" fmla="*/ 1562486 w 2632935"/>
              <a:gd name="connsiteY1666" fmla="*/ 2982806 h 3379599"/>
              <a:gd name="connsiteX1667" fmla="*/ 1544707 w 2632935"/>
              <a:gd name="connsiteY1667" fmla="*/ 2995170 h 3379599"/>
              <a:gd name="connsiteX1668" fmla="*/ 1492366 w 2632935"/>
              <a:gd name="connsiteY1668" fmla="*/ 2970332 h 3379599"/>
              <a:gd name="connsiteX1669" fmla="*/ 1487507 w 2632935"/>
              <a:gd name="connsiteY1669" fmla="*/ 2980266 h 3379599"/>
              <a:gd name="connsiteX1670" fmla="*/ 1368909 w 2632935"/>
              <a:gd name="connsiteY1670" fmla="*/ 2976734 h 3379599"/>
              <a:gd name="connsiteX1671" fmla="*/ 1355216 w 2632935"/>
              <a:gd name="connsiteY1671" fmla="*/ 3082521 h 3379599"/>
              <a:gd name="connsiteX1672" fmla="*/ 1131823 w 2632935"/>
              <a:gd name="connsiteY1672" fmla="*/ 3087048 h 3379599"/>
              <a:gd name="connsiteX1673" fmla="*/ 906333 w 2632935"/>
              <a:gd name="connsiteY1673" fmla="*/ 3184224 h 3379599"/>
              <a:gd name="connsiteX1674" fmla="*/ 777907 w 2632935"/>
              <a:gd name="connsiteY1674" fmla="*/ 3174287 h 3379599"/>
              <a:gd name="connsiteX1675" fmla="*/ 692658 w 2632935"/>
              <a:gd name="connsiteY1675" fmla="*/ 3011847 h 3379599"/>
              <a:gd name="connsiteX1676" fmla="*/ 634464 w 2632935"/>
              <a:gd name="connsiteY1676" fmla="*/ 2787132 h 3379599"/>
              <a:gd name="connsiteX1677" fmla="*/ 610942 w 2632935"/>
              <a:gd name="connsiteY1677" fmla="*/ 2693270 h 3379599"/>
              <a:gd name="connsiteX1678" fmla="*/ 522601 w 2632935"/>
              <a:gd name="connsiteY1678" fmla="*/ 2808003 h 3379599"/>
              <a:gd name="connsiteX1679" fmla="*/ 457340 w 2632935"/>
              <a:gd name="connsiteY1679" fmla="*/ 2805572 h 3379599"/>
              <a:gd name="connsiteX1680" fmla="*/ 450051 w 2632935"/>
              <a:gd name="connsiteY1680" fmla="*/ 2817830 h 3379599"/>
              <a:gd name="connsiteX1681" fmla="*/ 448726 w 2632935"/>
              <a:gd name="connsiteY1681" fmla="*/ 2900540 h 3379599"/>
              <a:gd name="connsiteX1682" fmla="*/ 439892 w 2632935"/>
              <a:gd name="connsiteY1682" fmla="*/ 2963930 h 3379599"/>
              <a:gd name="connsiteX1683" fmla="*/ 380704 w 2632935"/>
              <a:gd name="connsiteY1683" fmla="*/ 3010522 h 3379599"/>
              <a:gd name="connsiteX1684" fmla="*/ 346802 w 2632935"/>
              <a:gd name="connsiteY1684" fmla="*/ 2995945 h 3379599"/>
              <a:gd name="connsiteX1685" fmla="*/ 261002 w 2632935"/>
              <a:gd name="connsiteY1685" fmla="*/ 2987333 h 3379599"/>
              <a:gd name="connsiteX1686" fmla="*/ 90613 w 2632935"/>
              <a:gd name="connsiteY1686" fmla="*/ 2941510 h 3379599"/>
              <a:gd name="connsiteX1687" fmla="*/ 163053 w 2632935"/>
              <a:gd name="connsiteY1687" fmla="*/ 3099638 h 3379599"/>
              <a:gd name="connsiteX1688" fmla="*/ 147263 w 2632935"/>
              <a:gd name="connsiteY1688" fmla="*/ 3116644 h 3379599"/>
              <a:gd name="connsiteX1689" fmla="*/ 138429 w 2632935"/>
              <a:gd name="connsiteY1689" fmla="*/ 3320158 h 3379599"/>
              <a:gd name="connsiteX1690" fmla="*/ 64705 w 2632935"/>
              <a:gd name="connsiteY1690" fmla="*/ 3334845 h 3379599"/>
              <a:gd name="connsiteX1691" fmla="*/ 0 w 2632935"/>
              <a:gd name="connsiteY1691" fmla="*/ 3379599 h 3379599"/>
              <a:gd name="connsiteX1692" fmla="*/ 0 w 2632935"/>
              <a:gd name="connsiteY1692" fmla="*/ 3331880 h 3379599"/>
              <a:gd name="connsiteX1693" fmla="*/ 4141 w 2632935"/>
              <a:gd name="connsiteY1693" fmla="*/ 3363548 h 3379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Lst>
            <a:rect l="l" t="t" r="r" b="b"/>
            <a:pathLst>
              <a:path w="2632935" h="3379599">
                <a:moveTo>
                  <a:pt x="1477235" y="49362"/>
                </a:moveTo>
                <a:cubicBezTo>
                  <a:pt x="1471272" y="50963"/>
                  <a:pt x="1467379" y="47319"/>
                  <a:pt x="1466206" y="42639"/>
                </a:cubicBezTo>
                <a:cubicBezTo>
                  <a:pt x="1465033" y="37960"/>
                  <a:pt x="1466579" y="32245"/>
                  <a:pt x="1471492" y="29705"/>
                </a:cubicBezTo>
                <a:cubicBezTo>
                  <a:pt x="1489602" y="20429"/>
                  <a:pt x="1509811" y="16124"/>
                  <a:pt x="1530129" y="18442"/>
                </a:cubicBezTo>
                <a:cubicBezTo>
                  <a:pt x="1539294" y="19547"/>
                  <a:pt x="1538741" y="33792"/>
                  <a:pt x="1530571" y="35889"/>
                </a:cubicBezTo>
                <a:cubicBezTo>
                  <a:pt x="1512792" y="40417"/>
                  <a:pt x="1495013" y="44503"/>
                  <a:pt x="1477235" y="49362"/>
                </a:cubicBezTo>
                <a:close/>
                <a:moveTo>
                  <a:pt x="594959" y="50743"/>
                </a:moveTo>
                <a:cubicBezTo>
                  <a:pt x="591398" y="48590"/>
                  <a:pt x="589244" y="44007"/>
                  <a:pt x="591729" y="38982"/>
                </a:cubicBezTo>
                <a:lnTo>
                  <a:pt x="610917" y="0"/>
                </a:lnTo>
                <a:lnTo>
                  <a:pt x="632720" y="0"/>
                </a:lnTo>
                <a:lnTo>
                  <a:pt x="606637" y="47928"/>
                </a:lnTo>
                <a:cubicBezTo>
                  <a:pt x="603490" y="52621"/>
                  <a:pt x="598520" y="52897"/>
                  <a:pt x="594959" y="50743"/>
                </a:cubicBezTo>
                <a:close/>
                <a:moveTo>
                  <a:pt x="1769755" y="81054"/>
                </a:moveTo>
                <a:cubicBezTo>
                  <a:pt x="1765117" y="80612"/>
                  <a:pt x="1762273" y="76968"/>
                  <a:pt x="1761680" y="73007"/>
                </a:cubicBezTo>
                <a:cubicBezTo>
                  <a:pt x="1761086" y="69045"/>
                  <a:pt x="1762742" y="64766"/>
                  <a:pt x="1767104" y="63054"/>
                </a:cubicBezTo>
                <a:cubicBezTo>
                  <a:pt x="1782343" y="57091"/>
                  <a:pt x="1798244" y="55435"/>
                  <a:pt x="1814366" y="53115"/>
                </a:cubicBezTo>
                <a:cubicBezTo>
                  <a:pt x="1835900" y="50023"/>
                  <a:pt x="1858317" y="44613"/>
                  <a:pt x="1880070" y="46490"/>
                </a:cubicBezTo>
                <a:cubicBezTo>
                  <a:pt x="1888794" y="47263"/>
                  <a:pt x="1894537" y="60956"/>
                  <a:pt x="1884599" y="64821"/>
                </a:cubicBezTo>
                <a:cubicBezTo>
                  <a:pt x="1864390" y="72662"/>
                  <a:pt x="1842195" y="74097"/>
                  <a:pt x="1820772" y="77078"/>
                </a:cubicBezTo>
                <a:cubicBezTo>
                  <a:pt x="1803877" y="79398"/>
                  <a:pt x="1786870" y="82710"/>
                  <a:pt x="1769755" y="81054"/>
                </a:cubicBezTo>
                <a:close/>
                <a:moveTo>
                  <a:pt x="1329926" y="88563"/>
                </a:moveTo>
                <a:cubicBezTo>
                  <a:pt x="1325509" y="88894"/>
                  <a:pt x="1322721" y="85581"/>
                  <a:pt x="1321990" y="81772"/>
                </a:cubicBezTo>
                <a:cubicBezTo>
                  <a:pt x="1321258" y="77962"/>
                  <a:pt x="1322583" y="73655"/>
                  <a:pt x="1326393" y="71999"/>
                </a:cubicBezTo>
                <a:cubicBezTo>
                  <a:pt x="1357092" y="58416"/>
                  <a:pt x="1393754" y="47926"/>
                  <a:pt x="1427544" y="45717"/>
                </a:cubicBezTo>
                <a:cubicBezTo>
                  <a:pt x="1436268" y="45165"/>
                  <a:pt x="1439911" y="58637"/>
                  <a:pt x="1431961" y="62392"/>
                </a:cubicBezTo>
                <a:cubicBezTo>
                  <a:pt x="1401041" y="76968"/>
                  <a:pt x="1363938" y="86134"/>
                  <a:pt x="1329926" y="88563"/>
                </a:cubicBezTo>
                <a:close/>
                <a:moveTo>
                  <a:pt x="1958694" y="91876"/>
                </a:moveTo>
                <a:cubicBezTo>
                  <a:pt x="1952952" y="91710"/>
                  <a:pt x="1950302" y="87624"/>
                  <a:pt x="1950315" y="83276"/>
                </a:cubicBezTo>
                <a:cubicBezTo>
                  <a:pt x="1950329" y="78928"/>
                  <a:pt x="1953007" y="74318"/>
                  <a:pt x="1957921" y="73103"/>
                </a:cubicBezTo>
                <a:cubicBezTo>
                  <a:pt x="2002533" y="61840"/>
                  <a:pt x="2052115" y="56539"/>
                  <a:pt x="2098053" y="55214"/>
                </a:cubicBezTo>
                <a:cubicBezTo>
                  <a:pt x="2108654" y="54882"/>
                  <a:pt x="2108322" y="69901"/>
                  <a:pt x="2099378" y="72551"/>
                </a:cubicBezTo>
                <a:cubicBezTo>
                  <a:pt x="2055539" y="85692"/>
                  <a:pt x="2004521" y="93201"/>
                  <a:pt x="1958694" y="91876"/>
                </a:cubicBezTo>
                <a:close/>
                <a:moveTo>
                  <a:pt x="422581" y="114127"/>
                </a:moveTo>
                <a:cubicBezTo>
                  <a:pt x="418716" y="112581"/>
                  <a:pt x="415873" y="108550"/>
                  <a:pt x="417916" y="103581"/>
                </a:cubicBezTo>
                <a:cubicBezTo>
                  <a:pt x="427192" y="80613"/>
                  <a:pt x="436246" y="57975"/>
                  <a:pt x="448172" y="36221"/>
                </a:cubicBezTo>
                <a:cubicBezTo>
                  <a:pt x="451264" y="30479"/>
                  <a:pt x="460982" y="33792"/>
                  <a:pt x="459105" y="40308"/>
                </a:cubicBezTo>
                <a:cubicBezTo>
                  <a:pt x="452369" y="64270"/>
                  <a:pt x="442872" y="86797"/>
                  <a:pt x="433376" y="109765"/>
                </a:cubicBezTo>
                <a:cubicBezTo>
                  <a:pt x="431333" y="114734"/>
                  <a:pt x="426446" y="115673"/>
                  <a:pt x="422581" y="114127"/>
                </a:cubicBezTo>
                <a:close/>
                <a:moveTo>
                  <a:pt x="2204723" y="116500"/>
                </a:moveTo>
                <a:cubicBezTo>
                  <a:pt x="2199644" y="116059"/>
                  <a:pt x="2196442" y="112056"/>
                  <a:pt x="2195724" y="107694"/>
                </a:cubicBezTo>
                <a:cubicBezTo>
                  <a:pt x="2195006" y="103332"/>
                  <a:pt x="2196773" y="98612"/>
                  <a:pt x="2201632" y="96734"/>
                </a:cubicBezTo>
                <a:cubicBezTo>
                  <a:pt x="2217976" y="90440"/>
                  <a:pt x="2236196" y="89667"/>
                  <a:pt x="2253532" y="87127"/>
                </a:cubicBezTo>
                <a:cubicBezTo>
                  <a:pt x="2269876" y="84698"/>
                  <a:pt x="2285998" y="82490"/>
                  <a:pt x="2302672" y="83705"/>
                </a:cubicBezTo>
                <a:cubicBezTo>
                  <a:pt x="2311948" y="84367"/>
                  <a:pt x="2313936" y="98391"/>
                  <a:pt x="2305212" y="101703"/>
                </a:cubicBezTo>
                <a:cubicBezTo>
                  <a:pt x="2288649" y="107777"/>
                  <a:pt x="2271311" y="109875"/>
                  <a:pt x="2253864" y="112083"/>
                </a:cubicBezTo>
                <a:cubicBezTo>
                  <a:pt x="2237631" y="114182"/>
                  <a:pt x="2221068" y="117936"/>
                  <a:pt x="2204723" y="116500"/>
                </a:cubicBezTo>
                <a:close/>
                <a:moveTo>
                  <a:pt x="1620017" y="118709"/>
                </a:moveTo>
                <a:cubicBezTo>
                  <a:pt x="1615379" y="118267"/>
                  <a:pt x="1612811" y="114512"/>
                  <a:pt x="1612480" y="110523"/>
                </a:cubicBezTo>
                <a:cubicBezTo>
                  <a:pt x="1612149" y="106534"/>
                  <a:pt x="1614054" y="102310"/>
                  <a:pt x="1618360" y="100930"/>
                </a:cubicBezTo>
                <a:cubicBezTo>
                  <a:pt x="1640556" y="93753"/>
                  <a:pt x="1668935" y="89888"/>
                  <a:pt x="1692236" y="92316"/>
                </a:cubicBezTo>
                <a:cubicBezTo>
                  <a:pt x="1702505" y="93421"/>
                  <a:pt x="1702285" y="108771"/>
                  <a:pt x="1693339" y="111531"/>
                </a:cubicBezTo>
                <a:cubicBezTo>
                  <a:pt x="1671254" y="118489"/>
                  <a:pt x="1643096" y="121029"/>
                  <a:pt x="1620017" y="118709"/>
                </a:cubicBezTo>
                <a:close/>
                <a:moveTo>
                  <a:pt x="1790074" y="127874"/>
                </a:moveTo>
                <a:cubicBezTo>
                  <a:pt x="1783779" y="127819"/>
                  <a:pt x="1780494" y="123457"/>
                  <a:pt x="1780162" y="118681"/>
                </a:cubicBezTo>
                <a:cubicBezTo>
                  <a:pt x="1779831" y="113905"/>
                  <a:pt x="1782454" y="108715"/>
                  <a:pt x="1787975" y="107004"/>
                </a:cubicBezTo>
                <a:cubicBezTo>
                  <a:pt x="1822208" y="96292"/>
                  <a:pt x="1865826" y="88562"/>
                  <a:pt x="1901714" y="91102"/>
                </a:cubicBezTo>
                <a:cubicBezTo>
                  <a:pt x="1912868" y="91985"/>
                  <a:pt x="1915628" y="106452"/>
                  <a:pt x="1904806" y="110537"/>
                </a:cubicBezTo>
                <a:cubicBezTo>
                  <a:pt x="1870574" y="123568"/>
                  <a:pt x="1826625" y="127985"/>
                  <a:pt x="1790074" y="127874"/>
                </a:cubicBezTo>
                <a:close/>
                <a:moveTo>
                  <a:pt x="633249" y="135274"/>
                </a:moveTo>
                <a:cubicBezTo>
                  <a:pt x="627839" y="139361"/>
                  <a:pt x="619666" y="131962"/>
                  <a:pt x="623422" y="126220"/>
                </a:cubicBezTo>
                <a:cubicBezTo>
                  <a:pt x="636893" y="105680"/>
                  <a:pt x="654671" y="88233"/>
                  <a:pt x="668917" y="68135"/>
                </a:cubicBezTo>
                <a:cubicBezTo>
                  <a:pt x="677198" y="56319"/>
                  <a:pt x="684597" y="44062"/>
                  <a:pt x="691996" y="31805"/>
                </a:cubicBezTo>
                <a:cubicBezTo>
                  <a:pt x="681063" y="38541"/>
                  <a:pt x="670463" y="47043"/>
                  <a:pt x="660303" y="56319"/>
                </a:cubicBezTo>
                <a:cubicBezTo>
                  <a:pt x="644292" y="81938"/>
                  <a:pt x="622869" y="103471"/>
                  <a:pt x="597471" y="116834"/>
                </a:cubicBezTo>
                <a:cubicBezTo>
                  <a:pt x="584330" y="123790"/>
                  <a:pt x="568097" y="105460"/>
                  <a:pt x="580796" y="95190"/>
                </a:cubicBezTo>
                <a:cubicBezTo>
                  <a:pt x="584882" y="91987"/>
                  <a:pt x="588968" y="88343"/>
                  <a:pt x="592944" y="84699"/>
                </a:cubicBezTo>
                <a:cubicBezTo>
                  <a:pt x="593054" y="83926"/>
                  <a:pt x="593164" y="83263"/>
                  <a:pt x="593496" y="82601"/>
                </a:cubicBezTo>
                <a:cubicBezTo>
                  <a:pt x="601667" y="63939"/>
                  <a:pt x="617789" y="48479"/>
                  <a:pt x="633691" y="36222"/>
                </a:cubicBezTo>
                <a:cubicBezTo>
                  <a:pt x="636010" y="34455"/>
                  <a:pt x="638439" y="34013"/>
                  <a:pt x="640648" y="34565"/>
                </a:cubicBezTo>
                <a:cubicBezTo>
                  <a:pt x="645727" y="25621"/>
                  <a:pt x="650144" y="16565"/>
                  <a:pt x="653346" y="7069"/>
                </a:cubicBezTo>
                <a:lnTo>
                  <a:pt x="655267" y="0"/>
                </a:lnTo>
                <a:lnTo>
                  <a:pt x="684067" y="0"/>
                </a:lnTo>
                <a:lnTo>
                  <a:pt x="682940" y="6076"/>
                </a:lnTo>
                <a:cubicBezTo>
                  <a:pt x="686695" y="4088"/>
                  <a:pt x="690449" y="1990"/>
                  <a:pt x="694425" y="334"/>
                </a:cubicBezTo>
                <a:lnTo>
                  <a:pt x="695952" y="0"/>
                </a:lnTo>
                <a:lnTo>
                  <a:pt x="881670" y="0"/>
                </a:lnTo>
                <a:lnTo>
                  <a:pt x="835909" y="54263"/>
                </a:lnTo>
                <a:cubicBezTo>
                  <a:pt x="816253" y="75341"/>
                  <a:pt x="794306" y="94030"/>
                  <a:pt x="765319" y="107336"/>
                </a:cubicBezTo>
                <a:cubicBezTo>
                  <a:pt x="758914" y="110318"/>
                  <a:pt x="750521" y="102919"/>
                  <a:pt x="755491" y="96515"/>
                </a:cubicBezTo>
                <a:cubicBezTo>
                  <a:pt x="779454" y="65154"/>
                  <a:pt x="810705" y="40418"/>
                  <a:pt x="838974" y="12370"/>
                </a:cubicBezTo>
                <a:cubicBezTo>
                  <a:pt x="837207" y="7290"/>
                  <a:pt x="827158" y="8174"/>
                  <a:pt x="814790" y="10935"/>
                </a:cubicBezTo>
                <a:cubicBezTo>
                  <a:pt x="810263" y="22087"/>
                  <a:pt x="801539" y="30038"/>
                  <a:pt x="792373" y="38320"/>
                </a:cubicBezTo>
                <a:cubicBezTo>
                  <a:pt x="783208" y="46601"/>
                  <a:pt x="775257" y="56319"/>
                  <a:pt x="763994" y="61621"/>
                </a:cubicBezTo>
                <a:cubicBezTo>
                  <a:pt x="760570" y="63166"/>
                  <a:pt x="755822" y="60295"/>
                  <a:pt x="757258" y="56209"/>
                </a:cubicBezTo>
                <a:cubicBezTo>
                  <a:pt x="762006" y="42627"/>
                  <a:pt x="772718" y="31363"/>
                  <a:pt x="781662" y="20210"/>
                </a:cubicBezTo>
                <a:cubicBezTo>
                  <a:pt x="781994" y="19769"/>
                  <a:pt x="782435" y="19327"/>
                  <a:pt x="782766" y="18885"/>
                </a:cubicBezTo>
                <a:cubicBezTo>
                  <a:pt x="775147" y="20652"/>
                  <a:pt x="768190" y="21866"/>
                  <a:pt x="762889" y="21756"/>
                </a:cubicBezTo>
                <a:cubicBezTo>
                  <a:pt x="756043" y="37657"/>
                  <a:pt x="743344" y="52785"/>
                  <a:pt x="733848" y="65926"/>
                </a:cubicBezTo>
                <a:cubicBezTo>
                  <a:pt x="721700" y="82933"/>
                  <a:pt x="709664" y="101704"/>
                  <a:pt x="692658" y="114294"/>
                </a:cubicBezTo>
                <a:cubicBezTo>
                  <a:pt x="689346" y="116722"/>
                  <a:pt x="683714" y="113852"/>
                  <a:pt x="685481" y="109435"/>
                </a:cubicBezTo>
                <a:cubicBezTo>
                  <a:pt x="694425" y="87350"/>
                  <a:pt x="710768" y="68356"/>
                  <a:pt x="723467" y="48258"/>
                </a:cubicBezTo>
                <a:cubicBezTo>
                  <a:pt x="729430" y="38762"/>
                  <a:pt x="734952" y="27940"/>
                  <a:pt x="741467" y="18222"/>
                </a:cubicBezTo>
                <a:cubicBezTo>
                  <a:pt x="735615" y="17892"/>
                  <a:pt x="729761" y="18112"/>
                  <a:pt x="724130" y="19106"/>
                </a:cubicBezTo>
                <a:cubicBezTo>
                  <a:pt x="704252" y="61399"/>
                  <a:pt x="668806" y="108993"/>
                  <a:pt x="633249" y="135274"/>
                </a:cubicBezTo>
                <a:close/>
                <a:moveTo>
                  <a:pt x="1874439" y="154377"/>
                </a:moveTo>
                <a:cubicBezTo>
                  <a:pt x="1870022" y="154156"/>
                  <a:pt x="1868007" y="150732"/>
                  <a:pt x="1868104" y="147185"/>
                </a:cubicBezTo>
                <a:cubicBezTo>
                  <a:pt x="1868200" y="143638"/>
                  <a:pt x="1870409" y="139966"/>
                  <a:pt x="1874439" y="139248"/>
                </a:cubicBezTo>
                <a:cubicBezTo>
                  <a:pt x="1965099" y="124120"/>
                  <a:pt x="2065476" y="109102"/>
                  <a:pt x="2157462" y="107666"/>
                </a:cubicBezTo>
                <a:cubicBezTo>
                  <a:pt x="2168394" y="107556"/>
                  <a:pt x="2173252" y="123899"/>
                  <a:pt x="2161658" y="127212"/>
                </a:cubicBezTo>
                <a:cubicBezTo>
                  <a:pt x="2072765" y="152831"/>
                  <a:pt x="1966093" y="159235"/>
                  <a:pt x="1874439" y="154377"/>
                </a:cubicBezTo>
                <a:close/>
                <a:moveTo>
                  <a:pt x="539164" y="171823"/>
                </a:moveTo>
                <a:cubicBezTo>
                  <a:pt x="532427" y="174473"/>
                  <a:pt x="524366" y="168179"/>
                  <a:pt x="528893" y="161002"/>
                </a:cubicBezTo>
                <a:cubicBezTo>
                  <a:pt x="537065" y="148082"/>
                  <a:pt x="549323" y="136598"/>
                  <a:pt x="561801" y="127874"/>
                </a:cubicBezTo>
                <a:cubicBezTo>
                  <a:pt x="567433" y="123899"/>
                  <a:pt x="576597" y="128979"/>
                  <a:pt x="573395" y="136266"/>
                </a:cubicBezTo>
                <a:cubicBezTo>
                  <a:pt x="566770" y="151394"/>
                  <a:pt x="554734" y="165529"/>
                  <a:pt x="539164" y="171823"/>
                </a:cubicBezTo>
                <a:close/>
                <a:moveTo>
                  <a:pt x="672228" y="177124"/>
                </a:moveTo>
                <a:cubicBezTo>
                  <a:pt x="666155" y="179885"/>
                  <a:pt x="661407" y="172376"/>
                  <a:pt x="664830" y="167517"/>
                </a:cubicBezTo>
                <a:cubicBezTo>
                  <a:pt x="668142" y="163100"/>
                  <a:pt x="670792" y="158241"/>
                  <a:pt x="672891" y="153052"/>
                </a:cubicBezTo>
                <a:cubicBezTo>
                  <a:pt x="676866" y="142672"/>
                  <a:pt x="693539" y="147972"/>
                  <a:pt x="689344" y="158241"/>
                </a:cubicBezTo>
                <a:cubicBezTo>
                  <a:pt x="685700" y="167407"/>
                  <a:pt x="681393" y="172929"/>
                  <a:pt x="672228" y="177124"/>
                </a:cubicBezTo>
                <a:close/>
                <a:moveTo>
                  <a:pt x="2126479" y="178048"/>
                </a:moveTo>
                <a:cubicBezTo>
                  <a:pt x="2098308" y="178636"/>
                  <a:pt x="2070722" y="178257"/>
                  <a:pt x="2044496" y="177235"/>
                </a:cubicBezTo>
                <a:cubicBezTo>
                  <a:pt x="2040134" y="177069"/>
                  <a:pt x="2037925" y="173508"/>
                  <a:pt x="2037870" y="169864"/>
                </a:cubicBezTo>
                <a:cubicBezTo>
                  <a:pt x="2037815" y="166220"/>
                  <a:pt x="2039913" y="162493"/>
                  <a:pt x="2044164" y="161997"/>
                </a:cubicBezTo>
                <a:cubicBezTo>
                  <a:pt x="2117156" y="153714"/>
                  <a:pt x="2190590" y="147862"/>
                  <a:pt x="2263030" y="135604"/>
                </a:cubicBezTo>
                <a:cubicBezTo>
                  <a:pt x="2298697" y="129530"/>
                  <a:pt x="2334034" y="120696"/>
                  <a:pt x="2370254" y="118268"/>
                </a:cubicBezTo>
                <a:cubicBezTo>
                  <a:pt x="2381627" y="117384"/>
                  <a:pt x="2385934" y="133617"/>
                  <a:pt x="2374892" y="137813"/>
                </a:cubicBezTo>
                <a:cubicBezTo>
                  <a:pt x="2300768" y="165807"/>
                  <a:pt x="2210991" y="176283"/>
                  <a:pt x="2126479" y="178048"/>
                </a:cubicBezTo>
                <a:close/>
                <a:moveTo>
                  <a:pt x="1425445" y="178671"/>
                </a:moveTo>
                <a:cubicBezTo>
                  <a:pt x="1420421" y="178836"/>
                  <a:pt x="1417384" y="174944"/>
                  <a:pt x="1416860" y="170761"/>
                </a:cubicBezTo>
                <a:cubicBezTo>
                  <a:pt x="1416335" y="166579"/>
                  <a:pt x="1418323" y="162107"/>
                  <a:pt x="1423347" y="161113"/>
                </a:cubicBezTo>
                <a:cubicBezTo>
                  <a:pt x="1482647" y="149187"/>
                  <a:pt x="1546031" y="140685"/>
                  <a:pt x="1606545" y="140243"/>
                </a:cubicBezTo>
                <a:cubicBezTo>
                  <a:pt x="1615599" y="140132"/>
                  <a:pt x="1616594" y="153935"/>
                  <a:pt x="1607980" y="155923"/>
                </a:cubicBezTo>
                <a:cubicBezTo>
                  <a:pt x="1549233" y="169726"/>
                  <a:pt x="1485627" y="176683"/>
                  <a:pt x="1425445" y="178671"/>
                </a:cubicBezTo>
                <a:close/>
                <a:moveTo>
                  <a:pt x="1654690" y="180769"/>
                </a:moveTo>
                <a:cubicBezTo>
                  <a:pt x="1649224" y="181045"/>
                  <a:pt x="1645829" y="177428"/>
                  <a:pt x="1645166" y="173425"/>
                </a:cubicBezTo>
                <a:cubicBezTo>
                  <a:pt x="1644504" y="169422"/>
                  <a:pt x="1646574" y="165033"/>
                  <a:pt x="1652040" y="163763"/>
                </a:cubicBezTo>
                <a:cubicBezTo>
                  <a:pt x="1692345" y="154487"/>
                  <a:pt x="1736627" y="146316"/>
                  <a:pt x="1778147" y="151395"/>
                </a:cubicBezTo>
                <a:cubicBezTo>
                  <a:pt x="1787202" y="152500"/>
                  <a:pt x="1786870" y="166855"/>
                  <a:pt x="1778478" y="168843"/>
                </a:cubicBezTo>
                <a:cubicBezTo>
                  <a:pt x="1738836" y="178339"/>
                  <a:pt x="1695327" y="178781"/>
                  <a:pt x="1654690" y="180769"/>
                </a:cubicBezTo>
                <a:close/>
                <a:moveTo>
                  <a:pt x="1221184" y="196007"/>
                </a:moveTo>
                <a:cubicBezTo>
                  <a:pt x="1206553" y="196559"/>
                  <a:pt x="1192004" y="196118"/>
                  <a:pt x="1178090" y="192805"/>
                </a:cubicBezTo>
                <a:cubicBezTo>
                  <a:pt x="1173287" y="191645"/>
                  <a:pt x="1171686" y="188056"/>
                  <a:pt x="1172197" y="184440"/>
                </a:cubicBezTo>
                <a:cubicBezTo>
                  <a:pt x="1172707" y="180824"/>
                  <a:pt x="1175330" y="177180"/>
                  <a:pt x="1178974" y="175910"/>
                </a:cubicBezTo>
                <a:cubicBezTo>
                  <a:pt x="1204703" y="166855"/>
                  <a:pt x="1235070" y="169063"/>
                  <a:pt x="1262125" y="167849"/>
                </a:cubicBezTo>
                <a:cubicBezTo>
                  <a:pt x="1290395" y="166524"/>
                  <a:pt x="1318994" y="163322"/>
                  <a:pt x="1347153" y="167297"/>
                </a:cubicBezTo>
                <a:cubicBezTo>
                  <a:pt x="1358306" y="168842"/>
                  <a:pt x="1357533" y="183529"/>
                  <a:pt x="1347485" y="185959"/>
                </a:cubicBezTo>
                <a:cubicBezTo>
                  <a:pt x="1320541" y="192584"/>
                  <a:pt x="1292272" y="192032"/>
                  <a:pt x="1264776" y="193246"/>
                </a:cubicBezTo>
                <a:cubicBezTo>
                  <a:pt x="1250530" y="193909"/>
                  <a:pt x="1235816" y="195455"/>
                  <a:pt x="1221184" y="196007"/>
                </a:cubicBezTo>
                <a:close/>
                <a:moveTo>
                  <a:pt x="290359" y="197831"/>
                </a:moveTo>
                <a:cubicBezTo>
                  <a:pt x="288717" y="197390"/>
                  <a:pt x="287336" y="196120"/>
                  <a:pt x="287391" y="194242"/>
                </a:cubicBezTo>
                <a:cubicBezTo>
                  <a:pt x="287613" y="161335"/>
                  <a:pt x="309588" y="128318"/>
                  <a:pt x="318642" y="96846"/>
                </a:cubicBezTo>
                <a:cubicBezTo>
                  <a:pt x="323445" y="80227"/>
                  <a:pt x="325792" y="61813"/>
                  <a:pt x="328732" y="43703"/>
                </a:cubicBezTo>
                <a:lnTo>
                  <a:pt x="340358" y="0"/>
                </a:lnTo>
                <a:lnTo>
                  <a:pt x="356992" y="0"/>
                </a:lnTo>
                <a:lnTo>
                  <a:pt x="357469" y="20498"/>
                </a:lnTo>
                <a:cubicBezTo>
                  <a:pt x="354834" y="47885"/>
                  <a:pt x="343736" y="76996"/>
                  <a:pt x="335868" y="101262"/>
                </a:cubicBezTo>
                <a:cubicBezTo>
                  <a:pt x="325378" y="133728"/>
                  <a:pt x="314446" y="168291"/>
                  <a:pt x="294900" y="196450"/>
                </a:cubicBezTo>
                <a:cubicBezTo>
                  <a:pt x="293907" y="197886"/>
                  <a:pt x="292002" y="198273"/>
                  <a:pt x="290359" y="197831"/>
                </a:cubicBezTo>
                <a:close/>
                <a:moveTo>
                  <a:pt x="191045" y="198036"/>
                </a:moveTo>
                <a:cubicBezTo>
                  <a:pt x="186021" y="197167"/>
                  <a:pt x="181769" y="193136"/>
                  <a:pt x="183371" y="186842"/>
                </a:cubicBezTo>
                <a:cubicBezTo>
                  <a:pt x="186794" y="173481"/>
                  <a:pt x="188782" y="160340"/>
                  <a:pt x="194634" y="147751"/>
                </a:cubicBezTo>
                <a:cubicBezTo>
                  <a:pt x="197616" y="141236"/>
                  <a:pt x="207002" y="144990"/>
                  <a:pt x="207223" y="151174"/>
                </a:cubicBezTo>
                <a:cubicBezTo>
                  <a:pt x="207665" y="164647"/>
                  <a:pt x="206450" y="177124"/>
                  <a:pt x="203358" y="190266"/>
                </a:cubicBezTo>
                <a:cubicBezTo>
                  <a:pt x="201867" y="196615"/>
                  <a:pt x="196069" y="198906"/>
                  <a:pt x="191045" y="198036"/>
                </a:cubicBezTo>
                <a:close/>
                <a:moveTo>
                  <a:pt x="2078368" y="226293"/>
                </a:moveTo>
                <a:cubicBezTo>
                  <a:pt x="2017496" y="229771"/>
                  <a:pt x="1956485" y="229523"/>
                  <a:pt x="1896634" y="223946"/>
                </a:cubicBezTo>
                <a:cubicBezTo>
                  <a:pt x="1890947" y="223394"/>
                  <a:pt x="1888573" y="219142"/>
                  <a:pt x="1888987" y="214987"/>
                </a:cubicBezTo>
                <a:cubicBezTo>
                  <a:pt x="1889401" y="210832"/>
                  <a:pt x="1892603" y="206774"/>
                  <a:pt x="1898070" y="206609"/>
                </a:cubicBezTo>
                <a:cubicBezTo>
                  <a:pt x="2019097" y="203076"/>
                  <a:pt x="2137474" y="200094"/>
                  <a:pt x="2257838" y="184524"/>
                </a:cubicBezTo>
                <a:cubicBezTo>
                  <a:pt x="2271862" y="182757"/>
                  <a:pt x="2272966" y="204069"/>
                  <a:pt x="2259274" y="206278"/>
                </a:cubicBezTo>
                <a:cubicBezTo>
                  <a:pt x="2199975" y="215609"/>
                  <a:pt x="2139241" y="222814"/>
                  <a:pt x="2078368" y="226293"/>
                </a:cubicBezTo>
                <a:close/>
                <a:moveTo>
                  <a:pt x="1602059" y="236217"/>
                </a:moveTo>
                <a:cubicBezTo>
                  <a:pt x="1534768" y="236893"/>
                  <a:pt x="1467518" y="234602"/>
                  <a:pt x="1404133" y="228031"/>
                </a:cubicBezTo>
                <a:cubicBezTo>
                  <a:pt x="1398778" y="227423"/>
                  <a:pt x="1396404" y="223089"/>
                  <a:pt x="1396652" y="218783"/>
                </a:cubicBezTo>
                <a:cubicBezTo>
                  <a:pt x="1396901" y="214476"/>
                  <a:pt x="1399772" y="210197"/>
                  <a:pt x="1404906" y="209701"/>
                </a:cubicBezTo>
                <a:cubicBezTo>
                  <a:pt x="1531786" y="196007"/>
                  <a:pt x="1673353" y="199872"/>
                  <a:pt x="1800674" y="209921"/>
                </a:cubicBezTo>
                <a:cubicBezTo>
                  <a:pt x="1810282" y="210583"/>
                  <a:pt x="1809619" y="225822"/>
                  <a:pt x="1800233" y="226596"/>
                </a:cubicBezTo>
                <a:cubicBezTo>
                  <a:pt x="1736682" y="231896"/>
                  <a:pt x="1669350" y="235540"/>
                  <a:pt x="1602059" y="236217"/>
                </a:cubicBezTo>
                <a:close/>
                <a:moveTo>
                  <a:pt x="1439138" y="275514"/>
                </a:moveTo>
                <a:cubicBezTo>
                  <a:pt x="1416059" y="271317"/>
                  <a:pt x="1394084" y="263036"/>
                  <a:pt x="1370895" y="259061"/>
                </a:cubicBezTo>
                <a:cubicBezTo>
                  <a:pt x="1347263" y="255085"/>
                  <a:pt x="1322196" y="255085"/>
                  <a:pt x="1299449" y="247577"/>
                </a:cubicBezTo>
                <a:cubicBezTo>
                  <a:pt x="1295805" y="246417"/>
                  <a:pt x="1293596" y="242663"/>
                  <a:pt x="1293320" y="238881"/>
                </a:cubicBezTo>
                <a:cubicBezTo>
                  <a:pt x="1293044" y="235099"/>
                  <a:pt x="1294700" y="231289"/>
                  <a:pt x="1298786" y="230019"/>
                </a:cubicBezTo>
                <a:cubicBezTo>
                  <a:pt x="1342515" y="216657"/>
                  <a:pt x="1408660" y="233332"/>
                  <a:pt x="1446647" y="257294"/>
                </a:cubicBezTo>
                <a:cubicBezTo>
                  <a:pt x="1455370" y="262813"/>
                  <a:pt x="1448855" y="277391"/>
                  <a:pt x="1439138" y="275514"/>
                </a:cubicBezTo>
                <a:close/>
                <a:moveTo>
                  <a:pt x="359100" y="281083"/>
                </a:moveTo>
                <a:cubicBezTo>
                  <a:pt x="355801" y="280406"/>
                  <a:pt x="353151" y="277590"/>
                  <a:pt x="354310" y="273173"/>
                </a:cubicBezTo>
                <a:cubicBezTo>
                  <a:pt x="364359" y="233000"/>
                  <a:pt x="376947" y="192363"/>
                  <a:pt x="399916" y="157578"/>
                </a:cubicBezTo>
                <a:cubicBezTo>
                  <a:pt x="403339" y="152389"/>
                  <a:pt x="412394" y="155591"/>
                  <a:pt x="410296" y="161995"/>
                </a:cubicBezTo>
                <a:cubicBezTo>
                  <a:pt x="397817" y="200645"/>
                  <a:pt x="380923" y="237749"/>
                  <a:pt x="367782" y="276154"/>
                </a:cubicBezTo>
                <a:cubicBezTo>
                  <a:pt x="366346" y="280296"/>
                  <a:pt x="362399" y="281759"/>
                  <a:pt x="359100" y="281083"/>
                </a:cubicBezTo>
                <a:close/>
                <a:moveTo>
                  <a:pt x="1194435" y="294475"/>
                </a:moveTo>
                <a:cubicBezTo>
                  <a:pt x="1197859" y="291272"/>
                  <a:pt x="1201392" y="288179"/>
                  <a:pt x="1204816" y="285198"/>
                </a:cubicBezTo>
                <a:cubicBezTo>
                  <a:pt x="1197197" y="283762"/>
                  <a:pt x="1189688" y="282327"/>
                  <a:pt x="1182177" y="281001"/>
                </a:cubicBezTo>
                <a:cubicBezTo>
                  <a:pt x="1181737" y="284206"/>
                  <a:pt x="1181184" y="287518"/>
                  <a:pt x="1180522" y="290719"/>
                </a:cubicBezTo>
                <a:cubicBezTo>
                  <a:pt x="1185159" y="291935"/>
                  <a:pt x="1189798" y="293261"/>
                  <a:pt x="1194435" y="294475"/>
                </a:cubicBezTo>
                <a:close/>
                <a:moveTo>
                  <a:pt x="753059" y="295253"/>
                </a:moveTo>
                <a:cubicBezTo>
                  <a:pt x="748201" y="297683"/>
                  <a:pt x="743231" y="291278"/>
                  <a:pt x="745550" y="286971"/>
                </a:cubicBezTo>
                <a:cubicBezTo>
                  <a:pt x="757918" y="262453"/>
                  <a:pt x="779892" y="243712"/>
                  <a:pt x="798885" y="224277"/>
                </a:cubicBezTo>
                <a:cubicBezTo>
                  <a:pt x="818542" y="204180"/>
                  <a:pt x="836762" y="182425"/>
                  <a:pt x="860504" y="167187"/>
                </a:cubicBezTo>
                <a:cubicBezTo>
                  <a:pt x="867681" y="162548"/>
                  <a:pt x="877952" y="171162"/>
                  <a:pt x="873092" y="178891"/>
                </a:cubicBezTo>
                <a:cubicBezTo>
                  <a:pt x="856418" y="205835"/>
                  <a:pt x="831241" y="226485"/>
                  <a:pt x="808824" y="248460"/>
                </a:cubicBezTo>
                <a:cubicBezTo>
                  <a:pt x="791488" y="265434"/>
                  <a:pt x="774923" y="284209"/>
                  <a:pt x="753059" y="295253"/>
                </a:cubicBezTo>
                <a:close/>
                <a:moveTo>
                  <a:pt x="899071" y="295264"/>
                </a:moveTo>
                <a:cubicBezTo>
                  <a:pt x="896090" y="293014"/>
                  <a:pt x="894295" y="289121"/>
                  <a:pt x="896172" y="285531"/>
                </a:cubicBezTo>
                <a:cubicBezTo>
                  <a:pt x="913952" y="250889"/>
                  <a:pt x="949730" y="206830"/>
                  <a:pt x="987275" y="192805"/>
                </a:cubicBezTo>
                <a:cubicBezTo>
                  <a:pt x="994674" y="190045"/>
                  <a:pt x="1002734" y="198437"/>
                  <a:pt x="997323" y="205394"/>
                </a:cubicBezTo>
                <a:cubicBezTo>
                  <a:pt x="984955" y="221185"/>
                  <a:pt x="967950" y="232780"/>
                  <a:pt x="953594" y="246693"/>
                </a:cubicBezTo>
                <a:cubicBezTo>
                  <a:pt x="937804" y="262008"/>
                  <a:pt x="924331" y="279238"/>
                  <a:pt x="909093" y="295140"/>
                </a:cubicBezTo>
                <a:cubicBezTo>
                  <a:pt x="906222" y="298122"/>
                  <a:pt x="902053" y="297515"/>
                  <a:pt x="899071" y="295264"/>
                </a:cubicBezTo>
                <a:close/>
                <a:moveTo>
                  <a:pt x="1892881" y="299357"/>
                </a:moveTo>
                <a:cubicBezTo>
                  <a:pt x="1847937" y="301786"/>
                  <a:pt x="1802331" y="295050"/>
                  <a:pt x="1757387" y="292290"/>
                </a:cubicBezTo>
                <a:cubicBezTo>
                  <a:pt x="1717744" y="289750"/>
                  <a:pt x="1677549" y="289419"/>
                  <a:pt x="1638458" y="282350"/>
                </a:cubicBezTo>
                <a:cubicBezTo>
                  <a:pt x="1633158" y="281356"/>
                  <a:pt x="1631060" y="277132"/>
                  <a:pt x="1631529" y="273019"/>
                </a:cubicBezTo>
                <a:cubicBezTo>
                  <a:pt x="1631999" y="268905"/>
                  <a:pt x="1635035" y="264903"/>
                  <a:pt x="1640005" y="264350"/>
                </a:cubicBezTo>
                <a:cubicBezTo>
                  <a:pt x="1719952" y="255737"/>
                  <a:pt x="1817791" y="260927"/>
                  <a:pt x="1896193" y="278706"/>
                </a:cubicBezTo>
                <a:cubicBezTo>
                  <a:pt x="1908561" y="281466"/>
                  <a:pt x="1904144" y="298803"/>
                  <a:pt x="1892881" y="299357"/>
                </a:cubicBezTo>
                <a:close/>
                <a:moveTo>
                  <a:pt x="1598815" y="309604"/>
                </a:moveTo>
                <a:cubicBezTo>
                  <a:pt x="1578607" y="308278"/>
                  <a:pt x="1559172" y="303309"/>
                  <a:pt x="1539517" y="298560"/>
                </a:cubicBezTo>
                <a:cubicBezTo>
                  <a:pt x="1523174" y="294585"/>
                  <a:pt x="1505947" y="292818"/>
                  <a:pt x="1491261" y="284312"/>
                </a:cubicBezTo>
                <a:cubicBezTo>
                  <a:pt x="1488113" y="282491"/>
                  <a:pt x="1486512" y="278735"/>
                  <a:pt x="1486719" y="275242"/>
                </a:cubicBezTo>
                <a:cubicBezTo>
                  <a:pt x="1486926" y="271750"/>
                  <a:pt x="1488941" y="268520"/>
                  <a:pt x="1493028" y="267747"/>
                </a:cubicBezTo>
                <a:cubicBezTo>
                  <a:pt x="1511248" y="264213"/>
                  <a:pt x="1530241" y="268851"/>
                  <a:pt x="1547909" y="273711"/>
                </a:cubicBezTo>
                <a:cubicBezTo>
                  <a:pt x="1567234" y="278901"/>
                  <a:pt x="1585785" y="284092"/>
                  <a:pt x="1603012" y="294585"/>
                </a:cubicBezTo>
                <a:cubicBezTo>
                  <a:pt x="1609637" y="298670"/>
                  <a:pt x="1607097" y="310155"/>
                  <a:pt x="1598815" y="309604"/>
                </a:cubicBezTo>
                <a:close/>
                <a:moveTo>
                  <a:pt x="306786" y="312191"/>
                </a:moveTo>
                <a:cubicBezTo>
                  <a:pt x="303928" y="312467"/>
                  <a:pt x="301140" y="311115"/>
                  <a:pt x="300423" y="307416"/>
                </a:cubicBezTo>
                <a:cubicBezTo>
                  <a:pt x="296337" y="286212"/>
                  <a:pt x="303846" y="257279"/>
                  <a:pt x="317317" y="240730"/>
                </a:cubicBezTo>
                <a:cubicBezTo>
                  <a:pt x="321844" y="235098"/>
                  <a:pt x="330237" y="240620"/>
                  <a:pt x="329133" y="247026"/>
                </a:cubicBezTo>
                <a:cubicBezTo>
                  <a:pt x="327366" y="257168"/>
                  <a:pt x="323170" y="266443"/>
                  <a:pt x="320631" y="276494"/>
                </a:cubicBezTo>
                <a:cubicBezTo>
                  <a:pt x="317980" y="286763"/>
                  <a:pt x="317097" y="297254"/>
                  <a:pt x="313563" y="307194"/>
                </a:cubicBezTo>
                <a:cubicBezTo>
                  <a:pt x="312569" y="310010"/>
                  <a:pt x="309643" y="311915"/>
                  <a:pt x="306786" y="312191"/>
                </a:cubicBezTo>
                <a:close/>
                <a:moveTo>
                  <a:pt x="1172792" y="316343"/>
                </a:moveTo>
                <a:cubicBezTo>
                  <a:pt x="1174007" y="315127"/>
                  <a:pt x="1175111" y="313803"/>
                  <a:pt x="1176325" y="312587"/>
                </a:cubicBezTo>
                <a:cubicBezTo>
                  <a:pt x="1175994" y="311373"/>
                  <a:pt x="1175773" y="310047"/>
                  <a:pt x="1175553" y="308833"/>
                </a:cubicBezTo>
                <a:cubicBezTo>
                  <a:pt x="1174780" y="311373"/>
                  <a:pt x="1173786" y="313913"/>
                  <a:pt x="1172792" y="316343"/>
                </a:cubicBezTo>
                <a:close/>
                <a:moveTo>
                  <a:pt x="2529598" y="354904"/>
                </a:moveTo>
                <a:cubicBezTo>
                  <a:pt x="2500777" y="354131"/>
                  <a:pt x="2472398" y="346733"/>
                  <a:pt x="2443687" y="343530"/>
                </a:cubicBezTo>
                <a:cubicBezTo>
                  <a:pt x="2415748" y="340437"/>
                  <a:pt x="2386595" y="340549"/>
                  <a:pt x="2359210" y="334253"/>
                </a:cubicBezTo>
                <a:cubicBezTo>
                  <a:pt x="2354517" y="333149"/>
                  <a:pt x="2352226" y="329367"/>
                  <a:pt x="2352295" y="325668"/>
                </a:cubicBezTo>
                <a:cubicBezTo>
                  <a:pt x="2352364" y="321968"/>
                  <a:pt x="2354793" y="318353"/>
                  <a:pt x="2359541" y="317580"/>
                </a:cubicBezTo>
                <a:cubicBezTo>
                  <a:pt x="2410999" y="308633"/>
                  <a:pt x="2485206" y="317690"/>
                  <a:pt x="2533353" y="337678"/>
                </a:cubicBezTo>
                <a:cubicBezTo>
                  <a:pt x="2541634" y="341210"/>
                  <a:pt x="2538542" y="355125"/>
                  <a:pt x="2529598" y="354904"/>
                </a:cubicBezTo>
                <a:close/>
                <a:moveTo>
                  <a:pt x="1482869" y="382388"/>
                </a:moveTo>
                <a:cubicBezTo>
                  <a:pt x="1482869" y="382388"/>
                  <a:pt x="1482758" y="382277"/>
                  <a:pt x="1482758" y="382277"/>
                </a:cubicBezTo>
                <a:cubicBezTo>
                  <a:pt x="1482758" y="382388"/>
                  <a:pt x="1482758" y="382388"/>
                  <a:pt x="1482758" y="382388"/>
                </a:cubicBezTo>
                <a:cubicBezTo>
                  <a:pt x="1482758" y="382388"/>
                  <a:pt x="1482869" y="382388"/>
                  <a:pt x="1482869" y="382388"/>
                </a:cubicBezTo>
                <a:close/>
                <a:moveTo>
                  <a:pt x="923447" y="383050"/>
                </a:moveTo>
                <a:cubicBezTo>
                  <a:pt x="917153" y="387356"/>
                  <a:pt x="907435" y="379517"/>
                  <a:pt x="911962" y="372668"/>
                </a:cubicBezTo>
                <a:cubicBezTo>
                  <a:pt x="930072" y="345279"/>
                  <a:pt x="957348" y="316896"/>
                  <a:pt x="984844" y="298894"/>
                </a:cubicBezTo>
                <a:cubicBezTo>
                  <a:pt x="991912" y="294257"/>
                  <a:pt x="999642" y="301987"/>
                  <a:pt x="995225" y="309055"/>
                </a:cubicBezTo>
                <a:cubicBezTo>
                  <a:pt x="977667" y="336885"/>
                  <a:pt x="950281" y="364386"/>
                  <a:pt x="923447" y="383050"/>
                </a:cubicBezTo>
                <a:close/>
                <a:moveTo>
                  <a:pt x="2004742" y="405800"/>
                </a:moveTo>
                <a:cubicBezTo>
                  <a:pt x="1980559" y="404143"/>
                  <a:pt x="1954829" y="398290"/>
                  <a:pt x="1932854" y="387576"/>
                </a:cubicBezTo>
                <a:cubicBezTo>
                  <a:pt x="1928272" y="385368"/>
                  <a:pt x="1926671" y="380095"/>
                  <a:pt x="1927582" y="375470"/>
                </a:cubicBezTo>
                <a:cubicBezTo>
                  <a:pt x="1928493" y="370845"/>
                  <a:pt x="1931916" y="366870"/>
                  <a:pt x="1937382" y="367256"/>
                </a:cubicBezTo>
                <a:cubicBezTo>
                  <a:pt x="1962338" y="368913"/>
                  <a:pt x="1988510" y="376754"/>
                  <a:pt x="2010705" y="388241"/>
                </a:cubicBezTo>
                <a:cubicBezTo>
                  <a:pt x="2019540" y="392879"/>
                  <a:pt x="2013687" y="406463"/>
                  <a:pt x="2004742" y="405800"/>
                </a:cubicBezTo>
                <a:close/>
                <a:moveTo>
                  <a:pt x="786076" y="406247"/>
                </a:moveTo>
                <a:cubicBezTo>
                  <a:pt x="778898" y="410003"/>
                  <a:pt x="768849" y="401610"/>
                  <a:pt x="774261" y="394210"/>
                </a:cubicBezTo>
                <a:cubicBezTo>
                  <a:pt x="795793" y="364836"/>
                  <a:pt x="831461" y="335570"/>
                  <a:pt x="863596" y="318564"/>
                </a:cubicBezTo>
                <a:cubicBezTo>
                  <a:pt x="870111" y="315140"/>
                  <a:pt x="878062" y="323201"/>
                  <a:pt x="873534" y="329496"/>
                </a:cubicBezTo>
                <a:cubicBezTo>
                  <a:pt x="852443" y="358099"/>
                  <a:pt x="817548" y="389572"/>
                  <a:pt x="786076" y="406247"/>
                </a:cubicBezTo>
                <a:close/>
                <a:moveTo>
                  <a:pt x="2178774" y="428992"/>
                </a:moveTo>
                <a:cubicBezTo>
                  <a:pt x="2154260" y="429324"/>
                  <a:pt x="2128641" y="425018"/>
                  <a:pt x="2104236" y="422367"/>
                </a:cubicBezTo>
                <a:cubicBezTo>
                  <a:pt x="2099488" y="421814"/>
                  <a:pt x="2096755" y="417811"/>
                  <a:pt x="2096465" y="413793"/>
                </a:cubicBezTo>
                <a:cubicBezTo>
                  <a:pt x="2096175" y="409776"/>
                  <a:pt x="2098329" y="405744"/>
                  <a:pt x="2103353" y="405137"/>
                </a:cubicBezTo>
                <a:cubicBezTo>
                  <a:pt x="2128751" y="402156"/>
                  <a:pt x="2156910" y="401935"/>
                  <a:pt x="2181535" y="409887"/>
                </a:cubicBezTo>
                <a:cubicBezTo>
                  <a:pt x="2192136" y="413310"/>
                  <a:pt x="2189927" y="428882"/>
                  <a:pt x="2178774" y="428992"/>
                </a:cubicBezTo>
                <a:close/>
                <a:moveTo>
                  <a:pt x="979876" y="435515"/>
                </a:moveTo>
                <a:cubicBezTo>
                  <a:pt x="973693" y="440043"/>
                  <a:pt x="964969" y="430766"/>
                  <a:pt x="969716" y="424914"/>
                </a:cubicBezTo>
                <a:cubicBezTo>
                  <a:pt x="993238" y="394875"/>
                  <a:pt x="1020844" y="368590"/>
                  <a:pt x="1044476" y="338663"/>
                </a:cubicBezTo>
                <a:cubicBezTo>
                  <a:pt x="1063027" y="315251"/>
                  <a:pt x="1078155" y="287974"/>
                  <a:pt x="1100351" y="267985"/>
                </a:cubicBezTo>
                <a:cubicBezTo>
                  <a:pt x="1107086" y="261911"/>
                  <a:pt x="1114485" y="271629"/>
                  <a:pt x="1112167" y="278144"/>
                </a:cubicBezTo>
                <a:cubicBezTo>
                  <a:pt x="1101234" y="309730"/>
                  <a:pt x="1074953" y="337449"/>
                  <a:pt x="1053420" y="362628"/>
                </a:cubicBezTo>
                <a:cubicBezTo>
                  <a:pt x="1030893" y="389021"/>
                  <a:pt x="1008034" y="415084"/>
                  <a:pt x="979876" y="435515"/>
                </a:cubicBezTo>
                <a:close/>
                <a:moveTo>
                  <a:pt x="2471403" y="440371"/>
                </a:moveTo>
                <a:cubicBezTo>
                  <a:pt x="2414976" y="427119"/>
                  <a:pt x="2357003" y="421598"/>
                  <a:pt x="2300906" y="408345"/>
                </a:cubicBezTo>
                <a:cubicBezTo>
                  <a:pt x="2295605" y="407076"/>
                  <a:pt x="2293976" y="402934"/>
                  <a:pt x="2294832" y="399027"/>
                </a:cubicBezTo>
                <a:cubicBezTo>
                  <a:pt x="2295688" y="395122"/>
                  <a:pt x="2299028" y="391449"/>
                  <a:pt x="2303666" y="391118"/>
                </a:cubicBezTo>
                <a:cubicBezTo>
                  <a:pt x="2360756" y="385818"/>
                  <a:pt x="2424141" y="401940"/>
                  <a:pt x="2478360" y="418726"/>
                </a:cubicBezTo>
                <a:cubicBezTo>
                  <a:pt x="2492606" y="423143"/>
                  <a:pt x="2485538" y="443686"/>
                  <a:pt x="2471403" y="440371"/>
                </a:cubicBezTo>
                <a:close/>
                <a:moveTo>
                  <a:pt x="272235" y="454671"/>
                </a:moveTo>
                <a:cubicBezTo>
                  <a:pt x="269723" y="453925"/>
                  <a:pt x="267680" y="451523"/>
                  <a:pt x="267735" y="447989"/>
                </a:cubicBezTo>
                <a:cubicBezTo>
                  <a:pt x="268287" y="426342"/>
                  <a:pt x="275796" y="405802"/>
                  <a:pt x="283637" y="385811"/>
                </a:cubicBezTo>
                <a:cubicBezTo>
                  <a:pt x="289710" y="370462"/>
                  <a:pt x="295341" y="354336"/>
                  <a:pt x="306826" y="342188"/>
                </a:cubicBezTo>
                <a:cubicBezTo>
                  <a:pt x="312458" y="336446"/>
                  <a:pt x="322175" y="340864"/>
                  <a:pt x="320850" y="349035"/>
                </a:cubicBezTo>
                <a:cubicBezTo>
                  <a:pt x="317868" y="367810"/>
                  <a:pt x="307267" y="384818"/>
                  <a:pt x="300422" y="402378"/>
                </a:cubicBezTo>
                <a:cubicBezTo>
                  <a:pt x="294016" y="419054"/>
                  <a:pt x="288496" y="435952"/>
                  <a:pt x="279551" y="451413"/>
                </a:cubicBezTo>
                <a:cubicBezTo>
                  <a:pt x="277729" y="454505"/>
                  <a:pt x="274747" y="455416"/>
                  <a:pt x="272235" y="454671"/>
                </a:cubicBezTo>
                <a:close/>
                <a:moveTo>
                  <a:pt x="1533555" y="478912"/>
                </a:moveTo>
                <a:cubicBezTo>
                  <a:pt x="1539076" y="475378"/>
                  <a:pt x="1544819" y="472287"/>
                  <a:pt x="1550671" y="469747"/>
                </a:cubicBezTo>
                <a:cubicBezTo>
                  <a:pt x="1544819" y="462788"/>
                  <a:pt x="1538523" y="455389"/>
                  <a:pt x="1540732" y="458482"/>
                </a:cubicBezTo>
                <a:cubicBezTo>
                  <a:pt x="1540180" y="457709"/>
                  <a:pt x="1539518" y="456934"/>
                  <a:pt x="1538965" y="456163"/>
                </a:cubicBezTo>
                <a:cubicBezTo>
                  <a:pt x="1537751" y="463893"/>
                  <a:pt x="1535985" y="471624"/>
                  <a:pt x="1533555" y="478912"/>
                </a:cubicBezTo>
                <a:close/>
                <a:moveTo>
                  <a:pt x="1866820" y="498899"/>
                </a:moveTo>
                <a:cubicBezTo>
                  <a:pt x="1850035" y="497684"/>
                  <a:pt x="1833802" y="493818"/>
                  <a:pt x="1817680" y="489295"/>
                </a:cubicBezTo>
                <a:cubicBezTo>
                  <a:pt x="1803766" y="485429"/>
                  <a:pt x="1790073" y="482666"/>
                  <a:pt x="1778037" y="474385"/>
                </a:cubicBezTo>
                <a:cubicBezTo>
                  <a:pt x="1774668" y="472121"/>
                  <a:pt x="1773647" y="468090"/>
                  <a:pt x="1774503" y="464527"/>
                </a:cubicBezTo>
                <a:cubicBezTo>
                  <a:pt x="1775359" y="460967"/>
                  <a:pt x="1778092" y="457874"/>
                  <a:pt x="1782232" y="457487"/>
                </a:cubicBezTo>
                <a:cubicBezTo>
                  <a:pt x="1799459" y="455940"/>
                  <a:pt x="1816796" y="461794"/>
                  <a:pt x="1833140" y="466764"/>
                </a:cubicBezTo>
                <a:cubicBezTo>
                  <a:pt x="1846611" y="470961"/>
                  <a:pt x="1859973" y="474937"/>
                  <a:pt x="1872562" y="481454"/>
                </a:cubicBezTo>
                <a:cubicBezTo>
                  <a:pt x="1881396" y="485980"/>
                  <a:pt x="1875543" y="499672"/>
                  <a:pt x="1866820" y="498899"/>
                </a:cubicBezTo>
                <a:close/>
                <a:moveTo>
                  <a:pt x="896282" y="514692"/>
                </a:moveTo>
                <a:cubicBezTo>
                  <a:pt x="889657" y="517453"/>
                  <a:pt x="882479" y="509833"/>
                  <a:pt x="887228" y="503650"/>
                </a:cubicBezTo>
                <a:cubicBezTo>
                  <a:pt x="902688" y="483332"/>
                  <a:pt x="924331" y="463122"/>
                  <a:pt x="946306" y="450204"/>
                </a:cubicBezTo>
                <a:cubicBezTo>
                  <a:pt x="954036" y="445676"/>
                  <a:pt x="961876" y="455284"/>
                  <a:pt x="957680" y="462462"/>
                </a:cubicBezTo>
                <a:cubicBezTo>
                  <a:pt x="944540" y="484990"/>
                  <a:pt x="920356" y="504756"/>
                  <a:pt x="896282" y="514692"/>
                </a:cubicBezTo>
                <a:close/>
                <a:moveTo>
                  <a:pt x="785856" y="539431"/>
                </a:moveTo>
                <a:cubicBezTo>
                  <a:pt x="780224" y="543959"/>
                  <a:pt x="771279" y="537113"/>
                  <a:pt x="776028" y="530929"/>
                </a:cubicBezTo>
                <a:cubicBezTo>
                  <a:pt x="789941" y="512708"/>
                  <a:pt x="806174" y="496586"/>
                  <a:pt x="822186" y="480355"/>
                </a:cubicBezTo>
                <a:cubicBezTo>
                  <a:pt x="837867" y="464563"/>
                  <a:pt x="852554" y="445679"/>
                  <a:pt x="871879" y="434416"/>
                </a:cubicBezTo>
                <a:cubicBezTo>
                  <a:pt x="875854" y="432096"/>
                  <a:pt x="882258" y="435851"/>
                  <a:pt x="879608" y="440710"/>
                </a:cubicBezTo>
                <a:cubicBezTo>
                  <a:pt x="868565" y="460807"/>
                  <a:pt x="850014" y="476378"/>
                  <a:pt x="834223" y="492832"/>
                </a:cubicBezTo>
                <a:cubicBezTo>
                  <a:pt x="818652" y="508954"/>
                  <a:pt x="803303" y="525296"/>
                  <a:pt x="785856" y="539431"/>
                </a:cubicBezTo>
                <a:close/>
                <a:moveTo>
                  <a:pt x="930956" y="556866"/>
                </a:moveTo>
                <a:cubicBezTo>
                  <a:pt x="925656" y="557309"/>
                  <a:pt x="921349" y="551570"/>
                  <a:pt x="923779" y="546713"/>
                </a:cubicBezTo>
                <a:cubicBezTo>
                  <a:pt x="931619" y="531255"/>
                  <a:pt x="947079" y="522639"/>
                  <a:pt x="962539" y="516014"/>
                </a:cubicBezTo>
                <a:cubicBezTo>
                  <a:pt x="968833" y="513362"/>
                  <a:pt x="974133" y="519771"/>
                  <a:pt x="970931" y="525510"/>
                </a:cubicBezTo>
                <a:cubicBezTo>
                  <a:pt x="962539" y="541081"/>
                  <a:pt x="949287" y="555104"/>
                  <a:pt x="930956" y="556866"/>
                </a:cubicBezTo>
                <a:close/>
                <a:moveTo>
                  <a:pt x="178719" y="569290"/>
                </a:moveTo>
                <a:cubicBezTo>
                  <a:pt x="175337" y="568186"/>
                  <a:pt x="172715" y="564763"/>
                  <a:pt x="173764" y="559959"/>
                </a:cubicBezTo>
                <a:cubicBezTo>
                  <a:pt x="187898" y="496799"/>
                  <a:pt x="175641" y="410658"/>
                  <a:pt x="219591" y="358308"/>
                </a:cubicBezTo>
                <a:cubicBezTo>
                  <a:pt x="225995" y="350689"/>
                  <a:pt x="236486" y="356873"/>
                  <a:pt x="234387" y="366151"/>
                </a:cubicBezTo>
                <a:cubicBezTo>
                  <a:pt x="226105" y="401713"/>
                  <a:pt x="216277" y="435951"/>
                  <a:pt x="210977" y="472175"/>
                </a:cubicBezTo>
                <a:cubicBezTo>
                  <a:pt x="206450" y="503648"/>
                  <a:pt x="201149" y="535557"/>
                  <a:pt x="188230" y="564705"/>
                </a:cubicBezTo>
                <a:cubicBezTo>
                  <a:pt x="186242" y="569179"/>
                  <a:pt x="182101" y="570394"/>
                  <a:pt x="178719" y="569290"/>
                </a:cubicBezTo>
                <a:close/>
                <a:moveTo>
                  <a:pt x="1912425" y="577300"/>
                </a:moveTo>
                <a:cubicBezTo>
                  <a:pt x="1892328" y="575647"/>
                  <a:pt x="1873776" y="569571"/>
                  <a:pt x="1854783" y="563388"/>
                </a:cubicBezTo>
                <a:cubicBezTo>
                  <a:pt x="1849317" y="561567"/>
                  <a:pt x="1847798" y="556048"/>
                  <a:pt x="1849054" y="551284"/>
                </a:cubicBezTo>
                <a:cubicBezTo>
                  <a:pt x="1850310" y="546522"/>
                  <a:pt x="1854341" y="542520"/>
                  <a:pt x="1859973" y="543736"/>
                </a:cubicBezTo>
                <a:cubicBezTo>
                  <a:pt x="1879628" y="548041"/>
                  <a:pt x="1899063" y="551795"/>
                  <a:pt x="1917284" y="560849"/>
                </a:cubicBezTo>
                <a:cubicBezTo>
                  <a:pt x="1925234" y="564824"/>
                  <a:pt x="1921039" y="577963"/>
                  <a:pt x="1912425" y="577300"/>
                </a:cubicBezTo>
                <a:close/>
                <a:moveTo>
                  <a:pt x="2053108" y="615951"/>
                </a:moveTo>
                <a:cubicBezTo>
                  <a:pt x="2031133" y="614845"/>
                  <a:pt x="2008276" y="607667"/>
                  <a:pt x="1987625" y="600265"/>
                </a:cubicBezTo>
                <a:cubicBezTo>
                  <a:pt x="1981828" y="598166"/>
                  <a:pt x="1979537" y="592065"/>
                  <a:pt x="1980337" y="586762"/>
                </a:cubicBezTo>
                <a:cubicBezTo>
                  <a:pt x="1981138" y="581470"/>
                  <a:pt x="1985030" y="576967"/>
                  <a:pt x="1991601" y="578069"/>
                </a:cubicBezTo>
                <a:cubicBezTo>
                  <a:pt x="2013686" y="581827"/>
                  <a:pt x="2038090" y="587458"/>
                  <a:pt x="2058188" y="597838"/>
                </a:cubicBezTo>
                <a:cubicBezTo>
                  <a:pt x="2066911" y="602366"/>
                  <a:pt x="2062606" y="616500"/>
                  <a:pt x="2053108" y="615951"/>
                </a:cubicBezTo>
                <a:close/>
                <a:moveTo>
                  <a:pt x="858407" y="617163"/>
                </a:moveTo>
                <a:cubicBezTo>
                  <a:pt x="851008" y="620367"/>
                  <a:pt x="841401" y="613188"/>
                  <a:pt x="846591" y="605127"/>
                </a:cubicBezTo>
                <a:cubicBezTo>
                  <a:pt x="856861" y="589227"/>
                  <a:pt x="872872" y="575204"/>
                  <a:pt x="890320" y="568025"/>
                </a:cubicBezTo>
                <a:cubicBezTo>
                  <a:pt x="898161" y="564821"/>
                  <a:pt x="905890" y="572770"/>
                  <a:pt x="901252" y="580391"/>
                </a:cubicBezTo>
                <a:cubicBezTo>
                  <a:pt x="891535" y="596176"/>
                  <a:pt x="875522" y="609763"/>
                  <a:pt x="858407" y="617163"/>
                </a:cubicBezTo>
                <a:close/>
                <a:moveTo>
                  <a:pt x="1318290" y="619859"/>
                </a:moveTo>
                <a:cubicBezTo>
                  <a:pt x="1315377" y="618962"/>
                  <a:pt x="1313086" y="616615"/>
                  <a:pt x="1313362" y="612860"/>
                </a:cubicBezTo>
                <a:cubicBezTo>
                  <a:pt x="1314799" y="594966"/>
                  <a:pt x="1328712" y="581279"/>
                  <a:pt x="1341080" y="569351"/>
                </a:cubicBezTo>
                <a:cubicBezTo>
                  <a:pt x="1347815" y="562949"/>
                  <a:pt x="1360073" y="571116"/>
                  <a:pt x="1356209" y="579733"/>
                </a:cubicBezTo>
                <a:cubicBezTo>
                  <a:pt x="1349804" y="594084"/>
                  <a:pt x="1338429" y="607670"/>
                  <a:pt x="1326945" y="618160"/>
                </a:cubicBezTo>
                <a:cubicBezTo>
                  <a:pt x="1324736" y="620204"/>
                  <a:pt x="1321203" y="620756"/>
                  <a:pt x="1318290" y="619859"/>
                </a:cubicBezTo>
                <a:close/>
                <a:moveTo>
                  <a:pt x="313218" y="624387"/>
                </a:moveTo>
                <a:cubicBezTo>
                  <a:pt x="311326" y="622716"/>
                  <a:pt x="310360" y="619707"/>
                  <a:pt x="312126" y="617057"/>
                </a:cubicBezTo>
                <a:cubicBezTo>
                  <a:pt x="389868" y="501221"/>
                  <a:pt x="423216" y="351806"/>
                  <a:pt x="516857" y="247466"/>
                </a:cubicBezTo>
                <a:cubicBezTo>
                  <a:pt x="522158" y="241613"/>
                  <a:pt x="530882" y="249233"/>
                  <a:pt x="527348" y="255730"/>
                </a:cubicBezTo>
                <a:cubicBezTo>
                  <a:pt x="460209" y="377869"/>
                  <a:pt x="401241" y="510053"/>
                  <a:pt x="319857" y="623684"/>
                </a:cubicBezTo>
                <a:cubicBezTo>
                  <a:pt x="317925" y="626389"/>
                  <a:pt x="315109" y="626057"/>
                  <a:pt x="313218" y="624387"/>
                </a:cubicBezTo>
                <a:close/>
                <a:moveTo>
                  <a:pt x="0" y="671837"/>
                </a:moveTo>
                <a:lnTo>
                  <a:pt x="0" y="489063"/>
                </a:lnTo>
                <a:lnTo>
                  <a:pt x="4507" y="599941"/>
                </a:lnTo>
                <a:close/>
                <a:moveTo>
                  <a:pt x="1806418" y="677448"/>
                </a:moveTo>
                <a:cubicBezTo>
                  <a:pt x="1810614" y="675459"/>
                  <a:pt x="1815031" y="674244"/>
                  <a:pt x="1819669" y="673802"/>
                </a:cubicBezTo>
                <a:cubicBezTo>
                  <a:pt x="1817571" y="672809"/>
                  <a:pt x="1815473" y="671815"/>
                  <a:pt x="1813375" y="670823"/>
                </a:cubicBezTo>
                <a:cubicBezTo>
                  <a:pt x="1809730" y="666515"/>
                  <a:pt x="1805645" y="662540"/>
                  <a:pt x="1801338" y="658786"/>
                </a:cubicBezTo>
                <a:cubicBezTo>
                  <a:pt x="1803988" y="664419"/>
                  <a:pt x="1805755" y="670599"/>
                  <a:pt x="1806418" y="677448"/>
                </a:cubicBezTo>
                <a:close/>
                <a:moveTo>
                  <a:pt x="1598375" y="680069"/>
                </a:moveTo>
                <a:cubicBezTo>
                  <a:pt x="1601964" y="682744"/>
                  <a:pt x="1613007" y="678385"/>
                  <a:pt x="1625429" y="671925"/>
                </a:cubicBezTo>
                <a:cubicBezTo>
                  <a:pt x="1620681" y="669165"/>
                  <a:pt x="1615932" y="666406"/>
                  <a:pt x="1611185" y="663646"/>
                </a:cubicBezTo>
                <a:cubicBezTo>
                  <a:pt x="1616485" y="655034"/>
                  <a:pt x="1620902" y="645872"/>
                  <a:pt x="1624326" y="636375"/>
                </a:cubicBezTo>
                <a:cubicBezTo>
                  <a:pt x="1632828" y="641345"/>
                  <a:pt x="1641331" y="646422"/>
                  <a:pt x="1649833" y="651502"/>
                </a:cubicBezTo>
                <a:cubicBezTo>
                  <a:pt x="1642324" y="656690"/>
                  <a:pt x="1635699" y="662873"/>
                  <a:pt x="1629846" y="669606"/>
                </a:cubicBezTo>
                <a:cubicBezTo>
                  <a:pt x="1644644" y="661547"/>
                  <a:pt x="1660324" y="651279"/>
                  <a:pt x="1667060" y="646975"/>
                </a:cubicBezTo>
                <a:cubicBezTo>
                  <a:pt x="1681416" y="637700"/>
                  <a:pt x="1697759" y="627980"/>
                  <a:pt x="1714985" y="624228"/>
                </a:cubicBezTo>
                <a:cubicBezTo>
                  <a:pt x="1690802" y="612739"/>
                  <a:pt x="1666618" y="601260"/>
                  <a:pt x="1642324" y="589994"/>
                </a:cubicBezTo>
                <a:cubicBezTo>
                  <a:pt x="1636803" y="611749"/>
                  <a:pt x="1627306" y="631736"/>
                  <a:pt x="1616043" y="645979"/>
                </a:cubicBezTo>
                <a:cubicBezTo>
                  <a:pt x="1598651" y="667674"/>
                  <a:pt x="1594786" y="677388"/>
                  <a:pt x="1598375" y="680069"/>
                </a:cubicBezTo>
                <a:close/>
                <a:moveTo>
                  <a:pt x="716288" y="693897"/>
                </a:moveTo>
                <a:cubicBezTo>
                  <a:pt x="712810" y="696270"/>
                  <a:pt x="709635" y="695027"/>
                  <a:pt x="707868" y="692475"/>
                </a:cubicBezTo>
                <a:cubicBezTo>
                  <a:pt x="706101" y="689924"/>
                  <a:pt x="705742" y="686055"/>
                  <a:pt x="707895" y="683185"/>
                </a:cubicBezTo>
                <a:cubicBezTo>
                  <a:pt x="731527" y="652053"/>
                  <a:pt x="759796" y="617273"/>
                  <a:pt x="791378" y="593856"/>
                </a:cubicBezTo>
                <a:cubicBezTo>
                  <a:pt x="797893" y="589000"/>
                  <a:pt x="806286" y="597394"/>
                  <a:pt x="802752" y="604235"/>
                </a:cubicBezTo>
                <a:cubicBezTo>
                  <a:pt x="784200" y="639909"/>
                  <a:pt x="748974" y="671375"/>
                  <a:pt x="716288" y="693897"/>
                </a:cubicBezTo>
                <a:close/>
                <a:moveTo>
                  <a:pt x="375098" y="696343"/>
                </a:moveTo>
                <a:cubicBezTo>
                  <a:pt x="371123" y="695957"/>
                  <a:pt x="367561" y="692920"/>
                  <a:pt x="368003" y="687398"/>
                </a:cubicBezTo>
                <a:cubicBezTo>
                  <a:pt x="371095" y="655929"/>
                  <a:pt x="397376" y="630751"/>
                  <a:pt x="416370" y="607452"/>
                </a:cubicBezTo>
                <a:cubicBezTo>
                  <a:pt x="421229" y="601490"/>
                  <a:pt x="431719" y="608222"/>
                  <a:pt x="429069" y="615182"/>
                </a:cubicBezTo>
                <a:cubicBezTo>
                  <a:pt x="418690" y="642346"/>
                  <a:pt x="391745" y="660899"/>
                  <a:pt x="384678" y="689386"/>
                </a:cubicBezTo>
                <a:cubicBezTo>
                  <a:pt x="383463" y="694466"/>
                  <a:pt x="379074" y="696730"/>
                  <a:pt x="375098" y="696343"/>
                </a:cubicBezTo>
                <a:close/>
                <a:moveTo>
                  <a:pt x="733845" y="727246"/>
                </a:moveTo>
                <a:cubicBezTo>
                  <a:pt x="730974" y="728793"/>
                  <a:pt x="727937" y="727799"/>
                  <a:pt x="726212" y="725783"/>
                </a:cubicBezTo>
                <a:cubicBezTo>
                  <a:pt x="724486" y="723767"/>
                  <a:pt x="724072" y="720730"/>
                  <a:pt x="726446" y="718189"/>
                </a:cubicBezTo>
                <a:cubicBezTo>
                  <a:pt x="734066" y="710128"/>
                  <a:pt x="743231" y="703832"/>
                  <a:pt x="751955" y="697095"/>
                </a:cubicBezTo>
                <a:cubicBezTo>
                  <a:pt x="759243" y="691354"/>
                  <a:pt x="768077" y="703059"/>
                  <a:pt x="760568" y="708692"/>
                </a:cubicBezTo>
                <a:cubicBezTo>
                  <a:pt x="751844" y="715098"/>
                  <a:pt x="743451" y="722166"/>
                  <a:pt x="733845" y="727246"/>
                </a:cubicBezTo>
                <a:close/>
                <a:moveTo>
                  <a:pt x="797893" y="732778"/>
                </a:moveTo>
                <a:cubicBezTo>
                  <a:pt x="793862" y="734431"/>
                  <a:pt x="790798" y="732583"/>
                  <a:pt x="789445" y="729683"/>
                </a:cubicBezTo>
                <a:cubicBezTo>
                  <a:pt x="788093" y="726785"/>
                  <a:pt x="788451" y="722836"/>
                  <a:pt x="791267" y="720296"/>
                </a:cubicBezTo>
                <a:cubicBezTo>
                  <a:pt x="827929" y="687279"/>
                  <a:pt x="870222" y="654157"/>
                  <a:pt x="912405" y="628539"/>
                </a:cubicBezTo>
                <a:cubicBezTo>
                  <a:pt x="918920" y="624671"/>
                  <a:pt x="926319" y="633728"/>
                  <a:pt x="921902" y="639582"/>
                </a:cubicBezTo>
                <a:cubicBezTo>
                  <a:pt x="891866" y="679331"/>
                  <a:pt x="843940" y="714112"/>
                  <a:pt x="797893" y="732778"/>
                </a:cubicBezTo>
                <a:close/>
                <a:moveTo>
                  <a:pt x="1994361" y="745141"/>
                </a:moveTo>
                <a:cubicBezTo>
                  <a:pt x="1976251" y="741721"/>
                  <a:pt x="1959025" y="736531"/>
                  <a:pt x="1941688" y="730346"/>
                </a:cubicBezTo>
                <a:cubicBezTo>
                  <a:pt x="1929762" y="726039"/>
                  <a:pt x="1917946" y="722948"/>
                  <a:pt x="1909444" y="713118"/>
                </a:cubicBezTo>
                <a:cubicBezTo>
                  <a:pt x="1907290" y="710634"/>
                  <a:pt x="1906904" y="707375"/>
                  <a:pt x="1907870" y="704587"/>
                </a:cubicBezTo>
                <a:cubicBezTo>
                  <a:pt x="1908836" y="701798"/>
                  <a:pt x="1911155" y="699480"/>
                  <a:pt x="1914413" y="698873"/>
                </a:cubicBezTo>
                <a:cubicBezTo>
                  <a:pt x="1929320" y="696110"/>
                  <a:pt x="1943455" y="703400"/>
                  <a:pt x="1957258" y="708370"/>
                </a:cubicBezTo>
                <a:cubicBezTo>
                  <a:pt x="1972166" y="713671"/>
                  <a:pt x="1986742" y="720186"/>
                  <a:pt x="2000655" y="727806"/>
                </a:cubicBezTo>
                <a:cubicBezTo>
                  <a:pt x="2008827" y="732334"/>
                  <a:pt x="2003527" y="746801"/>
                  <a:pt x="1994361" y="745141"/>
                </a:cubicBezTo>
                <a:close/>
                <a:moveTo>
                  <a:pt x="2241055" y="749013"/>
                </a:moveTo>
                <a:cubicBezTo>
                  <a:pt x="2222281" y="750556"/>
                  <a:pt x="2204503" y="741835"/>
                  <a:pt x="2186835" y="735761"/>
                </a:cubicBezTo>
                <a:cubicBezTo>
                  <a:pt x="2166958" y="728914"/>
                  <a:pt x="2146639" y="722840"/>
                  <a:pt x="2127756" y="713675"/>
                </a:cubicBezTo>
                <a:cubicBezTo>
                  <a:pt x="2123670" y="711686"/>
                  <a:pt x="2122097" y="707048"/>
                  <a:pt x="2122828" y="703155"/>
                </a:cubicBezTo>
                <a:cubicBezTo>
                  <a:pt x="2123560" y="699262"/>
                  <a:pt x="2126597" y="696115"/>
                  <a:pt x="2131732" y="697110"/>
                </a:cubicBezTo>
                <a:cubicBezTo>
                  <a:pt x="2152270" y="701085"/>
                  <a:pt x="2172148" y="708373"/>
                  <a:pt x="2192024" y="714889"/>
                </a:cubicBezTo>
                <a:cubicBezTo>
                  <a:pt x="2210135" y="720963"/>
                  <a:pt x="2230454" y="724828"/>
                  <a:pt x="2244919" y="737639"/>
                </a:cubicBezTo>
                <a:cubicBezTo>
                  <a:pt x="2248674" y="740950"/>
                  <a:pt x="2246023" y="748681"/>
                  <a:pt x="2241055" y="749013"/>
                </a:cubicBezTo>
                <a:close/>
                <a:moveTo>
                  <a:pt x="799549" y="825327"/>
                </a:moveTo>
                <a:cubicBezTo>
                  <a:pt x="788506" y="830737"/>
                  <a:pt x="781659" y="815940"/>
                  <a:pt x="787071" y="807770"/>
                </a:cubicBezTo>
                <a:cubicBezTo>
                  <a:pt x="802862" y="783695"/>
                  <a:pt x="845596" y="768567"/>
                  <a:pt x="873423" y="771438"/>
                </a:cubicBezTo>
                <a:cubicBezTo>
                  <a:pt x="880822" y="772210"/>
                  <a:pt x="885571" y="783476"/>
                  <a:pt x="878392" y="788002"/>
                </a:cubicBezTo>
                <a:cubicBezTo>
                  <a:pt x="865363" y="796174"/>
                  <a:pt x="850235" y="800703"/>
                  <a:pt x="836210" y="806775"/>
                </a:cubicBezTo>
                <a:cubicBezTo>
                  <a:pt x="823621" y="812186"/>
                  <a:pt x="811917" y="819255"/>
                  <a:pt x="799549" y="825327"/>
                </a:cubicBezTo>
                <a:close/>
                <a:moveTo>
                  <a:pt x="221425" y="882943"/>
                </a:moveTo>
                <a:cubicBezTo>
                  <a:pt x="218292" y="880542"/>
                  <a:pt x="216663" y="875933"/>
                  <a:pt x="219258" y="871350"/>
                </a:cubicBezTo>
                <a:cubicBezTo>
                  <a:pt x="250951" y="815588"/>
                  <a:pt x="296115" y="753862"/>
                  <a:pt x="348126" y="716092"/>
                </a:cubicBezTo>
                <a:cubicBezTo>
                  <a:pt x="354420" y="711563"/>
                  <a:pt x="363585" y="720069"/>
                  <a:pt x="359168" y="726585"/>
                </a:cubicBezTo>
                <a:cubicBezTo>
                  <a:pt x="322285" y="780811"/>
                  <a:pt x="274029" y="830272"/>
                  <a:pt x="232619" y="881284"/>
                </a:cubicBezTo>
                <a:cubicBezTo>
                  <a:pt x="229196" y="885537"/>
                  <a:pt x="224558" y="885344"/>
                  <a:pt x="221425" y="882943"/>
                </a:cubicBezTo>
                <a:close/>
                <a:moveTo>
                  <a:pt x="1492376" y="905427"/>
                </a:moveTo>
                <a:cubicBezTo>
                  <a:pt x="1489002" y="903786"/>
                  <a:pt x="1486224" y="900453"/>
                  <a:pt x="1485585" y="896871"/>
                </a:cubicBezTo>
                <a:cubicBezTo>
                  <a:pt x="1485158" y="894482"/>
                  <a:pt x="1485683" y="891987"/>
                  <a:pt x="1487615" y="889804"/>
                </a:cubicBezTo>
                <a:cubicBezTo>
                  <a:pt x="1500646" y="875228"/>
                  <a:pt x="1513345" y="860320"/>
                  <a:pt x="1526485" y="845746"/>
                </a:cubicBezTo>
                <a:cubicBezTo>
                  <a:pt x="1537086" y="833819"/>
                  <a:pt x="1546804" y="820016"/>
                  <a:pt x="1561160" y="812730"/>
                </a:cubicBezTo>
                <a:cubicBezTo>
                  <a:pt x="1567896" y="809307"/>
                  <a:pt x="1574853" y="816923"/>
                  <a:pt x="1572313" y="823438"/>
                </a:cubicBezTo>
                <a:cubicBezTo>
                  <a:pt x="1566019" y="839783"/>
                  <a:pt x="1550669" y="852481"/>
                  <a:pt x="1538853" y="865176"/>
                </a:cubicBezTo>
                <a:cubicBezTo>
                  <a:pt x="1526817" y="878099"/>
                  <a:pt x="1514781" y="891020"/>
                  <a:pt x="1502743" y="903827"/>
                </a:cubicBezTo>
                <a:cubicBezTo>
                  <a:pt x="1499720" y="907016"/>
                  <a:pt x="1495750" y="907067"/>
                  <a:pt x="1492376" y="905427"/>
                </a:cubicBezTo>
                <a:close/>
                <a:moveTo>
                  <a:pt x="377922" y="919910"/>
                </a:moveTo>
                <a:cubicBezTo>
                  <a:pt x="374937" y="918585"/>
                  <a:pt x="372709" y="915825"/>
                  <a:pt x="372507" y="912697"/>
                </a:cubicBezTo>
                <a:cubicBezTo>
                  <a:pt x="372372" y="910610"/>
                  <a:pt x="373139" y="908360"/>
                  <a:pt x="375182" y="906261"/>
                </a:cubicBezTo>
                <a:cubicBezTo>
                  <a:pt x="444088" y="835591"/>
                  <a:pt x="530552" y="784023"/>
                  <a:pt x="612046" y="729249"/>
                </a:cubicBezTo>
                <a:cubicBezTo>
                  <a:pt x="620770" y="723396"/>
                  <a:pt x="628499" y="736096"/>
                  <a:pt x="622425" y="743052"/>
                </a:cubicBezTo>
                <a:cubicBezTo>
                  <a:pt x="559814" y="815383"/>
                  <a:pt x="462197" y="858670"/>
                  <a:pt x="387880" y="918517"/>
                </a:cubicBezTo>
                <a:cubicBezTo>
                  <a:pt x="384650" y="921127"/>
                  <a:pt x="380908" y="921236"/>
                  <a:pt x="377922" y="919910"/>
                </a:cubicBezTo>
                <a:close/>
                <a:moveTo>
                  <a:pt x="289476" y="924012"/>
                </a:moveTo>
                <a:cubicBezTo>
                  <a:pt x="286536" y="921776"/>
                  <a:pt x="284686" y="917801"/>
                  <a:pt x="286066" y="914102"/>
                </a:cubicBezTo>
                <a:cubicBezTo>
                  <a:pt x="298544" y="880313"/>
                  <a:pt x="334212" y="847737"/>
                  <a:pt x="365905" y="831946"/>
                </a:cubicBezTo>
                <a:cubicBezTo>
                  <a:pt x="373744" y="828081"/>
                  <a:pt x="381253" y="837911"/>
                  <a:pt x="374849" y="844205"/>
                </a:cubicBezTo>
                <a:cubicBezTo>
                  <a:pt x="349009" y="870373"/>
                  <a:pt x="324163" y="896433"/>
                  <a:pt x="299428" y="923487"/>
                </a:cubicBezTo>
                <a:cubicBezTo>
                  <a:pt x="296447" y="926745"/>
                  <a:pt x="292416" y="926248"/>
                  <a:pt x="289476" y="924012"/>
                </a:cubicBezTo>
                <a:close/>
                <a:moveTo>
                  <a:pt x="563789" y="924584"/>
                </a:moveTo>
                <a:cubicBezTo>
                  <a:pt x="558930" y="925965"/>
                  <a:pt x="555589" y="923121"/>
                  <a:pt x="554444" y="919353"/>
                </a:cubicBezTo>
                <a:cubicBezTo>
                  <a:pt x="553298" y="915581"/>
                  <a:pt x="554347" y="910890"/>
                  <a:pt x="558267" y="908568"/>
                </a:cubicBezTo>
                <a:cubicBezTo>
                  <a:pt x="589408" y="890018"/>
                  <a:pt x="624191" y="877765"/>
                  <a:pt x="657319" y="863299"/>
                </a:cubicBezTo>
                <a:cubicBezTo>
                  <a:pt x="676092" y="855127"/>
                  <a:pt x="693760" y="844971"/>
                  <a:pt x="714079" y="841438"/>
                </a:cubicBezTo>
                <a:cubicBezTo>
                  <a:pt x="722139" y="840002"/>
                  <a:pt x="729870" y="848946"/>
                  <a:pt x="723354" y="856119"/>
                </a:cubicBezTo>
                <a:cubicBezTo>
                  <a:pt x="702373" y="877876"/>
                  <a:pt x="671565" y="887480"/>
                  <a:pt x="643406" y="896977"/>
                </a:cubicBezTo>
                <a:cubicBezTo>
                  <a:pt x="616793" y="906032"/>
                  <a:pt x="590843" y="916741"/>
                  <a:pt x="563789" y="924584"/>
                </a:cubicBezTo>
                <a:close/>
                <a:moveTo>
                  <a:pt x="1240702" y="929219"/>
                </a:moveTo>
                <a:cubicBezTo>
                  <a:pt x="1232863" y="935514"/>
                  <a:pt x="1224359" y="925133"/>
                  <a:pt x="1229107" y="917512"/>
                </a:cubicBezTo>
                <a:cubicBezTo>
                  <a:pt x="1248101" y="887588"/>
                  <a:pt x="1272726" y="861308"/>
                  <a:pt x="1295142" y="833812"/>
                </a:cubicBezTo>
                <a:cubicBezTo>
                  <a:pt x="1315130" y="809299"/>
                  <a:pt x="1333572" y="781694"/>
                  <a:pt x="1359411" y="763142"/>
                </a:cubicBezTo>
                <a:cubicBezTo>
                  <a:pt x="1364711" y="759390"/>
                  <a:pt x="1373766" y="765241"/>
                  <a:pt x="1371227" y="771755"/>
                </a:cubicBezTo>
                <a:cubicBezTo>
                  <a:pt x="1359521" y="801900"/>
                  <a:pt x="1336111" y="826304"/>
                  <a:pt x="1315350" y="850707"/>
                </a:cubicBezTo>
                <a:cubicBezTo>
                  <a:pt x="1291940" y="878202"/>
                  <a:pt x="1268861" y="906578"/>
                  <a:pt x="1240702" y="929219"/>
                </a:cubicBezTo>
                <a:close/>
                <a:moveTo>
                  <a:pt x="706238" y="947554"/>
                </a:moveTo>
                <a:cubicBezTo>
                  <a:pt x="701489" y="948271"/>
                  <a:pt x="698673" y="945317"/>
                  <a:pt x="697832" y="941605"/>
                </a:cubicBezTo>
                <a:cubicBezTo>
                  <a:pt x="696990" y="937892"/>
                  <a:pt x="698122" y="933419"/>
                  <a:pt x="701269" y="931099"/>
                </a:cubicBezTo>
                <a:cubicBezTo>
                  <a:pt x="720483" y="916968"/>
                  <a:pt x="744225" y="909458"/>
                  <a:pt x="766310" y="900952"/>
                </a:cubicBezTo>
                <a:cubicBezTo>
                  <a:pt x="785082" y="893779"/>
                  <a:pt x="803745" y="884391"/>
                  <a:pt x="823732" y="881962"/>
                </a:cubicBezTo>
                <a:cubicBezTo>
                  <a:pt x="830247" y="881190"/>
                  <a:pt x="834443" y="891238"/>
                  <a:pt x="829142" y="895213"/>
                </a:cubicBezTo>
                <a:cubicBezTo>
                  <a:pt x="810370" y="909898"/>
                  <a:pt x="786297" y="918180"/>
                  <a:pt x="764322" y="927455"/>
                </a:cubicBezTo>
                <a:cubicBezTo>
                  <a:pt x="745328" y="935516"/>
                  <a:pt x="726777" y="944461"/>
                  <a:pt x="706238" y="947554"/>
                </a:cubicBezTo>
                <a:close/>
                <a:moveTo>
                  <a:pt x="1329595" y="963795"/>
                </a:moveTo>
                <a:cubicBezTo>
                  <a:pt x="1320099" y="970863"/>
                  <a:pt x="1308283" y="959158"/>
                  <a:pt x="1314909" y="949550"/>
                </a:cubicBezTo>
                <a:cubicBezTo>
                  <a:pt x="1329817" y="927687"/>
                  <a:pt x="1349472" y="909136"/>
                  <a:pt x="1367582" y="889920"/>
                </a:cubicBezTo>
                <a:cubicBezTo>
                  <a:pt x="1382600" y="874018"/>
                  <a:pt x="1396182" y="856240"/>
                  <a:pt x="1415948" y="846303"/>
                </a:cubicBezTo>
                <a:cubicBezTo>
                  <a:pt x="1423236" y="842547"/>
                  <a:pt x="1430745" y="851712"/>
                  <a:pt x="1427653" y="858560"/>
                </a:cubicBezTo>
                <a:cubicBezTo>
                  <a:pt x="1417715" y="880423"/>
                  <a:pt x="1398059" y="896435"/>
                  <a:pt x="1381495" y="913551"/>
                </a:cubicBezTo>
                <a:cubicBezTo>
                  <a:pt x="1364821" y="930779"/>
                  <a:pt x="1348810" y="949330"/>
                  <a:pt x="1329595" y="963795"/>
                </a:cubicBezTo>
                <a:close/>
                <a:moveTo>
                  <a:pt x="0" y="975927"/>
                </a:moveTo>
                <a:lnTo>
                  <a:pt x="0" y="935880"/>
                </a:lnTo>
                <a:lnTo>
                  <a:pt x="1500" y="937605"/>
                </a:lnTo>
                <a:close/>
                <a:moveTo>
                  <a:pt x="689013" y="991047"/>
                </a:moveTo>
                <a:cubicBezTo>
                  <a:pt x="685424" y="991766"/>
                  <a:pt x="682221" y="989638"/>
                  <a:pt x="680841" y="986852"/>
                </a:cubicBezTo>
                <a:cubicBezTo>
                  <a:pt x="679461" y="984067"/>
                  <a:pt x="679902" y="980614"/>
                  <a:pt x="683602" y="978681"/>
                </a:cubicBezTo>
                <a:cubicBezTo>
                  <a:pt x="710987" y="964548"/>
                  <a:pt x="740803" y="956154"/>
                  <a:pt x="770617" y="948977"/>
                </a:cubicBezTo>
                <a:cubicBezTo>
                  <a:pt x="777684" y="947212"/>
                  <a:pt x="779561" y="958142"/>
                  <a:pt x="773489" y="960795"/>
                </a:cubicBezTo>
                <a:cubicBezTo>
                  <a:pt x="746213" y="973157"/>
                  <a:pt x="718606" y="985198"/>
                  <a:pt x="689013" y="991047"/>
                </a:cubicBezTo>
                <a:close/>
                <a:moveTo>
                  <a:pt x="1619465" y="993832"/>
                </a:moveTo>
                <a:cubicBezTo>
                  <a:pt x="1613281" y="998247"/>
                  <a:pt x="1602349" y="992175"/>
                  <a:pt x="1606545" y="984224"/>
                </a:cubicBezTo>
                <a:cubicBezTo>
                  <a:pt x="1622999" y="952200"/>
                  <a:pt x="1656789" y="931551"/>
                  <a:pt x="1684726" y="910240"/>
                </a:cubicBezTo>
                <a:cubicBezTo>
                  <a:pt x="1711118" y="890251"/>
                  <a:pt x="1733755" y="868275"/>
                  <a:pt x="1757608" y="845528"/>
                </a:cubicBezTo>
                <a:cubicBezTo>
                  <a:pt x="1763791" y="839456"/>
                  <a:pt x="1775717" y="845086"/>
                  <a:pt x="1771300" y="854030"/>
                </a:cubicBezTo>
                <a:cubicBezTo>
                  <a:pt x="1755952" y="885391"/>
                  <a:pt x="1725474" y="907147"/>
                  <a:pt x="1698641" y="928127"/>
                </a:cubicBezTo>
                <a:cubicBezTo>
                  <a:pt x="1671697" y="949217"/>
                  <a:pt x="1647181" y="973954"/>
                  <a:pt x="1619465" y="993832"/>
                </a:cubicBezTo>
                <a:close/>
                <a:moveTo>
                  <a:pt x="28166" y="1039689"/>
                </a:moveTo>
                <a:cubicBezTo>
                  <a:pt x="26289" y="1038820"/>
                  <a:pt x="24963" y="1036777"/>
                  <a:pt x="25681" y="1034238"/>
                </a:cubicBezTo>
                <a:cubicBezTo>
                  <a:pt x="42908" y="973722"/>
                  <a:pt x="65213" y="914862"/>
                  <a:pt x="81114" y="853911"/>
                </a:cubicBezTo>
                <a:cubicBezTo>
                  <a:pt x="90832" y="816699"/>
                  <a:pt x="96795" y="775843"/>
                  <a:pt x="116672" y="742494"/>
                </a:cubicBezTo>
                <a:cubicBezTo>
                  <a:pt x="120206" y="736531"/>
                  <a:pt x="131248" y="739624"/>
                  <a:pt x="131359" y="746581"/>
                </a:cubicBezTo>
                <a:cubicBezTo>
                  <a:pt x="131690" y="799365"/>
                  <a:pt x="107396" y="856343"/>
                  <a:pt x="91274" y="906252"/>
                </a:cubicBezTo>
                <a:cubicBezTo>
                  <a:pt x="76587" y="951967"/>
                  <a:pt x="60796" y="997906"/>
                  <a:pt x="33963" y="1038104"/>
                </a:cubicBezTo>
                <a:cubicBezTo>
                  <a:pt x="32473" y="1040256"/>
                  <a:pt x="30043" y="1040559"/>
                  <a:pt x="28166" y="1039689"/>
                </a:cubicBezTo>
                <a:close/>
                <a:moveTo>
                  <a:pt x="1337878" y="1056217"/>
                </a:moveTo>
                <a:cubicBezTo>
                  <a:pt x="1331032" y="1058646"/>
                  <a:pt x="1324737" y="1048706"/>
                  <a:pt x="1329154" y="1043187"/>
                </a:cubicBezTo>
                <a:cubicBezTo>
                  <a:pt x="1347264" y="1020881"/>
                  <a:pt x="1370786" y="1005971"/>
                  <a:pt x="1392760" y="987863"/>
                </a:cubicBezTo>
                <a:cubicBezTo>
                  <a:pt x="1414845" y="969751"/>
                  <a:pt x="1436599" y="950537"/>
                  <a:pt x="1460009" y="933976"/>
                </a:cubicBezTo>
                <a:cubicBezTo>
                  <a:pt x="1467078" y="929004"/>
                  <a:pt x="1476242" y="939493"/>
                  <a:pt x="1471383" y="946120"/>
                </a:cubicBezTo>
                <a:cubicBezTo>
                  <a:pt x="1439691" y="989188"/>
                  <a:pt x="1389226" y="1038879"/>
                  <a:pt x="1337878" y="1056217"/>
                </a:cubicBezTo>
                <a:close/>
                <a:moveTo>
                  <a:pt x="1490928" y="1138702"/>
                </a:moveTo>
                <a:cubicBezTo>
                  <a:pt x="1486622" y="1140027"/>
                  <a:pt x="1482840" y="1138011"/>
                  <a:pt x="1480880" y="1134851"/>
                </a:cubicBezTo>
                <a:cubicBezTo>
                  <a:pt x="1478919" y="1131690"/>
                  <a:pt x="1478781" y="1127383"/>
                  <a:pt x="1481762" y="1124123"/>
                </a:cubicBezTo>
                <a:cubicBezTo>
                  <a:pt x="1493690" y="1110873"/>
                  <a:pt x="1509591" y="1102261"/>
                  <a:pt x="1523614" y="1091438"/>
                </a:cubicBezTo>
                <a:cubicBezTo>
                  <a:pt x="1538081" y="1080176"/>
                  <a:pt x="1552215" y="1068689"/>
                  <a:pt x="1567123" y="1058089"/>
                </a:cubicBezTo>
                <a:cubicBezTo>
                  <a:pt x="1575626" y="1052017"/>
                  <a:pt x="1584570" y="1064162"/>
                  <a:pt x="1578386" y="1071672"/>
                </a:cubicBezTo>
                <a:cubicBezTo>
                  <a:pt x="1556854" y="1097622"/>
                  <a:pt x="1523836" y="1128541"/>
                  <a:pt x="1490928" y="1138702"/>
                </a:cubicBezTo>
                <a:close/>
                <a:moveTo>
                  <a:pt x="1008323" y="1141817"/>
                </a:moveTo>
                <a:cubicBezTo>
                  <a:pt x="1005411" y="1139277"/>
                  <a:pt x="1004002" y="1134832"/>
                  <a:pt x="1006266" y="1130635"/>
                </a:cubicBezTo>
                <a:cubicBezTo>
                  <a:pt x="1030008" y="1085914"/>
                  <a:pt x="1070424" y="1043181"/>
                  <a:pt x="1113712" y="1017119"/>
                </a:cubicBezTo>
                <a:cubicBezTo>
                  <a:pt x="1120447" y="1013031"/>
                  <a:pt x="1129503" y="1020210"/>
                  <a:pt x="1123981" y="1027277"/>
                </a:cubicBezTo>
                <a:cubicBezTo>
                  <a:pt x="1093173" y="1067252"/>
                  <a:pt x="1056621" y="1107560"/>
                  <a:pt x="1019408" y="1141570"/>
                </a:cubicBezTo>
                <a:cubicBezTo>
                  <a:pt x="1015653" y="1144993"/>
                  <a:pt x="1011236" y="1144357"/>
                  <a:pt x="1008323" y="1141817"/>
                </a:cubicBezTo>
                <a:close/>
                <a:moveTo>
                  <a:pt x="888994" y="1154592"/>
                </a:moveTo>
                <a:cubicBezTo>
                  <a:pt x="880160" y="1163094"/>
                  <a:pt x="869006" y="1149074"/>
                  <a:pt x="874860" y="1140128"/>
                </a:cubicBezTo>
                <a:cubicBezTo>
                  <a:pt x="915385" y="1077960"/>
                  <a:pt x="971703" y="1011034"/>
                  <a:pt x="1033542" y="969626"/>
                </a:cubicBezTo>
                <a:cubicBezTo>
                  <a:pt x="1040719" y="964879"/>
                  <a:pt x="1050879" y="974266"/>
                  <a:pt x="1045800" y="981556"/>
                </a:cubicBezTo>
                <a:cubicBezTo>
                  <a:pt x="1002623" y="1043393"/>
                  <a:pt x="943213" y="1102140"/>
                  <a:pt x="888994" y="1154592"/>
                </a:cubicBezTo>
                <a:close/>
                <a:moveTo>
                  <a:pt x="1157330" y="1180675"/>
                </a:moveTo>
                <a:cubicBezTo>
                  <a:pt x="1152195" y="1183381"/>
                  <a:pt x="1147861" y="1181420"/>
                  <a:pt x="1145638" y="1177818"/>
                </a:cubicBezTo>
                <a:cubicBezTo>
                  <a:pt x="1143416" y="1174215"/>
                  <a:pt x="1143306" y="1168970"/>
                  <a:pt x="1146618" y="1165105"/>
                </a:cubicBezTo>
                <a:cubicBezTo>
                  <a:pt x="1184937" y="1120934"/>
                  <a:pt x="1232641" y="1077426"/>
                  <a:pt x="1277915" y="1040545"/>
                </a:cubicBezTo>
                <a:cubicBezTo>
                  <a:pt x="1283327" y="1036127"/>
                  <a:pt x="1292271" y="1042752"/>
                  <a:pt x="1288738" y="1049157"/>
                </a:cubicBezTo>
                <a:cubicBezTo>
                  <a:pt x="1260469" y="1101720"/>
                  <a:pt x="1210556" y="1153070"/>
                  <a:pt x="1157330" y="1180675"/>
                </a:cubicBezTo>
                <a:close/>
                <a:moveTo>
                  <a:pt x="104305" y="1194124"/>
                </a:moveTo>
                <a:cubicBezTo>
                  <a:pt x="101544" y="1195392"/>
                  <a:pt x="98949" y="1194016"/>
                  <a:pt x="97666" y="1191875"/>
                </a:cubicBezTo>
                <a:cubicBezTo>
                  <a:pt x="96382" y="1189736"/>
                  <a:pt x="96410" y="1186836"/>
                  <a:pt x="98894" y="1185070"/>
                </a:cubicBezTo>
                <a:cubicBezTo>
                  <a:pt x="167800" y="1135819"/>
                  <a:pt x="241123" y="1091209"/>
                  <a:pt x="313452" y="1047257"/>
                </a:cubicBezTo>
                <a:cubicBezTo>
                  <a:pt x="378383" y="1007830"/>
                  <a:pt x="444529" y="961455"/>
                  <a:pt x="518293" y="941027"/>
                </a:cubicBezTo>
                <a:cubicBezTo>
                  <a:pt x="525692" y="938927"/>
                  <a:pt x="531986" y="948752"/>
                  <a:pt x="524808" y="953611"/>
                </a:cubicBezTo>
                <a:cubicBezTo>
                  <a:pt x="446516" y="1006065"/>
                  <a:pt x="358175" y="1045490"/>
                  <a:pt x="277784" y="1095512"/>
                </a:cubicBezTo>
                <a:cubicBezTo>
                  <a:pt x="221468" y="1130519"/>
                  <a:pt x="164818" y="1166737"/>
                  <a:pt x="104305" y="1194124"/>
                </a:cubicBezTo>
                <a:close/>
                <a:moveTo>
                  <a:pt x="0" y="1198619"/>
                </a:moveTo>
                <a:lnTo>
                  <a:pt x="0" y="1147299"/>
                </a:lnTo>
                <a:lnTo>
                  <a:pt x="47051" y="1081505"/>
                </a:lnTo>
                <a:cubicBezTo>
                  <a:pt x="88571" y="1026416"/>
                  <a:pt x="132134" y="973052"/>
                  <a:pt x="179728" y="923469"/>
                </a:cubicBezTo>
                <a:cubicBezTo>
                  <a:pt x="187568" y="915300"/>
                  <a:pt x="200819" y="925122"/>
                  <a:pt x="195519" y="934954"/>
                </a:cubicBezTo>
                <a:cubicBezTo>
                  <a:pt x="169459" y="983542"/>
                  <a:pt x="137048" y="1028707"/>
                  <a:pt x="102623" y="1072463"/>
                </a:cubicBezTo>
                <a:close/>
                <a:moveTo>
                  <a:pt x="0" y="1251775"/>
                </a:moveTo>
                <a:lnTo>
                  <a:pt x="0" y="1217676"/>
                </a:lnTo>
                <a:lnTo>
                  <a:pt x="73497" y="1144875"/>
                </a:lnTo>
                <a:cubicBezTo>
                  <a:pt x="129483" y="1083368"/>
                  <a:pt x="183923" y="1014795"/>
                  <a:pt x="251947" y="966427"/>
                </a:cubicBezTo>
                <a:cubicBezTo>
                  <a:pt x="259676" y="960904"/>
                  <a:pt x="266634" y="972278"/>
                  <a:pt x="261443" y="978573"/>
                </a:cubicBezTo>
                <a:cubicBezTo>
                  <a:pt x="208990" y="1042512"/>
                  <a:pt x="147042" y="1100153"/>
                  <a:pt x="90062" y="1160224"/>
                </a:cubicBezTo>
                <a:cubicBezTo>
                  <a:pt x="68584" y="1182808"/>
                  <a:pt x="46940" y="1206384"/>
                  <a:pt x="24468" y="1229269"/>
                </a:cubicBezTo>
                <a:close/>
                <a:moveTo>
                  <a:pt x="1470610" y="1423497"/>
                </a:moveTo>
                <a:cubicBezTo>
                  <a:pt x="1466304" y="1424270"/>
                  <a:pt x="1462825" y="1422059"/>
                  <a:pt x="1461362" y="1418994"/>
                </a:cubicBezTo>
                <a:cubicBezTo>
                  <a:pt x="1459899" y="1415931"/>
                  <a:pt x="1460451" y="1412012"/>
                  <a:pt x="1464205" y="1409361"/>
                </a:cubicBezTo>
                <a:cubicBezTo>
                  <a:pt x="1512462" y="1374688"/>
                  <a:pt x="1577835" y="1351498"/>
                  <a:pt x="1634703" y="1334823"/>
                </a:cubicBezTo>
                <a:cubicBezTo>
                  <a:pt x="1644421" y="1331952"/>
                  <a:pt x="1652151" y="1347191"/>
                  <a:pt x="1643537" y="1353044"/>
                </a:cubicBezTo>
                <a:cubicBezTo>
                  <a:pt x="1640225" y="1355253"/>
                  <a:pt x="1637023" y="1357461"/>
                  <a:pt x="1633710" y="1359669"/>
                </a:cubicBezTo>
                <a:cubicBezTo>
                  <a:pt x="1633048" y="1360111"/>
                  <a:pt x="1632274" y="1359669"/>
                  <a:pt x="1631501" y="1359669"/>
                </a:cubicBezTo>
                <a:cubicBezTo>
                  <a:pt x="1581920" y="1386724"/>
                  <a:pt x="1525492" y="1413667"/>
                  <a:pt x="1470610" y="1423497"/>
                </a:cubicBezTo>
                <a:close/>
                <a:moveTo>
                  <a:pt x="746102" y="1427589"/>
                </a:moveTo>
                <a:cubicBezTo>
                  <a:pt x="741133" y="1429909"/>
                  <a:pt x="737158" y="1423615"/>
                  <a:pt x="740029" y="1419529"/>
                </a:cubicBezTo>
                <a:cubicBezTo>
                  <a:pt x="774371" y="1370501"/>
                  <a:pt x="821854" y="1327323"/>
                  <a:pt x="859509" y="1280061"/>
                </a:cubicBezTo>
                <a:cubicBezTo>
                  <a:pt x="884466" y="1248700"/>
                  <a:pt x="909643" y="1219437"/>
                  <a:pt x="943433" y="1197794"/>
                </a:cubicBezTo>
                <a:cubicBezTo>
                  <a:pt x="951164" y="1192825"/>
                  <a:pt x="962096" y="1203868"/>
                  <a:pt x="956133" y="1211376"/>
                </a:cubicBezTo>
                <a:cubicBezTo>
                  <a:pt x="921570" y="1255104"/>
                  <a:pt x="882037" y="1295079"/>
                  <a:pt x="845486" y="1337372"/>
                </a:cubicBezTo>
                <a:cubicBezTo>
                  <a:pt x="816665" y="1370722"/>
                  <a:pt x="787181" y="1409259"/>
                  <a:pt x="746102" y="1427589"/>
                </a:cubicBezTo>
                <a:close/>
                <a:moveTo>
                  <a:pt x="1824514" y="1553705"/>
                </a:moveTo>
                <a:cubicBezTo>
                  <a:pt x="1810807" y="1554271"/>
                  <a:pt x="1797031" y="1553084"/>
                  <a:pt x="1786099" y="1550379"/>
                </a:cubicBezTo>
                <a:cubicBezTo>
                  <a:pt x="1782565" y="1549493"/>
                  <a:pt x="1779943" y="1546236"/>
                  <a:pt x="1779266" y="1542855"/>
                </a:cubicBezTo>
                <a:cubicBezTo>
                  <a:pt x="1778590" y="1539474"/>
                  <a:pt x="1779860" y="1535968"/>
                  <a:pt x="1784112" y="1534587"/>
                </a:cubicBezTo>
                <a:cubicBezTo>
                  <a:pt x="1806307" y="1527409"/>
                  <a:pt x="1839435" y="1525531"/>
                  <a:pt x="1861741" y="1532710"/>
                </a:cubicBezTo>
                <a:cubicBezTo>
                  <a:pt x="1867704" y="1534587"/>
                  <a:pt x="1868588" y="1544084"/>
                  <a:pt x="1862514" y="1546513"/>
                </a:cubicBezTo>
                <a:cubicBezTo>
                  <a:pt x="1851858" y="1550820"/>
                  <a:pt x="1838220" y="1553139"/>
                  <a:pt x="1824514" y="1553705"/>
                </a:cubicBezTo>
                <a:close/>
                <a:moveTo>
                  <a:pt x="1212543" y="1561742"/>
                </a:moveTo>
                <a:cubicBezTo>
                  <a:pt x="1208457" y="1563012"/>
                  <a:pt x="1204730" y="1560720"/>
                  <a:pt x="1202853" y="1557422"/>
                </a:cubicBezTo>
                <a:cubicBezTo>
                  <a:pt x="1200975" y="1554122"/>
                  <a:pt x="1200948" y="1549817"/>
                  <a:pt x="1204261" y="1547057"/>
                </a:cubicBezTo>
                <a:cubicBezTo>
                  <a:pt x="1232198" y="1523538"/>
                  <a:pt x="1265216" y="1506749"/>
                  <a:pt x="1298454" y="1491843"/>
                </a:cubicBezTo>
                <a:cubicBezTo>
                  <a:pt x="1319104" y="1482566"/>
                  <a:pt x="1339644" y="1472295"/>
                  <a:pt x="1362613" y="1472957"/>
                </a:cubicBezTo>
                <a:cubicBezTo>
                  <a:pt x="1367030" y="1473181"/>
                  <a:pt x="1368797" y="1477928"/>
                  <a:pt x="1366035" y="1481130"/>
                </a:cubicBezTo>
                <a:cubicBezTo>
                  <a:pt x="1348147" y="1502002"/>
                  <a:pt x="1320651" y="1511723"/>
                  <a:pt x="1296577" y="1523978"/>
                </a:cubicBezTo>
                <a:cubicBezTo>
                  <a:pt x="1269081" y="1538002"/>
                  <a:pt x="1241916" y="1552245"/>
                  <a:pt x="1212543" y="1561742"/>
                </a:cubicBezTo>
                <a:close/>
                <a:moveTo>
                  <a:pt x="1418046" y="1564051"/>
                </a:moveTo>
                <a:cubicBezTo>
                  <a:pt x="1412359" y="1563884"/>
                  <a:pt x="1409019" y="1559964"/>
                  <a:pt x="1408426" y="1555631"/>
                </a:cubicBezTo>
                <a:cubicBezTo>
                  <a:pt x="1407832" y="1551298"/>
                  <a:pt x="1409986" y="1546548"/>
                  <a:pt x="1415286" y="1544726"/>
                </a:cubicBezTo>
                <a:cubicBezTo>
                  <a:pt x="1448082" y="1533576"/>
                  <a:pt x="1489493" y="1526068"/>
                  <a:pt x="1524056" y="1530040"/>
                </a:cubicBezTo>
                <a:cubicBezTo>
                  <a:pt x="1532116" y="1530927"/>
                  <a:pt x="1534657" y="1542633"/>
                  <a:pt x="1526816" y="1546054"/>
                </a:cubicBezTo>
                <a:cubicBezTo>
                  <a:pt x="1495125" y="1559970"/>
                  <a:pt x="1452610" y="1565045"/>
                  <a:pt x="1418046" y="1564051"/>
                </a:cubicBezTo>
                <a:close/>
                <a:moveTo>
                  <a:pt x="953372" y="1616721"/>
                </a:moveTo>
                <a:cubicBezTo>
                  <a:pt x="948513" y="1618324"/>
                  <a:pt x="944621" y="1615670"/>
                  <a:pt x="942978" y="1611954"/>
                </a:cubicBezTo>
                <a:cubicBezTo>
                  <a:pt x="941336" y="1608245"/>
                  <a:pt x="941943" y="1603470"/>
                  <a:pt x="946084" y="1600820"/>
                </a:cubicBezTo>
                <a:cubicBezTo>
                  <a:pt x="1013554" y="1555772"/>
                  <a:pt x="1090190" y="1522754"/>
                  <a:pt x="1162520" y="1486087"/>
                </a:cubicBezTo>
                <a:cubicBezTo>
                  <a:pt x="1225242" y="1454173"/>
                  <a:pt x="1287411" y="1419721"/>
                  <a:pt x="1353998" y="1396645"/>
                </a:cubicBezTo>
                <a:cubicBezTo>
                  <a:pt x="1361287" y="1394106"/>
                  <a:pt x="1369680" y="1403602"/>
                  <a:pt x="1362171" y="1409011"/>
                </a:cubicBezTo>
                <a:cubicBezTo>
                  <a:pt x="1295473" y="1456601"/>
                  <a:pt x="1219720" y="1491391"/>
                  <a:pt x="1146619" y="1527942"/>
                </a:cubicBezTo>
                <a:cubicBezTo>
                  <a:pt x="1083675" y="1559521"/>
                  <a:pt x="1020291" y="1594304"/>
                  <a:pt x="953372" y="1616721"/>
                </a:cubicBezTo>
                <a:close/>
                <a:moveTo>
                  <a:pt x="1429089" y="1623901"/>
                </a:moveTo>
                <a:cubicBezTo>
                  <a:pt x="1424396" y="1624010"/>
                  <a:pt x="1421580" y="1620998"/>
                  <a:pt x="1421083" y="1617659"/>
                </a:cubicBezTo>
                <a:cubicBezTo>
                  <a:pt x="1420586" y="1614319"/>
                  <a:pt x="1422408" y="1610649"/>
                  <a:pt x="1426990" y="1609433"/>
                </a:cubicBezTo>
                <a:cubicBezTo>
                  <a:pt x="1494130" y="1591768"/>
                  <a:pt x="1569883" y="1579066"/>
                  <a:pt x="1639450" y="1578957"/>
                </a:cubicBezTo>
                <a:cubicBezTo>
                  <a:pt x="1648506" y="1578957"/>
                  <a:pt x="1647954" y="1591543"/>
                  <a:pt x="1640334" y="1593754"/>
                </a:cubicBezTo>
                <a:cubicBezTo>
                  <a:pt x="1574078" y="1613184"/>
                  <a:pt x="1498105" y="1622241"/>
                  <a:pt x="1429089" y="1623901"/>
                </a:cubicBezTo>
                <a:close/>
                <a:moveTo>
                  <a:pt x="1264664" y="1639583"/>
                </a:moveTo>
                <a:cubicBezTo>
                  <a:pt x="1260579" y="1639087"/>
                  <a:pt x="1258122" y="1635967"/>
                  <a:pt x="1257611" y="1632546"/>
                </a:cubicBezTo>
                <a:cubicBezTo>
                  <a:pt x="1257100" y="1629115"/>
                  <a:pt x="1258536" y="1625394"/>
                  <a:pt x="1262235" y="1623681"/>
                </a:cubicBezTo>
                <a:cubicBezTo>
                  <a:pt x="1294258" y="1608994"/>
                  <a:pt x="1336442" y="1606676"/>
                  <a:pt x="1371005" y="1605239"/>
                </a:cubicBezTo>
                <a:cubicBezTo>
                  <a:pt x="1382379" y="1604799"/>
                  <a:pt x="1383704" y="1621582"/>
                  <a:pt x="1373324" y="1624453"/>
                </a:cubicBezTo>
                <a:cubicBezTo>
                  <a:pt x="1339864" y="1633618"/>
                  <a:pt x="1299339" y="1643671"/>
                  <a:pt x="1264664" y="1639583"/>
                </a:cubicBezTo>
                <a:close/>
                <a:moveTo>
                  <a:pt x="1090412" y="1642924"/>
                </a:moveTo>
                <a:cubicBezTo>
                  <a:pt x="1085553" y="1643918"/>
                  <a:pt x="1082102" y="1641075"/>
                  <a:pt x="1080902" y="1637403"/>
                </a:cubicBezTo>
                <a:cubicBezTo>
                  <a:pt x="1079701" y="1633731"/>
                  <a:pt x="1080750" y="1629231"/>
                  <a:pt x="1084891" y="1626912"/>
                </a:cubicBezTo>
                <a:cubicBezTo>
                  <a:pt x="1115038" y="1610017"/>
                  <a:pt x="1156448" y="1598202"/>
                  <a:pt x="1191121" y="1598202"/>
                </a:cubicBezTo>
                <a:cubicBezTo>
                  <a:pt x="1199845" y="1598202"/>
                  <a:pt x="1204041" y="1610569"/>
                  <a:pt x="1194876" y="1613993"/>
                </a:cubicBezTo>
                <a:cubicBezTo>
                  <a:pt x="1161748" y="1625919"/>
                  <a:pt x="1124865" y="1635857"/>
                  <a:pt x="1090412" y="1642924"/>
                </a:cubicBezTo>
                <a:close/>
                <a:moveTo>
                  <a:pt x="1778036" y="1679693"/>
                </a:moveTo>
                <a:cubicBezTo>
                  <a:pt x="1772901" y="1680135"/>
                  <a:pt x="1768594" y="1676380"/>
                  <a:pt x="1766855" y="1671866"/>
                </a:cubicBezTo>
                <a:cubicBezTo>
                  <a:pt x="1765116" y="1667353"/>
                  <a:pt x="1765944" y="1662079"/>
                  <a:pt x="1771079" y="1659485"/>
                </a:cubicBezTo>
                <a:cubicBezTo>
                  <a:pt x="1788747" y="1650540"/>
                  <a:pt x="1808955" y="1648111"/>
                  <a:pt x="1826403" y="1658491"/>
                </a:cubicBezTo>
                <a:cubicBezTo>
                  <a:pt x="1832808" y="1662245"/>
                  <a:pt x="1831482" y="1672626"/>
                  <a:pt x="1824084" y="1674393"/>
                </a:cubicBezTo>
                <a:cubicBezTo>
                  <a:pt x="1809177" y="1677816"/>
                  <a:pt x="1793164" y="1678368"/>
                  <a:pt x="1778036" y="1679693"/>
                </a:cubicBezTo>
                <a:close/>
                <a:moveTo>
                  <a:pt x="1630728" y="1682415"/>
                </a:moveTo>
                <a:cubicBezTo>
                  <a:pt x="1620458" y="1682539"/>
                  <a:pt x="1610243" y="1681931"/>
                  <a:pt x="1600802" y="1679116"/>
                </a:cubicBezTo>
                <a:cubicBezTo>
                  <a:pt x="1599477" y="1679777"/>
                  <a:pt x="1598152" y="1680551"/>
                  <a:pt x="1596716" y="1681211"/>
                </a:cubicBezTo>
                <a:cubicBezTo>
                  <a:pt x="1591858" y="1683533"/>
                  <a:pt x="1588545" y="1677792"/>
                  <a:pt x="1590532" y="1673924"/>
                </a:cubicBezTo>
                <a:cubicBezTo>
                  <a:pt x="1589042" y="1671937"/>
                  <a:pt x="1588269" y="1669398"/>
                  <a:pt x="1588614" y="1666871"/>
                </a:cubicBezTo>
                <a:cubicBezTo>
                  <a:pt x="1588959" y="1664342"/>
                  <a:pt x="1590422" y="1661833"/>
                  <a:pt x="1593404" y="1659899"/>
                </a:cubicBezTo>
                <a:cubicBezTo>
                  <a:pt x="1609526" y="1649522"/>
                  <a:pt x="1631059" y="1651399"/>
                  <a:pt x="1649721" y="1651066"/>
                </a:cubicBezTo>
                <a:cubicBezTo>
                  <a:pt x="1671696" y="1650734"/>
                  <a:pt x="1693671" y="1651617"/>
                  <a:pt x="1714762" y="1658132"/>
                </a:cubicBezTo>
                <a:cubicBezTo>
                  <a:pt x="1722492" y="1660452"/>
                  <a:pt x="1725363" y="1673263"/>
                  <a:pt x="1715757" y="1675470"/>
                </a:cubicBezTo>
                <a:cubicBezTo>
                  <a:pt x="1697757" y="1679667"/>
                  <a:pt x="1679315" y="1681101"/>
                  <a:pt x="1660985" y="1681325"/>
                </a:cubicBezTo>
                <a:cubicBezTo>
                  <a:pt x="1651322" y="1681436"/>
                  <a:pt x="1640997" y="1682291"/>
                  <a:pt x="1630728" y="1682415"/>
                </a:cubicBezTo>
                <a:close/>
                <a:moveTo>
                  <a:pt x="1207243" y="1701099"/>
                </a:moveTo>
                <a:cubicBezTo>
                  <a:pt x="1200948" y="1700714"/>
                  <a:pt x="1198105" y="1696270"/>
                  <a:pt x="1198188" y="1691562"/>
                </a:cubicBezTo>
                <a:cubicBezTo>
                  <a:pt x="1198270" y="1686855"/>
                  <a:pt x="1201280" y="1681886"/>
                  <a:pt x="1206691" y="1680451"/>
                </a:cubicBezTo>
                <a:cubicBezTo>
                  <a:pt x="1274272" y="1662339"/>
                  <a:pt x="1350465" y="1662339"/>
                  <a:pt x="1420144" y="1658475"/>
                </a:cubicBezTo>
                <a:cubicBezTo>
                  <a:pt x="1454929" y="1656488"/>
                  <a:pt x="1521295" y="1641359"/>
                  <a:pt x="1551331" y="1662894"/>
                </a:cubicBezTo>
                <a:cubicBezTo>
                  <a:pt x="1554091" y="1664770"/>
                  <a:pt x="1554091" y="1669076"/>
                  <a:pt x="1552104" y="1671506"/>
                </a:cubicBezTo>
                <a:cubicBezTo>
                  <a:pt x="1549122" y="1674929"/>
                  <a:pt x="1548239" y="1675371"/>
                  <a:pt x="1543712" y="1674929"/>
                </a:cubicBezTo>
                <a:cubicBezTo>
                  <a:pt x="1542828" y="1674929"/>
                  <a:pt x="1542387" y="1674377"/>
                  <a:pt x="1541834" y="1674046"/>
                </a:cubicBezTo>
                <a:cubicBezTo>
                  <a:pt x="1538521" y="1680120"/>
                  <a:pt x="1530791" y="1681445"/>
                  <a:pt x="1518424" y="1678022"/>
                </a:cubicBezTo>
                <a:cubicBezTo>
                  <a:pt x="1502191" y="1680562"/>
                  <a:pt x="1485848" y="1682327"/>
                  <a:pt x="1469394" y="1683323"/>
                </a:cubicBezTo>
                <a:cubicBezTo>
                  <a:pt x="1438586" y="1685752"/>
                  <a:pt x="1407667" y="1687850"/>
                  <a:pt x="1376857" y="1690277"/>
                </a:cubicBezTo>
                <a:cubicBezTo>
                  <a:pt x="1320761" y="1694698"/>
                  <a:pt x="1263449" y="1704745"/>
                  <a:pt x="1207243" y="1701099"/>
                </a:cubicBezTo>
                <a:close/>
                <a:moveTo>
                  <a:pt x="1077161" y="1709068"/>
                </a:moveTo>
                <a:cubicBezTo>
                  <a:pt x="1073516" y="1708627"/>
                  <a:pt x="1071032" y="1705453"/>
                  <a:pt x="1070314" y="1701947"/>
                </a:cubicBezTo>
                <a:cubicBezTo>
                  <a:pt x="1069597" y="1698441"/>
                  <a:pt x="1070646" y="1694604"/>
                  <a:pt x="1074069" y="1692838"/>
                </a:cubicBezTo>
                <a:cubicBezTo>
                  <a:pt x="1094939" y="1681905"/>
                  <a:pt x="1120669" y="1681463"/>
                  <a:pt x="1143859" y="1680800"/>
                </a:cubicBezTo>
                <a:cubicBezTo>
                  <a:pt x="1152913" y="1680580"/>
                  <a:pt x="1154791" y="1693499"/>
                  <a:pt x="1146399" y="1696259"/>
                </a:cubicBezTo>
                <a:cubicBezTo>
                  <a:pt x="1124644" y="1703548"/>
                  <a:pt x="1100240" y="1712161"/>
                  <a:pt x="1077161" y="1709068"/>
                </a:cubicBezTo>
                <a:close/>
                <a:moveTo>
                  <a:pt x="896060" y="1717102"/>
                </a:moveTo>
                <a:cubicBezTo>
                  <a:pt x="890981" y="1717269"/>
                  <a:pt x="888110" y="1713792"/>
                  <a:pt x="887475" y="1709749"/>
                </a:cubicBezTo>
                <a:cubicBezTo>
                  <a:pt x="886840" y="1705703"/>
                  <a:pt x="888441" y="1701092"/>
                  <a:pt x="892306" y="1698994"/>
                </a:cubicBezTo>
                <a:cubicBezTo>
                  <a:pt x="937471" y="1674149"/>
                  <a:pt x="1005935" y="1658799"/>
                  <a:pt x="1057173" y="1665203"/>
                </a:cubicBezTo>
                <a:cubicBezTo>
                  <a:pt x="1064792" y="1666199"/>
                  <a:pt x="1064462" y="1676025"/>
                  <a:pt x="1058498" y="1678895"/>
                </a:cubicBezTo>
                <a:cubicBezTo>
                  <a:pt x="1033211" y="1690932"/>
                  <a:pt x="1005935" y="1695352"/>
                  <a:pt x="978881" y="1701643"/>
                </a:cubicBezTo>
                <a:cubicBezTo>
                  <a:pt x="951164" y="1708048"/>
                  <a:pt x="924440" y="1715890"/>
                  <a:pt x="896060" y="1717102"/>
                </a:cubicBezTo>
                <a:close/>
                <a:moveTo>
                  <a:pt x="637223" y="1747269"/>
                </a:moveTo>
                <a:cubicBezTo>
                  <a:pt x="632253" y="1746991"/>
                  <a:pt x="628913" y="1743543"/>
                  <a:pt x="628071" y="1739691"/>
                </a:cubicBezTo>
                <a:cubicBezTo>
                  <a:pt x="627229" y="1735838"/>
                  <a:pt x="628886" y="1731587"/>
                  <a:pt x="633909" y="1729710"/>
                </a:cubicBezTo>
                <a:cubicBezTo>
                  <a:pt x="666817" y="1717451"/>
                  <a:pt x="701380" y="1712815"/>
                  <a:pt x="736055" y="1707844"/>
                </a:cubicBezTo>
                <a:cubicBezTo>
                  <a:pt x="774593" y="1702434"/>
                  <a:pt x="813574" y="1693932"/>
                  <a:pt x="852665" y="1694815"/>
                </a:cubicBezTo>
                <a:cubicBezTo>
                  <a:pt x="865365" y="1695035"/>
                  <a:pt x="865916" y="1711159"/>
                  <a:pt x="856529" y="1714360"/>
                </a:cubicBezTo>
                <a:lnTo>
                  <a:pt x="856641" y="1714470"/>
                </a:lnTo>
                <a:cubicBezTo>
                  <a:pt x="813353" y="1729158"/>
                  <a:pt x="765759" y="1733686"/>
                  <a:pt x="720595" y="1740421"/>
                </a:cubicBezTo>
                <a:cubicBezTo>
                  <a:pt x="692768" y="1744508"/>
                  <a:pt x="665492" y="1748815"/>
                  <a:pt x="637223" y="1747269"/>
                </a:cubicBezTo>
                <a:close/>
                <a:moveTo>
                  <a:pt x="2183522" y="1750682"/>
                </a:moveTo>
                <a:cubicBezTo>
                  <a:pt x="2179271" y="1750018"/>
                  <a:pt x="2177697" y="1746902"/>
                  <a:pt x="2177973" y="1743632"/>
                </a:cubicBezTo>
                <a:cubicBezTo>
                  <a:pt x="2178249" y="1740357"/>
                  <a:pt x="2180375" y="1736933"/>
                  <a:pt x="2183522" y="1735664"/>
                </a:cubicBezTo>
                <a:cubicBezTo>
                  <a:pt x="2203068" y="1727934"/>
                  <a:pt x="2225926" y="1726498"/>
                  <a:pt x="2246796" y="1727049"/>
                </a:cubicBezTo>
                <a:cubicBezTo>
                  <a:pt x="2258171" y="1727382"/>
                  <a:pt x="2257618" y="1743393"/>
                  <a:pt x="2247680" y="1745821"/>
                </a:cubicBezTo>
                <a:cubicBezTo>
                  <a:pt x="2227030" y="1750900"/>
                  <a:pt x="2204614" y="1753994"/>
                  <a:pt x="2183522" y="1750682"/>
                </a:cubicBezTo>
                <a:close/>
                <a:moveTo>
                  <a:pt x="1004417" y="1760456"/>
                </a:moveTo>
                <a:cubicBezTo>
                  <a:pt x="992961" y="1760663"/>
                  <a:pt x="981421" y="1759145"/>
                  <a:pt x="971704" y="1756438"/>
                </a:cubicBezTo>
                <a:cubicBezTo>
                  <a:pt x="968335" y="1755500"/>
                  <a:pt x="966596" y="1752187"/>
                  <a:pt x="966527" y="1748847"/>
                </a:cubicBezTo>
                <a:cubicBezTo>
                  <a:pt x="966458" y="1745507"/>
                  <a:pt x="968059" y="1742139"/>
                  <a:pt x="971372" y="1741091"/>
                </a:cubicBezTo>
                <a:cubicBezTo>
                  <a:pt x="990807" y="1734907"/>
                  <a:pt x="1017199" y="1733028"/>
                  <a:pt x="1036524" y="1740648"/>
                </a:cubicBezTo>
                <a:cubicBezTo>
                  <a:pt x="1042486" y="1743077"/>
                  <a:pt x="1042265" y="1751580"/>
                  <a:pt x="1036634" y="1754119"/>
                </a:cubicBezTo>
                <a:cubicBezTo>
                  <a:pt x="1027247" y="1758316"/>
                  <a:pt x="1015874" y="1760249"/>
                  <a:pt x="1004417" y="1760456"/>
                </a:cubicBezTo>
                <a:close/>
                <a:moveTo>
                  <a:pt x="1907567" y="1775654"/>
                </a:moveTo>
                <a:cubicBezTo>
                  <a:pt x="1889126" y="1780183"/>
                  <a:pt x="1871679" y="1780071"/>
                  <a:pt x="1853237" y="1775433"/>
                </a:cubicBezTo>
                <a:cubicBezTo>
                  <a:pt x="1848655" y="1774274"/>
                  <a:pt x="1846446" y="1770023"/>
                  <a:pt x="1846556" y="1765855"/>
                </a:cubicBezTo>
                <a:cubicBezTo>
                  <a:pt x="1846667" y="1761687"/>
                  <a:pt x="1849096" y="1757600"/>
                  <a:pt x="1853789" y="1756771"/>
                </a:cubicBezTo>
                <a:cubicBezTo>
                  <a:pt x="1872894" y="1753459"/>
                  <a:pt x="1890341" y="1755005"/>
                  <a:pt x="1908561" y="1761189"/>
                </a:cubicBezTo>
                <a:cubicBezTo>
                  <a:pt x="1915850" y="1763728"/>
                  <a:pt x="1914525" y="1773889"/>
                  <a:pt x="1907567" y="1775654"/>
                </a:cubicBezTo>
                <a:close/>
                <a:moveTo>
                  <a:pt x="1636566" y="1776357"/>
                </a:moveTo>
                <a:cubicBezTo>
                  <a:pt x="1581201" y="1773886"/>
                  <a:pt x="1525767" y="1769551"/>
                  <a:pt x="1471383" y="1768337"/>
                </a:cubicBezTo>
                <a:cubicBezTo>
                  <a:pt x="1355214" y="1765799"/>
                  <a:pt x="1228886" y="1780042"/>
                  <a:pt x="1114595" y="1759835"/>
                </a:cubicBezTo>
                <a:cubicBezTo>
                  <a:pt x="1110399" y="1759060"/>
                  <a:pt x="1108080" y="1755170"/>
                  <a:pt x="1107900" y="1751262"/>
                </a:cubicBezTo>
                <a:cubicBezTo>
                  <a:pt x="1107721" y="1747354"/>
                  <a:pt x="1109681" y="1743439"/>
                  <a:pt x="1114043" y="1742609"/>
                </a:cubicBezTo>
                <a:cubicBezTo>
                  <a:pt x="1228334" y="1720852"/>
                  <a:pt x="1359079" y="1736863"/>
                  <a:pt x="1475358" y="1739958"/>
                </a:cubicBezTo>
                <a:cubicBezTo>
                  <a:pt x="1582692" y="1742827"/>
                  <a:pt x="1697204" y="1737422"/>
                  <a:pt x="1802330" y="1760608"/>
                </a:cubicBezTo>
                <a:cubicBezTo>
                  <a:pt x="1808624" y="1762043"/>
                  <a:pt x="1807410" y="1772313"/>
                  <a:pt x="1801337" y="1773194"/>
                </a:cubicBezTo>
                <a:cubicBezTo>
                  <a:pt x="1747228" y="1779436"/>
                  <a:pt x="1691932" y="1778828"/>
                  <a:pt x="1636566" y="1776357"/>
                </a:cubicBezTo>
                <a:close/>
                <a:moveTo>
                  <a:pt x="1424244" y="1830944"/>
                </a:moveTo>
                <a:cubicBezTo>
                  <a:pt x="1362640" y="1829453"/>
                  <a:pt x="1300994" y="1826279"/>
                  <a:pt x="1240039" y="1824678"/>
                </a:cubicBezTo>
                <a:cubicBezTo>
                  <a:pt x="1128398" y="1821697"/>
                  <a:pt x="1013666" y="1827217"/>
                  <a:pt x="902908" y="1812311"/>
                </a:cubicBezTo>
                <a:cubicBezTo>
                  <a:pt x="897386" y="1811538"/>
                  <a:pt x="893770" y="1806570"/>
                  <a:pt x="893135" y="1801654"/>
                </a:cubicBezTo>
                <a:cubicBezTo>
                  <a:pt x="892500" y="1796739"/>
                  <a:pt x="894846" y="1791882"/>
                  <a:pt x="901251" y="1791329"/>
                </a:cubicBezTo>
                <a:cubicBezTo>
                  <a:pt x="1022830" y="1781170"/>
                  <a:pt x="1148386" y="1794421"/>
                  <a:pt x="1270296" y="1797733"/>
                </a:cubicBezTo>
                <a:cubicBezTo>
                  <a:pt x="1382048" y="1800827"/>
                  <a:pt x="1496338" y="1798948"/>
                  <a:pt x="1607207" y="1814079"/>
                </a:cubicBezTo>
                <a:cubicBezTo>
                  <a:pt x="1614053" y="1814962"/>
                  <a:pt x="1616152" y="1826336"/>
                  <a:pt x="1608201" y="1827107"/>
                </a:cubicBezTo>
                <a:cubicBezTo>
                  <a:pt x="1547411" y="1832241"/>
                  <a:pt x="1485848" y="1832434"/>
                  <a:pt x="1424244" y="1830944"/>
                </a:cubicBezTo>
                <a:close/>
                <a:moveTo>
                  <a:pt x="1444329" y="1884838"/>
                </a:moveTo>
                <a:cubicBezTo>
                  <a:pt x="1428758" y="1883184"/>
                  <a:pt x="1413520" y="1882517"/>
                  <a:pt x="1399605" y="1874786"/>
                </a:cubicBezTo>
                <a:cubicBezTo>
                  <a:pt x="1396569" y="1873073"/>
                  <a:pt x="1395962" y="1870120"/>
                  <a:pt x="1396804" y="1867417"/>
                </a:cubicBezTo>
                <a:cubicBezTo>
                  <a:pt x="1397646" y="1864708"/>
                  <a:pt x="1399937" y="1862251"/>
                  <a:pt x="1402697" y="1861534"/>
                </a:cubicBezTo>
                <a:cubicBezTo>
                  <a:pt x="1419482" y="1857338"/>
                  <a:pt x="1438585" y="1860650"/>
                  <a:pt x="1455702" y="1861534"/>
                </a:cubicBezTo>
                <a:cubicBezTo>
                  <a:pt x="1470500" y="1862198"/>
                  <a:pt x="1485296" y="1862087"/>
                  <a:pt x="1499542" y="1866284"/>
                </a:cubicBezTo>
                <a:cubicBezTo>
                  <a:pt x="1508265" y="1868822"/>
                  <a:pt x="1506608" y="1880529"/>
                  <a:pt x="1498658" y="1882851"/>
                </a:cubicBezTo>
                <a:cubicBezTo>
                  <a:pt x="1481432" y="1888258"/>
                  <a:pt x="1462107" y="1886823"/>
                  <a:pt x="1444329" y="1884838"/>
                </a:cubicBezTo>
                <a:close/>
                <a:moveTo>
                  <a:pt x="1134141" y="1886400"/>
                </a:moveTo>
                <a:cubicBezTo>
                  <a:pt x="1059630" y="1883777"/>
                  <a:pt x="985230" y="1875191"/>
                  <a:pt x="917594" y="1862326"/>
                </a:cubicBezTo>
                <a:cubicBezTo>
                  <a:pt x="913177" y="1861497"/>
                  <a:pt x="911576" y="1857742"/>
                  <a:pt x="912142" y="1854167"/>
                </a:cubicBezTo>
                <a:cubicBezTo>
                  <a:pt x="912708" y="1850594"/>
                  <a:pt x="915441" y="1847197"/>
                  <a:pt x="919693" y="1847088"/>
                </a:cubicBezTo>
                <a:cubicBezTo>
                  <a:pt x="1060486" y="1843444"/>
                  <a:pt x="1212433" y="1843666"/>
                  <a:pt x="1352343" y="1858796"/>
                </a:cubicBezTo>
                <a:cubicBezTo>
                  <a:pt x="1361950" y="1859787"/>
                  <a:pt x="1359741" y="1873370"/>
                  <a:pt x="1351349" y="1874695"/>
                </a:cubicBezTo>
                <a:cubicBezTo>
                  <a:pt x="1283271" y="1885683"/>
                  <a:pt x="1208651" y="1889023"/>
                  <a:pt x="1134141" y="1886400"/>
                </a:cubicBezTo>
                <a:close/>
                <a:moveTo>
                  <a:pt x="2057387" y="1898642"/>
                </a:moveTo>
                <a:cubicBezTo>
                  <a:pt x="2048442" y="1898669"/>
                  <a:pt x="2039415" y="1897925"/>
                  <a:pt x="2030691" y="1897539"/>
                </a:cubicBezTo>
                <a:cubicBezTo>
                  <a:pt x="2015343" y="1896872"/>
                  <a:pt x="1999772" y="1896984"/>
                  <a:pt x="1985085" y="1892016"/>
                </a:cubicBezTo>
                <a:cubicBezTo>
                  <a:pt x="1981718" y="1890913"/>
                  <a:pt x="1980254" y="1887709"/>
                  <a:pt x="1980434" y="1884509"/>
                </a:cubicBezTo>
                <a:cubicBezTo>
                  <a:pt x="1980613" y="1881305"/>
                  <a:pt x="1982435" y="1878102"/>
                  <a:pt x="1985637" y="1876998"/>
                </a:cubicBezTo>
                <a:cubicBezTo>
                  <a:pt x="2000435" y="1872028"/>
                  <a:pt x="2016667" y="1871805"/>
                  <a:pt x="2032238" y="1872467"/>
                </a:cubicBezTo>
                <a:cubicBezTo>
                  <a:pt x="2050126" y="1873242"/>
                  <a:pt x="2069120" y="1872913"/>
                  <a:pt x="2085463" y="1880862"/>
                </a:cubicBezTo>
                <a:cubicBezTo>
                  <a:pt x="2091868" y="1883957"/>
                  <a:pt x="2089549" y="1893231"/>
                  <a:pt x="2083586" y="1895109"/>
                </a:cubicBezTo>
                <a:cubicBezTo>
                  <a:pt x="2075193" y="1897814"/>
                  <a:pt x="2066332" y="1898614"/>
                  <a:pt x="2057387" y="1898642"/>
                </a:cubicBezTo>
                <a:close/>
                <a:moveTo>
                  <a:pt x="0" y="1926754"/>
                </a:moveTo>
                <a:lnTo>
                  <a:pt x="0" y="1903457"/>
                </a:lnTo>
                <a:lnTo>
                  <a:pt x="34517" y="1903503"/>
                </a:lnTo>
                <a:cubicBezTo>
                  <a:pt x="41032" y="1904050"/>
                  <a:pt x="41032" y="1913106"/>
                  <a:pt x="35732" y="1915430"/>
                </a:cubicBezTo>
                <a:close/>
                <a:moveTo>
                  <a:pt x="1111173" y="1931020"/>
                </a:moveTo>
                <a:cubicBezTo>
                  <a:pt x="1078486" y="1927154"/>
                  <a:pt x="1046020" y="1922184"/>
                  <a:pt x="1013335" y="1918650"/>
                </a:cubicBezTo>
                <a:cubicBezTo>
                  <a:pt x="987495" y="1915781"/>
                  <a:pt x="959999" y="1916000"/>
                  <a:pt x="935594" y="1906723"/>
                </a:cubicBezTo>
                <a:cubicBezTo>
                  <a:pt x="931453" y="1905178"/>
                  <a:pt x="930432" y="1901674"/>
                  <a:pt x="931329" y="1898401"/>
                </a:cubicBezTo>
                <a:cubicBezTo>
                  <a:pt x="932226" y="1895131"/>
                  <a:pt x="935042" y="1892094"/>
                  <a:pt x="938576" y="1891488"/>
                </a:cubicBezTo>
                <a:cubicBezTo>
                  <a:pt x="967176" y="1886297"/>
                  <a:pt x="999089" y="1893916"/>
                  <a:pt x="1027690" y="1898002"/>
                </a:cubicBezTo>
                <a:cubicBezTo>
                  <a:pt x="1056953" y="1902199"/>
                  <a:pt x="1086327" y="1906396"/>
                  <a:pt x="1115148" y="1912688"/>
                </a:cubicBezTo>
                <a:cubicBezTo>
                  <a:pt x="1125749" y="1915006"/>
                  <a:pt x="1121663" y="1932234"/>
                  <a:pt x="1111173" y="1931020"/>
                </a:cubicBezTo>
                <a:close/>
                <a:moveTo>
                  <a:pt x="0" y="1983658"/>
                </a:moveTo>
                <a:lnTo>
                  <a:pt x="0" y="1958230"/>
                </a:lnTo>
                <a:lnTo>
                  <a:pt x="103754" y="1972734"/>
                </a:lnTo>
                <a:cubicBezTo>
                  <a:pt x="108282" y="1973949"/>
                  <a:pt x="107508" y="1980020"/>
                  <a:pt x="103092" y="1980574"/>
                </a:cubicBezTo>
                <a:close/>
                <a:moveTo>
                  <a:pt x="1115921" y="2006223"/>
                </a:moveTo>
                <a:cubicBezTo>
                  <a:pt x="1083234" y="2003240"/>
                  <a:pt x="1051432" y="1992309"/>
                  <a:pt x="1019629" y="1984689"/>
                </a:cubicBezTo>
                <a:cubicBezTo>
                  <a:pt x="990255" y="1977512"/>
                  <a:pt x="960219" y="1972652"/>
                  <a:pt x="932833" y="1959291"/>
                </a:cubicBezTo>
                <a:cubicBezTo>
                  <a:pt x="930294" y="1958022"/>
                  <a:pt x="928997" y="1955094"/>
                  <a:pt x="929176" y="1952445"/>
                </a:cubicBezTo>
                <a:cubicBezTo>
                  <a:pt x="929356" y="1949794"/>
                  <a:pt x="931012" y="1947421"/>
                  <a:pt x="934380" y="1947255"/>
                </a:cubicBezTo>
                <a:cubicBezTo>
                  <a:pt x="964636" y="1945598"/>
                  <a:pt x="993457" y="1953216"/>
                  <a:pt x="1022721" y="1960284"/>
                </a:cubicBezTo>
                <a:cubicBezTo>
                  <a:pt x="1055517" y="1968235"/>
                  <a:pt x="1089749" y="1974970"/>
                  <a:pt x="1120006" y="1990211"/>
                </a:cubicBezTo>
                <a:cubicBezTo>
                  <a:pt x="1128289" y="1994406"/>
                  <a:pt x="1125748" y="2007105"/>
                  <a:pt x="1115921" y="2006223"/>
                </a:cubicBezTo>
                <a:close/>
                <a:moveTo>
                  <a:pt x="1387900" y="2012827"/>
                </a:moveTo>
                <a:cubicBezTo>
                  <a:pt x="1310933" y="2005207"/>
                  <a:pt x="1222482" y="1990966"/>
                  <a:pt x="1150816" y="1960929"/>
                </a:cubicBezTo>
                <a:cubicBezTo>
                  <a:pt x="1146399" y="1959104"/>
                  <a:pt x="1144742" y="1954824"/>
                  <a:pt x="1145432" y="1951072"/>
                </a:cubicBezTo>
                <a:cubicBezTo>
                  <a:pt x="1146122" y="1947319"/>
                  <a:pt x="1149159" y="1944087"/>
                  <a:pt x="1154128" y="1944364"/>
                </a:cubicBezTo>
                <a:cubicBezTo>
                  <a:pt x="1231758" y="1948670"/>
                  <a:pt x="1316785" y="1973185"/>
                  <a:pt x="1389667" y="1999576"/>
                </a:cubicBezTo>
                <a:cubicBezTo>
                  <a:pt x="1396404" y="2002004"/>
                  <a:pt x="1395962" y="2013599"/>
                  <a:pt x="1387900" y="2012827"/>
                </a:cubicBezTo>
                <a:close/>
                <a:moveTo>
                  <a:pt x="292914" y="2076425"/>
                </a:moveTo>
                <a:cubicBezTo>
                  <a:pt x="198721" y="2073996"/>
                  <a:pt x="104086" y="2066432"/>
                  <a:pt x="9464" y="2057845"/>
                </a:cubicBezTo>
                <a:lnTo>
                  <a:pt x="0" y="2057020"/>
                </a:lnTo>
                <a:lnTo>
                  <a:pt x="0" y="2025494"/>
                </a:lnTo>
                <a:lnTo>
                  <a:pt x="24219" y="2027076"/>
                </a:lnTo>
                <a:cubicBezTo>
                  <a:pt x="115680" y="2033936"/>
                  <a:pt x="206727" y="2043903"/>
                  <a:pt x="294129" y="2063505"/>
                </a:cubicBezTo>
                <a:cubicBezTo>
                  <a:pt x="302190" y="2065273"/>
                  <a:pt x="301528" y="2076645"/>
                  <a:pt x="292914" y="2076425"/>
                </a:cubicBezTo>
                <a:close/>
                <a:moveTo>
                  <a:pt x="1681745" y="2127566"/>
                </a:moveTo>
                <a:cubicBezTo>
                  <a:pt x="1659218" y="2121714"/>
                  <a:pt x="1637133" y="2115088"/>
                  <a:pt x="1615158" y="2107467"/>
                </a:cubicBezTo>
                <a:cubicBezTo>
                  <a:pt x="1592521" y="2099516"/>
                  <a:pt x="1566792" y="2093554"/>
                  <a:pt x="1547135" y="2079529"/>
                </a:cubicBezTo>
                <a:cubicBezTo>
                  <a:pt x="1544043" y="2077319"/>
                  <a:pt x="1543519" y="2073870"/>
                  <a:pt x="1544664" y="2071025"/>
                </a:cubicBezTo>
                <a:cubicBezTo>
                  <a:pt x="1545810" y="2068181"/>
                  <a:pt x="1548626" y="2065945"/>
                  <a:pt x="1552214" y="2066165"/>
                </a:cubicBezTo>
                <a:cubicBezTo>
                  <a:pt x="1575625" y="2067491"/>
                  <a:pt x="1598373" y="2078535"/>
                  <a:pt x="1620238" y="2086266"/>
                </a:cubicBezTo>
                <a:cubicBezTo>
                  <a:pt x="1643317" y="2094437"/>
                  <a:pt x="1665844" y="2103382"/>
                  <a:pt x="1688039" y="2113651"/>
                </a:cubicBezTo>
                <a:cubicBezTo>
                  <a:pt x="1696211" y="2117407"/>
                  <a:pt x="1689806" y="2129664"/>
                  <a:pt x="1681745" y="2127566"/>
                </a:cubicBezTo>
                <a:close/>
                <a:moveTo>
                  <a:pt x="1255940" y="2170066"/>
                </a:moveTo>
                <a:cubicBezTo>
                  <a:pt x="1215303" y="2162005"/>
                  <a:pt x="1176323" y="2141024"/>
                  <a:pt x="1137011" y="2127665"/>
                </a:cubicBezTo>
                <a:cubicBezTo>
                  <a:pt x="1092730" y="2112538"/>
                  <a:pt x="1045468" y="2103261"/>
                  <a:pt x="1002622" y="2084708"/>
                </a:cubicBezTo>
                <a:cubicBezTo>
                  <a:pt x="998095" y="2082719"/>
                  <a:pt x="997101" y="2078717"/>
                  <a:pt x="998329" y="2075280"/>
                </a:cubicBezTo>
                <a:cubicBezTo>
                  <a:pt x="999558" y="2071841"/>
                  <a:pt x="1003009" y="2068970"/>
                  <a:pt x="1007371" y="2069247"/>
                </a:cubicBezTo>
                <a:cubicBezTo>
                  <a:pt x="1053639" y="2072227"/>
                  <a:pt x="1100239" y="2090009"/>
                  <a:pt x="1143637" y="2105358"/>
                </a:cubicBezTo>
                <a:cubicBezTo>
                  <a:pt x="1183170" y="2119383"/>
                  <a:pt x="1228112" y="2132410"/>
                  <a:pt x="1261903" y="2157920"/>
                </a:cubicBezTo>
                <a:cubicBezTo>
                  <a:pt x="1267756" y="2162226"/>
                  <a:pt x="1262455" y="2171391"/>
                  <a:pt x="1255940" y="2170066"/>
                </a:cubicBezTo>
                <a:close/>
                <a:moveTo>
                  <a:pt x="72834" y="2188533"/>
                </a:moveTo>
                <a:lnTo>
                  <a:pt x="0" y="2170327"/>
                </a:lnTo>
                <a:lnTo>
                  <a:pt x="0" y="2159507"/>
                </a:lnTo>
                <a:lnTo>
                  <a:pt x="1057" y="2158498"/>
                </a:lnTo>
                <a:cubicBezTo>
                  <a:pt x="27780" y="2158278"/>
                  <a:pt x="52184" y="2165676"/>
                  <a:pt x="77030" y="2175063"/>
                </a:cubicBezTo>
                <a:cubicBezTo>
                  <a:pt x="84539" y="2177934"/>
                  <a:pt x="80564" y="2190523"/>
                  <a:pt x="72834" y="2188533"/>
                </a:cubicBezTo>
                <a:close/>
                <a:moveTo>
                  <a:pt x="220363" y="2228940"/>
                </a:moveTo>
                <a:cubicBezTo>
                  <a:pt x="195517" y="2229824"/>
                  <a:pt x="161726" y="2223750"/>
                  <a:pt x="139420" y="2212597"/>
                </a:cubicBezTo>
                <a:cubicBezTo>
                  <a:pt x="136162" y="2210996"/>
                  <a:pt x="134892" y="2207297"/>
                  <a:pt x="135362" y="2203846"/>
                </a:cubicBezTo>
                <a:cubicBezTo>
                  <a:pt x="135831" y="2200396"/>
                  <a:pt x="138039" y="2197194"/>
                  <a:pt x="141739" y="2196587"/>
                </a:cubicBezTo>
                <a:cubicBezTo>
                  <a:pt x="167689" y="2192721"/>
                  <a:pt x="202143" y="2199899"/>
                  <a:pt x="225001" y="2212707"/>
                </a:cubicBezTo>
                <a:cubicBezTo>
                  <a:pt x="233062" y="2217235"/>
                  <a:pt x="228755" y="2228609"/>
                  <a:pt x="220363" y="2228940"/>
                </a:cubicBezTo>
                <a:close/>
                <a:moveTo>
                  <a:pt x="2007723" y="2255997"/>
                </a:moveTo>
                <a:cubicBezTo>
                  <a:pt x="1962669" y="2239764"/>
                  <a:pt x="1918830" y="2220438"/>
                  <a:pt x="1873777" y="2204206"/>
                </a:cubicBezTo>
                <a:cubicBezTo>
                  <a:pt x="1832808" y="2189519"/>
                  <a:pt x="1789963" y="2177704"/>
                  <a:pt x="1750872" y="2158491"/>
                </a:cubicBezTo>
                <a:cubicBezTo>
                  <a:pt x="1747228" y="2156668"/>
                  <a:pt x="1746538" y="2153136"/>
                  <a:pt x="1747697" y="2150209"/>
                </a:cubicBezTo>
                <a:cubicBezTo>
                  <a:pt x="1748856" y="2147281"/>
                  <a:pt x="1751866" y="2144963"/>
                  <a:pt x="1755621" y="2145570"/>
                </a:cubicBezTo>
                <a:cubicBezTo>
                  <a:pt x="1803104" y="2153522"/>
                  <a:pt x="1848599" y="2173066"/>
                  <a:pt x="1893875" y="2189188"/>
                </a:cubicBezTo>
                <a:cubicBezTo>
                  <a:pt x="1934953" y="2203875"/>
                  <a:pt x="1976252" y="2218561"/>
                  <a:pt x="2015674" y="2237224"/>
                </a:cubicBezTo>
                <a:cubicBezTo>
                  <a:pt x="2027711" y="2242855"/>
                  <a:pt x="2020091" y="2260415"/>
                  <a:pt x="2007723" y="2255997"/>
                </a:cubicBezTo>
                <a:close/>
                <a:moveTo>
                  <a:pt x="1864059" y="2258759"/>
                </a:moveTo>
                <a:cubicBezTo>
                  <a:pt x="1821325" y="2248821"/>
                  <a:pt x="1780357" y="2228392"/>
                  <a:pt x="1739830" y="2211717"/>
                </a:cubicBezTo>
                <a:cubicBezTo>
                  <a:pt x="1699414" y="2195154"/>
                  <a:pt x="1654029" y="2182234"/>
                  <a:pt x="1617036" y="2158603"/>
                </a:cubicBezTo>
                <a:cubicBezTo>
                  <a:pt x="1612287" y="2155567"/>
                  <a:pt x="1611101" y="2150488"/>
                  <a:pt x="1612536" y="2146388"/>
                </a:cubicBezTo>
                <a:cubicBezTo>
                  <a:pt x="1613972" y="2142287"/>
                  <a:pt x="1618030" y="2139168"/>
                  <a:pt x="1623772" y="2140053"/>
                </a:cubicBezTo>
                <a:cubicBezTo>
                  <a:pt x="1672028" y="2147670"/>
                  <a:pt x="1719511" y="2172848"/>
                  <a:pt x="1763682" y="2193166"/>
                </a:cubicBezTo>
                <a:cubicBezTo>
                  <a:pt x="1799350" y="2209619"/>
                  <a:pt x="1836785" y="2225962"/>
                  <a:pt x="1867704" y="2250256"/>
                </a:cubicBezTo>
                <a:cubicBezTo>
                  <a:pt x="1871790" y="2253460"/>
                  <a:pt x="1869471" y="2260086"/>
                  <a:pt x="1864059" y="2258759"/>
                </a:cubicBezTo>
                <a:close/>
                <a:moveTo>
                  <a:pt x="245761" y="2264150"/>
                </a:moveTo>
                <a:cubicBezTo>
                  <a:pt x="181602" y="2257853"/>
                  <a:pt x="118770" y="2236098"/>
                  <a:pt x="56269" y="2220526"/>
                </a:cubicBezTo>
                <a:lnTo>
                  <a:pt x="0" y="2208103"/>
                </a:lnTo>
                <a:lnTo>
                  <a:pt x="0" y="2184710"/>
                </a:lnTo>
                <a:lnTo>
                  <a:pt x="34956" y="2193915"/>
                </a:lnTo>
                <a:cubicBezTo>
                  <a:pt x="105629" y="2211582"/>
                  <a:pt x="181382" y="2224834"/>
                  <a:pt x="247638" y="2255314"/>
                </a:cubicBezTo>
                <a:cubicBezTo>
                  <a:pt x="252055" y="2257414"/>
                  <a:pt x="251172" y="2264702"/>
                  <a:pt x="245761" y="2264150"/>
                </a:cubicBezTo>
                <a:close/>
                <a:moveTo>
                  <a:pt x="253601" y="2299484"/>
                </a:moveTo>
                <a:cubicBezTo>
                  <a:pt x="231406" y="2301691"/>
                  <a:pt x="198940" y="2293853"/>
                  <a:pt x="180278" y="2281816"/>
                </a:cubicBezTo>
                <a:cubicBezTo>
                  <a:pt x="177186" y="2279826"/>
                  <a:pt x="175751" y="2276156"/>
                  <a:pt x="176179" y="2272912"/>
                </a:cubicBezTo>
                <a:cubicBezTo>
                  <a:pt x="176607" y="2269670"/>
                  <a:pt x="178898" y="2266854"/>
                  <a:pt x="183260" y="2266579"/>
                </a:cubicBezTo>
                <a:cubicBezTo>
                  <a:pt x="205565" y="2265254"/>
                  <a:pt x="237700" y="2273534"/>
                  <a:pt x="256362" y="2285901"/>
                </a:cubicBezTo>
                <a:cubicBezTo>
                  <a:pt x="261442" y="2289323"/>
                  <a:pt x="260227" y="2298821"/>
                  <a:pt x="253601" y="2299484"/>
                </a:cubicBezTo>
                <a:close/>
                <a:moveTo>
                  <a:pt x="190990" y="2303475"/>
                </a:moveTo>
                <a:cubicBezTo>
                  <a:pt x="127826" y="2297844"/>
                  <a:pt x="65986" y="2281280"/>
                  <a:pt x="5694" y="2262177"/>
                </a:cubicBezTo>
                <a:lnTo>
                  <a:pt x="0" y="2260347"/>
                </a:lnTo>
                <a:lnTo>
                  <a:pt x="0" y="2231226"/>
                </a:lnTo>
                <a:lnTo>
                  <a:pt x="93925" y="2259871"/>
                </a:lnTo>
                <a:cubicBezTo>
                  <a:pt x="127467" y="2270238"/>
                  <a:pt x="160788" y="2281225"/>
                  <a:pt x="193309" y="2294310"/>
                </a:cubicBezTo>
                <a:cubicBezTo>
                  <a:pt x="197726" y="2296078"/>
                  <a:pt x="195737" y="2303917"/>
                  <a:pt x="190990" y="2303475"/>
                </a:cubicBezTo>
                <a:close/>
                <a:moveTo>
                  <a:pt x="1623329" y="2304148"/>
                </a:moveTo>
                <a:cubicBezTo>
                  <a:pt x="1586115" y="2298958"/>
                  <a:pt x="1547024" y="2285929"/>
                  <a:pt x="1514337" y="2267378"/>
                </a:cubicBezTo>
                <a:cubicBezTo>
                  <a:pt x="1511135" y="2265555"/>
                  <a:pt x="1510252" y="2261774"/>
                  <a:pt x="1511121" y="2258558"/>
                </a:cubicBezTo>
                <a:cubicBezTo>
                  <a:pt x="1511991" y="2255341"/>
                  <a:pt x="1514613" y="2252691"/>
                  <a:pt x="1518423" y="2253133"/>
                </a:cubicBezTo>
                <a:cubicBezTo>
                  <a:pt x="1555638" y="2257440"/>
                  <a:pt x="1595833" y="2270469"/>
                  <a:pt x="1628629" y="2288580"/>
                </a:cubicBezTo>
                <a:cubicBezTo>
                  <a:pt x="1636028" y="2292664"/>
                  <a:pt x="1631611" y="2305364"/>
                  <a:pt x="1623329" y="2304148"/>
                </a:cubicBezTo>
                <a:close/>
                <a:moveTo>
                  <a:pt x="57595" y="2313843"/>
                </a:moveTo>
                <a:cubicBezTo>
                  <a:pt x="40313" y="2310254"/>
                  <a:pt x="23389" y="2304014"/>
                  <a:pt x="6673" y="2297071"/>
                </a:cubicBezTo>
                <a:lnTo>
                  <a:pt x="0" y="2294251"/>
                </a:lnTo>
                <a:lnTo>
                  <a:pt x="0" y="2269808"/>
                </a:lnTo>
                <a:lnTo>
                  <a:pt x="20408" y="2277608"/>
                </a:lnTo>
                <a:cubicBezTo>
                  <a:pt x="35758" y="2283916"/>
                  <a:pt x="50693" y="2291039"/>
                  <a:pt x="64109" y="2300149"/>
                </a:cubicBezTo>
                <a:cubicBezTo>
                  <a:pt x="71618" y="2305229"/>
                  <a:pt x="65766" y="2315277"/>
                  <a:pt x="57595" y="2313843"/>
                </a:cubicBezTo>
                <a:close/>
                <a:moveTo>
                  <a:pt x="291257" y="2388045"/>
                </a:moveTo>
                <a:cubicBezTo>
                  <a:pt x="249846" y="2382413"/>
                  <a:pt x="210203" y="2370156"/>
                  <a:pt x="170229" y="2358450"/>
                </a:cubicBezTo>
                <a:cubicBezTo>
                  <a:pt x="142402" y="2350279"/>
                  <a:pt x="113249" y="2342882"/>
                  <a:pt x="88293" y="2327755"/>
                </a:cubicBezTo>
                <a:cubicBezTo>
                  <a:pt x="84483" y="2325435"/>
                  <a:pt x="83931" y="2321515"/>
                  <a:pt x="85325" y="2318216"/>
                </a:cubicBezTo>
                <a:cubicBezTo>
                  <a:pt x="86719" y="2314917"/>
                  <a:pt x="90059" y="2312238"/>
                  <a:pt x="94034" y="2312405"/>
                </a:cubicBezTo>
                <a:cubicBezTo>
                  <a:pt x="127384" y="2314061"/>
                  <a:pt x="160401" y="2327091"/>
                  <a:pt x="191983" y="2337252"/>
                </a:cubicBezTo>
                <a:cubicBezTo>
                  <a:pt x="226878" y="2348401"/>
                  <a:pt x="261441" y="2359555"/>
                  <a:pt x="294459" y="2375788"/>
                </a:cubicBezTo>
                <a:cubicBezTo>
                  <a:pt x="300753" y="2378768"/>
                  <a:pt x="298876" y="2389150"/>
                  <a:pt x="291257" y="2388045"/>
                </a:cubicBezTo>
                <a:close/>
                <a:moveTo>
                  <a:pt x="1256383" y="2399663"/>
                </a:moveTo>
                <a:cubicBezTo>
                  <a:pt x="1229661" y="2392374"/>
                  <a:pt x="1206802" y="2372056"/>
                  <a:pt x="1183392" y="2358142"/>
                </a:cubicBezTo>
                <a:cubicBezTo>
                  <a:pt x="1156116" y="2342132"/>
                  <a:pt x="1127074" y="2328108"/>
                  <a:pt x="1103111" y="2307238"/>
                </a:cubicBezTo>
                <a:cubicBezTo>
                  <a:pt x="1099578" y="2304201"/>
                  <a:pt x="1099744" y="2300087"/>
                  <a:pt x="1101787" y="2296981"/>
                </a:cubicBezTo>
                <a:cubicBezTo>
                  <a:pt x="1103830" y="2293875"/>
                  <a:pt x="1107750" y="2291776"/>
                  <a:pt x="1111726" y="2292771"/>
                </a:cubicBezTo>
                <a:cubicBezTo>
                  <a:pt x="1142975" y="2300612"/>
                  <a:pt x="1171466" y="2317838"/>
                  <a:pt x="1198188" y="2335395"/>
                </a:cubicBezTo>
                <a:cubicBezTo>
                  <a:pt x="1221820" y="2350965"/>
                  <a:pt x="1249648" y="2366976"/>
                  <a:pt x="1263230" y="2392596"/>
                </a:cubicBezTo>
                <a:cubicBezTo>
                  <a:pt x="1265549" y="2397123"/>
                  <a:pt x="1260359" y="2400768"/>
                  <a:pt x="1256383" y="2399663"/>
                </a:cubicBezTo>
                <a:close/>
                <a:moveTo>
                  <a:pt x="1478782" y="2409605"/>
                </a:moveTo>
                <a:cubicBezTo>
                  <a:pt x="1449409" y="2402428"/>
                  <a:pt x="1421691" y="2383876"/>
                  <a:pt x="1394967" y="2369962"/>
                </a:cubicBezTo>
                <a:cubicBezTo>
                  <a:pt x="1370232" y="2357154"/>
                  <a:pt x="1344283" y="2345339"/>
                  <a:pt x="1323632" y="2326345"/>
                </a:cubicBezTo>
                <a:cubicBezTo>
                  <a:pt x="1319767" y="2322757"/>
                  <a:pt x="1320071" y="2318367"/>
                  <a:pt x="1322418" y="2315081"/>
                </a:cubicBezTo>
                <a:cubicBezTo>
                  <a:pt x="1324764" y="2311796"/>
                  <a:pt x="1329154" y="2309615"/>
                  <a:pt x="1333460" y="2310444"/>
                </a:cubicBezTo>
                <a:cubicBezTo>
                  <a:pt x="1360626" y="2315744"/>
                  <a:pt x="1385250" y="2330651"/>
                  <a:pt x="1409213" y="2343792"/>
                </a:cubicBezTo>
                <a:cubicBezTo>
                  <a:pt x="1436046" y="2358479"/>
                  <a:pt x="1466745" y="2372172"/>
                  <a:pt x="1488609" y="2393704"/>
                </a:cubicBezTo>
                <a:cubicBezTo>
                  <a:pt x="1495788" y="2400881"/>
                  <a:pt x="1487726" y="2411815"/>
                  <a:pt x="1478782" y="2409605"/>
                </a:cubicBezTo>
                <a:close/>
                <a:moveTo>
                  <a:pt x="296006" y="2441715"/>
                </a:moveTo>
                <a:cubicBezTo>
                  <a:pt x="203248" y="2419188"/>
                  <a:pt x="114907" y="2375569"/>
                  <a:pt x="26235" y="2340897"/>
                </a:cubicBezTo>
                <a:lnTo>
                  <a:pt x="0" y="2330635"/>
                </a:lnTo>
                <a:lnTo>
                  <a:pt x="0" y="2310781"/>
                </a:lnTo>
                <a:lnTo>
                  <a:pt x="57817" y="2333498"/>
                </a:lnTo>
                <a:cubicBezTo>
                  <a:pt x="138759" y="2365189"/>
                  <a:pt x="223898" y="2391029"/>
                  <a:pt x="299982" y="2433432"/>
                </a:cubicBezTo>
                <a:cubicBezTo>
                  <a:pt x="304840" y="2436193"/>
                  <a:pt x="300755" y="2442820"/>
                  <a:pt x="296006" y="2441715"/>
                </a:cubicBezTo>
                <a:close/>
                <a:moveTo>
                  <a:pt x="180609" y="2452991"/>
                </a:moveTo>
                <a:cubicBezTo>
                  <a:pt x="138537" y="2436979"/>
                  <a:pt x="98562" y="2414232"/>
                  <a:pt x="58809" y="2393360"/>
                </a:cubicBezTo>
                <a:cubicBezTo>
                  <a:pt x="40810" y="2383863"/>
                  <a:pt x="22147" y="2374891"/>
                  <a:pt x="3858" y="2365326"/>
                </a:cubicBezTo>
                <a:lnTo>
                  <a:pt x="0" y="2363014"/>
                </a:lnTo>
                <a:lnTo>
                  <a:pt x="0" y="2340150"/>
                </a:lnTo>
                <a:lnTo>
                  <a:pt x="20629" y="2349328"/>
                </a:lnTo>
                <a:cubicBezTo>
                  <a:pt x="40837" y="2359874"/>
                  <a:pt x="60686" y="2371220"/>
                  <a:pt x="80342" y="2381655"/>
                </a:cubicBezTo>
                <a:cubicBezTo>
                  <a:pt x="116342" y="2400759"/>
                  <a:pt x="153334" y="2418869"/>
                  <a:pt x="186793" y="2442280"/>
                </a:cubicBezTo>
                <a:cubicBezTo>
                  <a:pt x="192757" y="2446366"/>
                  <a:pt x="187015" y="2455421"/>
                  <a:pt x="180609" y="2452991"/>
                </a:cubicBezTo>
                <a:close/>
                <a:moveTo>
                  <a:pt x="355525" y="2479034"/>
                </a:moveTo>
                <a:cubicBezTo>
                  <a:pt x="340617" y="2478262"/>
                  <a:pt x="326593" y="2474065"/>
                  <a:pt x="313342" y="2467219"/>
                </a:cubicBezTo>
                <a:cubicBezTo>
                  <a:pt x="310471" y="2465728"/>
                  <a:pt x="309505" y="2462498"/>
                  <a:pt x="310043" y="2459531"/>
                </a:cubicBezTo>
                <a:cubicBezTo>
                  <a:pt x="310582" y="2456563"/>
                  <a:pt x="312625" y="2453857"/>
                  <a:pt x="315772" y="2453416"/>
                </a:cubicBezTo>
                <a:cubicBezTo>
                  <a:pt x="331010" y="2451429"/>
                  <a:pt x="345808" y="2453747"/>
                  <a:pt x="359059" y="2462028"/>
                </a:cubicBezTo>
                <a:cubicBezTo>
                  <a:pt x="365904" y="2466225"/>
                  <a:pt x="365463" y="2479587"/>
                  <a:pt x="355525" y="2479034"/>
                </a:cubicBezTo>
                <a:close/>
                <a:moveTo>
                  <a:pt x="1037890" y="2501376"/>
                </a:moveTo>
                <a:cubicBezTo>
                  <a:pt x="1035253" y="2503295"/>
                  <a:pt x="1031775" y="2503736"/>
                  <a:pt x="1028793" y="2501140"/>
                </a:cubicBezTo>
                <a:cubicBezTo>
                  <a:pt x="1009580" y="2484466"/>
                  <a:pt x="993457" y="2464148"/>
                  <a:pt x="975568" y="2446148"/>
                </a:cubicBezTo>
                <a:cubicBezTo>
                  <a:pt x="955692" y="2426161"/>
                  <a:pt x="931728" y="2409376"/>
                  <a:pt x="913730" y="2387952"/>
                </a:cubicBezTo>
                <a:cubicBezTo>
                  <a:pt x="910196" y="2383701"/>
                  <a:pt x="910085" y="2378760"/>
                  <a:pt x="912211" y="2375088"/>
                </a:cubicBezTo>
                <a:cubicBezTo>
                  <a:pt x="914337" y="2371416"/>
                  <a:pt x="918699" y="2369014"/>
                  <a:pt x="924109" y="2369842"/>
                </a:cubicBezTo>
                <a:cubicBezTo>
                  <a:pt x="952710" y="2374371"/>
                  <a:pt x="975568" y="2398112"/>
                  <a:pt x="994340" y="2418762"/>
                </a:cubicBezTo>
                <a:cubicBezTo>
                  <a:pt x="1014217" y="2440406"/>
                  <a:pt x="1038290" y="2462160"/>
                  <a:pt x="1041934" y="2492748"/>
                </a:cubicBezTo>
                <a:cubicBezTo>
                  <a:pt x="1042320" y="2496062"/>
                  <a:pt x="1040526" y="2499458"/>
                  <a:pt x="1037890" y="2501376"/>
                </a:cubicBezTo>
                <a:close/>
                <a:moveTo>
                  <a:pt x="414382" y="2526415"/>
                </a:moveTo>
                <a:cubicBezTo>
                  <a:pt x="388211" y="2526745"/>
                  <a:pt x="360604" y="2516145"/>
                  <a:pt x="335538" y="2508967"/>
                </a:cubicBezTo>
                <a:cubicBezTo>
                  <a:pt x="303514" y="2499911"/>
                  <a:pt x="267515" y="2492624"/>
                  <a:pt x="238473" y="2476060"/>
                </a:cubicBezTo>
                <a:cubicBezTo>
                  <a:pt x="235547" y="2474348"/>
                  <a:pt x="234580" y="2471173"/>
                  <a:pt x="235257" y="2468537"/>
                </a:cubicBezTo>
                <a:cubicBezTo>
                  <a:pt x="235933" y="2465901"/>
                  <a:pt x="238252" y="2463803"/>
                  <a:pt x="241896" y="2464245"/>
                </a:cubicBezTo>
                <a:cubicBezTo>
                  <a:pt x="274472" y="2468440"/>
                  <a:pt x="306606" y="2482023"/>
                  <a:pt x="338298" y="2490747"/>
                </a:cubicBezTo>
                <a:cubicBezTo>
                  <a:pt x="364469" y="2497925"/>
                  <a:pt x="394285" y="2501678"/>
                  <a:pt x="418357" y="2514378"/>
                </a:cubicBezTo>
                <a:cubicBezTo>
                  <a:pt x="424541" y="2517691"/>
                  <a:pt x="420235" y="2526304"/>
                  <a:pt x="414382" y="2526415"/>
                </a:cubicBezTo>
                <a:close/>
                <a:moveTo>
                  <a:pt x="305391" y="2541548"/>
                </a:moveTo>
                <a:cubicBezTo>
                  <a:pt x="281428" y="2532383"/>
                  <a:pt x="256141" y="2524542"/>
                  <a:pt x="234497" y="2510628"/>
                </a:cubicBezTo>
                <a:cubicBezTo>
                  <a:pt x="231405" y="2508641"/>
                  <a:pt x="230743" y="2504970"/>
                  <a:pt x="231778" y="2501905"/>
                </a:cubicBezTo>
                <a:cubicBezTo>
                  <a:pt x="232813" y="2498841"/>
                  <a:pt x="235546" y="2496383"/>
                  <a:pt x="239245" y="2496825"/>
                </a:cubicBezTo>
                <a:cubicBezTo>
                  <a:pt x="265527" y="2500138"/>
                  <a:pt x="289379" y="2513058"/>
                  <a:pt x="312238" y="2525647"/>
                </a:cubicBezTo>
                <a:cubicBezTo>
                  <a:pt x="320850" y="2530395"/>
                  <a:pt x="314666" y="2545193"/>
                  <a:pt x="305391" y="2541548"/>
                </a:cubicBezTo>
                <a:close/>
                <a:moveTo>
                  <a:pt x="151790" y="2582510"/>
                </a:moveTo>
                <a:cubicBezTo>
                  <a:pt x="105880" y="2563572"/>
                  <a:pt x="60454" y="2542301"/>
                  <a:pt x="15477" y="2519458"/>
                </a:cubicBezTo>
                <a:lnTo>
                  <a:pt x="0" y="2511061"/>
                </a:lnTo>
                <a:lnTo>
                  <a:pt x="0" y="2479748"/>
                </a:lnTo>
                <a:lnTo>
                  <a:pt x="158306" y="2570142"/>
                </a:lnTo>
                <a:cubicBezTo>
                  <a:pt x="166035" y="2575002"/>
                  <a:pt x="160072" y="2585933"/>
                  <a:pt x="151790" y="2582510"/>
                </a:cubicBezTo>
                <a:close/>
                <a:moveTo>
                  <a:pt x="314999" y="2592023"/>
                </a:moveTo>
                <a:cubicBezTo>
                  <a:pt x="261883" y="2575018"/>
                  <a:pt x="212302" y="2542662"/>
                  <a:pt x="163051" y="2516601"/>
                </a:cubicBezTo>
                <a:cubicBezTo>
                  <a:pt x="113250" y="2490099"/>
                  <a:pt x="62786" y="2464923"/>
                  <a:pt x="15743" y="2433672"/>
                </a:cubicBezTo>
                <a:cubicBezTo>
                  <a:pt x="13590" y="2432291"/>
                  <a:pt x="13480" y="2429889"/>
                  <a:pt x="14487" y="2428067"/>
                </a:cubicBezTo>
                <a:cubicBezTo>
                  <a:pt x="15495" y="2426245"/>
                  <a:pt x="17621" y="2425003"/>
                  <a:pt x="19940" y="2425941"/>
                </a:cubicBezTo>
                <a:cubicBezTo>
                  <a:pt x="78797" y="2449904"/>
                  <a:pt x="134342" y="2481486"/>
                  <a:pt x="190549" y="2511081"/>
                </a:cubicBezTo>
                <a:cubicBezTo>
                  <a:pt x="233836" y="2533828"/>
                  <a:pt x="280656" y="2553926"/>
                  <a:pt x="319195" y="2584294"/>
                </a:cubicBezTo>
                <a:cubicBezTo>
                  <a:pt x="323280" y="2587496"/>
                  <a:pt x="319747" y="2593569"/>
                  <a:pt x="314999" y="2592023"/>
                </a:cubicBezTo>
                <a:close/>
                <a:moveTo>
                  <a:pt x="1289896" y="2605828"/>
                </a:moveTo>
                <a:cubicBezTo>
                  <a:pt x="1287025" y="2608133"/>
                  <a:pt x="1282884" y="2608630"/>
                  <a:pt x="1280014" y="2605151"/>
                </a:cubicBezTo>
                <a:cubicBezTo>
                  <a:pt x="1235732" y="2551042"/>
                  <a:pt x="1180519" y="2507976"/>
                  <a:pt x="1135134" y="2455412"/>
                </a:cubicBezTo>
                <a:cubicBezTo>
                  <a:pt x="1129723" y="2449118"/>
                  <a:pt x="1137673" y="2439509"/>
                  <a:pt x="1144962" y="2442823"/>
                </a:cubicBezTo>
                <a:cubicBezTo>
                  <a:pt x="1210224" y="2472529"/>
                  <a:pt x="1257155" y="2535361"/>
                  <a:pt x="1292160" y="2595655"/>
                </a:cubicBezTo>
                <a:cubicBezTo>
                  <a:pt x="1294368" y="2599410"/>
                  <a:pt x="1292767" y="2603523"/>
                  <a:pt x="1289896" y="2605828"/>
                </a:cubicBezTo>
                <a:close/>
                <a:moveTo>
                  <a:pt x="441989" y="2615108"/>
                </a:moveTo>
                <a:cubicBezTo>
                  <a:pt x="426088" y="2612125"/>
                  <a:pt x="411953" y="2603954"/>
                  <a:pt x="398040" y="2596004"/>
                </a:cubicBezTo>
                <a:cubicBezTo>
                  <a:pt x="384126" y="2588052"/>
                  <a:pt x="370101" y="2580874"/>
                  <a:pt x="358838" y="2569170"/>
                </a:cubicBezTo>
                <a:cubicBezTo>
                  <a:pt x="356132" y="2566354"/>
                  <a:pt x="356105" y="2562599"/>
                  <a:pt x="357706" y="2559797"/>
                </a:cubicBezTo>
                <a:cubicBezTo>
                  <a:pt x="359307" y="2556994"/>
                  <a:pt x="362537" y="2555145"/>
                  <a:pt x="366347" y="2556139"/>
                </a:cubicBezTo>
                <a:cubicBezTo>
                  <a:pt x="384016" y="2560777"/>
                  <a:pt x="400137" y="2571269"/>
                  <a:pt x="415377" y="2581426"/>
                </a:cubicBezTo>
                <a:cubicBezTo>
                  <a:pt x="426640" y="2588936"/>
                  <a:pt x="437904" y="2595783"/>
                  <a:pt x="446627" y="2606273"/>
                </a:cubicBezTo>
                <a:cubicBezTo>
                  <a:pt x="449388" y="2609585"/>
                  <a:pt x="446738" y="2615991"/>
                  <a:pt x="441989" y="2615108"/>
                </a:cubicBezTo>
                <a:close/>
                <a:moveTo>
                  <a:pt x="920575" y="2622577"/>
                </a:moveTo>
                <a:cubicBezTo>
                  <a:pt x="917594" y="2623888"/>
                  <a:pt x="913839" y="2623585"/>
                  <a:pt x="911742" y="2620713"/>
                </a:cubicBezTo>
                <a:cubicBezTo>
                  <a:pt x="883804" y="2582945"/>
                  <a:pt x="852773" y="2539329"/>
                  <a:pt x="833670" y="2496260"/>
                </a:cubicBezTo>
                <a:cubicBezTo>
                  <a:pt x="830578" y="2489084"/>
                  <a:pt x="838970" y="2479476"/>
                  <a:pt x="846038" y="2485329"/>
                </a:cubicBezTo>
                <a:cubicBezTo>
                  <a:pt x="883914" y="2516358"/>
                  <a:pt x="911410" y="2567928"/>
                  <a:pt x="924771" y="2614750"/>
                </a:cubicBezTo>
                <a:cubicBezTo>
                  <a:pt x="925765" y="2618339"/>
                  <a:pt x="923556" y="2621265"/>
                  <a:pt x="920575" y="2622577"/>
                </a:cubicBezTo>
                <a:close/>
                <a:moveTo>
                  <a:pt x="19830" y="2646891"/>
                </a:moveTo>
                <a:lnTo>
                  <a:pt x="0" y="2636223"/>
                </a:lnTo>
                <a:lnTo>
                  <a:pt x="0" y="2616425"/>
                </a:lnTo>
                <a:lnTo>
                  <a:pt x="27450" y="2634964"/>
                </a:lnTo>
                <a:cubicBezTo>
                  <a:pt x="34075" y="2639932"/>
                  <a:pt x="27118" y="2650312"/>
                  <a:pt x="19830" y="2646891"/>
                </a:cubicBezTo>
                <a:close/>
                <a:moveTo>
                  <a:pt x="246533" y="2650751"/>
                </a:moveTo>
                <a:cubicBezTo>
                  <a:pt x="229527" y="2644015"/>
                  <a:pt x="210534" y="2633525"/>
                  <a:pt x="199271" y="2618838"/>
                </a:cubicBezTo>
                <a:cubicBezTo>
                  <a:pt x="197780" y="2616795"/>
                  <a:pt x="197670" y="2613786"/>
                  <a:pt x="198691" y="2611454"/>
                </a:cubicBezTo>
                <a:cubicBezTo>
                  <a:pt x="199713" y="2609121"/>
                  <a:pt x="201866" y="2607465"/>
                  <a:pt x="204903" y="2608126"/>
                </a:cubicBezTo>
                <a:cubicBezTo>
                  <a:pt x="223233" y="2612102"/>
                  <a:pt x="240901" y="2625134"/>
                  <a:pt x="254042" y="2638383"/>
                </a:cubicBezTo>
                <a:cubicBezTo>
                  <a:pt x="259674" y="2644127"/>
                  <a:pt x="254594" y="2653953"/>
                  <a:pt x="246533" y="2650751"/>
                </a:cubicBezTo>
                <a:close/>
                <a:moveTo>
                  <a:pt x="770120" y="2663755"/>
                </a:moveTo>
                <a:cubicBezTo>
                  <a:pt x="768050" y="2665053"/>
                  <a:pt x="765427" y="2665218"/>
                  <a:pt x="763440" y="2663120"/>
                </a:cubicBezTo>
                <a:cubicBezTo>
                  <a:pt x="752618" y="2651633"/>
                  <a:pt x="747097" y="2638383"/>
                  <a:pt x="740361" y="2624139"/>
                </a:cubicBezTo>
                <a:cubicBezTo>
                  <a:pt x="730091" y="2602605"/>
                  <a:pt x="713306" y="2580189"/>
                  <a:pt x="712864" y="2555784"/>
                </a:cubicBezTo>
                <a:cubicBezTo>
                  <a:pt x="712644" y="2547834"/>
                  <a:pt x="722472" y="2544963"/>
                  <a:pt x="727772" y="2549822"/>
                </a:cubicBezTo>
                <a:cubicBezTo>
                  <a:pt x="741465" y="2562408"/>
                  <a:pt x="746324" y="2581735"/>
                  <a:pt x="753059" y="2598741"/>
                </a:cubicBezTo>
                <a:cubicBezTo>
                  <a:pt x="760790" y="2617845"/>
                  <a:pt x="771722" y="2636839"/>
                  <a:pt x="773489" y="2657599"/>
                </a:cubicBezTo>
                <a:cubicBezTo>
                  <a:pt x="773710" y="2660029"/>
                  <a:pt x="772191" y="2662458"/>
                  <a:pt x="770120" y="2663755"/>
                </a:cubicBezTo>
                <a:close/>
                <a:moveTo>
                  <a:pt x="110158" y="2700334"/>
                </a:moveTo>
                <a:cubicBezTo>
                  <a:pt x="93705" y="2693597"/>
                  <a:pt x="78134" y="2688077"/>
                  <a:pt x="69190" y="2671512"/>
                </a:cubicBezTo>
                <a:cubicBezTo>
                  <a:pt x="67313" y="2667978"/>
                  <a:pt x="70737" y="2663011"/>
                  <a:pt x="74712" y="2663783"/>
                </a:cubicBezTo>
                <a:cubicBezTo>
                  <a:pt x="91827" y="2666875"/>
                  <a:pt x="103091" y="2678581"/>
                  <a:pt x="116894" y="2688298"/>
                </a:cubicBezTo>
                <a:cubicBezTo>
                  <a:pt x="124293" y="2693487"/>
                  <a:pt x="118329" y="2703646"/>
                  <a:pt x="110158" y="2700334"/>
                </a:cubicBezTo>
                <a:close/>
                <a:moveTo>
                  <a:pt x="1379288" y="2722863"/>
                </a:moveTo>
                <a:cubicBezTo>
                  <a:pt x="1360405" y="2707293"/>
                  <a:pt x="1335559" y="2693712"/>
                  <a:pt x="1321093" y="2673503"/>
                </a:cubicBezTo>
                <a:cubicBezTo>
                  <a:pt x="1316124" y="2666546"/>
                  <a:pt x="1323192" y="2658264"/>
                  <a:pt x="1330921" y="2660914"/>
                </a:cubicBezTo>
                <a:cubicBezTo>
                  <a:pt x="1355657" y="2669307"/>
                  <a:pt x="1376748" y="2692717"/>
                  <a:pt x="1388895" y="2715133"/>
                </a:cubicBezTo>
                <a:cubicBezTo>
                  <a:pt x="1391877" y="2720656"/>
                  <a:pt x="1384037" y="2726729"/>
                  <a:pt x="1379288" y="2722863"/>
                </a:cubicBezTo>
                <a:close/>
                <a:moveTo>
                  <a:pt x="909118" y="2792260"/>
                </a:moveTo>
                <a:cubicBezTo>
                  <a:pt x="907517" y="2793060"/>
                  <a:pt x="905501" y="2792840"/>
                  <a:pt x="904342" y="2790797"/>
                </a:cubicBezTo>
                <a:cubicBezTo>
                  <a:pt x="889656" y="2764735"/>
                  <a:pt x="874638" y="2738675"/>
                  <a:pt x="870331" y="2708639"/>
                </a:cubicBezTo>
                <a:cubicBezTo>
                  <a:pt x="869448" y="2702565"/>
                  <a:pt x="877950" y="2699252"/>
                  <a:pt x="881484" y="2704333"/>
                </a:cubicBezTo>
                <a:cubicBezTo>
                  <a:pt x="898600" y="2729178"/>
                  <a:pt x="904894" y="2758662"/>
                  <a:pt x="911410" y="2787594"/>
                </a:cubicBezTo>
                <a:cubicBezTo>
                  <a:pt x="911906" y="2789637"/>
                  <a:pt x="910719" y="2791459"/>
                  <a:pt x="909118" y="2792260"/>
                </a:cubicBezTo>
                <a:close/>
                <a:moveTo>
                  <a:pt x="225222" y="2836507"/>
                </a:moveTo>
                <a:cubicBezTo>
                  <a:pt x="161616" y="2808570"/>
                  <a:pt x="103864" y="2768705"/>
                  <a:pt x="45448" y="2731382"/>
                </a:cubicBezTo>
                <a:lnTo>
                  <a:pt x="0" y="2702864"/>
                </a:lnTo>
                <a:lnTo>
                  <a:pt x="0" y="2675133"/>
                </a:lnTo>
                <a:lnTo>
                  <a:pt x="55829" y="2711946"/>
                </a:lnTo>
                <a:cubicBezTo>
                  <a:pt x="115017" y="2749380"/>
                  <a:pt x="176746" y="2783943"/>
                  <a:pt x="230964" y="2828447"/>
                </a:cubicBezTo>
                <a:cubicBezTo>
                  <a:pt x="235603" y="2832201"/>
                  <a:pt x="230192" y="2838715"/>
                  <a:pt x="225222" y="2836507"/>
                </a:cubicBezTo>
                <a:close/>
                <a:moveTo>
                  <a:pt x="1392869" y="2838367"/>
                </a:moveTo>
                <a:cubicBezTo>
                  <a:pt x="1378735" y="2830527"/>
                  <a:pt x="1365815" y="2821031"/>
                  <a:pt x="1357532" y="2806894"/>
                </a:cubicBezTo>
                <a:cubicBezTo>
                  <a:pt x="1354440" y="2801594"/>
                  <a:pt x="1358306" y="2791986"/>
                  <a:pt x="1365705" y="2794415"/>
                </a:cubicBezTo>
                <a:cubicBezTo>
                  <a:pt x="1382269" y="2800047"/>
                  <a:pt x="1394747" y="2810869"/>
                  <a:pt x="1405790" y="2824234"/>
                </a:cubicBezTo>
                <a:cubicBezTo>
                  <a:pt x="1412194" y="2831962"/>
                  <a:pt x="1401041" y="2843005"/>
                  <a:pt x="1392869" y="2838367"/>
                </a:cubicBezTo>
                <a:close/>
                <a:moveTo>
                  <a:pt x="87851" y="2843664"/>
                </a:moveTo>
                <a:cubicBezTo>
                  <a:pt x="54834" y="2828644"/>
                  <a:pt x="28993" y="2797837"/>
                  <a:pt x="1939" y="2773985"/>
                </a:cubicBezTo>
                <a:lnTo>
                  <a:pt x="0" y="2772122"/>
                </a:lnTo>
                <a:lnTo>
                  <a:pt x="0" y="2742924"/>
                </a:lnTo>
                <a:lnTo>
                  <a:pt x="18392" y="2756647"/>
                </a:lnTo>
                <a:cubicBezTo>
                  <a:pt x="45226" y="2780057"/>
                  <a:pt x="78686" y="2803909"/>
                  <a:pt x="95802" y="2835604"/>
                </a:cubicBezTo>
                <a:cubicBezTo>
                  <a:pt x="98783" y="2841127"/>
                  <a:pt x="93041" y="2845984"/>
                  <a:pt x="87851" y="2843664"/>
                </a:cubicBezTo>
                <a:close/>
                <a:moveTo>
                  <a:pt x="1621011" y="2871891"/>
                </a:moveTo>
                <a:cubicBezTo>
                  <a:pt x="1618113" y="2873989"/>
                  <a:pt x="1613779" y="2874431"/>
                  <a:pt x="1610632" y="2871614"/>
                </a:cubicBezTo>
                <a:cubicBezTo>
                  <a:pt x="1586779" y="2850192"/>
                  <a:pt x="1560166" y="2829320"/>
                  <a:pt x="1541394" y="2803261"/>
                </a:cubicBezTo>
                <a:cubicBezTo>
                  <a:pt x="1537308" y="2797629"/>
                  <a:pt x="1542939" y="2788684"/>
                  <a:pt x="1549896" y="2791998"/>
                </a:cubicBezTo>
                <a:cubicBezTo>
                  <a:pt x="1580374" y="2806351"/>
                  <a:pt x="1604116" y="2834622"/>
                  <a:pt x="1622778" y="2862228"/>
                </a:cubicBezTo>
                <a:cubicBezTo>
                  <a:pt x="1625373" y="2866039"/>
                  <a:pt x="1623910" y="2869793"/>
                  <a:pt x="1621011" y="2871891"/>
                </a:cubicBezTo>
                <a:close/>
                <a:moveTo>
                  <a:pt x="330899" y="2895149"/>
                </a:moveTo>
                <a:cubicBezTo>
                  <a:pt x="307488" y="2890842"/>
                  <a:pt x="282753" y="2880793"/>
                  <a:pt x="268950" y="2860365"/>
                </a:cubicBezTo>
                <a:cubicBezTo>
                  <a:pt x="265417" y="2855286"/>
                  <a:pt x="271269" y="2848880"/>
                  <a:pt x="276679" y="2850427"/>
                </a:cubicBezTo>
                <a:cubicBezTo>
                  <a:pt x="298103" y="2856721"/>
                  <a:pt x="317868" y="2871408"/>
                  <a:pt x="335868" y="2884217"/>
                </a:cubicBezTo>
                <a:cubicBezTo>
                  <a:pt x="341058" y="2887860"/>
                  <a:pt x="336861" y="2896254"/>
                  <a:pt x="330899" y="2895149"/>
                </a:cubicBezTo>
                <a:close/>
                <a:moveTo>
                  <a:pt x="158634" y="2898022"/>
                </a:moveTo>
                <a:cubicBezTo>
                  <a:pt x="141629" y="2892389"/>
                  <a:pt x="122526" y="2882120"/>
                  <a:pt x="113470" y="2866218"/>
                </a:cubicBezTo>
                <a:cubicBezTo>
                  <a:pt x="110048" y="2860034"/>
                  <a:pt x="115458" y="2852966"/>
                  <a:pt x="122194" y="2854402"/>
                </a:cubicBezTo>
                <a:cubicBezTo>
                  <a:pt x="139862" y="2858045"/>
                  <a:pt x="155764" y="2872954"/>
                  <a:pt x="166145" y="2887531"/>
                </a:cubicBezTo>
                <a:cubicBezTo>
                  <a:pt x="169567" y="2892279"/>
                  <a:pt x="164378" y="2899898"/>
                  <a:pt x="158634" y="2898022"/>
                </a:cubicBezTo>
                <a:close/>
                <a:moveTo>
                  <a:pt x="51962" y="3063310"/>
                </a:moveTo>
                <a:lnTo>
                  <a:pt x="0" y="3014469"/>
                </a:lnTo>
                <a:lnTo>
                  <a:pt x="0" y="2982035"/>
                </a:lnTo>
                <a:lnTo>
                  <a:pt x="20477" y="3006522"/>
                </a:lnTo>
                <a:cubicBezTo>
                  <a:pt x="34294" y="3022920"/>
                  <a:pt x="47545" y="3039677"/>
                  <a:pt x="58146" y="3057788"/>
                </a:cubicBezTo>
                <a:cubicBezTo>
                  <a:pt x="60576" y="3061985"/>
                  <a:pt x="55827" y="3065961"/>
                  <a:pt x="51962" y="3063310"/>
                </a:cubicBezTo>
                <a:close/>
                <a:moveTo>
                  <a:pt x="964306" y="3179808"/>
                </a:moveTo>
                <a:cubicBezTo>
                  <a:pt x="992576" y="3178372"/>
                  <a:pt x="1025041" y="3172298"/>
                  <a:pt x="1048120" y="3156177"/>
                </a:cubicBezTo>
                <a:cubicBezTo>
                  <a:pt x="1084009" y="3131109"/>
                  <a:pt x="1096046" y="3097098"/>
                  <a:pt x="1088979" y="3057454"/>
                </a:cubicBezTo>
                <a:cubicBezTo>
                  <a:pt x="1083457" y="3045528"/>
                  <a:pt x="1079702" y="3032497"/>
                  <a:pt x="1075286" y="3020350"/>
                </a:cubicBezTo>
                <a:cubicBezTo>
                  <a:pt x="1068659" y="3002239"/>
                  <a:pt x="1062476" y="2984020"/>
                  <a:pt x="1058059" y="2965255"/>
                </a:cubicBezTo>
                <a:cubicBezTo>
                  <a:pt x="1055629" y="2954983"/>
                  <a:pt x="1070757" y="2946809"/>
                  <a:pt x="1075948" y="2957302"/>
                </a:cubicBezTo>
                <a:cubicBezTo>
                  <a:pt x="1090414" y="2986229"/>
                  <a:pt x="1109518" y="3012289"/>
                  <a:pt x="1132486" y="3035258"/>
                </a:cubicBezTo>
                <a:cubicBezTo>
                  <a:pt x="1158878" y="3061099"/>
                  <a:pt x="1185601" y="3086055"/>
                  <a:pt x="1223478" y="3095551"/>
                </a:cubicBezTo>
                <a:cubicBezTo>
                  <a:pt x="1276592" y="3108914"/>
                  <a:pt x="1347707" y="3080535"/>
                  <a:pt x="1342186" y="3015160"/>
                </a:cubicBezTo>
                <a:cubicBezTo>
                  <a:pt x="1336222" y="2944712"/>
                  <a:pt x="1281893" y="2898111"/>
                  <a:pt x="1253955" y="2837153"/>
                </a:cubicBezTo>
                <a:cubicBezTo>
                  <a:pt x="1250201" y="2828984"/>
                  <a:pt x="1261022" y="2820260"/>
                  <a:pt x="1268090" y="2826226"/>
                </a:cubicBezTo>
                <a:cubicBezTo>
                  <a:pt x="1289623" y="2844443"/>
                  <a:pt x="1314469" y="2872161"/>
                  <a:pt x="1334897" y="2903632"/>
                </a:cubicBezTo>
                <a:cubicBezTo>
                  <a:pt x="1340419" y="2908158"/>
                  <a:pt x="1344946" y="2913791"/>
                  <a:pt x="1350137" y="2919864"/>
                </a:cubicBezTo>
                <a:cubicBezTo>
                  <a:pt x="1354222" y="2924614"/>
                  <a:pt x="1358308" y="2929140"/>
                  <a:pt x="1361841" y="2934110"/>
                </a:cubicBezTo>
                <a:cubicBezTo>
                  <a:pt x="1363498" y="2934441"/>
                  <a:pt x="1365265" y="2934772"/>
                  <a:pt x="1366480" y="2935986"/>
                </a:cubicBezTo>
                <a:cubicBezTo>
                  <a:pt x="1380283" y="2949240"/>
                  <a:pt x="1397068" y="2963377"/>
                  <a:pt x="1415729" y="2968896"/>
                </a:cubicBezTo>
                <a:cubicBezTo>
                  <a:pt x="1430306" y="2973313"/>
                  <a:pt x="1469949" y="2976404"/>
                  <a:pt x="1466084" y="2950013"/>
                </a:cubicBezTo>
                <a:cubicBezTo>
                  <a:pt x="1461005" y="2915558"/>
                  <a:pt x="1423238" y="2894024"/>
                  <a:pt x="1421803" y="2858136"/>
                </a:cubicBezTo>
                <a:cubicBezTo>
                  <a:pt x="1421472" y="2849413"/>
                  <a:pt x="1432956" y="2846320"/>
                  <a:pt x="1438478" y="2851842"/>
                </a:cubicBezTo>
                <a:cubicBezTo>
                  <a:pt x="1456478" y="2869620"/>
                  <a:pt x="1487065" y="2905178"/>
                  <a:pt x="1494574" y="2938085"/>
                </a:cubicBezTo>
                <a:cubicBezTo>
                  <a:pt x="1506390" y="2949130"/>
                  <a:pt x="1519972" y="2955093"/>
                  <a:pt x="1535432" y="2960950"/>
                </a:cubicBezTo>
                <a:cubicBezTo>
                  <a:pt x="1528144" y="2885301"/>
                  <a:pt x="1439250" y="2834394"/>
                  <a:pt x="1405240" y="2771893"/>
                </a:cubicBezTo>
                <a:cubicBezTo>
                  <a:pt x="1400823" y="2763610"/>
                  <a:pt x="1409435" y="2755990"/>
                  <a:pt x="1417165" y="2761180"/>
                </a:cubicBezTo>
                <a:cubicBezTo>
                  <a:pt x="1464870" y="2793426"/>
                  <a:pt x="1531014" y="2860124"/>
                  <a:pt x="1554315" y="2926048"/>
                </a:cubicBezTo>
                <a:cubicBezTo>
                  <a:pt x="1585014" y="2933556"/>
                  <a:pt x="1662091" y="2970773"/>
                  <a:pt x="1641331" y="2922735"/>
                </a:cubicBezTo>
                <a:cubicBezTo>
                  <a:pt x="1637577" y="2914011"/>
                  <a:pt x="1647515" y="2903302"/>
                  <a:pt x="1656459" y="2906061"/>
                </a:cubicBezTo>
                <a:cubicBezTo>
                  <a:pt x="1716642" y="2924392"/>
                  <a:pt x="1714212" y="2815732"/>
                  <a:pt x="1704605" y="2783707"/>
                </a:cubicBezTo>
                <a:cubicBezTo>
                  <a:pt x="1693452" y="2746273"/>
                  <a:pt x="1678434" y="2711932"/>
                  <a:pt x="1654582" y="2680901"/>
                </a:cubicBezTo>
                <a:cubicBezTo>
                  <a:pt x="1644864" y="2668203"/>
                  <a:pt x="1661649" y="2651417"/>
                  <a:pt x="1673133" y="2663565"/>
                </a:cubicBezTo>
                <a:cubicBezTo>
                  <a:pt x="1699526" y="2691502"/>
                  <a:pt x="1848822" y="2798173"/>
                  <a:pt x="1878195" y="2715466"/>
                </a:cubicBezTo>
                <a:cubicBezTo>
                  <a:pt x="1888134" y="2687527"/>
                  <a:pt x="1898513" y="2662903"/>
                  <a:pt x="1923028" y="2645123"/>
                </a:cubicBezTo>
                <a:cubicBezTo>
                  <a:pt x="1945224" y="2629110"/>
                  <a:pt x="1998228" y="2626902"/>
                  <a:pt x="1957260" y="2591897"/>
                </a:cubicBezTo>
                <a:cubicBezTo>
                  <a:pt x="1902710" y="2545186"/>
                  <a:pt x="1838883" y="2527076"/>
                  <a:pt x="1776934" y="2493727"/>
                </a:cubicBezTo>
                <a:cubicBezTo>
                  <a:pt x="1769425" y="2489752"/>
                  <a:pt x="1774505" y="2477162"/>
                  <a:pt x="1782566" y="2478487"/>
                </a:cubicBezTo>
                <a:cubicBezTo>
                  <a:pt x="1801338" y="2481469"/>
                  <a:pt x="1841865" y="2495825"/>
                  <a:pt x="1882943" y="2515481"/>
                </a:cubicBezTo>
                <a:cubicBezTo>
                  <a:pt x="1918170" y="2515813"/>
                  <a:pt x="1949862" y="2536021"/>
                  <a:pt x="1985971" y="2534585"/>
                </a:cubicBezTo>
                <a:cubicBezTo>
                  <a:pt x="2026056" y="2541211"/>
                  <a:pt x="2041626" y="2520671"/>
                  <a:pt x="2032682" y="2473188"/>
                </a:cubicBezTo>
                <a:cubicBezTo>
                  <a:pt x="2017443" y="2462364"/>
                  <a:pt x="2002094" y="2451654"/>
                  <a:pt x="1986854" y="2440832"/>
                </a:cubicBezTo>
                <a:cubicBezTo>
                  <a:pt x="1963002" y="2427138"/>
                  <a:pt x="1938598" y="2414219"/>
                  <a:pt x="1912869" y="2404170"/>
                </a:cubicBezTo>
                <a:cubicBezTo>
                  <a:pt x="1836896" y="2374685"/>
                  <a:pt x="1754297" y="2357458"/>
                  <a:pt x="1681636" y="2320356"/>
                </a:cubicBezTo>
                <a:cubicBezTo>
                  <a:pt x="1675784" y="2317266"/>
                  <a:pt x="1677992" y="2306553"/>
                  <a:pt x="1685059" y="2308541"/>
                </a:cubicBezTo>
                <a:cubicBezTo>
                  <a:pt x="1775941" y="2334050"/>
                  <a:pt x="1876098" y="2352821"/>
                  <a:pt x="1961567" y="2394010"/>
                </a:cubicBezTo>
                <a:cubicBezTo>
                  <a:pt x="1984536" y="2405053"/>
                  <a:pt x="2009934" y="2417531"/>
                  <a:pt x="2031798" y="2433654"/>
                </a:cubicBezTo>
                <a:cubicBezTo>
                  <a:pt x="2037651" y="2434096"/>
                  <a:pt x="2043393" y="2434648"/>
                  <a:pt x="2049356" y="2434758"/>
                </a:cubicBezTo>
                <a:cubicBezTo>
                  <a:pt x="2073208" y="2435200"/>
                  <a:pt x="2091539" y="2401519"/>
                  <a:pt x="2069233" y="2387163"/>
                </a:cubicBezTo>
                <a:cubicBezTo>
                  <a:pt x="2047148" y="2372918"/>
                  <a:pt x="2024069" y="2362207"/>
                  <a:pt x="1999443" y="2353263"/>
                </a:cubicBezTo>
                <a:cubicBezTo>
                  <a:pt x="1945445" y="2333609"/>
                  <a:pt x="1879851" y="2330186"/>
                  <a:pt x="1829829" y="2302579"/>
                </a:cubicBezTo>
                <a:cubicBezTo>
                  <a:pt x="1823535" y="2299045"/>
                  <a:pt x="1824748" y="2287008"/>
                  <a:pt x="1833141" y="2287560"/>
                </a:cubicBezTo>
                <a:cubicBezTo>
                  <a:pt x="1885594" y="2291093"/>
                  <a:pt x="1944782" y="2309425"/>
                  <a:pt x="1995137" y="2324996"/>
                </a:cubicBezTo>
                <a:cubicBezTo>
                  <a:pt x="2007726" y="2328861"/>
                  <a:pt x="2021307" y="2333388"/>
                  <a:pt x="2034670" y="2338799"/>
                </a:cubicBezTo>
                <a:cubicBezTo>
                  <a:pt x="2088888" y="2328198"/>
                  <a:pt x="2214001" y="2266691"/>
                  <a:pt x="2118924" y="2214455"/>
                </a:cubicBezTo>
                <a:cubicBezTo>
                  <a:pt x="2076742" y="2191268"/>
                  <a:pt x="2031908" y="2179894"/>
                  <a:pt x="1986634" y="2165209"/>
                </a:cubicBezTo>
                <a:cubicBezTo>
                  <a:pt x="1826405" y="2113312"/>
                  <a:pt x="1651048" y="2063617"/>
                  <a:pt x="1503850" y="1980574"/>
                </a:cubicBezTo>
                <a:cubicBezTo>
                  <a:pt x="1491924" y="1973950"/>
                  <a:pt x="1502525" y="1957270"/>
                  <a:pt x="1514230" y="1960477"/>
                </a:cubicBezTo>
                <a:cubicBezTo>
                  <a:pt x="1545149" y="1969199"/>
                  <a:pt x="1575958" y="1979252"/>
                  <a:pt x="1606546" y="1989961"/>
                </a:cubicBezTo>
                <a:cubicBezTo>
                  <a:pt x="1657342" y="1991176"/>
                  <a:pt x="1707145" y="2006853"/>
                  <a:pt x="1757389" y="2014473"/>
                </a:cubicBezTo>
                <a:cubicBezTo>
                  <a:pt x="1834024" y="2026066"/>
                  <a:pt x="1911434" y="2033023"/>
                  <a:pt x="1988511" y="2040313"/>
                </a:cubicBezTo>
                <a:cubicBezTo>
                  <a:pt x="2055209" y="2046608"/>
                  <a:pt x="2131072" y="2056325"/>
                  <a:pt x="2197217" y="2041749"/>
                </a:cubicBezTo>
                <a:cubicBezTo>
                  <a:pt x="2216541" y="2037552"/>
                  <a:pt x="2308747" y="2018778"/>
                  <a:pt x="2279595" y="1986756"/>
                </a:cubicBezTo>
                <a:cubicBezTo>
                  <a:pt x="2273301" y="1979801"/>
                  <a:pt x="2277386" y="1970636"/>
                  <a:pt x="2284012" y="1968207"/>
                </a:cubicBezTo>
                <a:cubicBezTo>
                  <a:pt x="2282687" y="1963236"/>
                  <a:pt x="2286110" y="1957162"/>
                  <a:pt x="2292514" y="1957384"/>
                </a:cubicBezTo>
                <a:cubicBezTo>
                  <a:pt x="2299251" y="1957494"/>
                  <a:pt x="2306097" y="1957270"/>
                  <a:pt x="2312833" y="1956719"/>
                </a:cubicBezTo>
                <a:cubicBezTo>
                  <a:pt x="2314490" y="1950539"/>
                  <a:pt x="2316036" y="1944464"/>
                  <a:pt x="2317692" y="1938281"/>
                </a:cubicBezTo>
                <a:cubicBezTo>
                  <a:pt x="2307974" y="1934529"/>
                  <a:pt x="2298368" y="1931437"/>
                  <a:pt x="2288209" y="1929011"/>
                </a:cubicBezTo>
                <a:cubicBezTo>
                  <a:pt x="2269546" y="1924589"/>
                  <a:pt x="2251216" y="1919182"/>
                  <a:pt x="2232222" y="1916642"/>
                </a:cubicBezTo>
                <a:cubicBezTo>
                  <a:pt x="2191916" y="1911235"/>
                  <a:pt x="2152494" y="1910795"/>
                  <a:pt x="2113845" y="1896984"/>
                </a:cubicBezTo>
                <a:cubicBezTo>
                  <a:pt x="2106778" y="1894446"/>
                  <a:pt x="2110863" y="1884950"/>
                  <a:pt x="2117269" y="1885173"/>
                </a:cubicBezTo>
                <a:cubicBezTo>
                  <a:pt x="2164531" y="1886717"/>
                  <a:pt x="2214112" y="1885502"/>
                  <a:pt x="2260270" y="1897099"/>
                </a:cubicBezTo>
                <a:cubicBezTo>
                  <a:pt x="2264687" y="1898202"/>
                  <a:pt x="2269436" y="1899195"/>
                  <a:pt x="2274184" y="1900189"/>
                </a:cubicBezTo>
                <a:cubicBezTo>
                  <a:pt x="2285447" y="1894886"/>
                  <a:pt x="2297815" y="1892130"/>
                  <a:pt x="2309962" y="1889253"/>
                </a:cubicBezTo>
                <a:cubicBezTo>
                  <a:pt x="2315925" y="1887824"/>
                  <a:pt x="2328182" y="1885942"/>
                  <a:pt x="2331826" y="1879981"/>
                </a:cubicBezTo>
                <a:cubicBezTo>
                  <a:pt x="2342317" y="1862420"/>
                  <a:pt x="2318133" y="1839342"/>
                  <a:pt x="2302895" y="1834930"/>
                </a:cubicBezTo>
                <a:cubicBezTo>
                  <a:pt x="2271644" y="1825985"/>
                  <a:pt x="2234209" y="1833492"/>
                  <a:pt x="2206493" y="1813730"/>
                </a:cubicBezTo>
                <a:cubicBezTo>
                  <a:pt x="2200861" y="1809755"/>
                  <a:pt x="2202518" y="1798378"/>
                  <a:pt x="2210689" y="1799484"/>
                </a:cubicBezTo>
                <a:cubicBezTo>
                  <a:pt x="2247461" y="1804229"/>
                  <a:pt x="2305214" y="1796280"/>
                  <a:pt x="2336133" y="1823556"/>
                </a:cubicBezTo>
                <a:cubicBezTo>
                  <a:pt x="2348281" y="1812626"/>
                  <a:pt x="2363299" y="1799041"/>
                  <a:pt x="2357335" y="1786779"/>
                </a:cubicBezTo>
                <a:cubicBezTo>
                  <a:pt x="2340219" y="1751556"/>
                  <a:pt x="2302012" y="1762820"/>
                  <a:pt x="2272638" y="1748906"/>
                </a:cubicBezTo>
                <a:cubicBezTo>
                  <a:pt x="2267559" y="1746473"/>
                  <a:pt x="2265350" y="1738196"/>
                  <a:pt x="2270871" y="1734770"/>
                </a:cubicBezTo>
                <a:cubicBezTo>
                  <a:pt x="2288981" y="1723614"/>
                  <a:pt x="2316256" y="1729472"/>
                  <a:pt x="2334918" y="1736757"/>
                </a:cubicBezTo>
                <a:cubicBezTo>
                  <a:pt x="2340440" y="1738855"/>
                  <a:pt x="2345519" y="1741397"/>
                  <a:pt x="2350268" y="1744045"/>
                </a:cubicBezTo>
                <a:cubicBezTo>
                  <a:pt x="2358218" y="1738636"/>
                  <a:pt x="2366721" y="1733885"/>
                  <a:pt x="2371801" y="1725934"/>
                </a:cubicBezTo>
                <a:cubicBezTo>
                  <a:pt x="2381850" y="1710036"/>
                  <a:pt x="2374010" y="1690487"/>
                  <a:pt x="2357998" y="1681325"/>
                </a:cubicBezTo>
                <a:cubicBezTo>
                  <a:pt x="2343974" y="1673373"/>
                  <a:pt x="2326967" y="1671275"/>
                  <a:pt x="2310956" y="1671828"/>
                </a:cubicBezTo>
                <a:cubicBezTo>
                  <a:pt x="2296048" y="1672268"/>
                  <a:pt x="2280147" y="1677127"/>
                  <a:pt x="2265682" y="1672268"/>
                </a:cubicBezTo>
                <a:cubicBezTo>
                  <a:pt x="2261264" y="1670725"/>
                  <a:pt x="2260050" y="1664428"/>
                  <a:pt x="2262920" y="1661112"/>
                </a:cubicBezTo>
                <a:cubicBezTo>
                  <a:pt x="2277828" y="1644000"/>
                  <a:pt x="2310514" y="1644884"/>
                  <a:pt x="2331274" y="1646648"/>
                </a:cubicBezTo>
                <a:cubicBezTo>
                  <a:pt x="2338121" y="1647200"/>
                  <a:pt x="2344967" y="1648526"/>
                  <a:pt x="2351483" y="1650293"/>
                </a:cubicBezTo>
                <a:cubicBezTo>
                  <a:pt x="2412217" y="1581719"/>
                  <a:pt x="2278270" y="1526622"/>
                  <a:pt x="2228689" y="1527502"/>
                </a:cubicBezTo>
                <a:cubicBezTo>
                  <a:pt x="2187500" y="1528278"/>
                  <a:pt x="2147635" y="1535785"/>
                  <a:pt x="2107220" y="1543072"/>
                </a:cubicBezTo>
                <a:cubicBezTo>
                  <a:pt x="2039639" y="1555327"/>
                  <a:pt x="1961015" y="1575095"/>
                  <a:pt x="1894980" y="1548372"/>
                </a:cubicBezTo>
                <a:cubicBezTo>
                  <a:pt x="1886919" y="1545168"/>
                  <a:pt x="1890011" y="1533796"/>
                  <a:pt x="1898293" y="1534128"/>
                </a:cubicBezTo>
                <a:cubicBezTo>
                  <a:pt x="1976365" y="1536778"/>
                  <a:pt x="2047479" y="1528164"/>
                  <a:pt x="2124446" y="1514803"/>
                </a:cubicBezTo>
                <a:cubicBezTo>
                  <a:pt x="2141563" y="1511823"/>
                  <a:pt x="2158126" y="1509388"/>
                  <a:pt x="2174359" y="1507628"/>
                </a:cubicBezTo>
                <a:cubicBezTo>
                  <a:pt x="2195561" y="1499344"/>
                  <a:pt x="2218088" y="1494482"/>
                  <a:pt x="2239178" y="1484767"/>
                </a:cubicBezTo>
                <a:cubicBezTo>
                  <a:pt x="2250552" y="1479572"/>
                  <a:pt x="2286441" y="1461573"/>
                  <a:pt x="2261927" y="1452516"/>
                </a:cubicBezTo>
                <a:cubicBezTo>
                  <a:pt x="2253313" y="1449317"/>
                  <a:pt x="2251547" y="1437280"/>
                  <a:pt x="2256958" y="1430652"/>
                </a:cubicBezTo>
                <a:cubicBezTo>
                  <a:pt x="2286220" y="1395101"/>
                  <a:pt x="2322550" y="1327630"/>
                  <a:pt x="2247902" y="1318024"/>
                </a:cubicBezTo>
                <a:cubicBezTo>
                  <a:pt x="2214222" y="1313718"/>
                  <a:pt x="2181316" y="1327079"/>
                  <a:pt x="2148408" y="1321557"/>
                </a:cubicBezTo>
                <a:cubicBezTo>
                  <a:pt x="2142446" y="1320562"/>
                  <a:pt x="2138029" y="1313162"/>
                  <a:pt x="2143660" y="1308414"/>
                </a:cubicBezTo>
                <a:cubicBezTo>
                  <a:pt x="2147525" y="1305325"/>
                  <a:pt x="2152163" y="1302560"/>
                  <a:pt x="2157021" y="1299911"/>
                </a:cubicBezTo>
                <a:cubicBezTo>
                  <a:pt x="2157243" y="1299802"/>
                  <a:pt x="2157132" y="1299473"/>
                  <a:pt x="2157353" y="1299358"/>
                </a:cubicBezTo>
                <a:cubicBezTo>
                  <a:pt x="2178003" y="1282137"/>
                  <a:pt x="2202076" y="1264134"/>
                  <a:pt x="2215658" y="1240395"/>
                </a:cubicBezTo>
                <a:cubicBezTo>
                  <a:pt x="2238958" y="1199539"/>
                  <a:pt x="2202848" y="1186506"/>
                  <a:pt x="2180321" y="1164643"/>
                </a:cubicBezTo>
                <a:cubicBezTo>
                  <a:pt x="2058190" y="1046156"/>
                  <a:pt x="1960573" y="1125660"/>
                  <a:pt x="1825963" y="1146862"/>
                </a:cubicBezTo>
                <a:cubicBezTo>
                  <a:pt x="1818786" y="1147968"/>
                  <a:pt x="1815363" y="1138582"/>
                  <a:pt x="1819669" y="1133723"/>
                </a:cubicBezTo>
                <a:cubicBezTo>
                  <a:pt x="1801228" y="1102804"/>
                  <a:pt x="1844515" y="1056755"/>
                  <a:pt x="1861080" y="1035114"/>
                </a:cubicBezTo>
                <a:cubicBezTo>
                  <a:pt x="1873447" y="1019101"/>
                  <a:pt x="1935175" y="908122"/>
                  <a:pt x="1895201" y="926012"/>
                </a:cubicBezTo>
                <a:cubicBezTo>
                  <a:pt x="1882502" y="931643"/>
                  <a:pt x="1870134" y="913421"/>
                  <a:pt x="1879631" y="902930"/>
                </a:cubicBezTo>
                <a:cubicBezTo>
                  <a:pt x="1900612" y="881729"/>
                  <a:pt x="1915519" y="839664"/>
                  <a:pt x="1907017" y="809405"/>
                </a:cubicBezTo>
                <a:cubicBezTo>
                  <a:pt x="1885925" y="733876"/>
                  <a:pt x="1821105" y="801567"/>
                  <a:pt x="1796811" y="821662"/>
                </a:cubicBezTo>
                <a:cubicBezTo>
                  <a:pt x="1787315" y="829501"/>
                  <a:pt x="1775057" y="818683"/>
                  <a:pt x="1780689" y="808190"/>
                </a:cubicBezTo>
                <a:cubicBezTo>
                  <a:pt x="1791732" y="787768"/>
                  <a:pt x="1808627" y="769654"/>
                  <a:pt x="1828062" y="757951"/>
                </a:cubicBezTo>
                <a:cubicBezTo>
                  <a:pt x="1830491" y="733323"/>
                  <a:pt x="1837338" y="683077"/>
                  <a:pt x="1808847" y="709135"/>
                </a:cubicBezTo>
                <a:cubicBezTo>
                  <a:pt x="1796038" y="720842"/>
                  <a:pt x="1781351" y="752871"/>
                  <a:pt x="1761696" y="752208"/>
                </a:cubicBezTo>
                <a:cubicBezTo>
                  <a:pt x="1756394" y="751985"/>
                  <a:pt x="1751537" y="748341"/>
                  <a:pt x="1751425" y="742600"/>
                </a:cubicBezTo>
                <a:cubicBezTo>
                  <a:pt x="1750984" y="725039"/>
                  <a:pt x="1771302" y="705713"/>
                  <a:pt x="1783560" y="693787"/>
                </a:cubicBezTo>
                <a:cubicBezTo>
                  <a:pt x="1758051" y="547705"/>
                  <a:pt x="1606768" y="774628"/>
                  <a:pt x="1573750" y="698203"/>
                </a:cubicBezTo>
                <a:cubicBezTo>
                  <a:pt x="1559615" y="665411"/>
                  <a:pt x="1584351" y="640460"/>
                  <a:pt x="1601357" y="615171"/>
                </a:cubicBezTo>
                <a:cubicBezTo>
                  <a:pt x="1612951" y="597833"/>
                  <a:pt x="1624767" y="475711"/>
                  <a:pt x="1574633" y="493270"/>
                </a:cubicBezTo>
                <a:cubicBezTo>
                  <a:pt x="1550339" y="501769"/>
                  <a:pt x="1532893" y="519989"/>
                  <a:pt x="1512684" y="535010"/>
                </a:cubicBezTo>
                <a:cubicBezTo>
                  <a:pt x="1497445" y="546270"/>
                  <a:pt x="1480882" y="527168"/>
                  <a:pt x="1493359" y="513254"/>
                </a:cubicBezTo>
                <a:cubicBezTo>
                  <a:pt x="1493470" y="513146"/>
                  <a:pt x="1493581" y="513032"/>
                  <a:pt x="1493691" y="512921"/>
                </a:cubicBezTo>
                <a:cubicBezTo>
                  <a:pt x="1493581" y="483331"/>
                  <a:pt x="1521518" y="447106"/>
                  <a:pt x="1506169" y="419939"/>
                </a:cubicBezTo>
                <a:cubicBezTo>
                  <a:pt x="1481875" y="376865"/>
                  <a:pt x="1443226" y="470961"/>
                  <a:pt x="1435164" y="484325"/>
                </a:cubicBezTo>
                <a:cubicBezTo>
                  <a:pt x="1418931" y="511269"/>
                  <a:pt x="1401264" y="539424"/>
                  <a:pt x="1374320" y="556759"/>
                </a:cubicBezTo>
                <a:cubicBezTo>
                  <a:pt x="1367253" y="561396"/>
                  <a:pt x="1358198" y="552671"/>
                  <a:pt x="1360958" y="545276"/>
                </a:cubicBezTo>
                <a:cubicBezTo>
                  <a:pt x="1372774" y="514027"/>
                  <a:pt x="1398834" y="491060"/>
                  <a:pt x="1413632" y="461131"/>
                </a:cubicBezTo>
                <a:cubicBezTo>
                  <a:pt x="1423128" y="442026"/>
                  <a:pt x="1430527" y="418391"/>
                  <a:pt x="1445435" y="402709"/>
                </a:cubicBezTo>
                <a:cubicBezTo>
                  <a:pt x="1445765" y="402268"/>
                  <a:pt x="1446207" y="402044"/>
                  <a:pt x="1446539" y="401713"/>
                </a:cubicBezTo>
                <a:cubicBezTo>
                  <a:pt x="1433398" y="384044"/>
                  <a:pt x="1420146" y="366263"/>
                  <a:pt x="1407007" y="348592"/>
                </a:cubicBezTo>
                <a:cubicBezTo>
                  <a:pt x="1406675" y="348592"/>
                  <a:pt x="1406233" y="348592"/>
                  <a:pt x="1405902" y="348592"/>
                </a:cubicBezTo>
                <a:cubicBezTo>
                  <a:pt x="1405350" y="350691"/>
                  <a:pt x="1404687" y="352789"/>
                  <a:pt x="1404025" y="354556"/>
                </a:cubicBezTo>
                <a:cubicBezTo>
                  <a:pt x="1395853" y="376644"/>
                  <a:pt x="1375646" y="396192"/>
                  <a:pt x="1356762" y="409556"/>
                </a:cubicBezTo>
                <a:cubicBezTo>
                  <a:pt x="1350689" y="413753"/>
                  <a:pt x="1340529" y="407899"/>
                  <a:pt x="1342959" y="400169"/>
                </a:cubicBezTo>
                <a:cubicBezTo>
                  <a:pt x="1348370" y="383159"/>
                  <a:pt x="1360296" y="372227"/>
                  <a:pt x="1369682" y="357428"/>
                </a:cubicBezTo>
                <a:cubicBezTo>
                  <a:pt x="1375866" y="347708"/>
                  <a:pt x="1378958" y="338101"/>
                  <a:pt x="1378184" y="326836"/>
                </a:cubicBezTo>
                <a:cubicBezTo>
                  <a:pt x="1354222" y="304636"/>
                  <a:pt x="1330590" y="299666"/>
                  <a:pt x="1307512" y="313581"/>
                </a:cubicBezTo>
                <a:cubicBezTo>
                  <a:pt x="1305083" y="319546"/>
                  <a:pt x="1301549" y="325400"/>
                  <a:pt x="1297905" y="331252"/>
                </a:cubicBezTo>
                <a:cubicBezTo>
                  <a:pt x="1288298" y="346605"/>
                  <a:pt x="1278801" y="363170"/>
                  <a:pt x="1265661" y="375761"/>
                </a:cubicBezTo>
                <a:cubicBezTo>
                  <a:pt x="1258594" y="382498"/>
                  <a:pt x="1246226" y="374655"/>
                  <a:pt x="1251305" y="365488"/>
                </a:cubicBezTo>
                <a:cubicBezTo>
                  <a:pt x="1258372" y="352677"/>
                  <a:pt x="1267648" y="341082"/>
                  <a:pt x="1273610" y="327608"/>
                </a:cubicBezTo>
                <a:cubicBezTo>
                  <a:pt x="1276040" y="322197"/>
                  <a:pt x="1277917" y="316233"/>
                  <a:pt x="1280126" y="310489"/>
                </a:cubicBezTo>
                <a:cubicBezTo>
                  <a:pt x="1279906" y="309938"/>
                  <a:pt x="1279464" y="309716"/>
                  <a:pt x="1279354" y="309055"/>
                </a:cubicBezTo>
                <a:cubicBezTo>
                  <a:pt x="1265881" y="235653"/>
                  <a:pt x="1171688" y="359195"/>
                  <a:pt x="1167381" y="366263"/>
                </a:cubicBezTo>
                <a:cubicBezTo>
                  <a:pt x="1154240" y="387909"/>
                  <a:pt x="1140658" y="409334"/>
                  <a:pt x="1128069" y="431312"/>
                </a:cubicBezTo>
                <a:cubicBezTo>
                  <a:pt x="1121554" y="442578"/>
                  <a:pt x="1115701" y="453953"/>
                  <a:pt x="1110069" y="465440"/>
                </a:cubicBezTo>
                <a:cubicBezTo>
                  <a:pt x="1110733" y="464777"/>
                  <a:pt x="1111395" y="464224"/>
                  <a:pt x="1112058" y="463673"/>
                </a:cubicBezTo>
                <a:cubicBezTo>
                  <a:pt x="1109186" y="478802"/>
                  <a:pt x="1105874" y="493822"/>
                  <a:pt x="1102340" y="508949"/>
                </a:cubicBezTo>
                <a:cubicBezTo>
                  <a:pt x="1097040" y="513477"/>
                  <a:pt x="1091629" y="517781"/>
                  <a:pt x="1086217" y="522199"/>
                </a:cubicBezTo>
                <a:cubicBezTo>
                  <a:pt x="1083237" y="530815"/>
                  <a:pt x="1080365" y="539314"/>
                  <a:pt x="1077825" y="548146"/>
                </a:cubicBezTo>
                <a:cubicBezTo>
                  <a:pt x="1075396" y="556759"/>
                  <a:pt x="1072966" y="565372"/>
                  <a:pt x="1070647" y="573982"/>
                </a:cubicBezTo>
                <a:cubicBezTo>
                  <a:pt x="1076831" y="569235"/>
                  <a:pt x="1083015" y="564593"/>
                  <a:pt x="1089199" y="559740"/>
                </a:cubicBezTo>
                <a:cubicBezTo>
                  <a:pt x="1083567" y="579723"/>
                  <a:pt x="1077273" y="599599"/>
                  <a:pt x="1070647" y="619261"/>
                </a:cubicBezTo>
                <a:cubicBezTo>
                  <a:pt x="1065567" y="623565"/>
                  <a:pt x="1060378" y="627650"/>
                  <a:pt x="1055188" y="631847"/>
                </a:cubicBezTo>
                <a:cubicBezTo>
                  <a:pt x="1049997" y="651279"/>
                  <a:pt x="1044587" y="670599"/>
                  <a:pt x="1038623" y="689701"/>
                </a:cubicBezTo>
                <a:cubicBezTo>
                  <a:pt x="1041385" y="688043"/>
                  <a:pt x="1044035" y="686278"/>
                  <a:pt x="1046795" y="684626"/>
                </a:cubicBezTo>
                <a:cubicBezTo>
                  <a:pt x="1040059" y="701516"/>
                  <a:pt x="1033102" y="717972"/>
                  <a:pt x="1025815" y="734205"/>
                </a:cubicBezTo>
                <a:cubicBezTo>
                  <a:pt x="1024820" y="734869"/>
                  <a:pt x="1023826" y="735532"/>
                  <a:pt x="1022833" y="736195"/>
                </a:cubicBezTo>
                <a:cubicBezTo>
                  <a:pt x="1019189" y="745913"/>
                  <a:pt x="1015324" y="755516"/>
                  <a:pt x="1011127" y="765125"/>
                </a:cubicBezTo>
                <a:cubicBezTo>
                  <a:pt x="996662" y="798146"/>
                  <a:pt x="980650" y="830384"/>
                  <a:pt x="963755" y="862074"/>
                </a:cubicBezTo>
                <a:cubicBezTo>
                  <a:pt x="956687" y="876316"/>
                  <a:pt x="949620" y="890564"/>
                  <a:pt x="942553" y="904809"/>
                </a:cubicBezTo>
                <a:cubicBezTo>
                  <a:pt x="941669" y="905362"/>
                  <a:pt x="940676" y="905803"/>
                  <a:pt x="939682" y="906243"/>
                </a:cubicBezTo>
                <a:cubicBezTo>
                  <a:pt x="932725" y="918724"/>
                  <a:pt x="925548" y="931202"/>
                  <a:pt x="918369" y="943570"/>
                </a:cubicBezTo>
                <a:cubicBezTo>
                  <a:pt x="920246" y="943123"/>
                  <a:pt x="922124" y="942574"/>
                  <a:pt x="924001" y="942027"/>
                </a:cubicBezTo>
                <a:cubicBezTo>
                  <a:pt x="918922" y="952184"/>
                  <a:pt x="913842" y="962451"/>
                  <a:pt x="908652" y="972718"/>
                </a:cubicBezTo>
                <a:cubicBezTo>
                  <a:pt x="905671" y="973715"/>
                  <a:pt x="902689" y="974597"/>
                  <a:pt x="899707" y="975482"/>
                </a:cubicBezTo>
                <a:cubicBezTo>
                  <a:pt x="888665" y="994252"/>
                  <a:pt x="877512" y="1012913"/>
                  <a:pt x="866469" y="1031688"/>
                </a:cubicBezTo>
                <a:cubicBezTo>
                  <a:pt x="870665" y="1031355"/>
                  <a:pt x="874972" y="1031026"/>
                  <a:pt x="879169" y="1030697"/>
                </a:cubicBezTo>
                <a:cubicBezTo>
                  <a:pt x="873757" y="1041186"/>
                  <a:pt x="868456" y="1051564"/>
                  <a:pt x="863046" y="1062055"/>
                </a:cubicBezTo>
                <a:cubicBezTo>
                  <a:pt x="857967" y="1062497"/>
                  <a:pt x="852887" y="1063052"/>
                  <a:pt x="847806" y="1063492"/>
                </a:cubicBezTo>
                <a:cubicBezTo>
                  <a:pt x="822409" y="1106891"/>
                  <a:pt x="797673" y="1150726"/>
                  <a:pt x="775146" y="1195779"/>
                </a:cubicBezTo>
                <a:cubicBezTo>
                  <a:pt x="692989" y="1360203"/>
                  <a:pt x="601115" y="1508734"/>
                  <a:pt x="469045" y="1638694"/>
                </a:cubicBezTo>
                <a:cubicBezTo>
                  <a:pt x="434040" y="1673041"/>
                  <a:pt x="399697" y="1703079"/>
                  <a:pt x="363367" y="1731457"/>
                </a:cubicBezTo>
                <a:cubicBezTo>
                  <a:pt x="418912" y="1699651"/>
                  <a:pt x="475670" y="1669838"/>
                  <a:pt x="528565" y="1633287"/>
                </a:cubicBezTo>
                <a:cubicBezTo>
                  <a:pt x="606857" y="1579399"/>
                  <a:pt x="682057" y="1521321"/>
                  <a:pt x="753503" y="1458595"/>
                </a:cubicBezTo>
                <a:cubicBezTo>
                  <a:pt x="903351" y="1326857"/>
                  <a:pt x="1032329" y="1170715"/>
                  <a:pt x="1184607" y="1042732"/>
                </a:cubicBezTo>
                <a:cubicBezTo>
                  <a:pt x="1190128" y="1037982"/>
                  <a:pt x="1197417" y="1045932"/>
                  <a:pt x="1193331" y="1051564"/>
                </a:cubicBezTo>
                <a:cubicBezTo>
                  <a:pt x="1081911" y="1204062"/>
                  <a:pt x="935265" y="1343311"/>
                  <a:pt x="794030" y="1467976"/>
                </a:cubicBezTo>
                <a:cubicBezTo>
                  <a:pt x="727552" y="1526622"/>
                  <a:pt x="655003" y="1589891"/>
                  <a:pt x="577926" y="1646648"/>
                </a:cubicBezTo>
                <a:cubicBezTo>
                  <a:pt x="645395" y="1611091"/>
                  <a:pt x="711321" y="1572663"/>
                  <a:pt x="774595" y="1524633"/>
                </a:cubicBezTo>
                <a:cubicBezTo>
                  <a:pt x="896726" y="1431871"/>
                  <a:pt x="1003840" y="1315923"/>
                  <a:pt x="1129504" y="1229023"/>
                </a:cubicBezTo>
                <a:cubicBezTo>
                  <a:pt x="1136020" y="1224493"/>
                  <a:pt x="1145186" y="1232444"/>
                  <a:pt x="1139775" y="1239179"/>
                </a:cubicBezTo>
                <a:cubicBezTo>
                  <a:pt x="1050329" y="1350267"/>
                  <a:pt x="929191" y="1448765"/>
                  <a:pt x="813906" y="1534789"/>
                </a:cubicBezTo>
                <a:cubicBezTo>
                  <a:pt x="860727" y="1509722"/>
                  <a:pt x="906443" y="1482883"/>
                  <a:pt x="948737" y="1451743"/>
                </a:cubicBezTo>
                <a:cubicBezTo>
                  <a:pt x="1151701" y="1302229"/>
                  <a:pt x="1319107" y="1107772"/>
                  <a:pt x="1523837" y="960682"/>
                </a:cubicBezTo>
                <a:cubicBezTo>
                  <a:pt x="1533113" y="954057"/>
                  <a:pt x="1543272" y="967970"/>
                  <a:pt x="1535985" y="975923"/>
                </a:cubicBezTo>
                <a:cubicBezTo>
                  <a:pt x="1446318" y="1074203"/>
                  <a:pt x="1341523" y="1159562"/>
                  <a:pt x="1242471" y="1248233"/>
                </a:cubicBezTo>
                <a:cubicBezTo>
                  <a:pt x="1193993" y="1291632"/>
                  <a:pt x="1145958" y="1337456"/>
                  <a:pt x="1096156" y="1381076"/>
                </a:cubicBezTo>
                <a:cubicBezTo>
                  <a:pt x="1178975" y="1329064"/>
                  <a:pt x="1261022" y="1275841"/>
                  <a:pt x="1344615" y="1224936"/>
                </a:cubicBezTo>
                <a:cubicBezTo>
                  <a:pt x="1351020" y="1220959"/>
                  <a:pt x="1358087" y="1230897"/>
                  <a:pt x="1352235" y="1235646"/>
                </a:cubicBezTo>
                <a:cubicBezTo>
                  <a:pt x="1228888" y="1336131"/>
                  <a:pt x="1091629" y="1420164"/>
                  <a:pt x="953485" y="1498681"/>
                </a:cubicBezTo>
                <a:cubicBezTo>
                  <a:pt x="877732" y="1541746"/>
                  <a:pt x="799440" y="1588895"/>
                  <a:pt x="718830" y="1629090"/>
                </a:cubicBezTo>
                <a:cubicBezTo>
                  <a:pt x="772386" y="1606453"/>
                  <a:pt x="825721" y="1583044"/>
                  <a:pt x="877954" y="1557426"/>
                </a:cubicBezTo>
                <a:cubicBezTo>
                  <a:pt x="1098585" y="1449205"/>
                  <a:pt x="1303978" y="1319456"/>
                  <a:pt x="1508046" y="1183306"/>
                </a:cubicBezTo>
                <a:cubicBezTo>
                  <a:pt x="1515335" y="1178446"/>
                  <a:pt x="1524831" y="1189711"/>
                  <a:pt x="1517875" y="1195451"/>
                </a:cubicBezTo>
                <a:cubicBezTo>
                  <a:pt x="1186154" y="1472619"/>
                  <a:pt x="775810" y="1672932"/>
                  <a:pt x="359060" y="1799151"/>
                </a:cubicBezTo>
                <a:cubicBezTo>
                  <a:pt x="423439" y="1789432"/>
                  <a:pt x="489585" y="1785237"/>
                  <a:pt x="551092" y="1781042"/>
                </a:cubicBezTo>
                <a:cubicBezTo>
                  <a:pt x="652463" y="1773973"/>
                  <a:pt x="758803" y="1766244"/>
                  <a:pt x="859734" y="1779828"/>
                </a:cubicBezTo>
                <a:cubicBezTo>
                  <a:pt x="869781" y="1781150"/>
                  <a:pt x="872543" y="1797825"/>
                  <a:pt x="861059" y="1798709"/>
                </a:cubicBezTo>
                <a:cubicBezTo>
                  <a:pt x="750191" y="1806766"/>
                  <a:pt x="638660" y="1802132"/>
                  <a:pt x="527571" y="1811520"/>
                </a:cubicBezTo>
                <a:cubicBezTo>
                  <a:pt x="488701" y="1814834"/>
                  <a:pt x="449720" y="1820575"/>
                  <a:pt x="410629" y="1826320"/>
                </a:cubicBezTo>
                <a:cubicBezTo>
                  <a:pt x="457670" y="1831837"/>
                  <a:pt x="503498" y="1838792"/>
                  <a:pt x="544356" y="1843539"/>
                </a:cubicBezTo>
                <a:cubicBezTo>
                  <a:pt x="658758" y="1856681"/>
                  <a:pt x="779453" y="1872358"/>
                  <a:pt x="886898" y="1915869"/>
                </a:cubicBezTo>
                <a:cubicBezTo>
                  <a:pt x="895953" y="1919511"/>
                  <a:pt x="889106" y="1931324"/>
                  <a:pt x="881156" y="1930443"/>
                </a:cubicBezTo>
                <a:cubicBezTo>
                  <a:pt x="757920" y="1916863"/>
                  <a:pt x="637224" y="1883073"/>
                  <a:pt x="513988" y="1867501"/>
                </a:cubicBezTo>
                <a:cubicBezTo>
                  <a:pt x="451928" y="1859663"/>
                  <a:pt x="389759" y="1853696"/>
                  <a:pt x="327257" y="1850717"/>
                </a:cubicBezTo>
                <a:cubicBezTo>
                  <a:pt x="322509" y="1850497"/>
                  <a:pt x="317540" y="1850605"/>
                  <a:pt x="312791" y="1850497"/>
                </a:cubicBezTo>
                <a:cubicBezTo>
                  <a:pt x="341613" y="1858663"/>
                  <a:pt x="369882" y="1868936"/>
                  <a:pt x="396826" y="1879430"/>
                </a:cubicBezTo>
                <a:cubicBezTo>
                  <a:pt x="474787" y="1909683"/>
                  <a:pt x="553962" y="1937288"/>
                  <a:pt x="631372" y="1969088"/>
                </a:cubicBezTo>
                <a:cubicBezTo>
                  <a:pt x="765319" y="2024081"/>
                  <a:pt x="923339" y="2075541"/>
                  <a:pt x="1041053" y="2160901"/>
                </a:cubicBezTo>
                <a:cubicBezTo>
                  <a:pt x="1045028" y="2163773"/>
                  <a:pt x="1041605" y="2171061"/>
                  <a:pt x="1036857" y="2169735"/>
                </a:cubicBezTo>
                <a:cubicBezTo>
                  <a:pt x="964748" y="2149640"/>
                  <a:pt x="897057" y="2110329"/>
                  <a:pt x="828261" y="2080954"/>
                </a:cubicBezTo>
                <a:cubicBezTo>
                  <a:pt x="758803" y="2051245"/>
                  <a:pt x="688904" y="2022424"/>
                  <a:pt x="618783" y="1994156"/>
                </a:cubicBezTo>
                <a:cubicBezTo>
                  <a:pt x="550429" y="1966661"/>
                  <a:pt x="482627" y="1941929"/>
                  <a:pt x="414163" y="1919511"/>
                </a:cubicBezTo>
                <a:cubicBezTo>
                  <a:pt x="459990" y="1941374"/>
                  <a:pt x="504823" y="1964570"/>
                  <a:pt x="548442" y="1986424"/>
                </a:cubicBezTo>
                <a:cubicBezTo>
                  <a:pt x="657321" y="2041197"/>
                  <a:pt x="764656" y="2098623"/>
                  <a:pt x="865586" y="2167085"/>
                </a:cubicBezTo>
                <a:cubicBezTo>
                  <a:pt x="874972" y="2173380"/>
                  <a:pt x="867131" y="2187844"/>
                  <a:pt x="856972" y="2182434"/>
                </a:cubicBezTo>
                <a:cubicBezTo>
                  <a:pt x="741577" y="2120819"/>
                  <a:pt x="627397" y="2056546"/>
                  <a:pt x="509130" y="2000449"/>
                </a:cubicBezTo>
                <a:cubicBezTo>
                  <a:pt x="442874" y="1969199"/>
                  <a:pt x="373636" y="1942258"/>
                  <a:pt x="305724" y="1913331"/>
                </a:cubicBezTo>
                <a:cubicBezTo>
                  <a:pt x="391746" y="1959039"/>
                  <a:pt x="475229" y="2011714"/>
                  <a:pt x="555509" y="2064387"/>
                </a:cubicBezTo>
                <a:cubicBezTo>
                  <a:pt x="671236" y="2140361"/>
                  <a:pt x="787514" y="2219093"/>
                  <a:pt x="885794" y="2317155"/>
                </a:cubicBezTo>
                <a:cubicBezTo>
                  <a:pt x="890321" y="2321683"/>
                  <a:pt x="884137" y="2329635"/>
                  <a:pt x="878727" y="2325990"/>
                </a:cubicBezTo>
                <a:cubicBezTo>
                  <a:pt x="763110" y="2249684"/>
                  <a:pt x="655113" y="2162557"/>
                  <a:pt x="538503" y="2087579"/>
                </a:cubicBezTo>
                <a:cubicBezTo>
                  <a:pt x="489805" y="2056215"/>
                  <a:pt x="439892" y="2027396"/>
                  <a:pt x="389759" y="1999014"/>
                </a:cubicBezTo>
                <a:cubicBezTo>
                  <a:pt x="432052" y="2043961"/>
                  <a:pt x="471253" y="2091778"/>
                  <a:pt x="506369" y="2138374"/>
                </a:cubicBezTo>
                <a:cubicBezTo>
                  <a:pt x="588305" y="2246924"/>
                  <a:pt x="667260" y="2368060"/>
                  <a:pt x="710989" y="2497590"/>
                </a:cubicBezTo>
                <a:cubicBezTo>
                  <a:pt x="715185" y="2510291"/>
                  <a:pt x="697628" y="2515703"/>
                  <a:pt x="691886" y="2504438"/>
                </a:cubicBezTo>
                <a:cubicBezTo>
                  <a:pt x="624967" y="2374355"/>
                  <a:pt x="562576" y="2246372"/>
                  <a:pt x="469928" y="2131529"/>
                </a:cubicBezTo>
                <a:cubicBezTo>
                  <a:pt x="442432" y="2097409"/>
                  <a:pt x="412838" y="2066264"/>
                  <a:pt x="382692" y="2035896"/>
                </a:cubicBezTo>
                <a:cubicBezTo>
                  <a:pt x="382029" y="2035896"/>
                  <a:pt x="381477" y="2035896"/>
                  <a:pt x="380814" y="2035896"/>
                </a:cubicBezTo>
                <a:cubicBezTo>
                  <a:pt x="387661" y="2048044"/>
                  <a:pt x="394176" y="2060412"/>
                  <a:pt x="400580" y="2072783"/>
                </a:cubicBezTo>
                <a:cubicBezTo>
                  <a:pt x="405108" y="2073224"/>
                  <a:pt x="409746" y="2073776"/>
                  <a:pt x="414383" y="2074327"/>
                </a:cubicBezTo>
                <a:cubicBezTo>
                  <a:pt x="417587" y="2081064"/>
                  <a:pt x="420789" y="2087801"/>
                  <a:pt x="423770" y="2094538"/>
                </a:cubicBezTo>
                <a:cubicBezTo>
                  <a:pt x="424212" y="2095313"/>
                  <a:pt x="424543" y="2096195"/>
                  <a:pt x="424874" y="2096968"/>
                </a:cubicBezTo>
                <a:cubicBezTo>
                  <a:pt x="420899" y="2096527"/>
                  <a:pt x="416813" y="2095973"/>
                  <a:pt x="412838" y="2095532"/>
                </a:cubicBezTo>
                <a:cubicBezTo>
                  <a:pt x="417034" y="2102822"/>
                  <a:pt x="421009" y="2110221"/>
                  <a:pt x="424654" y="2117841"/>
                </a:cubicBezTo>
                <a:cubicBezTo>
                  <a:pt x="427746" y="2118390"/>
                  <a:pt x="430948" y="2119057"/>
                  <a:pt x="434040" y="2119605"/>
                </a:cubicBezTo>
                <a:cubicBezTo>
                  <a:pt x="436690" y="2126452"/>
                  <a:pt x="439340" y="2133847"/>
                  <a:pt x="442101" y="2141469"/>
                </a:cubicBezTo>
                <a:cubicBezTo>
                  <a:pt x="439892" y="2140915"/>
                  <a:pt x="437794" y="2140474"/>
                  <a:pt x="435585" y="2139921"/>
                </a:cubicBezTo>
                <a:cubicBezTo>
                  <a:pt x="439009" y="2146546"/>
                  <a:pt x="442211" y="2153283"/>
                  <a:pt x="445524" y="2160017"/>
                </a:cubicBezTo>
                <a:cubicBezTo>
                  <a:pt x="446628" y="2160349"/>
                  <a:pt x="447733" y="2160571"/>
                  <a:pt x="448836" y="2160791"/>
                </a:cubicBezTo>
                <a:cubicBezTo>
                  <a:pt x="450825" y="2166865"/>
                  <a:pt x="452923" y="2173159"/>
                  <a:pt x="455020" y="2179452"/>
                </a:cubicBezTo>
                <a:cubicBezTo>
                  <a:pt x="493670" y="2259180"/>
                  <a:pt x="529448" y="2340346"/>
                  <a:pt x="564453" y="2421617"/>
                </a:cubicBezTo>
                <a:cubicBezTo>
                  <a:pt x="624967" y="2562082"/>
                  <a:pt x="658758" y="2711710"/>
                  <a:pt x="692216" y="2860345"/>
                </a:cubicBezTo>
                <a:cubicBezTo>
                  <a:pt x="709442" y="2936538"/>
                  <a:pt x="730203" y="3018583"/>
                  <a:pt x="766202" y="3088484"/>
                </a:cubicBezTo>
                <a:cubicBezTo>
                  <a:pt x="781330" y="3117858"/>
                  <a:pt x="794913" y="3140163"/>
                  <a:pt x="824286" y="3154741"/>
                </a:cubicBezTo>
                <a:cubicBezTo>
                  <a:pt x="831353" y="3158164"/>
                  <a:pt x="873868" y="3182789"/>
                  <a:pt x="876407" y="3155404"/>
                </a:cubicBezTo>
                <a:cubicBezTo>
                  <a:pt x="878174" y="3135747"/>
                  <a:pt x="903573" y="3131550"/>
                  <a:pt x="911523" y="3144249"/>
                </a:cubicBezTo>
                <a:cubicBezTo>
                  <a:pt x="911633" y="3144362"/>
                  <a:pt x="911855" y="3144362"/>
                  <a:pt x="912075" y="3144580"/>
                </a:cubicBezTo>
                <a:cubicBezTo>
                  <a:pt x="925878" y="3162029"/>
                  <a:pt x="939239" y="3181022"/>
                  <a:pt x="964306" y="3179808"/>
                </a:cubicBezTo>
                <a:close/>
                <a:moveTo>
                  <a:pt x="64705" y="3334845"/>
                </a:moveTo>
                <a:lnTo>
                  <a:pt x="0" y="3304598"/>
                </a:lnTo>
                <a:lnTo>
                  <a:pt x="0" y="3269767"/>
                </a:lnTo>
                <a:lnTo>
                  <a:pt x="10486" y="3279107"/>
                </a:lnTo>
                <a:cubicBezTo>
                  <a:pt x="35539" y="3300640"/>
                  <a:pt x="61904" y="3317839"/>
                  <a:pt x="92602" y="3309778"/>
                </a:cubicBezTo>
                <a:cubicBezTo>
                  <a:pt x="137987" y="3297852"/>
                  <a:pt x="172881" y="3253572"/>
                  <a:pt x="160403" y="3205978"/>
                </a:cubicBezTo>
                <a:cubicBezTo>
                  <a:pt x="151569" y="3172518"/>
                  <a:pt x="131913" y="3145574"/>
                  <a:pt x="118551" y="3114766"/>
                </a:cubicBezTo>
                <a:cubicBezTo>
                  <a:pt x="99558" y="3108471"/>
                  <a:pt x="80344" y="3094889"/>
                  <a:pt x="71620" y="3086939"/>
                </a:cubicBezTo>
                <a:cubicBezTo>
                  <a:pt x="65436" y="3081306"/>
                  <a:pt x="72283" y="3069050"/>
                  <a:pt x="80344" y="3072473"/>
                </a:cubicBezTo>
                <a:cubicBezTo>
                  <a:pt x="87633" y="3075785"/>
                  <a:pt x="95252" y="3078548"/>
                  <a:pt x="102761" y="3081526"/>
                </a:cubicBezTo>
                <a:cubicBezTo>
                  <a:pt x="103423" y="3080975"/>
                  <a:pt x="103533" y="3079982"/>
                  <a:pt x="104416" y="3079541"/>
                </a:cubicBezTo>
                <a:cubicBezTo>
                  <a:pt x="135779" y="3063308"/>
                  <a:pt x="116232" y="3028412"/>
                  <a:pt x="100441" y="2999367"/>
                </a:cubicBezTo>
                <a:cubicBezTo>
                  <a:pt x="99558" y="2998374"/>
                  <a:pt x="98896" y="2997379"/>
                  <a:pt x="98122" y="2996386"/>
                </a:cubicBezTo>
                <a:cubicBezTo>
                  <a:pt x="79571" y="2973534"/>
                  <a:pt x="64001" y="2951560"/>
                  <a:pt x="51412" y="2924943"/>
                </a:cubicBezTo>
                <a:cubicBezTo>
                  <a:pt x="46996" y="2915558"/>
                  <a:pt x="57486" y="2906061"/>
                  <a:pt x="66430" y="2907827"/>
                </a:cubicBezTo>
                <a:cubicBezTo>
                  <a:pt x="128490" y="2920195"/>
                  <a:pt x="187789" y="2942393"/>
                  <a:pt x="249517" y="2955647"/>
                </a:cubicBezTo>
                <a:cubicBezTo>
                  <a:pt x="293356" y="2965034"/>
                  <a:pt x="343490" y="2957854"/>
                  <a:pt x="382470" y="2980379"/>
                </a:cubicBezTo>
                <a:cubicBezTo>
                  <a:pt x="426531" y="3005882"/>
                  <a:pt x="415820" y="2879227"/>
                  <a:pt x="411513" y="2868516"/>
                </a:cubicBezTo>
                <a:cubicBezTo>
                  <a:pt x="408089" y="2860013"/>
                  <a:pt x="405881" y="2851953"/>
                  <a:pt x="404004" y="2842897"/>
                </a:cubicBezTo>
                <a:cubicBezTo>
                  <a:pt x="399807" y="2822910"/>
                  <a:pt x="413170" y="2810099"/>
                  <a:pt x="428298" y="2801044"/>
                </a:cubicBezTo>
                <a:cubicBezTo>
                  <a:pt x="425868" y="2797180"/>
                  <a:pt x="423217" y="2793536"/>
                  <a:pt x="420789" y="2789780"/>
                </a:cubicBezTo>
                <a:cubicBezTo>
                  <a:pt x="371428" y="2765155"/>
                  <a:pt x="324829" y="2724078"/>
                  <a:pt x="286289" y="2697686"/>
                </a:cubicBezTo>
                <a:cubicBezTo>
                  <a:pt x="280105" y="2693380"/>
                  <a:pt x="284192" y="2683441"/>
                  <a:pt x="291479" y="2684214"/>
                </a:cubicBezTo>
                <a:cubicBezTo>
                  <a:pt x="352876" y="2690951"/>
                  <a:pt x="396273" y="2752344"/>
                  <a:pt x="451708" y="2775425"/>
                </a:cubicBezTo>
                <a:cubicBezTo>
                  <a:pt x="507253" y="2798504"/>
                  <a:pt x="563459" y="2759966"/>
                  <a:pt x="576821" y="2708728"/>
                </a:cubicBezTo>
                <a:cubicBezTo>
                  <a:pt x="560809" y="2699894"/>
                  <a:pt x="546453" y="2686754"/>
                  <a:pt x="531105" y="2677368"/>
                </a:cubicBezTo>
                <a:cubicBezTo>
                  <a:pt x="514209" y="2666988"/>
                  <a:pt x="493449" y="2659589"/>
                  <a:pt x="479204" y="2645895"/>
                </a:cubicBezTo>
                <a:cubicBezTo>
                  <a:pt x="473903" y="2640926"/>
                  <a:pt x="477327" y="2630104"/>
                  <a:pt x="485278" y="2630768"/>
                </a:cubicBezTo>
                <a:cubicBezTo>
                  <a:pt x="506148" y="2632645"/>
                  <a:pt x="526135" y="2646558"/>
                  <a:pt x="543473" y="2657602"/>
                </a:cubicBezTo>
                <a:cubicBezTo>
                  <a:pt x="555067" y="2665001"/>
                  <a:pt x="568318" y="2673061"/>
                  <a:pt x="579581" y="2682557"/>
                </a:cubicBezTo>
                <a:cubicBezTo>
                  <a:pt x="579251" y="2672730"/>
                  <a:pt x="577373" y="2662681"/>
                  <a:pt x="573397" y="2652853"/>
                </a:cubicBezTo>
                <a:cubicBezTo>
                  <a:pt x="521939" y="2632534"/>
                  <a:pt x="474787" y="2591897"/>
                  <a:pt x="428629" y="2566609"/>
                </a:cubicBezTo>
                <a:cubicBezTo>
                  <a:pt x="418028" y="2560866"/>
                  <a:pt x="426089" y="2542979"/>
                  <a:pt x="436690" y="2547505"/>
                </a:cubicBezTo>
                <a:cubicBezTo>
                  <a:pt x="488480" y="2566940"/>
                  <a:pt x="538172" y="2613320"/>
                  <a:pt x="592722" y="2630104"/>
                </a:cubicBezTo>
                <a:cubicBezTo>
                  <a:pt x="586207" y="2609124"/>
                  <a:pt x="579471" y="2588142"/>
                  <a:pt x="572404" y="2567271"/>
                </a:cubicBezTo>
                <a:cubicBezTo>
                  <a:pt x="568539" y="2565726"/>
                  <a:pt x="564674" y="2564068"/>
                  <a:pt x="560809" y="2562633"/>
                </a:cubicBezTo>
                <a:cubicBezTo>
                  <a:pt x="535522" y="2552916"/>
                  <a:pt x="505928" y="2545739"/>
                  <a:pt x="485168" y="2527739"/>
                </a:cubicBezTo>
                <a:cubicBezTo>
                  <a:pt x="480419" y="2523543"/>
                  <a:pt x="484615" y="2516143"/>
                  <a:pt x="490136" y="2516143"/>
                </a:cubicBezTo>
                <a:cubicBezTo>
                  <a:pt x="513657" y="2516143"/>
                  <a:pt x="538282" y="2525640"/>
                  <a:pt x="561471" y="2535358"/>
                </a:cubicBezTo>
                <a:cubicBezTo>
                  <a:pt x="561030" y="2534142"/>
                  <a:pt x="560699" y="2532930"/>
                  <a:pt x="560257" y="2531714"/>
                </a:cubicBezTo>
                <a:cubicBezTo>
                  <a:pt x="554515" y="2529837"/>
                  <a:pt x="548662" y="2527959"/>
                  <a:pt x="542920" y="2526081"/>
                </a:cubicBezTo>
                <a:cubicBezTo>
                  <a:pt x="488370" y="2508745"/>
                  <a:pt x="428298" y="2494610"/>
                  <a:pt x="377502" y="2468218"/>
                </a:cubicBezTo>
                <a:cubicBezTo>
                  <a:pt x="369219" y="2463911"/>
                  <a:pt x="372863" y="2451213"/>
                  <a:pt x="382250" y="2452648"/>
                </a:cubicBezTo>
                <a:cubicBezTo>
                  <a:pt x="432605" y="2460267"/>
                  <a:pt x="482296" y="2480364"/>
                  <a:pt x="530883" y="2495273"/>
                </a:cubicBezTo>
                <a:cubicBezTo>
                  <a:pt x="536736" y="2497040"/>
                  <a:pt x="542809" y="2498696"/>
                  <a:pt x="548773" y="2500463"/>
                </a:cubicBezTo>
                <a:cubicBezTo>
                  <a:pt x="544466" y="2488758"/>
                  <a:pt x="540269" y="2476942"/>
                  <a:pt x="535742" y="2465236"/>
                </a:cubicBezTo>
                <a:cubicBezTo>
                  <a:pt x="520062" y="2460820"/>
                  <a:pt x="504491" y="2456402"/>
                  <a:pt x="489032" y="2452207"/>
                </a:cubicBezTo>
                <a:cubicBezTo>
                  <a:pt x="428076" y="2435752"/>
                  <a:pt x="363146" y="2423715"/>
                  <a:pt x="305282" y="2398206"/>
                </a:cubicBezTo>
                <a:cubicBezTo>
                  <a:pt x="295786" y="2394010"/>
                  <a:pt x="298768" y="2378662"/>
                  <a:pt x="309699" y="2380097"/>
                </a:cubicBezTo>
                <a:cubicBezTo>
                  <a:pt x="379930" y="2389151"/>
                  <a:pt x="449831" y="2414992"/>
                  <a:pt x="518295" y="2433212"/>
                </a:cubicBezTo>
                <a:cubicBezTo>
                  <a:pt x="520172" y="2433654"/>
                  <a:pt x="521939" y="2434096"/>
                  <a:pt x="523706" y="2434538"/>
                </a:cubicBezTo>
                <a:cubicBezTo>
                  <a:pt x="520062" y="2425262"/>
                  <a:pt x="516529" y="2415986"/>
                  <a:pt x="512774" y="2406820"/>
                </a:cubicBezTo>
                <a:cubicBezTo>
                  <a:pt x="492124" y="2401409"/>
                  <a:pt x="471475" y="2395889"/>
                  <a:pt x="451266" y="2390808"/>
                </a:cubicBezTo>
                <a:cubicBezTo>
                  <a:pt x="380483" y="2372918"/>
                  <a:pt x="301528" y="2360992"/>
                  <a:pt x="236266" y="2327536"/>
                </a:cubicBezTo>
                <a:cubicBezTo>
                  <a:pt x="230304" y="2324554"/>
                  <a:pt x="233174" y="2314395"/>
                  <a:pt x="239910" y="2314945"/>
                </a:cubicBezTo>
                <a:cubicBezTo>
                  <a:pt x="321515" y="2322125"/>
                  <a:pt x="403782" y="2356244"/>
                  <a:pt x="483511" y="2375238"/>
                </a:cubicBezTo>
                <a:cubicBezTo>
                  <a:pt x="489363" y="2376673"/>
                  <a:pt x="495327" y="2377888"/>
                  <a:pt x="501289" y="2379214"/>
                </a:cubicBezTo>
                <a:cubicBezTo>
                  <a:pt x="497535" y="2370157"/>
                  <a:pt x="493780" y="2361103"/>
                  <a:pt x="489915" y="2352048"/>
                </a:cubicBezTo>
                <a:cubicBezTo>
                  <a:pt x="414605" y="2333609"/>
                  <a:pt x="332558" y="2319584"/>
                  <a:pt x="263873" y="2286125"/>
                </a:cubicBezTo>
                <a:cubicBezTo>
                  <a:pt x="255259" y="2281928"/>
                  <a:pt x="259345" y="2269451"/>
                  <a:pt x="268621" y="2270557"/>
                </a:cubicBezTo>
                <a:cubicBezTo>
                  <a:pt x="338852" y="2279057"/>
                  <a:pt x="408531" y="2304788"/>
                  <a:pt x="477769" y="2324002"/>
                </a:cubicBezTo>
                <a:cubicBezTo>
                  <a:pt x="472358" y="2311522"/>
                  <a:pt x="466946" y="2298934"/>
                  <a:pt x="461315" y="2286455"/>
                </a:cubicBezTo>
                <a:cubicBezTo>
                  <a:pt x="450935" y="2284246"/>
                  <a:pt x="440555" y="2282148"/>
                  <a:pt x="430285" y="2280160"/>
                </a:cubicBezTo>
                <a:cubicBezTo>
                  <a:pt x="370655" y="2268900"/>
                  <a:pt x="305945" y="2264483"/>
                  <a:pt x="249407" y="2241291"/>
                </a:cubicBezTo>
                <a:cubicBezTo>
                  <a:pt x="240241" y="2237536"/>
                  <a:pt x="243002" y="2224615"/>
                  <a:pt x="252831" y="2224615"/>
                </a:cubicBezTo>
                <a:cubicBezTo>
                  <a:pt x="314116" y="2224394"/>
                  <a:pt x="376618" y="2245047"/>
                  <a:pt x="436469" y="2257195"/>
                </a:cubicBezTo>
                <a:cubicBezTo>
                  <a:pt x="440776" y="2258074"/>
                  <a:pt x="445303" y="2258739"/>
                  <a:pt x="449610" y="2259622"/>
                </a:cubicBezTo>
                <a:cubicBezTo>
                  <a:pt x="447511" y="2254985"/>
                  <a:pt x="445524" y="2250347"/>
                  <a:pt x="443426" y="2245598"/>
                </a:cubicBezTo>
                <a:cubicBezTo>
                  <a:pt x="409746" y="2237868"/>
                  <a:pt x="376066" y="2230246"/>
                  <a:pt x="342385" y="2222958"/>
                </a:cubicBezTo>
                <a:cubicBezTo>
                  <a:pt x="278725" y="2209266"/>
                  <a:pt x="213629" y="2197534"/>
                  <a:pt x="149085" y="2183841"/>
                </a:cubicBezTo>
                <a:lnTo>
                  <a:pt x="0" y="2143918"/>
                </a:lnTo>
                <a:lnTo>
                  <a:pt x="0" y="2129057"/>
                </a:lnTo>
                <a:lnTo>
                  <a:pt x="155158" y="2154844"/>
                </a:lnTo>
                <a:cubicBezTo>
                  <a:pt x="219371" y="2169018"/>
                  <a:pt x="283253" y="2185195"/>
                  <a:pt x="346582" y="2198997"/>
                </a:cubicBezTo>
                <a:cubicBezTo>
                  <a:pt x="374520" y="2205069"/>
                  <a:pt x="402569" y="2210921"/>
                  <a:pt x="430726" y="2216664"/>
                </a:cubicBezTo>
                <a:cubicBezTo>
                  <a:pt x="426862" y="2207719"/>
                  <a:pt x="422997" y="2198886"/>
                  <a:pt x="419022" y="2190053"/>
                </a:cubicBezTo>
                <a:cubicBezTo>
                  <a:pt x="334325" y="2176858"/>
                  <a:pt x="249711" y="2160350"/>
                  <a:pt x="165193" y="2143897"/>
                </a:cubicBezTo>
                <a:lnTo>
                  <a:pt x="0" y="2114006"/>
                </a:lnTo>
                <a:lnTo>
                  <a:pt x="0" y="2083568"/>
                </a:lnTo>
                <a:lnTo>
                  <a:pt x="158484" y="2106878"/>
                </a:lnTo>
                <a:cubicBezTo>
                  <a:pt x="239938" y="2119246"/>
                  <a:pt x="321515" y="2132911"/>
                  <a:pt x="401574" y="2150300"/>
                </a:cubicBezTo>
                <a:cubicBezTo>
                  <a:pt x="398372" y="2143454"/>
                  <a:pt x="395060" y="2136720"/>
                  <a:pt x="391746" y="2129984"/>
                </a:cubicBezTo>
                <a:cubicBezTo>
                  <a:pt x="337085" y="2118834"/>
                  <a:pt x="280437" y="2110329"/>
                  <a:pt x="227874" y="2091444"/>
                </a:cubicBezTo>
                <a:cubicBezTo>
                  <a:pt x="223125" y="2089788"/>
                  <a:pt x="226107" y="2083384"/>
                  <a:pt x="230414" y="2083605"/>
                </a:cubicBezTo>
                <a:cubicBezTo>
                  <a:pt x="280878" y="2086587"/>
                  <a:pt x="331564" y="2098846"/>
                  <a:pt x="381367" y="2109447"/>
                </a:cubicBezTo>
                <a:cubicBezTo>
                  <a:pt x="377502" y="2102158"/>
                  <a:pt x="373746" y="2094979"/>
                  <a:pt x="369771" y="2087801"/>
                </a:cubicBezTo>
                <a:cubicBezTo>
                  <a:pt x="366017" y="2086697"/>
                  <a:pt x="362152" y="2085704"/>
                  <a:pt x="358508" y="2084488"/>
                </a:cubicBezTo>
                <a:cubicBezTo>
                  <a:pt x="352656" y="2082499"/>
                  <a:pt x="353539" y="2072671"/>
                  <a:pt x="359943" y="2072231"/>
                </a:cubicBezTo>
                <a:cubicBezTo>
                  <a:pt x="360275" y="2072231"/>
                  <a:pt x="360495" y="2072231"/>
                  <a:pt x="360827" y="2072231"/>
                </a:cubicBezTo>
                <a:cubicBezTo>
                  <a:pt x="358287" y="2068031"/>
                  <a:pt x="355968" y="2063725"/>
                  <a:pt x="353428" y="2059529"/>
                </a:cubicBezTo>
                <a:cubicBezTo>
                  <a:pt x="346140" y="2051029"/>
                  <a:pt x="338410" y="2042852"/>
                  <a:pt x="330349" y="2034680"/>
                </a:cubicBezTo>
                <a:cubicBezTo>
                  <a:pt x="313896" y="2034127"/>
                  <a:pt x="297553" y="2033578"/>
                  <a:pt x="281320" y="2033246"/>
                </a:cubicBezTo>
                <a:cubicBezTo>
                  <a:pt x="234720" y="2032141"/>
                  <a:pt x="186188" y="2032969"/>
                  <a:pt x="137904" y="2031479"/>
                </a:cubicBezTo>
                <a:lnTo>
                  <a:pt x="0" y="2016242"/>
                </a:lnTo>
                <a:lnTo>
                  <a:pt x="0" y="2003462"/>
                </a:lnTo>
                <a:lnTo>
                  <a:pt x="126530" y="2004632"/>
                </a:lnTo>
                <a:cubicBezTo>
                  <a:pt x="170176" y="2007654"/>
                  <a:pt x="213850" y="2011933"/>
                  <a:pt x="256806" y="2013369"/>
                </a:cubicBezTo>
                <a:cubicBezTo>
                  <a:pt x="274474" y="2013921"/>
                  <a:pt x="292142" y="2014142"/>
                  <a:pt x="309811" y="2014250"/>
                </a:cubicBezTo>
                <a:cubicBezTo>
                  <a:pt x="303185" y="2007957"/>
                  <a:pt x="296338" y="2001775"/>
                  <a:pt x="289381" y="1995592"/>
                </a:cubicBezTo>
                <a:cubicBezTo>
                  <a:pt x="287835" y="1995592"/>
                  <a:pt x="286179" y="1995482"/>
                  <a:pt x="284522" y="1995482"/>
                </a:cubicBezTo>
                <a:cubicBezTo>
                  <a:pt x="239910" y="1994707"/>
                  <a:pt x="190992" y="1998351"/>
                  <a:pt x="148257" y="1984328"/>
                </a:cubicBezTo>
                <a:cubicBezTo>
                  <a:pt x="141189" y="1982006"/>
                  <a:pt x="140196" y="1970746"/>
                  <a:pt x="148367" y="1969199"/>
                </a:cubicBezTo>
                <a:cubicBezTo>
                  <a:pt x="184035" y="1962579"/>
                  <a:pt x="221580" y="1966442"/>
                  <a:pt x="258351" y="1969199"/>
                </a:cubicBezTo>
                <a:cubicBezTo>
                  <a:pt x="245432" y="1958600"/>
                  <a:pt x="232401" y="1948219"/>
                  <a:pt x="219150" y="1937951"/>
                </a:cubicBezTo>
                <a:cubicBezTo>
                  <a:pt x="180280" y="1943692"/>
                  <a:pt x="141189" y="1947997"/>
                  <a:pt x="102319" y="1945018"/>
                </a:cubicBezTo>
                <a:cubicBezTo>
                  <a:pt x="97902" y="1944578"/>
                  <a:pt x="97460" y="1938946"/>
                  <a:pt x="101436" y="1937509"/>
                </a:cubicBezTo>
                <a:cubicBezTo>
                  <a:pt x="129815" y="1926911"/>
                  <a:pt x="159741" y="1920394"/>
                  <a:pt x="189887" y="1915314"/>
                </a:cubicBezTo>
                <a:cubicBezTo>
                  <a:pt x="181826" y="1909135"/>
                  <a:pt x="173764" y="1902946"/>
                  <a:pt x="165703" y="1896764"/>
                </a:cubicBezTo>
                <a:cubicBezTo>
                  <a:pt x="161066" y="1897316"/>
                  <a:pt x="156649" y="1897761"/>
                  <a:pt x="152232" y="1898315"/>
                </a:cubicBezTo>
                <a:cubicBezTo>
                  <a:pt x="142846" y="1899416"/>
                  <a:pt x="140306" y="1886936"/>
                  <a:pt x="145938" y="1881420"/>
                </a:cubicBezTo>
                <a:cubicBezTo>
                  <a:pt x="138429" y="1875562"/>
                  <a:pt x="130920" y="1869490"/>
                  <a:pt x="123521" y="1863526"/>
                </a:cubicBezTo>
                <a:cubicBezTo>
                  <a:pt x="112147" y="1860323"/>
                  <a:pt x="100663" y="1857005"/>
                  <a:pt x="89288" y="1853474"/>
                </a:cubicBezTo>
                <a:lnTo>
                  <a:pt x="0" y="1874701"/>
                </a:lnTo>
                <a:lnTo>
                  <a:pt x="0" y="1845481"/>
                </a:lnTo>
                <a:lnTo>
                  <a:pt x="35400" y="1836364"/>
                </a:lnTo>
                <a:lnTo>
                  <a:pt x="0" y="1823838"/>
                </a:lnTo>
                <a:lnTo>
                  <a:pt x="0" y="1764654"/>
                </a:lnTo>
                <a:lnTo>
                  <a:pt x="100663" y="1801246"/>
                </a:lnTo>
                <a:cubicBezTo>
                  <a:pt x="142183" y="1804895"/>
                  <a:pt x="174537" y="1800584"/>
                  <a:pt x="214512" y="1784686"/>
                </a:cubicBezTo>
                <a:cubicBezTo>
                  <a:pt x="229640" y="1778609"/>
                  <a:pt x="233174" y="1776735"/>
                  <a:pt x="239910" y="1776180"/>
                </a:cubicBezTo>
                <a:cubicBezTo>
                  <a:pt x="256253" y="1765359"/>
                  <a:pt x="272044" y="1753543"/>
                  <a:pt x="287614" y="1744045"/>
                </a:cubicBezTo>
                <a:cubicBezTo>
                  <a:pt x="345036" y="1709151"/>
                  <a:pt x="391856" y="1662108"/>
                  <a:pt x="439009" y="1615175"/>
                </a:cubicBezTo>
                <a:cubicBezTo>
                  <a:pt x="509792" y="1544950"/>
                  <a:pt x="574612" y="1468533"/>
                  <a:pt x="628832" y="1384719"/>
                </a:cubicBezTo>
                <a:cubicBezTo>
                  <a:pt x="685370" y="1297593"/>
                  <a:pt x="725897" y="1203071"/>
                  <a:pt x="777465" y="1113183"/>
                </a:cubicBezTo>
                <a:cubicBezTo>
                  <a:pt x="786189" y="1098166"/>
                  <a:pt x="795023" y="1083146"/>
                  <a:pt x="803967" y="1068240"/>
                </a:cubicBezTo>
                <a:cubicBezTo>
                  <a:pt x="557744" y="1093913"/>
                  <a:pt x="314565" y="1148099"/>
                  <a:pt x="91248" y="1251105"/>
                </a:cubicBezTo>
                <a:lnTo>
                  <a:pt x="0" y="1301794"/>
                </a:lnTo>
                <a:lnTo>
                  <a:pt x="0" y="1269931"/>
                </a:lnTo>
                <a:lnTo>
                  <a:pt x="92520" y="1221278"/>
                </a:lnTo>
                <a:cubicBezTo>
                  <a:pt x="234230" y="1154510"/>
                  <a:pt x="384652" y="1106143"/>
                  <a:pt x="538614" y="1076411"/>
                </a:cubicBezTo>
                <a:cubicBezTo>
                  <a:pt x="632807" y="1058300"/>
                  <a:pt x="727774" y="1044611"/>
                  <a:pt x="823182" y="1035556"/>
                </a:cubicBezTo>
                <a:cubicBezTo>
                  <a:pt x="832348" y="1020423"/>
                  <a:pt x="841402" y="1005403"/>
                  <a:pt x="850458" y="990276"/>
                </a:cubicBezTo>
                <a:cubicBezTo>
                  <a:pt x="763772" y="1014906"/>
                  <a:pt x="674216" y="1033236"/>
                  <a:pt x="589852" y="1040411"/>
                </a:cubicBezTo>
                <a:cubicBezTo>
                  <a:pt x="580134" y="1041295"/>
                  <a:pt x="577594" y="1028597"/>
                  <a:pt x="586870" y="1025727"/>
                </a:cubicBezTo>
                <a:cubicBezTo>
                  <a:pt x="662622" y="1002199"/>
                  <a:pt x="742460" y="990499"/>
                  <a:pt x="819427" y="970842"/>
                </a:cubicBezTo>
                <a:cubicBezTo>
                  <a:pt x="836433" y="966535"/>
                  <a:pt x="853328" y="961898"/>
                  <a:pt x="870223" y="957260"/>
                </a:cubicBezTo>
                <a:cubicBezTo>
                  <a:pt x="875303" y="948760"/>
                  <a:pt x="880272" y="940257"/>
                  <a:pt x="885241" y="931753"/>
                </a:cubicBezTo>
                <a:cubicBezTo>
                  <a:pt x="862936" y="941250"/>
                  <a:pt x="840299" y="949752"/>
                  <a:pt x="817770" y="956928"/>
                </a:cubicBezTo>
                <a:cubicBezTo>
                  <a:pt x="809268" y="959692"/>
                  <a:pt x="806066" y="946881"/>
                  <a:pt x="813023" y="942907"/>
                </a:cubicBezTo>
                <a:cubicBezTo>
                  <a:pt x="844604" y="924906"/>
                  <a:pt x="876849" y="907241"/>
                  <a:pt x="909315" y="889790"/>
                </a:cubicBezTo>
                <a:cubicBezTo>
                  <a:pt x="910640" y="887471"/>
                  <a:pt x="911965" y="885153"/>
                  <a:pt x="913290" y="882833"/>
                </a:cubicBezTo>
                <a:cubicBezTo>
                  <a:pt x="918039" y="874331"/>
                  <a:pt x="922456" y="865830"/>
                  <a:pt x="926761" y="857216"/>
                </a:cubicBezTo>
                <a:cubicBezTo>
                  <a:pt x="904898" y="868589"/>
                  <a:pt x="882812" y="879407"/>
                  <a:pt x="860947" y="889350"/>
                </a:cubicBezTo>
                <a:cubicBezTo>
                  <a:pt x="852997" y="892994"/>
                  <a:pt x="848138" y="882282"/>
                  <a:pt x="854985" y="877643"/>
                </a:cubicBezTo>
                <a:cubicBezTo>
                  <a:pt x="885131" y="857325"/>
                  <a:pt x="915609" y="836899"/>
                  <a:pt x="946196" y="816472"/>
                </a:cubicBezTo>
                <a:cubicBezTo>
                  <a:pt x="952602" y="802121"/>
                  <a:pt x="958676" y="787656"/>
                  <a:pt x="964528" y="773188"/>
                </a:cubicBezTo>
                <a:cubicBezTo>
                  <a:pt x="957350" y="777276"/>
                  <a:pt x="950062" y="781027"/>
                  <a:pt x="942663" y="784564"/>
                </a:cubicBezTo>
                <a:cubicBezTo>
                  <a:pt x="933498" y="788978"/>
                  <a:pt x="928418" y="776505"/>
                  <a:pt x="934492" y="770426"/>
                </a:cubicBezTo>
                <a:cubicBezTo>
                  <a:pt x="948737" y="756405"/>
                  <a:pt x="964528" y="742930"/>
                  <a:pt x="981423" y="729899"/>
                </a:cubicBezTo>
                <a:cubicBezTo>
                  <a:pt x="988600" y="710902"/>
                  <a:pt x="995447" y="691796"/>
                  <a:pt x="1002183" y="672591"/>
                </a:cubicBezTo>
                <a:cubicBezTo>
                  <a:pt x="961214" y="701184"/>
                  <a:pt x="918480" y="725814"/>
                  <a:pt x="874640" y="743703"/>
                </a:cubicBezTo>
                <a:cubicBezTo>
                  <a:pt x="866028" y="747237"/>
                  <a:pt x="857855" y="735863"/>
                  <a:pt x="865586" y="729679"/>
                </a:cubicBezTo>
                <a:cubicBezTo>
                  <a:pt x="918039" y="687934"/>
                  <a:pt x="971374" y="649513"/>
                  <a:pt x="1024048" y="610093"/>
                </a:cubicBezTo>
                <a:cubicBezTo>
                  <a:pt x="1030342" y="591977"/>
                  <a:pt x="1036858" y="573982"/>
                  <a:pt x="1043482" y="556093"/>
                </a:cubicBezTo>
                <a:cubicBezTo>
                  <a:pt x="1014993" y="577295"/>
                  <a:pt x="985840" y="597055"/>
                  <a:pt x="956467" y="614288"/>
                </a:cubicBezTo>
                <a:cubicBezTo>
                  <a:pt x="949952" y="618155"/>
                  <a:pt x="943658" y="608436"/>
                  <a:pt x="949179" y="603572"/>
                </a:cubicBezTo>
                <a:cubicBezTo>
                  <a:pt x="986613" y="570671"/>
                  <a:pt x="1024820" y="537988"/>
                  <a:pt x="1063249" y="505524"/>
                </a:cubicBezTo>
                <a:cubicBezTo>
                  <a:pt x="1075616" y="475378"/>
                  <a:pt x="1089089" y="445780"/>
                  <a:pt x="1104327" y="416736"/>
                </a:cubicBezTo>
                <a:cubicBezTo>
                  <a:pt x="1072636" y="450309"/>
                  <a:pt x="1037630" y="479024"/>
                  <a:pt x="1011459" y="498127"/>
                </a:cubicBezTo>
                <a:cubicBezTo>
                  <a:pt x="1001631" y="505195"/>
                  <a:pt x="989374" y="493378"/>
                  <a:pt x="998098" y="484103"/>
                </a:cubicBezTo>
                <a:cubicBezTo>
                  <a:pt x="1047237" y="432085"/>
                  <a:pt x="1106094" y="387137"/>
                  <a:pt x="1135688" y="319546"/>
                </a:cubicBezTo>
                <a:cubicBezTo>
                  <a:pt x="1141762" y="305630"/>
                  <a:pt x="1155455" y="274264"/>
                  <a:pt x="1154461" y="248903"/>
                </a:cubicBezTo>
                <a:cubicBezTo>
                  <a:pt x="1148719" y="237529"/>
                  <a:pt x="1141983" y="226597"/>
                  <a:pt x="1134363" y="216217"/>
                </a:cubicBezTo>
                <a:cubicBezTo>
                  <a:pt x="1130168" y="214449"/>
                  <a:pt x="1125529" y="213014"/>
                  <a:pt x="1119787" y="212352"/>
                </a:cubicBezTo>
                <a:cubicBezTo>
                  <a:pt x="1099800" y="210144"/>
                  <a:pt x="1083237" y="211137"/>
                  <a:pt x="1065237" y="225935"/>
                </a:cubicBezTo>
                <a:cubicBezTo>
                  <a:pt x="1046022" y="241615"/>
                  <a:pt x="1031336" y="261453"/>
                  <a:pt x="1013336" y="278351"/>
                </a:cubicBezTo>
                <a:cubicBezTo>
                  <a:pt x="1005717" y="285530"/>
                  <a:pt x="996331" y="275810"/>
                  <a:pt x="1000196" y="267417"/>
                </a:cubicBezTo>
                <a:cubicBezTo>
                  <a:pt x="1011680" y="242940"/>
                  <a:pt x="1034759" y="219198"/>
                  <a:pt x="1060820" y="203407"/>
                </a:cubicBezTo>
                <a:cubicBezTo>
                  <a:pt x="1061372" y="202525"/>
                  <a:pt x="1061482" y="201530"/>
                  <a:pt x="1062477" y="200758"/>
                </a:cubicBezTo>
                <a:cubicBezTo>
                  <a:pt x="1072414" y="192917"/>
                  <a:pt x="1085665" y="182537"/>
                  <a:pt x="1088647" y="169617"/>
                </a:cubicBezTo>
                <a:cubicBezTo>
                  <a:pt x="1081580" y="164096"/>
                  <a:pt x="1074403" y="158684"/>
                  <a:pt x="1066562" y="153716"/>
                </a:cubicBezTo>
                <a:cubicBezTo>
                  <a:pt x="1059605" y="149298"/>
                  <a:pt x="1052317" y="145433"/>
                  <a:pt x="1045029" y="141568"/>
                </a:cubicBezTo>
                <a:cubicBezTo>
                  <a:pt x="1045802" y="136931"/>
                  <a:pt x="1046133" y="132404"/>
                  <a:pt x="1046244" y="127876"/>
                </a:cubicBezTo>
                <a:cubicBezTo>
                  <a:pt x="1039508" y="127433"/>
                  <a:pt x="1032771" y="128097"/>
                  <a:pt x="1026257" y="129422"/>
                </a:cubicBezTo>
                <a:cubicBezTo>
                  <a:pt x="996773" y="138698"/>
                  <a:pt x="972037" y="162218"/>
                  <a:pt x="941118" y="165310"/>
                </a:cubicBezTo>
                <a:cubicBezTo>
                  <a:pt x="935486" y="165863"/>
                  <a:pt x="929412" y="158574"/>
                  <a:pt x="934271" y="153605"/>
                </a:cubicBezTo>
                <a:cubicBezTo>
                  <a:pt x="953927" y="133617"/>
                  <a:pt x="983742" y="115397"/>
                  <a:pt x="1014441" y="107888"/>
                </a:cubicBezTo>
                <a:cubicBezTo>
                  <a:pt x="1021287" y="95742"/>
                  <a:pt x="1025815" y="74209"/>
                  <a:pt x="1024379" y="54222"/>
                </a:cubicBezTo>
                <a:cubicBezTo>
                  <a:pt x="1020735" y="48810"/>
                  <a:pt x="1016759" y="43731"/>
                  <a:pt x="1012453" y="38982"/>
                </a:cubicBezTo>
                <a:cubicBezTo>
                  <a:pt x="1003730" y="48368"/>
                  <a:pt x="994453" y="57314"/>
                  <a:pt x="984957" y="64823"/>
                </a:cubicBezTo>
                <a:cubicBezTo>
                  <a:pt x="979215" y="69350"/>
                  <a:pt x="970712" y="63056"/>
                  <a:pt x="973694" y="56319"/>
                </a:cubicBezTo>
                <a:cubicBezTo>
                  <a:pt x="978773" y="44504"/>
                  <a:pt x="987165" y="33462"/>
                  <a:pt x="997214" y="24406"/>
                </a:cubicBezTo>
                <a:cubicBezTo>
                  <a:pt x="992466" y="20542"/>
                  <a:pt x="987607" y="17007"/>
                  <a:pt x="982417" y="13805"/>
                </a:cubicBezTo>
                <a:cubicBezTo>
                  <a:pt x="984625" y="11707"/>
                  <a:pt x="986723" y="9388"/>
                  <a:pt x="988932" y="7179"/>
                </a:cubicBezTo>
                <a:cubicBezTo>
                  <a:pt x="988380" y="7179"/>
                  <a:pt x="987828" y="6959"/>
                  <a:pt x="987275" y="6959"/>
                </a:cubicBezTo>
                <a:cubicBezTo>
                  <a:pt x="977558" y="6407"/>
                  <a:pt x="967840" y="7621"/>
                  <a:pt x="958233" y="6959"/>
                </a:cubicBezTo>
                <a:cubicBezTo>
                  <a:pt x="957571" y="6849"/>
                  <a:pt x="955804" y="6517"/>
                  <a:pt x="953374" y="5854"/>
                </a:cubicBezTo>
                <a:cubicBezTo>
                  <a:pt x="953154" y="6407"/>
                  <a:pt x="953485" y="6959"/>
                  <a:pt x="953154" y="7401"/>
                </a:cubicBezTo>
                <a:cubicBezTo>
                  <a:pt x="939240" y="30370"/>
                  <a:pt x="920909" y="51571"/>
                  <a:pt x="902689" y="71227"/>
                </a:cubicBezTo>
                <a:cubicBezTo>
                  <a:pt x="897279" y="77079"/>
                  <a:pt x="886898" y="72110"/>
                  <a:pt x="890100" y="64049"/>
                </a:cubicBezTo>
                <a:cubicBezTo>
                  <a:pt x="899487" y="40529"/>
                  <a:pt x="913952" y="17560"/>
                  <a:pt x="932946" y="112"/>
                </a:cubicBezTo>
                <a:lnTo>
                  <a:pt x="932583" y="0"/>
                </a:lnTo>
                <a:lnTo>
                  <a:pt x="1038659" y="0"/>
                </a:lnTo>
                <a:lnTo>
                  <a:pt x="1032551" y="6959"/>
                </a:lnTo>
                <a:cubicBezTo>
                  <a:pt x="1032882" y="7401"/>
                  <a:pt x="1033103" y="7843"/>
                  <a:pt x="1033434" y="8284"/>
                </a:cubicBezTo>
                <a:lnTo>
                  <a:pt x="1042713" y="0"/>
                </a:lnTo>
                <a:lnTo>
                  <a:pt x="1124839" y="0"/>
                </a:lnTo>
                <a:lnTo>
                  <a:pt x="1100352" y="15903"/>
                </a:lnTo>
                <a:cubicBezTo>
                  <a:pt x="1083567" y="26946"/>
                  <a:pt x="1066452" y="37879"/>
                  <a:pt x="1049335" y="48921"/>
                </a:cubicBezTo>
                <a:cubicBezTo>
                  <a:pt x="1049556" y="50246"/>
                  <a:pt x="1049556" y="51460"/>
                  <a:pt x="1049777" y="52785"/>
                </a:cubicBezTo>
                <a:lnTo>
                  <a:pt x="1128827" y="0"/>
                </a:lnTo>
                <a:lnTo>
                  <a:pt x="1183253" y="0"/>
                </a:lnTo>
                <a:lnTo>
                  <a:pt x="1141542" y="27940"/>
                </a:lnTo>
                <a:cubicBezTo>
                  <a:pt x="1152253" y="22419"/>
                  <a:pt x="1162964" y="17118"/>
                  <a:pt x="1173565" y="11376"/>
                </a:cubicBezTo>
                <a:lnTo>
                  <a:pt x="1192390" y="0"/>
                </a:lnTo>
                <a:lnTo>
                  <a:pt x="1244675" y="0"/>
                </a:lnTo>
                <a:lnTo>
                  <a:pt x="1132376" y="59080"/>
                </a:lnTo>
                <a:cubicBezTo>
                  <a:pt x="1103444" y="73987"/>
                  <a:pt x="1074071" y="89447"/>
                  <a:pt x="1044587" y="104576"/>
                </a:cubicBezTo>
                <a:cubicBezTo>
                  <a:pt x="1044477" y="103361"/>
                  <a:pt x="1044145" y="102256"/>
                  <a:pt x="1043925" y="101042"/>
                </a:cubicBezTo>
                <a:cubicBezTo>
                  <a:pt x="1043482" y="102146"/>
                  <a:pt x="1043041" y="103471"/>
                  <a:pt x="1042488" y="104576"/>
                </a:cubicBezTo>
                <a:cubicBezTo>
                  <a:pt x="1043593" y="104576"/>
                  <a:pt x="1044808" y="104796"/>
                  <a:pt x="1045912" y="104796"/>
                </a:cubicBezTo>
                <a:cubicBezTo>
                  <a:pt x="1121112" y="74871"/>
                  <a:pt x="1195208" y="42074"/>
                  <a:pt x="1267980" y="2652"/>
                </a:cubicBezTo>
                <a:lnTo>
                  <a:pt x="1272584" y="0"/>
                </a:lnTo>
                <a:lnTo>
                  <a:pt x="1329316" y="0"/>
                </a:lnTo>
                <a:lnTo>
                  <a:pt x="1278691" y="26283"/>
                </a:lnTo>
                <a:lnTo>
                  <a:pt x="1346231" y="0"/>
                </a:lnTo>
                <a:lnTo>
                  <a:pt x="1425262" y="0"/>
                </a:lnTo>
                <a:lnTo>
                  <a:pt x="1366728" y="27070"/>
                </a:lnTo>
                <a:cubicBezTo>
                  <a:pt x="1297076" y="55464"/>
                  <a:pt x="1226017" y="81387"/>
                  <a:pt x="1156007" y="105791"/>
                </a:cubicBezTo>
                <a:cubicBezTo>
                  <a:pt x="1198522" y="97509"/>
                  <a:pt x="1241036" y="89668"/>
                  <a:pt x="1283218" y="83153"/>
                </a:cubicBezTo>
                <a:cubicBezTo>
                  <a:pt x="1293709" y="81607"/>
                  <a:pt x="1297684" y="97619"/>
                  <a:pt x="1287746" y="101153"/>
                </a:cubicBezTo>
                <a:cubicBezTo>
                  <a:pt x="1246226" y="115949"/>
                  <a:pt x="1202607" y="128759"/>
                  <a:pt x="1158327" y="140796"/>
                </a:cubicBezTo>
                <a:cubicBezTo>
                  <a:pt x="1175111" y="139029"/>
                  <a:pt x="1191785" y="137372"/>
                  <a:pt x="1208460" y="135274"/>
                </a:cubicBezTo>
                <a:cubicBezTo>
                  <a:pt x="1329045" y="120367"/>
                  <a:pt x="1442011" y="91657"/>
                  <a:pt x="1560057" y="64381"/>
                </a:cubicBezTo>
                <a:cubicBezTo>
                  <a:pt x="1569443" y="62172"/>
                  <a:pt x="1572756" y="77300"/>
                  <a:pt x="1564032" y="80614"/>
                </a:cubicBezTo>
                <a:cubicBezTo>
                  <a:pt x="1460342" y="120146"/>
                  <a:pt x="1353229" y="139139"/>
                  <a:pt x="1243686" y="153826"/>
                </a:cubicBezTo>
                <a:cubicBezTo>
                  <a:pt x="1199074" y="159789"/>
                  <a:pt x="1154351" y="166745"/>
                  <a:pt x="1109518" y="173702"/>
                </a:cubicBezTo>
                <a:cubicBezTo>
                  <a:pt x="1108524" y="177788"/>
                  <a:pt x="1107309" y="181875"/>
                  <a:pt x="1105432" y="185628"/>
                </a:cubicBezTo>
                <a:cubicBezTo>
                  <a:pt x="1106094" y="185518"/>
                  <a:pt x="1106647" y="185518"/>
                  <a:pt x="1107199" y="185408"/>
                </a:cubicBezTo>
                <a:cubicBezTo>
                  <a:pt x="1106867" y="185077"/>
                  <a:pt x="1106647" y="184856"/>
                  <a:pt x="1106315" y="184525"/>
                </a:cubicBezTo>
                <a:cubicBezTo>
                  <a:pt x="1119456" y="182978"/>
                  <a:pt x="1132596" y="181543"/>
                  <a:pt x="1145737" y="180328"/>
                </a:cubicBezTo>
                <a:cubicBezTo>
                  <a:pt x="1154130" y="179555"/>
                  <a:pt x="1156338" y="189494"/>
                  <a:pt x="1152142" y="194904"/>
                </a:cubicBezTo>
                <a:cubicBezTo>
                  <a:pt x="1158878" y="199653"/>
                  <a:pt x="1164841" y="206279"/>
                  <a:pt x="1169811" y="214892"/>
                </a:cubicBezTo>
                <a:cubicBezTo>
                  <a:pt x="1202386" y="215554"/>
                  <a:pt x="1235072" y="216659"/>
                  <a:pt x="1267427" y="220855"/>
                </a:cubicBezTo>
                <a:cubicBezTo>
                  <a:pt x="1279795" y="222511"/>
                  <a:pt x="1280568" y="241505"/>
                  <a:pt x="1267758" y="242940"/>
                </a:cubicBezTo>
                <a:cubicBezTo>
                  <a:pt x="1240262" y="246032"/>
                  <a:pt x="1211331" y="248020"/>
                  <a:pt x="1181626" y="249234"/>
                </a:cubicBezTo>
                <a:cubicBezTo>
                  <a:pt x="1181957" y="250891"/>
                  <a:pt x="1182067" y="252398"/>
                  <a:pt x="1182289" y="254053"/>
                </a:cubicBezTo>
                <a:cubicBezTo>
                  <a:pt x="1195760" y="256705"/>
                  <a:pt x="1209233" y="259355"/>
                  <a:pt x="1222594" y="262226"/>
                </a:cubicBezTo>
                <a:cubicBezTo>
                  <a:pt x="1226018" y="262999"/>
                  <a:pt x="1229661" y="263662"/>
                  <a:pt x="1233085" y="264436"/>
                </a:cubicBezTo>
                <a:cubicBezTo>
                  <a:pt x="1260029" y="249234"/>
                  <a:pt x="1285316" y="248130"/>
                  <a:pt x="1300003" y="278683"/>
                </a:cubicBezTo>
                <a:cubicBezTo>
                  <a:pt x="1303536" y="279456"/>
                  <a:pt x="1306850" y="280117"/>
                  <a:pt x="1310383" y="280891"/>
                </a:cubicBezTo>
                <a:cubicBezTo>
                  <a:pt x="1308065" y="280781"/>
                  <a:pt x="1305745" y="280560"/>
                  <a:pt x="1303426" y="280560"/>
                </a:cubicBezTo>
                <a:cubicBezTo>
                  <a:pt x="1302543" y="280560"/>
                  <a:pt x="1301769" y="280670"/>
                  <a:pt x="1300886" y="280670"/>
                </a:cubicBezTo>
                <a:cubicBezTo>
                  <a:pt x="1301439" y="281995"/>
                  <a:pt x="1302101" y="283321"/>
                  <a:pt x="1302653" y="284757"/>
                </a:cubicBezTo>
                <a:cubicBezTo>
                  <a:pt x="1345720" y="266864"/>
                  <a:pt x="1395301" y="260459"/>
                  <a:pt x="1411644" y="303532"/>
                </a:cubicBezTo>
                <a:cubicBezTo>
                  <a:pt x="1506721" y="325951"/>
                  <a:pt x="1601357" y="352899"/>
                  <a:pt x="1688151" y="392436"/>
                </a:cubicBezTo>
                <a:cubicBezTo>
                  <a:pt x="1698421" y="397076"/>
                  <a:pt x="1693230" y="411213"/>
                  <a:pt x="1682409" y="408783"/>
                </a:cubicBezTo>
                <a:cubicBezTo>
                  <a:pt x="1612620" y="393211"/>
                  <a:pt x="1544045" y="372998"/>
                  <a:pt x="1475360" y="352789"/>
                </a:cubicBezTo>
                <a:cubicBezTo>
                  <a:pt x="1479556" y="360520"/>
                  <a:pt x="1481985" y="369244"/>
                  <a:pt x="1482427" y="378633"/>
                </a:cubicBezTo>
                <a:cubicBezTo>
                  <a:pt x="1484857" y="379625"/>
                  <a:pt x="1487176" y="380619"/>
                  <a:pt x="1489494" y="381614"/>
                </a:cubicBezTo>
                <a:cubicBezTo>
                  <a:pt x="1498770" y="381282"/>
                  <a:pt x="1508377" y="383159"/>
                  <a:pt x="1518426" y="388351"/>
                </a:cubicBezTo>
                <a:cubicBezTo>
                  <a:pt x="1537310" y="398290"/>
                  <a:pt x="1542499" y="423361"/>
                  <a:pt x="1539628" y="449646"/>
                </a:cubicBezTo>
                <a:cubicBezTo>
                  <a:pt x="1549788" y="454175"/>
                  <a:pt x="1559947" y="458923"/>
                  <a:pt x="1569996" y="463673"/>
                </a:cubicBezTo>
                <a:cubicBezTo>
                  <a:pt x="1585786" y="461131"/>
                  <a:pt x="1601909" y="464336"/>
                  <a:pt x="1617037" y="476594"/>
                </a:cubicBezTo>
                <a:cubicBezTo>
                  <a:pt x="1623883" y="482115"/>
                  <a:pt x="1629294" y="488742"/>
                  <a:pt x="1633712" y="496028"/>
                </a:cubicBezTo>
                <a:cubicBezTo>
                  <a:pt x="1634925" y="495699"/>
                  <a:pt x="1636252" y="495477"/>
                  <a:pt x="1637687" y="495587"/>
                </a:cubicBezTo>
                <a:cubicBezTo>
                  <a:pt x="1673797" y="498127"/>
                  <a:pt x="1713880" y="512150"/>
                  <a:pt x="1745683" y="529043"/>
                </a:cubicBezTo>
                <a:cubicBezTo>
                  <a:pt x="1755070" y="533899"/>
                  <a:pt x="1748003" y="547151"/>
                  <a:pt x="1738616" y="545057"/>
                </a:cubicBezTo>
                <a:cubicBezTo>
                  <a:pt x="1707476" y="538098"/>
                  <a:pt x="1673907" y="529707"/>
                  <a:pt x="1643319" y="518889"/>
                </a:cubicBezTo>
                <a:cubicBezTo>
                  <a:pt x="1646521" y="531035"/>
                  <a:pt x="1647625" y="544170"/>
                  <a:pt x="1646963" y="557309"/>
                </a:cubicBezTo>
                <a:cubicBezTo>
                  <a:pt x="1719402" y="588339"/>
                  <a:pt x="1789854" y="623783"/>
                  <a:pt x="1850147" y="671703"/>
                </a:cubicBezTo>
                <a:cubicBezTo>
                  <a:pt x="1855448" y="675900"/>
                  <a:pt x="1852356" y="683518"/>
                  <a:pt x="1847055" y="684840"/>
                </a:cubicBezTo>
                <a:cubicBezTo>
                  <a:pt x="1854896" y="694229"/>
                  <a:pt x="1858318" y="707590"/>
                  <a:pt x="1858429" y="719740"/>
                </a:cubicBezTo>
                <a:cubicBezTo>
                  <a:pt x="1858540" y="727581"/>
                  <a:pt x="1857766" y="737409"/>
                  <a:pt x="1855889" y="746907"/>
                </a:cubicBezTo>
                <a:cubicBezTo>
                  <a:pt x="1873889" y="743373"/>
                  <a:pt x="1892882" y="746353"/>
                  <a:pt x="1911102" y="759167"/>
                </a:cubicBezTo>
                <a:cubicBezTo>
                  <a:pt x="1933188" y="774736"/>
                  <a:pt x="1941138" y="800134"/>
                  <a:pt x="1940145" y="826851"/>
                </a:cubicBezTo>
                <a:cubicBezTo>
                  <a:pt x="1989726" y="860199"/>
                  <a:pt x="2042289" y="895644"/>
                  <a:pt x="2094410" y="910552"/>
                </a:cubicBezTo>
                <a:cubicBezTo>
                  <a:pt x="2118594" y="917506"/>
                  <a:pt x="2231891" y="929658"/>
                  <a:pt x="2170052" y="875325"/>
                </a:cubicBezTo>
                <a:cubicBezTo>
                  <a:pt x="2148630" y="856554"/>
                  <a:pt x="2127538" y="837894"/>
                  <a:pt x="2107330" y="817800"/>
                </a:cubicBezTo>
                <a:cubicBezTo>
                  <a:pt x="2097281" y="807858"/>
                  <a:pt x="2110643" y="792954"/>
                  <a:pt x="2121796" y="801567"/>
                </a:cubicBezTo>
                <a:cubicBezTo>
                  <a:pt x="2136372" y="812831"/>
                  <a:pt x="2150397" y="824863"/>
                  <a:pt x="2164310" y="836899"/>
                </a:cubicBezTo>
                <a:cubicBezTo>
                  <a:pt x="2215769" y="843085"/>
                  <a:pt x="2264908" y="864283"/>
                  <a:pt x="2318023" y="859095"/>
                </a:cubicBezTo>
                <a:cubicBezTo>
                  <a:pt x="2326857" y="858320"/>
                  <a:pt x="2335802" y="856997"/>
                  <a:pt x="2344636" y="855229"/>
                </a:cubicBezTo>
                <a:cubicBezTo>
                  <a:pt x="2334808" y="852250"/>
                  <a:pt x="2325091" y="849049"/>
                  <a:pt x="2315153" y="846618"/>
                </a:cubicBezTo>
                <a:cubicBezTo>
                  <a:pt x="2290969" y="840765"/>
                  <a:pt x="2266675" y="835906"/>
                  <a:pt x="2242823" y="828620"/>
                </a:cubicBezTo>
                <a:cubicBezTo>
                  <a:pt x="2236418" y="826634"/>
                  <a:pt x="2235093" y="815701"/>
                  <a:pt x="2243265" y="815481"/>
                </a:cubicBezTo>
                <a:cubicBezTo>
                  <a:pt x="2268332" y="815041"/>
                  <a:pt x="2297373" y="818131"/>
                  <a:pt x="2325091" y="824645"/>
                </a:cubicBezTo>
                <a:cubicBezTo>
                  <a:pt x="2281141" y="803885"/>
                  <a:pt x="2232222" y="797816"/>
                  <a:pt x="2185070" y="777717"/>
                </a:cubicBezTo>
                <a:cubicBezTo>
                  <a:pt x="2176788" y="774184"/>
                  <a:pt x="2181868" y="763029"/>
                  <a:pt x="2189708" y="763692"/>
                </a:cubicBezTo>
                <a:cubicBezTo>
                  <a:pt x="2229682" y="767114"/>
                  <a:pt x="2275841" y="777276"/>
                  <a:pt x="2313496" y="791298"/>
                </a:cubicBezTo>
                <a:cubicBezTo>
                  <a:pt x="2322109" y="794501"/>
                  <a:pt x="2330501" y="798257"/>
                  <a:pt x="2338783" y="802230"/>
                </a:cubicBezTo>
                <a:cubicBezTo>
                  <a:pt x="2336355" y="800353"/>
                  <a:pt x="2334256" y="798806"/>
                  <a:pt x="2333263" y="798146"/>
                </a:cubicBezTo>
                <a:cubicBezTo>
                  <a:pt x="2311618" y="784122"/>
                  <a:pt x="2288097" y="775948"/>
                  <a:pt x="2265682" y="763692"/>
                </a:cubicBezTo>
                <a:cubicBezTo>
                  <a:pt x="2256736" y="758834"/>
                  <a:pt x="2258835" y="744365"/>
                  <a:pt x="2270209" y="745579"/>
                </a:cubicBezTo>
                <a:cubicBezTo>
                  <a:pt x="2277386" y="746353"/>
                  <a:pt x="2296601" y="753644"/>
                  <a:pt x="2318575" y="764355"/>
                </a:cubicBezTo>
                <a:cubicBezTo>
                  <a:pt x="2370586" y="768330"/>
                  <a:pt x="2542189" y="776613"/>
                  <a:pt x="2477147" y="745471"/>
                </a:cubicBezTo>
                <a:cubicBezTo>
                  <a:pt x="2464338" y="739397"/>
                  <a:pt x="2471516" y="721175"/>
                  <a:pt x="2483884" y="720622"/>
                </a:cubicBezTo>
                <a:cubicBezTo>
                  <a:pt x="2479356" y="706817"/>
                  <a:pt x="2470522" y="698976"/>
                  <a:pt x="2457382" y="697097"/>
                </a:cubicBezTo>
                <a:cubicBezTo>
                  <a:pt x="2453406" y="695885"/>
                  <a:pt x="2449541" y="694781"/>
                  <a:pt x="2445566" y="693675"/>
                </a:cubicBezTo>
                <a:cubicBezTo>
                  <a:pt x="2433860" y="690474"/>
                  <a:pt x="2421492" y="687823"/>
                  <a:pt x="2410229" y="683296"/>
                </a:cubicBezTo>
                <a:cubicBezTo>
                  <a:pt x="2392340" y="676230"/>
                  <a:pt x="2377653" y="668501"/>
                  <a:pt x="2364512" y="654150"/>
                </a:cubicBezTo>
                <a:cubicBezTo>
                  <a:pt x="2360095" y="649183"/>
                  <a:pt x="2361200" y="642668"/>
                  <a:pt x="2364734" y="638360"/>
                </a:cubicBezTo>
                <a:cubicBezTo>
                  <a:pt x="2350820" y="596616"/>
                  <a:pt x="2458265" y="599928"/>
                  <a:pt x="2458154" y="586020"/>
                </a:cubicBezTo>
                <a:cubicBezTo>
                  <a:pt x="2447443" y="582704"/>
                  <a:pt x="2436622" y="578840"/>
                  <a:pt x="2425689" y="576524"/>
                </a:cubicBezTo>
                <a:cubicBezTo>
                  <a:pt x="2405039" y="572215"/>
                  <a:pt x="2383947" y="570339"/>
                  <a:pt x="2363409" y="565257"/>
                </a:cubicBezTo>
                <a:cubicBezTo>
                  <a:pt x="2353470" y="562832"/>
                  <a:pt x="2353801" y="547924"/>
                  <a:pt x="2364512" y="547151"/>
                </a:cubicBezTo>
                <a:cubicBezTo>
                  <a:pt x="2386709" y="545716"/>
                  <a:pt x="2408794" y="549690"/>
                  <a:pt x="2430216" y="555434"/>
                </a:cubicBezTo>
                <a:cubicBezTo>
                  <a:pt x="2444682" y="559296"/>
                  <a:pt x="2460694" y="562609"/>
                  <a:pt x="2474055" y="570008"/>
                </a:cubicBezTo>
                <a:cubicBezTo>
                  <a:pt x="2479024" y="567908"/>
                  <a:pt x="2484104" y="566144"/>
                  <a:pt x="2489185" y="564593"/>
                </a:cubicBezTo>
                <a:cubicBezTo>
                  <a:pt x="2467099" y="559076"/>
                  <a:pt x="2444572" y="551458"/>
                  <a:pt x="2425909" y="541855"/>
                </a:cubicBezTo>
                <a:cubicBezTo>
                  <a:pt x="2416745" y="537104"/>
                  <a:pt x="2419837" y="522421"/>
                  <a:pt x="2430768" y="523966"/>
                </a:cubicBezTo>
                <a:cubicBezTo>
                  <a:pt x="2461357" y="528272"/>
                  <a:pt x="2496030" y="539646"/>
                  <a:pt x="2524189" y="552782"/>
                </a:cubicBezTo>
                <a:cubicBezTo>
                  <a:pt x="2527392" y="551458"/>
                  <a:pt x="2530483" y="550132"/>
                  <a:pt x="2533575" y="548367"/>
                </a:cubicBezTo>
                <a:cubicBezTo>
                  <a:pt x="2564274" y="530149"/>
                  <a:pt x="2428229" y="481454"/>
                  <a:pt x="2432535" y="482889"/>
                </a:cubicBezTo>
                <a:cubicBezTo>
                  <a:pt x="2363519" y="459476"/>
                  <a:pt x="2293288" y="450197"/>
                  <a:pt x="2223167" y="432528"/>
                </a:cubicBezTo>
                <a:cubicBezTo>
                  <a:pt x="2212787" y="429986"/>
                  <a:pt x="2211241" y="412647"/>
                  <a:pt x="2223608" y="412427"/>
                </a:cubicBezTo>
                <a:cubicBezTo>
                  <a:pt x="2301238" y="410772"/>
                  <a:pt x="2384721" y="433301"/>
                  <a:pt x="2459700" y="463673"/>
                </a:cubicBezTo>
                <a:cubicBezTo>
                  <a:pt x="2484215" y="462237"/>
                  <a:pt x="2509723" y="466211"/>
                  <a:pt x="2534237" y="466542"/>
                </a:cubicBezTo>
                <a:cubicBezTo>
                  <a:pt x="2546385" y="466654"/>
                  <a:pt x="2563833" y="468864"/>
                  <a:pt x="2579181" y="467758"/>
                </a:cubicBezTo>
                <a:cubicBezTo>
                  <a:pt x="2558642" y="461794"/>
                  <a:pt x="2537992" y="454284"/>
                  <a:pt x="2520546" y="444455"/>
                </a:cubicBezTo>
                <a:cubicBezTo>
                  <a:pt x="2513257" y="440259"/>
                  <a:pt x="2515907" y="426786"/>
                  <a:pt x="2525073" y="427780"/>
                </a:cubicBezTo>
                <a:cubicBezTo>
                  <a:pt x="2551575" y="430651"/>
                  <a:pt x="2580176" y="440701"/>
                  <a:pt x="2605573" y="451413"/>
                </a:cubicBezTo>
                <a:cubicBezTo>
                  <a:pt x="2600493" y="435288"/>
                  <a:pt x="2550470" y="416403"/>
                  <a:pt x="2545723" y="415298"/>
                </a:cubicBezTo>
                <a:cubicBezTo>
                  <a:pt x="2525956" y="410660"/>
                  <a:pt x="2506853" y="407126"/>
                  <a:pt x="2489295" y="396855"/>
                </a:cubicBezTo>
                <a:cubicBezTo>
                  <a:pt x="2481344" y="392216"/>
                  <a:pt x="2484988" y="377307"/>
                  <a:pt x="2494815" y="378964"/>
                </a:cubicBezTo>
                <a:cubicBezTo>
                  <a:pt x="2504865" y="380619"/>
                  <a:pt x="2520656" y="383159"/>
                  <a:pt x="2537882" y="387025"/>
                </a:cubicBezTo>
                <a:cubicBezTo>
                  <a:pt x="2544839" y="384485"/>
                  <a:pt x="2552017" y="383381"/>
                  <a:pt x="2561183" y="380841"/>
                </a:cubicBezTo>
                <a:cubicBezTo>
                  <a:pt x="2576973" y="376534"/>
                  <a:pt x="2587463" y="352236"/>
                  <a:pt x="2590445" y="326502"/>
                </a:cubicBezTo>
                <a:cubicBezTo>
                  <a:pt x="2590004" y="326392"/>
                  <a:pt x="2589672" y="326502"/>
                  <a:pt x="2589340" y="326392"/>
                </a:cubicBezTo>
                <a:cubicBezTo>
                  <a:pt x="2449762" y="279677"/>
                  <a:pt x="2302342" y="293812"/>
                  <a:pt x="2159231" y="268853"/>
                </a:cubicBezTo>
                <a:cubicBezTo>
                  <a:pt x="2148960" y="266976"/>
                  <a:pt x="2150507" y="251112"/>
                  <a:pt x="2160776" y="250891"/>
                </a:cubicBezTo>
                <a:cubicBezTo>
                  <a:pt x="2299693" y="247357"/>
                  <a:pt x="2456829" y="258472"/>
                  <a:pt x="2590665" y="299335"/>
                </a:cubicBezTo>
                <a:cubicBezTo>
                  <a:pt x="2588789" y="281001"/>
                  <a:pt x="2582163" y="265319"/>
                  <a:pt x="2569795" y="260680"/>
                </a:cubicBezTo>
                <a:cubicBezTo>
                  <a:pt x="2483111" y="227812"/>
                  <a:pt x="2389248" y="228584"/>
                  <a:pt x="2299030" y="211579"/>
                </a:cubicBezTo>
                <a:cubicBezTo>
                  <a:pt x="2286331" y="209149"/>
                  <a:pt x="2288319" y="187727"/>
                  <a:pt x="2301460" y="188610"/>
                </a:cubicBezTo>
                <a:cubicBezTo>
                  <a:pt x="2308306" y="189052"/>
                  <a:pt x="2315373" y="189715"/>
                  <a:pt x="2322330" y="190156"/>
                </a:cubicBezTo>
                <a:cubicBezTo>
                  <a:pt x="2376770" y="176574"/>
                  <a:pt x="2438719" y="178561"/>
                  <a:pt x="2490067" y="156256"/>
                </a:cubicBezTo>
                <a:cubicBezTo>
                  <a:pt x="2512705" y="146427"/>
                  <a:pt x="2534017" y="133949"/>
                  <a:pt x="2556544" y="124011"/>
                </a:cubicBezTo>
                <a:cubicBezTo>
                  <a:pt x="2579734" y="119594"/>
                  <a:pt x="2586690" y="103471"/>
                  <a:pt x="2577526" y="75534"/>
                </a:cubicBezTo>
                <a:cubicBezTo>
                  <a:pt x="2568912" y="72442"/>
                  <a:pt x="2560078" y="70123"/>
                  <a:pt x="2551023" y="68356"/>
                </a:cubicBezTo>
                <a:cubicBezTo>
                  <a:pt x="2538876" y="65485"/>
                  <a:pt x="2535122" y="49805"/>
                  <a:pt x="2547268" y="43731"/>
                </a:cubicBezTo>
                <a:cubicBezTo>
                  <a:pt x="2549587" y="31584"/>
                  <a:pt x="2550312" y="20886"/>
                  <a:pt x="2549442" y="11640"/>
                </a:cubicBezTo>
                <a:lnTo>
                  <a:pt x="2545763" y="0"/>
                </a:lnTo>
                <a:lnTo>
                  <a:pt x="2585995" y="0"/>
                </a:lnTo>
                <a:lnTo>
                  <a:pt x="2589452" y="26132"/>
                </a:lnTo>
                <a:cubicBezTo>
                  <a:pt x="2588071" y="35311"/>
                  <a:pt x="2584206" y="43787"/>
                  <a:pt x="2578408" y="51130"/>
                </a:cubicBezTo>
                <a:cubicBezTo>
                  <a:pt x="2621916" y="69902"/>
                  <a:pt x="2647535" y="115729"/>
                  <a:pt x="2587243" y="142121"/>
                </a:cubicBezTo>
                <a:cubicBezTo>
                  <a:pt x="2547600" y="159458"/>
                  <a:pt x="2509282" y="185628"/>
                  <a:pt x="2465994" y="193027"/>
                </a:cubicBezTo>
                <a:cubicBezTo>
                  <a:pt x="2450203" y="195678"/>
                  <a:pt x="2434302" y="198218"/>
                  <a:pt x="2418290" y="200646"/>
                </a:cubicBezTo>
                <a:cubicBezTo>
                  <a:pt x="2448878" y="204622"/>
                  <a:pt x="2479246" y="209370"/>
                  <a:pt x="2508288" y="215886"/>
                </a:cubicBezTo>
                <a:cubicBezTo>
                  <a:pt x="2539428" y="222843"/>
                  <a:pt x="2604911" y="230682"/>
                  <a:pt x="2618051" y="266423"/>
                </a:cubicBezTo>
                <a:cubicBezTo>
                  <a:pt x="2629205" y="296573"/>
                  <a:pt x="2615181" y="346605"/>
                  <a:pt x="2602592" y="373994"/>
                </a:cubicBezTo>
                <a:cubicBezTo>
                  <a:pt x="2595414" y="389567"/>
                  <a:pt x="2587574" y="396304"/>
                  <a:pt x="2578188" y="400058"/>
                </a:cubicBezTo>
                <a:cubicBezTo>
                  <a:pt x="2615181" y="413863"/>
                  <a:pt x="2645107" y="436394"/>
                  <a:pt x="2627990" y="473722"/>
                </a:cubicBezTo>
                <a:cubicBezTo>
                  <a:pt x="2616837" y="498236"/>
                  <a:pt x="2576311" y="494484"/>
                  <a:pt x="2555329" y="493930"/>
                </a:cubicBezTo>
                <a:cubicBezTo>
                  <a:pt x="2545391" y="493712"/>
                  <a:pt x="2535011" y="493598"/>
                  <a:pt x="2524521" y="493378"/>
                </a:cubicBezTo>
                <a:cubicBezTo>
                  <a:pt x="2548925" y="503316"/>
                  <a:pt x="2589782" y="516894"/>
                  <a:pt x="2578188" y="548036"/>
                </a:cubicBezTo>
                <a:cubicBezTo>
                  <a:pt x="2562618" y="589773"/>
                  <a:pt x="2494485" y="573762"/>
                  <a:pt x="2480571" y="609981"/>
                </a:cubicBezTo>
                <a:cubicBezTo>
                  <a:pt x="2473725" y="627650"/>
                  <a:pt x="2399739" y="633170"/>
                  <a:pt x="2392230" y="644877"/>
                </a:cubicBezTo>
                <a:cubicBezTo>
                  <a:pt x="2414757" y="658567"/>
                  <a:pt x="2438609" y="664419"/>
                  <a:pt x="2464449" y="672917"/>
                </a:cubicBezTo>
                <a:cubicBezTo>
                  <a:pt x="2478694" y="677557"/>
                  <a:pt x="2498460" y="683077"/>
                  <a:pt x="2506853" y="696987"/>
                </a:cubicBezTo>
                <a:cubicBezTo>
                  <a:pt x="2515024" y="710463"/>
                  <a:pt x="2514803" y="725261"/>
                  <a:pt x="2507515" y="735643"/>
                </a:cubicBezTo>
                <a:cubicBezTo>
                  <a:pt x="2529710" y="756294"/>
                  <a:pt x="2534569" y="788761"/>
                  <a:pt x="2494043" y="796712"/>
                </a:cubicBezTo>
                <a:cubicBezTo>
                  <a:pt x="2458044" y="803665"/>
                  <a:pt x="2415530" y="804769"/>
                  <a:pt x="2375445" y="799581"/>
                </a:cubicBezTo>
                <a:cubicBezTo>
                  <a:pt x="2403824" y="820779"/>
                  <a:pt x="2421382" y="843968"/>
                  <a:pt x="2401064" y="860973"/>
                </a:cubicBezTo>
                <a:cubicBezTo>
                  <a:pt x="2354685" y="899509"/>
                  <a:pt x="2272417" y="894869"/>
                  <a:pt x="2207377" y="875656"/>
                </a:cubicBezTo>
                <a:cubicBezTo>
                  <a:pt x="2214333" y="881729"/>
                  <a:pt x="2221290" y="887916"/>
                  <a:pt x="2228247" y="893986"/>
                </a:cubicBezTo>
                <a:cubicBezTo>
                  <a:pt x="2234541" y="899509"/>
                  <a:pt x="2235646" y="908782"/>
                  <a:pt x="2228909" y="914526"/>
                </a:cubicBezTo>
                <a:cubicBezTo>
                  <a:pt x="2146863" y="984757"/>
                  <a:pt x="2055319" y="926452"/>
                  <a:pt x="1977247" y="879742"/>
                </a:cubicBezTo>
                <a:cubicBezTo>
                  <a:pt x="1966316" y="873229"/>
                  <a:pt x="1955273" y="866712"/>
                  <a:pt x="1944230" y="860199"/>
                </a:cubicBezTo>
                <a:cubicBezTo>
                  <a:pt x="1943899" y="849930"/>
                  <a:pt x="1942353" y="839664"/>
                  <a:pt x="1939813" y="829725"/>
                </a:cubicBezTo>
                <a:cubicBezTo>
                  <a:pt x="1938708" y="851144"/>
                  <a:pt x="1931973" y="873449"/>
                  <a:pt x="1922145" y="892218"/>
                </a:cubicBezTo>
                <a:cubicBezTo>
                  <a:pt x="1942242" y="898072"/>
                  <a:pt x="1947322" y="926563"/>
                  <a:pt x="1935838" y="958919"/>
                </a:cubicBezTo>
                <a:cubicBezTo>
                  <a:pt x="1926010" y="986634"/>
                  <a:pt x="1914636" y="1014572"/>
                  <a:pt x="1896636" y="1037982"/>
                </a:cubicBezTo>
                <a:cubicBezTo>
                  <a:pt x="1879631" y="1060181"/>
                  <a:pt x="1844405" y="1092531"/>
                  <a:pt x="1838883" y="1123125"/>
                </a:cubicBezTo>
                <a:cubicBezTo>
                  <a:pt x="1904697" y="1088997"/>
                  <a:pt x="1988401" y="1078068"/>
                  <a:pt x="2060619" y="1078399"/>
                </a:cubicBezTo>
                <a:cubicBezTo>
                  <a:pt x="2104018" y="1078618"/>
                  <a:pt x="2167733" y="1082815"/>
                  <a:pt x="2192137" y="1127099"/>
                </a:cubicBezTo>
                <a:cubicBezTo>
                  <a:pt x="2209695" y="1158900"/>
                  <a:pt x="2267337" y="1164643"/>
                  <a:pt x="2258172" y="1212566"/>
                </a:cubicBezTo>
                <a:cubicBezTo>
                  <a:pt x="2252651" y="1240947"/>
                  <a:pt x="2236418" y="1266012"/>
                  <a:pt x="2215106" y="1285891"/>
                </a:cubicBezTo>
                <a:cubicBezTo>
                  <a:pt x="2248344" y="1283792"/>
                  <a:pt x="2282687" y="1290746"/>
                  <a:pt x="2301680" y="1309854"/>
                </a:cubicBezTo>
                <a:cubicBezTo>
                  <a:pt x="2340992" y="1349382"/>
                  <a:pt x="2318245" y="1398304"/>
                  <a:pt x="2288871" y="1436619"/>
                </a:cubicBezTo>
                <a:cubicBezTo>
                  <a:pt x="2303005" y="1447659"/>
                  <a:pt x="2306870" y="1463671"/>
                  <a:pt x="2291521" y="1481669"/>
                </a:cubicBezTo>
                <a:cubicBezTo>
                  <a:pt x="2281914" y="1492938"/>
                  <a:pt x="2267890" y="1501662"/>
                  <a:pt x="2252319" y="1508734"/>
                </a:cubicBezTo>
                <a:cubicBezTo>
                  <a:pt x="2275068" y="1511602"/>
                  <a:pt x="2297815" y="1517231"/>
                  <a:pt x="2321557" y="1527281"/>
                </a:cubicBezTo>
                <a:cubicBezTo>
                  <a:pt x="2364512" y="1545282"/>
                  <a:pt x="2395101" y="1571339"/>
                  <a:pt x="2398965" y="1618603"/>
                </a:cubicBezTo>
                <a:cubicBezTo>
                  <a:pt x="2400622" y="1639361"/>
                  <a:pt x="2389359" y="1654381"/>
                  <a:pt x="2373788" y="1662108"/>
                </a:cubicBezTo>
                <a:cubicBezTo>
                  <a:pt x="2381519" y="1667188"/>
                  <a:pt x="2388586" y="1673373"/>
                  <a:pt x="2393886" y="1681877"/>
                </a:cubicBezTo>
                <a:cubicBezTo>
                  <a:pt x="2410781" y="1709261"/>
                  <a:pt x="2398524" y="1749898"/>
                  <a:pt x="2370366" y="1762598"/>
                </a:cubicBezTo>
                <a:cubicBezTo>
                  <a:pt x="2373678" y="1766795"/>
                  <a:pt x="2376770" y="1771544"/>
                  <a:pt x="2379310" y="1777063"/>
                </a:cubicBezTo>
                <a:cubicBezTo>
                  <a:pt x="2393113" y="1806993"/>
                  <a:pt x="2370586" y="1826320"/>
                  <a:pt x="2346734" y="1838242"/>
                </a:cubicBezTo>
                <a:cubicBezTo>
                  <a:pt x="2346955" y="1838569"/>
                  <a:pt x="2347176" y="1838792"/>
                  <a:pt x="2347397" y="1839123"/>
                </a:cubicBezTo>
                <a:cubicBezTo>
                  <a:pt x="2357335" y="1856459"/>
                  <a:pt x="2366279" y="1885173"/>
                  <a:pt x="2347397" y="1900413"/>
                </a:cubicBezTo>
                <a:cubicBezTo>
                  <a:pt x="2339335" y="1906925"/>
                  <a:pt x="2329618" y="1910566"/>
                  <a:pt x="2319458" y="1913218"/>
                </a:cubicBezTo>
                <a:cubicBezTo>
                  <a:pt x="2325201" y="1915430"/>
                  <a:pt x="2330833" y="1917964"/>
                  <a:pt x="2335802" y="1921279"/>
                </a:cubicBezTo>
                <a:cubicBezTo>
                  <a:pt x="2354685" y="1933536"/>
                  <a:pt x="2360207" y="1952083"/>
                  <a:pt x="2344305" y="1969754"/>
                </a:cubicBezTo>
                <a:cubicBezTo>
                  <a:pt x="2333814" y="1981459"/>
                  <a:pt x="2315373" y="1981459"/>
                  <a:pt x="2300023" y="1978148"/>
                </a:cubicBezTo>
                <a:cubicBezTo>
                  <a:pt x="2348501" y="2032032"/>
                  <a:pt x="2223940" y="2068031"/>
                  <a:pt x="2184738" y="2070906"/>
                </a:cubicBezTo>
                <a:cubicBezTo>
                  <a:pt x="2040964" y="2081617"/>
                  <a:pt x="1886035" y="2067812"/>
                  <a:pt x="1738286" y="2041086"/>
                </a:cubicBezTo>
                <a:cubicBezTo>
                  <a:pt x="1798026" y="2064719"/>
                  <a:pt x="1857435" y="2089018"/>
                  <a:pt x="1916955" y="2110442"/>
                </a:cubicBezTo>
                <a:cubicBezTo>
                  <a:pt x="1984425" y="2134732"/>
                  <a:pt x="2070890" y="2151846"/>
                  <a:pt x="2131624" y="2191599"/>
                </a:cubicBezTo>
                <a:cubicBezTo>
                  <a:pt x="2228247" y="2254875"/>
                  <a:pt x="2153047" y="2344872"/>
                  <a:pt x="2067908" y="2356796"/>
                </a:cubicBezTo>
                <a:cubicBezTo>
                  <a:pt x="2080938" y="2364636"/>
                  <a:pt x="2092754" y="2373913"/>
                  <a:pt x="2101919" y="2385176"/>
                </a:cubicBezTo>
                <a:cubicBezTo>
                  <a:pt x="2120691" y="2408367"/>
                  <a:pt x="2119587" y="2427912"/>
                  <a:pt x="2098716" y="2448672"/>
                </a:cubicBezTo>
                <a:cubicBezTo>
                  <a:pt x="2089220" y="2458059"/>
                  <a:pt x="2074423" y="2460377"/>
                  <a:pt x="2058632" y="2459825"/>
                </a:cubicBezTo>
                <a:cubicBezTo>
                  <a:pt x="2067576" y="2469985"/>
                  <a:pt x="2074975" y="2481248"/>
                  <a:pt x="2079944" y="2494168"/>
                </a:cubicBezTo>
                <a:cubicBezTo>
                  <a:pt x="2093195" y="2528512"/>
                  <a:pt x="2053883" y="2554130"/>
                  <a:pt x="2025614" y="2558769"/>
                </a:cubicBezTo>
                <a:cubicBezTo>
                  <a:pt x="1999443" y="2563075"/>
                  <a:pt x="1974818" y="2561087"/>
                  <a:pt x="1950746" y="2556119"/>
                </a:cubicBezTo>
                <a:cubicBezTo>
                  <a:pt x="2000217" y="2590904"/>
                  <a:pt x="2024841" y="2630104"/>
                  <a:pt x="1960020" y="2656387"/>
                </a:cubicBezTo>
                <a:cubicBezTo>
                  <a:pt x="1912979" y="2675491"/>
                  <a:pt x="1909998" y="2714472"/>
                  <a:pt x="1887912" y="2753118"/>
                </a:cubicBezTo>
                <a:cubicBezTo>
                  <a:pt x="1878968" y="2768911"/>
                  <a:pt x="1853901" y="2775425"/>
                  <a:pt x="1837448" y="2773217"/>
                </a:cubicBezTo>
                <a:cubicBezTo>
                  <a:pt x="1792284" y="2767144"/>
                  <a:pt x="1748555" y="2749917"/>
                  <a:pt x="1709685" y="2725403"/>
                </a:cubicBezTo>
                <a:cubicBezTo>
                  <a:pt x="1728788" y="2767144"/>
                  <a:pt x="1737071" y="2812640"/>
                  <a:pt x="1731107" y="2859903"/>
                </a:cubicBezTo>
                <a:cubicBezTo>
                  <a:pt x="1726028" y="2899436"/>
                  <a:pt x="1707697" y="2931900"/>
                  <a:pt x="1672582" y="2934441"/>
                </a:cubicBezTo>
                <a:cubicBezTo>
                  <a:pt x="1692900" y="3002017"/>
                  <a:pt x="1606988" y="2968125"/>
                  <a:pt x="1559837" y="2947583"/>
                </a:cubicBezTo>
                <a:cubicBezTo>
                  <a:pt x="1562376" y="2959510"/>
                  <a:pt x="1563701" y="2971325"/>
                  <a:pt x="1562486" y="2982806"/>
                </a:cubicBezTo>
                <a:cubicBezTo>
                  <a:pt x="1561603" y="2990865"/>
                  <a:pt x="1553321" y="2998813"/>
                  <a:pt x="1544707" y="2995170"/>
                </a:cubicBezTo>
                <a:cubicBezTo>
                  <a:pt x="1525494" y="2987000"/>
                  <a:pt x="1507273" y="2980266"/>
                  <a:pt x="1492366" y="2970332"/>
                </a:cubicBezTo>
                <a:cubicBezTo>
                  <a:pt x="1491041" y="2973753"/>
                  <a:pt x="1489936" y="2977177"/>
                  <a:pt x="1487507" y="2980266"/>
                </a:cubicBezTo>
                <a:cubicBezTo>
                  <a:pt x="1458465" y="3017369"/>
                  <a:pt x="1401595" y="3007208"/>
                  <a:pt x="1368909" y="2976734"/>
                </a:cubicBezTo>
                <a:cubicBezTo>
                  <a:pt x="1379841" y="3014166"/>
                  <a:pt x="1378848" y="3051822"/>
                  <a:pt x="1355216" y="3082521"/>
                </a:cubicBezTo>
                <a:cubicBezTo>
                  <a:pt x="1301881" y="3151979"/>
                  <a:pt x="1192780" y="3144692"/>
                  <a:pt x="1131823" y="3087048"/>
                </a:cubicBezTo>
                <a:cubicBezTo>
                  <a:pt x="1128511" y="3181906"/>
                  <a:pt x="956687" y="3257105"/>
                  <a:pt x="906333" y="3184224"/>
                </a:cubicBezTo>
                <a:cubicBezTo>
                  <a:pt x="883364" y="3226958"/>
                  <a:pt x="815452" y="3205757"/>
                  <a:pt x="777907" y="3174287"/>
                </a:cubicBezTo>
                <a:cubicBezTo>
                  <a:pt x="729872" y="3133978"/>
                  <a:pt x="713529" y="3068607"/>
                  <a:pt x="692658" y="3011847"/>
                </a:cubicBezTo>
                <a:cubicBezTo>
                  <a:pt x="665604" y="2938528"/>
                  <a:pt x="651359" y="2863216"/>
                  <a:pt x="634464" y="2787132"/>
                </a:cubicBezTo>
                <a:cubicBezTo>
                  <a:pt x="627507" y="2755440"/>
                  <a:pt x="619446" y="2724300"/>
                  <a:pt x="610942" y="2693270"/>
                </a:cubicBezTo>
                <a:cubicBezTo>
                  <a:pt x="607740" y="2741857"/>
                  <a:pt x="565668" y="2797290"/>
                  <a:pt x="522601" y="2808003"/>
                </a:cubicBezTo>
                <a:cubicBezTo>
                  <a:pt x="500847" y="2813414"/>
                  <a:pt x="478984" y="2811755"/>
                  <a:pt x="457340" y="2805572"/>
                </a:cubicBezTo>
                <a:cubicBezTo>
                  <a:pt x="457670" y="2810542"/>
                  <a:pt x="454910" y="2815400"/>
                  <a:pt x="450051" y="2817830"/>
                </a:cubicBezTo>
                <a:cubicBezTo>
                  <a:pt x="411291" y="2837486"/>
                  <a:pt x="445856" y="2876356"/>
                  <a:pt x="448726" y="2900540"/>
                </a:cubicBezTo>
                <a:cubicBezTo>
                  <a:pt x="451376" y="2922072"/>
                  <a:pt x="449058" y="2943828"/>
                  <a:pt x="439892" y="2963930"/>
                </a:cubicBezTo>
                <a:cubicBezTo>
                  <a:pt x="428850" y="2988106"/>
                  <a:pt x="410629" y="3014166"/>
                  <a:pt x="380704" y="3010522"/>
                </a:cubicBezTo>
                <a:cubicBezTo>
                  <a:pt x="367784" y="3008865"/>
                  <a:pt x="361048" y="2996163"/>
                  <a:pt x="346802" y="2995945"/>
                </a:cubicBezTo>
                <a:cubicBezTo>
                  <a:pt x="318092" y="2995502"/>
                  <a:pt x="289161" y="2993625"/>
                  <a:pt x="261002" y="2987333"/>
                </a:cubicBezTo>
                <a:cubicBezTo>
                  <a:pt x="203470" y="2974416"/>
                  <a:pt x="147815" y="2955313"/>
                  <a:pt x="90613" y="2941510"/>
                </a:cubicBezTo>
                <a:cubicBezTo>
                  <a:pt x="124404" y="2988988"/>
                  <a:pt x="183261" y="3041774"/>
                  <a:pt x="163053" y="3099638"/>
                </a:cubicBezTo>
                <a:cubicBezTo>
                  <a:pt x="159741" y="3109134"/>
                  <a:pt x="153999" y="3114103"/>
                  <a:pt x="147263" y="3116644"/>
                </a:cubicBezTo>
                <a:cubicBezTo>
                  <a:pt x="196844" y="3175832"/>
                  <a:pt x="211862" y="3274663"/>
                  <a:pt x="138429" y="3320158"/>
                </a:cubicBezTo>
                <a:cubicBezTo>
                  <a:pt x="113638" y="3335507"/>
                  <a:pt x="88737" y="3339068"/>
                  <a:pt x="64705" y="3334845"/>
                </a:cubicBezTo>
                <a:close/>
                <a:moveTo>
                  <a:pt x="0" y="3379599"/>
                </a:moveTo>
                <a:lnTo>
                  <a:pt x="0" y="3331880"/>
                </a:lnTo>
                <a:lnTo>
                  <a:pt x="4141" y="3363548"/>
                </a:lnTo>
                <a:close/>
              </a:path>
            </a:pathLst>
          </a:custGeom>
          <a:solidFill>
            <a:schemeClr val="accent1">
              <a:lumMod val="75000"/>
              <a:alpha val="60000"/>
            </a:schemeClr>
          </a:solidFill>
          <a:ln w="9525"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5F7BDC05-1E39-46AB-85DA-1CE640BF7D12}"/>
              </a:ext>
            </a:extLst>
          </p:cNvPr>
          <p:cNvSpPr>
            <a:spLocks noGrp="1"/>
          </p:cNvSpPr>
          <p:nvPr>
            <p:ph type="title"/>
          </p:nvPr>
        </p:nvSpPr>
        <p:spPr>
          <a:xfrm>
            <a:off x="1282700" y="2766219"/>
            <a:ext cx="5041900" cy="1325563"/>
          </a:xfrm>
        </p:spPr>
        <p:txBody>
          <a:bodyPr>
            <a:normAutofit/>
          </a:bodyPr>
          <a:lstStyle>
            <a:lvl1pPr algn="ctr">
              <a:defRPr sz="3600" spc="150" baseline="0">
                <a:solidFill>
                  <a:schemeClr val="accent3"/>
                </a:solidFill>
              </a:defRPr>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BBAA05B5-7C62-4C7B-974C-D555CBDCA4E2}"/>
              </a:ext>
            </a:extLst>
          </p:cNvPr>
          <p:cNvSpPr>
            <a:spLocks noGrp="1"/>
          </p:cNvSpPr>
          <p:nvPr>
            <p:ph sz="quarter" idx="13"/>
          </p:nvPr>
        </p:nvSpPr>
        <p:spPr>
          <a:xfrm>
            <a:off x="1282700" y="913448"/>
            <a:ext cx="5041900" cy="5134927"/>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a:extLst>
              <a:ext uri="{FF2B5EF4-FFF2-40B4-BE49-F238E27FC236}">
                <a16:creationId xmlns:a16="http://schemas.microsoft.com/office/drawing/2014/main" id="{4E9E7763-04FA-4330-9CA9-9BEDA31773C5}"/>
              </a:ext>
            </a:extLst>
          </p:cNvPr>
          <p:cNvSpPr>
            <a:spLocks noGrp="1"/>
          </p:cNvSpPr>
          <p:nvPr>
            <p:ph type="body" sz="quarter" idx="14"/>
          </p:nvPr>
        </p:nvSpPr>
        <p:spPr>
          <a:xfrm>
            <a:off x="7467600" y="913448"/>
            <a:ext cx="3886200" cy="419100"/>
          </a:xfrm>
        </p:spPr>
        <p:txBody>
          <a:bodyPr>
            <a:noAutofit/>
          </a:bodyPr>
          <a:lstStyle>
            <a:lvl1pPr marL="0" indent="0">
              <a:buNone/>
              <a:defRPr sz="2400" b="1" spc="150" baseline="0">
                <a:solidFill>
                  <a:schemeClr val="accent1">
                    <a:lumMod val="40000"/>
                    <a:lumOff val="60000"/>
                  </a:schemeClr>
                </a:solidFill>
                <a:latin typeface="+mj-lt"/>
              </a:defRPr>
            </a:lvl1pPr>
          </a:lstStyle>
          <a:p>
            <a:pPr lvl="0"/>
            <a:r>
              <a:rPr lang="en-US"/>
              <a:t>Edit Master text styles</a:t>
            </a:r>
          </a:p>
        </p:txBody>
      </p:sp>
      <p:sp>
        <p:nvSpPr>
          <p:cNvPr id="9" name="Text Placeholder 6">
            <a:extLst>
              <a:ext uri="{FF2B5EF4-FFF2-40B4-BE49-F238E27FC236}">
                <a16:creationId xmlns:a16="http://schemas.microsoft.com/office/drawing/2014/main" id="{E345D688-761D-45D1-9596-51CE050E83D4}"/>
              </a:ext>
            </a:extLst>
          </p:cNvPr>
          <p:cNvSpPr>
            <a:spLocks noGrp="1"/>
          </p:cNvSpPr>
          <p:nvPr>
            <p:ph type="body" sz="quarter" idx="15"/>
          </p:nvPr>
        </p:nvSpPr>
        <p:spPr>
          <a:xfrm>
            <a:off x="7467600" y="1275398"/>
            <a:ext cx="3886200" cy="307975"/>
          </a:xfrm>
        </p:spPr>
        <p:txBody>
          <a:bodyPr>
            <a:noAutofit/>
          </a:bodyPr>
          <a:lstStyle>
            <a:lvl1pPr marL="0" indent="0">
              <a:buNone/>
              <a:defRPr sz="1800" b="1" spc="150" baseline="0">
                <a:solidFill>
                  <a:schemeClr val="accent1">
                    <a:lumMod val="40000"/>
                    <a:lumOff val="60000"/>
                  </a:schemeClr>
                </a:solidFill>
                <a:latin typeface="+mj-lt"/>
              </a:defRPr>
            </a:lvl1pPr>
          </a:lstStyle>
          <a:p>
            <a:pPr lvl="0"/>
            <a:r>
              <a:rPr lang="en-US"/>
              <a:t>Edit Master text styles</a:t>
            </a:r>
          </a:p>
        </p:txBody>
      </p:sp>
      <p:sp>
        <p:nvSpPr>
          <p:cNvPr id="10" name="Text Placeholder 6">
            <a:extLst>
              <a:ext uri="{FF2B5EF4-FFF2-40B4-BE49-F238E27FC236}">
                <a16:creationId xmlns:a16="http://schemas.microsoft.com/office/drawing/2014/main" id="{A86631EF-0DC2-4E42-A1B4-25BDBA02F964}"/>
              </a:ext>
            </a:extLst>
          </p:cNvPr>
          <p:cNvSpPr>
            <a:spLocks noGrp="1"/>
          </p:cNvSpPr>
          <p:nvPr>
            <p:ph type="body" sz="quarter" idx="16"/>
          </p:nvPr>
        </p:nvSpPr>
        <p:spPr>
          <a:xfrm>
            <a:off x="7467600" y="1672273"/>
            <a:ext cx="3886200" cy="274320"/>
          </a:xfrm>
        </p:spPr>
        <p:txBody>
          <a:bodyPr>
            <a:noAutofit/>
          </a:bodyPr>
          <a:lstStyle>
            <a:lvl1pPr marL="0" indent="0">
              <a:lnSpc>
                <a:spcPct val="100000"/>
              </a:lnSpc>
              <a:buNone/>
              <a:defRPr sz="1200" b="0">
                <a:solidFill>
                  <a:schemeClr val="accent3"/>
                </a:solidFill>
              </a:defRPr>
            </a:lvl1pPr>
          </a:lstStyle>
          <a:p>
            <a:pPr lvl="0"/>
            <a:r>
              <a:rPr lang="en-US"/>
              <a:t>Edit Master text styles</a:t>
            </a:r>
          </a:p>
        </p:txBody>
      </p:sp>
      <p:sp>
        <p:nvSpPr>
          <p:cNvPr id="11" name="Text Placeholder 6">
            <a:extLst>
              <a:ext uri="{FF2B5EF4-FFF2-40B4-BE49-F238E27FC236}">
                <a16:creationId xmlns:a16="http://schemas.microsoft.com/office/drawing/2014/main" id="{AE5219A9-6F8F-42D4-B799-05EEE72A223F}"/>
              </a:ext>
            </a:extLst>
          </p:cNvPr>
          <p:cNvSpPr>
            <a:spLocks noGrp="1"/>
          </p:cNvSpPr>
          <p:nvPr>
            <p:ph type="body" sz="quarter" idx="17"/>
          </p:nvPr>
        </p:nvSpPr>
        <p:spPr>
          <a:xfrm>
            <a:off x="7467600" y="2231390"/>
            <a:ext cx="3886200" cy="419100"/>
          </a:xfrm>
        </p:spPr>
        <p:txBody>
          <a:bodyPr>
            <a:noAutofit/>
          </a:bodyPr>
          <a:lstStyle>
            <a:lvl1pPr marL="0" indent="0">
              <a:buNone/>
              <a:defRPr sz="2400" b="1" spc="150" baseline="0">
                <a:solidFill>
                  <a:schemeClr val="accent4">
                    <a:lumMod val="75000"/>
                  </a:schemeClr>
                </a:solidFill>
                <a:latin typeface="+mj-lt"/>
              </a:defRPr>
            </a:lvl1pPr>
          </a:lstStyle>
          <a:p>
            <a:pPr lvl="0"/>
            <a:r>
              <a:rPr lang="en-US"/>
              <a:t>Edit Master text styles</a:t>
            </a:r>
          </a:p>
        </p:txBody>
      </p:sp>
      <p:sp>
        <p:nvSpPr>
          <p:cNvPr id="12" name="Text Placeholder 6">
            <a:extLst>
              <a:ext uri="{FF2B5EF4-FFF2-40B4-BE49-F238E27FC236}">
                <a16:creationId xmlns:a16="http://schemas.microsoft.com/office/drawing/2014/main" id="{0E50FB0A-80B6-4601-90E5-94B29336DFFE}"/>
              </a:ext>
            </a:extLst>
          </p:cNvPr>
          <p:cNvSpPr>
            <a:spLocks noGrp="1"/>
          </p:cNvSpPr>
          <p:nvPr>
            <p:ph type="body" sz="quarter" idx="18"/>
          </p:nvPr>
        </p:nvSpPr>
        <p:spPr>
          <a:xfrm>
            <a:off x="7467600" y="2593340"/>
            <a:ext cx="3886200" cy="307975"/>
          </a:xfrm>
        </p:spPr>
        <p:txBody>
          <a:bodyPr>
            <a:noAutofit/>
          </a:bodyPr>
          <a:lstStyle>
            <a:lvl1pPr marL="0" indent="0">
              <a:buNone/>
              <a:defRPr sz="1800" b="1" spc="150" baseline="0">
                <a:solidFill>
                  <a:schemeClr val="accent4">
                    <a:lumMod val="75000"/>
                  </a:schemeClr>
                </a:solidFill>
                <a:latin typeface="+mj-lt"/>
              </a:defRPr>
            </a:lvl1pPr>
          </a:lstStyle>
          <a:p>
            <a:pPr lvl="0"/>
            <a:r>
              <a:rPr lang="en-US"/>
              <a:t>Edit Master text styles</a:t>
            </a:r>
          </a:p>
        </p:txBody>
      </p:sp>
      <p:sp>
        <p:nvSpPr>
          <p:cNvPr id="13" name="Text Placeholder 6">
            <a:extLst>
              <a:ext uri="{FF2B5EF4-FFF2-40B4-BE49-F238E27FC236}">
                <a16:creationId xmlns:a16="http://schemas.microsoft.com/office/drawing/2014/main" id="{9D618518-DC48-4FB3-B7ED-2D7ABB954AAB}"/>
              </a:ext>
            </a:extLst>
          </p:cNvPr>
          <p:cNvSpPr>
            <a:spLocks noGrp="1"/>
          </p:cNvSpPr>
          <p:nvPr>
            <p:ph type="body" sz="quarter" idx="19"/>
          </p:nvPr>
        </p:nvSpPr>
        <p:spPr>
          <a:xfrm>
            <a:off x="7467600" y="2990215"/>
            <a:ext cx="3886200" cy="274320"/>
          </a:xfrm>
        </p:spPr>
        <p:txBody>
          <a:bodyPr>
            <a:noAutofit/>
          </a:bodyPr>
          <a:lstStyle>
            <a:lvl1pPr marL="0" indent="0">
              <a:lnSpc>
                <a:spcPct val="100000"/>
              </a:lnSpc>
              <a:buNone/>
              <a:defRPr sz="1200" b="0">
                <a:solidFill>
                  <a:schemeClr val="accent3"/>
                </a:solidFill>
              </a:defRPr>
            </a:lvl1pPr>
          </a:lstStyle>
          <a:p>
            <a:pPr lvl="0"/>
            <a:r>
              <a:rPr lang="en-US"/>
              <a:t>Edit Master text styles</a:t>
            </a:r>
          </a:p>
        </p:txBody>
      </p:sp>
      <p:sp>
        <p:nvSpPr>
          <p:cNvPr id="14" name="Text Placeholder 6">
            <a:extLst>
              <a:ext uri="{FF2B5EF4-FFF2-40B4-BE49-F238E27FC236}">
                <a16:creationId xmlns:a16="http://schemas.microsoft.com/office/drawing/2014/main" id="{A3BDBE83-C0BD-49D9-9644-D4F8EC8CED02}"/>
              </a:ext>
            </a:extLst>
          </p:cNvPr>
          <p:cNvSpPr>
            <a:spLocks noGrp="1"/>
          </p:cNvSpPr>
          <p:nvPr>
            <p:ph type="body" sz="quarter" idx="20"/>
          </p:nvPr>
        </p:nvSpPr>
        <p:spPr>
          <a:xfrm>
            <a:off x="7467600" y="3543935"/>
            <a:ext cx="3886200" cy="419100"/>
          </a:xfrm>
        </p:spPr>
        <p:txBody>
          <a:bodyPr>
            <a:noAutofit/>
          </a:bodyPr>
          <a:lstStyle>
            <a:lvl1pPr marL="0" indent="0">
              <a:buNone/>
              <a:defRPr sz="2400" b="1" spc="150" baseline="0">
                <a:solidFill>
                  <a:schemeClr val="accent2">
                    <a:lumMod val="60000"/>
                    <a:lumOff val="40000"/>
                  </a:schemeClr>
                </a:solidFill>
                <a:latin typeface="+mj-lt"/>
              </a:defRPr>
            </a:lvl1pPr>
          </a:lstStyle>
          <a:p>
            <a:pPr lvl="0"/>
            <a:r>
              <a:rPr lang="en-US"/>
              <a:t>Edit Master text styles</a:t>
            </a:r>
          </a:p>
        </p:txBody>
      </p:sp>
      <p:sp>
        <p:nvSpPr>
          <p:cNvPr id="15" name="Text Placeholder 6">
            <a:extLst>
              <a:ext uri="{FF2B5EF4-FFF2-40B4-BE49-F238E27FC236}">
                <a16:creationId xmlns:a16="http://schemas.microsoft.com/office/drawing/2014/main" id="{F6FBB649-C32B-4A46-8536-AF68CD30FBE4}"/>
              </a:ext>
            </a:extLst>
          </p:cNvPr>
          <p:cNvSpPr>
            <a:spLocks noGrp="1"/>
          </p:cNvSpPr>
          <p:nvPr>
            <p:ph type="body" sz="quarter" idx="21"/>
          </p:nvPr>
        </p:nvSpPr>
        <p:spPr>
          <a:xfrm>
            <a:off x="7467600" y="3905885"/>
            <a:ext cx="3886200" cy="307975"/>
          </a:xfrm>
        </p:spPr>
        <p:txBody>
          <a:bodyPr>
            <a:noAutofit/>
          </a:bodyPr>
          <a:lstStyle>
            <a:lvl1pPr marL="0" indent="0">
              <a:buNone/>
              <a:defRPr sz="1800" b="1" spc="150" baseline="0">
                <a:solidFill>
                  <a:schemeClr val="accent2">
                    <a:lumMod val="60000"/>
                    <a:lumOff val="40000"/>
                  </a:schemeClr>
                </a:solidFill>
                <a:latin typeface="+mj-lt"/>
              </a:defRPr>
            </a:lvl1pPr>
          </a:lstStyle>
          <a:p>
            <a:pPr lvl="0"/>
            <a:r>
              <a:rPr lang="en-US"/>
              <a:t>Edit Master text styles</a:t>
            </a:r>
          </a:p>
        </p:txBody>
      </p:sp>
      <p:sp>
        <p:nvSpPr>
          <p:cNvPr id="16" name="Text Placeholder 6">
            <a:extLst>
              <a:ext uri="{FF2B5EF4-FFF2-40B4-BE49-F238E27FC236}">
                <a16:creationId xmlns:a16="http://schemas.microsoft.com/office/drawing/2014/main" id="{36EEE65A-4A47-4A90-B494-B088391741FE}"/>
              </a:ext>
            </a:extLst>
          </p:cNvPr>
          <p:cNvSpPr>
            <a:spLocks noGrp="1"/>
          </p:cNvSpPr>
          <p:nvPr>
            <p:ph type="body" sz="quarter" idx="22"/>
          </p:nvPr>
        </p:nvSpPr>
        <p:spPr>
          <a:xfrm>
            <a:off x="7467600" y="4302760"/>
            <a:ext cx="3886200" cy="274320"/>
          </a:xfrm>
        </p:spPr>
        <p:txBody>
          <a:bodyPr>
            <a:noAutofit/>
          </a:bodyPr>
          <a:lstStyle>
            <a:lvl1pPr marL="0" indent="0">
              <a:lnSpc>
                <a:spcPct val="100000"/>
              </a:lnSpc>
              <a:buNone/>
              <a:defRPr sz="1200" b="0">
                <a:solidFill>
                  <a:schemeClr val="accent3"/>
                </a:solidFill>
              </a:defRPr>
            </a:lvl1pPr>
          </a:lstStyle>
          <a:p>
            <a:pPr lvl="0"/>
            <a:r>
              <a:rPr lang="en-US"/>
              <a:t>Edit Master text styles</a:t>
            </a:r>
          </a:p>
        </p:txBody>
      </p:sp>
      <p:sp>
        <p:nvSpPr>
          <p:cNvPr id="17" name="Text Placeholder 6">
            <a:extLst>
              <a:ext uri="{FF2B5EF4-FFF2-40B4-BE49-F238E27FC236}">
                <a16:creationId xmlns:a16="http://schemas.microsoft.com/office/drawing/2014/main" id="{C21EF7D2-B086-4706-BF02-7F72F609B9B7}"/>
              </a:ext>
            </a:extLst>
          </p:cNvPr>
          <p:cNvSpPr>
            <a:spLocks noGrp="1"/>
          </p:cNvSpPr>
          <p:nvPr>
            <p:ph type="body" sz="quarter" idx="23"/>
          </p:nvPr>
        </p:nvSpPr>
        <p:spPr>
          <a:xfrm>
            <a:off x="7467600" y="4856480"/>
            <a:ext cx="3886200" cy="419100"/>
          </a:xfrm>
        </p:spPr>
        <p:txBody>
          <a:bodyPr>
            <a:noAutofit/>
          </a:bodyPr>
          <a:lstStyle>
            <a:lvl1pPr marL="0" indent="0">
              <a:buNone/>
              <a:defRPr sz="2400" b="1" spc="150" baseline="0">
                <a:solidFill>
                  <a:schemeClr val="accent6">
                    <a:lumMod val="20000"/>
                    <a:lumOff val="80000"/>
                  </a:schemeClr>
                </a:solidFill>
                <a:latin typeface="+mj-lt"/>
              </a:defRPr>
            </a:lvl1pPr>
          </a:lstStyle>
          <a:p>
            <a:pPr lvl="0"/>
            <a:r>
              <a:rPr lang="en-US"/>
              <a:t>Edit Master text styles</a:t>
            </a:r>
          </a:p>
        </p:txBody>
      </p:sp>
      <p:sp>
        <p:nvSpPr>
          <p:cNvPr id="18" name="Text Placeholder 6">
            <a:extLst>
              <a:ext uri="{FF2B5EF4-FFF2-40B4-BE49-F238E27FC236}">
                <a16:creationId xmlns:a16="http://schemas.microsoft.com/office/drawing/2014/main" id="{AEA62476-7906-4B60-8466-4A84218C10E3}"/>
              </a:ext>
            </a:extLst>
          </p:cNvPr>
          <p:cNvSpPr>
            <a:spLocks noGrp="1"/>
          </p:cNvSpPr>
          <p:nvPr>
            <p:ph type="body" sz="quarter" idx="24"/>
          </p:nvPr>
        </p:nvSpPr>
        <p:spPr>
          <a:xfrm>
            <a:off x="7467600" y="5218430"/>
            <a:ext cx="3886200" cy="307975"/>
          </a:xfrm>
        </p:spPr>
        <p:txBody>
          <a:bodyPr>
            <a:noAutofit/>
          </a:bodyPr>
          <a:lstStyle>
            <a:lvl1pPr marL="0" indent="0">
              <a:buNone/>
              <a:defRPr sz="1800" b="1" spc="150" baseline="0">
                <a:solidFill>
                  <a:schemeClr val="accent6">
                    <a:lumMod val="20000"/>
                    <a:lumOff val="80000"/>
                  </a:schemeClr>
                </a:solidFill>
                <a:latin typeface="+mj-lt"/>
              </a:defRPr>
            </a:lvl1pPr>
          </a:lstStyle>
          <a:p>
            <a:pPr lvl="0"/>
            <a:r>
              <a:rPr lang="en-US"/>
              <a:t>Edit Master text styles</a:t>
            </a:r>
          </a:p>
        </p:txBody>
      </p:sp>
      <p:sp>
        <p:nvSpPr>
          <p:cNvPr id="19" name="Text Placeholder 6">
            <a:extLst>
              <a:ext uri="{FF2B5EF4-FFF2-40B4-BE49-F238E27FC236}">
                <a16:creationId xmlns:a16="http://schemas.microsoft.com/office/drawing/2014/main" id="{1B901576-262C-463F-BC4C-EF36067EA083}"/>
              </a:ext>
            </a:extLst>
          </p:cNvPr>
          <p:cNvSpPr>
            <a:spLocks noGrp="1"/>
          </p:cNvSpPr>
          <p:nvPr>
            <p:ph type="body" sz="quarter" idx="25"/>
          </p:nvPr>
        </p:nvSpPr>
        <p:spPr>
          <a:xfrm>
            <a:off x="7467600" y="5615305"/>
            <a:ext cx="3886200" cy="274320"/>
          </a:xfrm>
        </p:spPr>
        <p:txBody>
          <a:bodyPr>
            <a:noAutofit/>
          </a:bodyPr>
          <a:lstStyle>
            <a:lvl1pPr marL="0" indent="0">
              <a:lnSpc>
                <a:spcPct val="100000"/>
              </a:lnSpc>
              <a:buNone/>
              <a:defRPr sz="1200" b="0">
                <a:solidFill>
                  <a:schemeClr val="accent3"/>
                </a:solidFill>
              </a:defRPr>
            </a:lvl1pPr>
          </a:lstStyle>
          <a:p>
            <a:pPr lvl="0"/>
            <a:r>
              <a:rPr lang="en-US"/>
              <a:t>Edit Master text styles</a:t>
            </a:r>
          </a:p>
        </p:txBody>
      </p:sp>
      <p:sp>
        <p:nvSpPr>
          <p:cNvPr id="4" name="Date Placeholder 3">
            <a:extLst>
              <a:ext uri="{FF2B5EF4-FFF2-40B4-BE49-F238E27FC236}">
                <a16:creationId xmlns:a16="http://schemas.microsoft.com/office/drawing/2014/main" id="{2951AF3B-E111-4ECF-992B-02270AACE8A6}"/>
              </a:ext>
            </a:extLst>
          </p:cNvPr>
          <p:cNvSpPr>
            <a:spLocks noGrp="1"/>
          </p:cNvSpPr>
          <p:nvPr>
            <p:ph type="dt" sz="half" idx="10"/>
          </p:nvPr>
        </p:nvSpPr>
        <p:spPr>
          <a:xfrm>
            <a:off x="3009321" y="6356350"/>
            <a:ext cx="1228725" cy="365125"/>
          </a:xfrm>
        </p:spPr>
        <p:txBody>
          <a:bodyPr/>
          <a:lstStyle>
            <a:lvl1pPr>
              <a:defRPr>
                <a:solidFill>
                  <a:schemeClr val="accent1">
                    <a:lumMod val="40000"/>
                    <a:lumOff val="60000"/>
                  </a:schemeClr>
                </a:solidFill>
              </a:defRPr>
            </a:lvl1pPr>
          </a:lstStyle>
          <a:p>
            <a:r>
              <a:rPr lang="en-US" dirty="0"/>
              <a:t>20XX</a:t>
            </a:r>
          </a:p>
        </p:txBody>
      </p:sp>
      <p:sp>
        <p:nvSpPr>
          <p:cNvPr id="5" name="Footer Placeholder 4">
            <a:extLst>
              <a:ext uri="{FF2B5EF4-FFF2-40B4-BE49-F238E27FC236}">
                <a16:creationId xmlns:a16="http://schemas.microsoft.com/office/drawing/2014/main" id="{361536D8-31ED-4F34-9E40-B22038A5D818}"/>
              </a:ext>
            </a:extLst>
          </p:cNvPr>
          <p:cNvSpPr>
            <a:spLocks noGrp="1"/>
          </p:cNvSpPr>
          <p:nvPr>
            <p:ph type="ftr" sz="quarter" idx="11"/>
          </p:nvPr>
        </p:nvSpPr>
        <p:spPr>
          <a:xfrm>
            <a:off x="4610099" y="6356350"/>
            <a:ext cx="5343526" cy="365125"/>
          </a:xfrm>
        </p:spPr>
        <p:txBody>
          <a:bodyPr/>
          <a:lstStyle>
            <a:lvl1pPr>
              <a:defRPr>
                <a:solidFill>
                  <a:schemeClr val="accent1">
                    <a:lumMod val="40000"/>
                    <a:lumOff val="60000"/>
                  </a:schemeClr>
                </a:solidFill>
              </a:defRPr>
            </a:lvl1pPr>
          </a:lstStyle>
          <a:p>
            <a:r>
              <a:rPr lang="en-US" dirty="0"/>
              <a:t>Presentation title</a:t>
            </a:r>
          </a:p>
        </p:txBody>
      </p:sp>
      <p:sp>
        <p:nvSpPr>
          <p:cNvPr id="6" name="Slide Number Placeholder 5">
            <a:extLst>
              <a:ext uri="{FF2B5EF4-FFF2-40B4-BE49-F238E27FC236}">
                <a16:creationId xmlns:a16="http://schemas.microsoft.com/office/drawing/2014/main" id="{4E5E462A-DCEB-440A-83F9-8AF843389F77}"/>
              </a:ext>
            </a:extLst>
          </p:cNvPr>
          <p:cNvSpPr>
            <a:spLocks noGrp="1"/>
          </p:cNvSpPr>
          <p:nvPr>
            <p:ph type="sldNum" sz="quarter" idx="12"/>
          </p:nvPr>
        </p:nvSpPr>
        <p:spPr>
          <a:xfrm>
            <a:off x="10334624" y="6356350"/>
            <a:ext cx="1019175" cy="365125"/>
          </a:xfrm>
        </p:spPr>
        <p:txBody>
          <a:bodyPr/>
          <a:lstStyle>
            <a:lvl1pPr>
              <a:defRPr>
                <a:solidFill>
                  <a:schemeClr val="accent1">
                    <a:lumMod val="40000"/>
                    <a:lumOff val="60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1135408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Summary">
    <p:bg>
      <p:bgPr>
        <a:solidFill>
          <a:schemeClr val="accent1"/>
        </a:solidFill>
        <a:effectLst/>
      </p:bgPr>
    </p:bg>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749E0F8A-1ECB-48F4-8C65-A8919B4A033F}"/>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57600" y="954087"/>
            <a:ext cx="8001000" cy="2733675"/>
          </a:xfrm>
          <a:prstGeom prst="rect">
            <a:avLst/>
          </a:prstGeom>
        </p:spPr>
      </p:pic>
      <p:sp>
        <p:nvSpPr>
          <p:cNvPr id="2" name="Title 1">
            <a:extLst>
              <a:ext uri="{FF2B5EF4-FFF2-40B4-BE49-F238E27FC236}">
                <a16:creationId xmlns:a16="http://schemas.microsoft.com/office/drawing/2014/main" id="{A1F8C642-49FB-4E16-A3A0-B2ACBEABFFD6}"/>
              </a:ext>
            </a:extLst>
          </p:cNvPr>
          <p:cNvSpPr>
            <a:spLocks noGrp="1"/>
          </p:cNvSpPr>
          <p:nvPr>
            <p:ph type="title"/>
          </p:nvPr>
        </p:nvSpPr>
        <p:spPr>
          <a:xfrm>
            <a:off x="4115486" y="1319211"/>
            <a:ext cx="6349313" cy="890590"/>
          </a:xfrm>
        </p:spPr>
        <p:txBody>
          <a:bodyPr anchor="b">
            <a:normAutofit/>
          </a:bodyPr>
          <a:lstStyle>
            <a:lvl1pPr>
              <a:defRPr sz="3600" spc="150" baseline="0">
                <a:solidFill>
                  <a:schemeClr val="tx1">
                    <a:lumMod val="75000"/>
                    <a:lumOff val="25000"/>
                  </a:schemeClr>
                </a:solidFill>
              </a:defRPr>
            </a:lvl1pPr>
          </a:lstStyle>
          <a:p>
            <a:r>
              <a:rPr lang="en-US"/>
              <a:t>Click to edit Master title style</a:t>
            </a:r>
            <a:endParaRPr lang="en-US" dirty="0"/>
          </a:p>
        </p:txBody>
      </p:sp>
      <p:sp>
        <p:nvSpPr>
          <p:cNvPr id="16" name="Picture Placeholder 15">
            <a:extLst>
              <a:ext uri="{FF2B5EF4-FFF2-40B4-BE49-F238E27FC236}">
                <a16:creationId xmlns:a16="http://schemas.microsoft.com/office/drawing/2014/main" id="{D6AA4366-75A7-487E-9F8C-6AFEC685E007}"/>
              </a:ext>
            </a:extLst>
          </p:cNvPr>
          <p:cNvSpPr>
            <a:spLocks noGrp="1"/>
          </p:cNvSpPr>
          <p:nvPr>
            <p:ph type="pic" sz="quarter" idx="13"/>
          </p:nvPr>
        </p:nvSpPr>
        <p:spPr>
          <a:xfrm>
            <a:off x="533400" y="431800"/>
            <a:ext cx="4829175" cy="5765800"/>
          </a:xfrm>
          <a:custGeom>
            <a:avLst/>
            <a:gdLst>
              <a:gd name="connsiteX0" fmla="*/ 0 w 4829175"/>
              <a:gd name="connsiteY0" fmla="*/ 0 h 5765800"/>
              <a:gd name="connsiteX1" fmla="*/ 4829175 w 4829175"/>
              <a:gd name="connsiteY1" fmla="*/ 0 h 5765800"/>
              <a:gd name="connsiteX2" fmla="*/ 4829175 w 4829175"/>
              <a:gd name="connsiteY2" fmla="*/ 522286 h 5765800"/>
              <a:gd name="connsiteX3" fmla="*/ 3124200 w 4829175"/>
              <a:gd name="connsiteY3" fmla="*/ 522286 h 5765800"/>
              <a:gd name="connsiteX4" fmla="*/ 3124200 w 4829175"/>
              <a:gd name="connsiteY4" fmla="*/ 3255961 h 5765800"/>
              <a:gd name="connsiteX5" fmla="*/ 4829175 w 4829175"/>
              <a:gd name="connsiteY5" fmla="*/ 3255961 h 5765800"/>
              <a:gd name="connsiteX6" fmla="*/ 4829175 w 4829175"/>
              <a:gd name="connsiteY6" fmla="*/ 5765800 h 5765800"/>
              <a:gd name="connsiteX7" fmla="*/ 0 w 4829175"/>
              <a:gd name="connsiteY7" fmla="*/ 5765800 h 576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9175" h="5765800">
                <a:moveTo>
                  <a:pt x="0" y="0"/>
                </a:moveTo>
                <a:lnTo>
                  <a:pt x="4829175" y="0"/>
                </a:lnTo>
                <a:lnTo>
                  <a:pt x="4829175" y="522286"/>
                </a:lnTo>
                <a:lnTo>
                  <a:pt x="3124200" y="522286"/>
                </a:lnTo>
                <a:lnTo>
                  <a:pt x="3124200" y="3255961"/>
                </a:lnTo>
                <a:lnTo>
                  <a:pt x="4829175" y="3255961"/>
                </a:lnTo>
                <a:lnTo>
                  <a:pt x="4829175" y="5765800"/>
                </a:lnTo>
                <a:lnTo>
                  <a:pt x="0" y="5765800"/>
                </a:lnTo>
                <a:close/>
              </a:path>
            </a:pathLst>
          </a:custGeom>
        </p:spPr>
        <p:txBody>
          <a:bodyPr wrap="square">
            <a:noAutofit/>
          </a:bodyPr>
          <a:lstStyle/>
          <a:p>
            <a:r>
              <a:rPr lang="en-US" dirty="0"/>
              <a:t>Click icon to add picture</a:t>
            </a:r>
          </a:p>
        </p:txBody>
      </p:sp>
      <p:sp>
        <p:nvSpPr>
          <p:cNvPr id="27" name="Text Placeholder 3">
            <a:extLst>
              <a:ext uri="{FF2B5EF4-FFF2-40B4-BE49-F238E27FC236}">
                <a16:creationId xmlns:a16="http://schemas.microsoft.com/office/drawing/2014/main" id="{7737448A-9BAE-45F0-859E-030B63261F3A}"/>
              </a:ext>
            </a:extLst>
          </p:cNvPr>
          <p:cNvSpPr>
            <a:spLocks noGrp="1"/>
          </p:cNvSpPr>
          <p:nvPr>
            <p:ph type="body" sz="half" idx="2"/>
          </p:nvPr>
        </p:nvSpPr>
        <p:spPr>
          <a:xfrm>
            <a:off x="4122780" y="2398106"/>
            <a:ext cx="6951619" cy="890590"/>
          </a:xfrm>
        </p:spPr>
        <p:txBody>
          <a:bodyPr/>
          <a:lstStyle>
            <a:lvl1pPr marL="0" indent="0">
              <a:lnSpc>
                <a:spcPts val="1600"/>
              </a:lnSpc>
              <a:buFont typeface="Arial" panose="020B0604020202020204" pitchFamily="34" charset="0"/>
              <a:buNone/>
              <a:defRPr sz="12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0" name="Picture Placeholder 9">
            <a:extLst>
              <a:ext uri="{FF2B5EF4-FFF2-40B4-BE49-F238E27FC236}">
                <a16:creationId xmlns:a16="http://schemas.microsoft.com/office/drawing/2014/main" id="{E8D44542-A98C-4FDA-82C1-FF42DB588D9C}"/>
              </a:ext>
            </a:extLst>
          </p:cNvPr>
          <p:cNvSpPr>
            <a:spLocks noGrp="1"/>
          </p:cNvSpPr>
          <p:nvPr>
            <p:ph type="pic" sz="quarter" idx="14"/>
          </p:nvPr>
        </p:nvSpPr>
        <p:spPr>
          <a:xfrm>
            <a:off x="5554663" y="3887788"/>
            <a:ext cx="2957512" cy="2309812"/>
          </a:xfrm>
        </p:spPr>
        <p:txBody>
          <a:bodyPr/>
          <a:lstStyle/>
          <a:p>
            <a:r>
              <a:rPr lang="en-US" dirty="0"/>
              <a:t>Click icon to add picture</a:t>
            </a:r>
          </a:p>
        </p:txBody>
      </p:sp>
      <p:sp>
        <p:nvSpPr>
          <p:cNvPr id="12" name="Picture Placeholder 11">
            <a:extLst>
              <a:ext uri="{FF2B5EF4-FFF2-40B4-BE49-F238E27FC236}">
                <a16:creationId xmlns:a16="http://schemas.microsoft.com/office/drawing/2014/main" id="{BD349A42-C7D2-456B-8B7D-F7163DCD5DC4}"/>
              </a:ext>
            </a:extLst>
          </p:cNvPr>
          <p:cNvSpPr>
            <a:spLocks noGrp="1"/>
          </p:cNvSpPr>
          <p:nvPr>
            <p:ph type="pic" sz="quarter" idx="15"/>
          </p:nvPr>
        </p:nvSpPr>
        <p:spPr>
          <a:xfrm>
            <a:off x="8701088" y="3887787"/>
            <a:ext cx="2957512" cy="2309812"/>
          </a:xfrm>
        </p:spPr>
        <p:txBody>
          <a:bodyPr/>
          <a:lstStyle/>
          <a:p>
            <a:r>
              <a:rPr lang="en-US" dirty="0"/>
              <a:t>Click icon to add picture</a:t>
            </a:r>
          </a:p>
        </p:txBody>
      </p:sp>
      <p:sp>
        <p:nvSpPr>
          <p:cNvPr id="3" name="Date Placeholder 2">
            <a:extLst>
              <a:ext uri="{FF2B5EF4-FFF2-40B4-BE49-F238E27FC236}">
                <a16:creationId xmlns:a16="http://schemas.microsoft.com/office/drawing/2014/main" id="{9CAF00A3-1058-4FA9-A985-03711701054C}"/>
              </a:ext>
            </a:extLst>
          </p:cNvPr>
          <p:cNvSpPr>
            <a:spLocks noGrp="1"/>
          </p:cNvSpPr>
          <p:nvPr>
            <p:ph type="dt" sz="half" idx="10"/>
          </p:nvPr>
        </p:nvSpPr>
        <p:spPr/>
        <p:txBody>
          <a:bodyPr/>
          <a:lstStyle>
            <a:lvl1pPr>
              <a:defRPr>
                <a:solidFill>
                  <a:schemeClr val="accent1">
                    <a:lumMod val="40000"/>
                    <a:lumOff val="60000"/>
                  </a:schemeClr>
                </a:solidFill>
              </a:defRPr>
            </a:lvl1pPr>
          </a:lstStyle>
          <a:p>
            <a:r>
              <a:rPr lang="en-US" dirty="0"/>
              <a:t>20XX</a:t>
            </a:r>
          </a:p>
        </p:txBody>
      </p:sp>
      <p:sp>
        <p:nvSpPr>
          <p:cNvPr id="4" name="Footer Placeholder 3">
            <a:extLst>
              <a:ext uri="{FF2B5EF4-FFF2-40B4-BE49-F238E27FC236}">
                <a16:creationId xmlns:a16="http://schemas.microsoft.com/office/drawing/2014/main" id="{A00F60BE-20E1-40C5-85E7-AEAABD0C0DE6}"/>
              </a:ext>
            </a:extLst>
          </p:cNvPr>
          <p:cNvSpPr>
            <a:spLocks noGrp="1"/>
          </p:cNvSpPr>
          <p:nvPr>
            <p:ph type="ftr" sz="quarter" idx="11"/>
          </p:nvPr>
        </p:nvSpPr>
        <p:spPr/>
        <p:txBody>
          <a:bodyPr/>
          <a:lstStyle>
            <a:lvl1pPr>
              <a:defRPr>
                <a:solidFill>
                  <a:schemeClr val="accent1">
                    <a:lumMod val="40000"/>
                    <a:lumOff val="60000"/>
                  </a:schemeClr>
                </a:solidFill>
              </a:defRPr>
            </a:lvl1pPr>
          </a:lstStyle>
          <a:p>
            <a:r>
              <a:rPr lang="en-US" dirty="0"/>
              <a:t>Presentation title</a:t>
            </a:r>
          </a:p>
        </p:txBody>
      </p:sp>
      <p:sp>
        <p:nvSpPr>
          <p:cNvPr id="5" name="Slide Number Placeholder 4">
            <a:extLst>
              <a:ext uri="{FF2B5EF4-FFF2-40B4-BE49-F238E27FC236}">
                <a16:creationId xmlns:a16="http://schemas.microsoft.com/office/drawing/2014/main" id="{05DC939B-94C9-4FF9-B0C8-1149DEFA6CF8}"/>
              </a:ext>
            </a:extLst>
          </p:cNvPr>
          <p:cNvSpPr>
            <a:spLocks noGrp="1"/>
          </p:cNvSpPr>
          <p:nvPr>
            <p:ph type="sldNum" sz="quarter" idx="12"/>
          </p:nvPr>
        </p:nvSpPr>
        <p:spPr/>
        <p:txBody>
          <a:bodyPr/>
          <a:lstStyle>
            <a:lvl1pPr>
              <a:defRPr>
                <a:solidFill>
                  <a:schemeClr val="accent1">
                    <a:lumMod val="40000"/>
                    <a:lumOff val="60000"/>
                  </a:schemeClr>
                </a:solidFill>
              </a:defRPr>
            </a:lvl1pPr>
          </a:lstStyle>
          <a:p>
            <a:fld id="{B5CEABB6-07DC-46E8-9B57-56EC44A396E5}" type="slidenum">
              <a:rPr lang="en-US" smtClean="0"/>
              <a:pPr/>
              <a:t>‹#›</a:t>
            </a:fld>
            <a:endParaRPr lang="en-US" dirty="0"/>
          </a:p>
        </p:txBody>
      </p:sp>
      <p:sp>
        <p:nvSpPr>
          <p:cNvPr id="178" name="Freeform: Shape 177">
            <a:extLst>
              <a:ext uri="{FF2B5EF4-FFF2-40B4-BE49-F238E27FC236}">
                <a16:creationId xmlns:a16="http://schemas.microsoft.com/office/drawing/2014/main" id="{E9717072-DCCD-43A5-A3D1-BBAA0638744A}"/>
              </a:ext>
              <a:ext uri="{C183D7F6-B498-43B3-948B-1728B52AA6E4}">
                <adec:decorative xmlns:adec="http://schemas.microsoft.com/office/drawing/2017/decorative" val="1"/>
              </a:ext>
            </a:extLst>
          </p:cNvPr>
          <p:cNvSpPr/>
          <p:nvPr/>
        </p:nvSpPr>
        <p:spPr>
          <a:xfrm rot="828369">
            <a:off x="7974051" y="-376308"/>
            <a:ext cx="4016295" cy="2973907"/>
          </a:xfrm>
          <a:custGeom>
            <a:avLst/>
            <a:gdLst>
              <a:gd name="connsiteX0" fmla="*/ 422228 w 4016295"/>
              <a:gd name="connsiteY0" fmla="*/ 2515073 h 2973907"/>
              <a:gd name="connsiteX1" fmla="*/ 432544 w 4016295"/>
              <a:gd name="connsiteY1" fmla="*/ 2523480 h 2973907"/>
              <a:gd name="connsiteX2" fmla="*/ 436239 w 4016295"/>
              <a:gd name="connsiteY2" fmla="*/ 2564619 h 2973907"/>
              <a:gd name="connsiteX3" fmla="*/ 412294 w 4016295"/>
              <a:gd name="connsiteY3" fmla="*/ 2567932 h 2973907"/>
              <a:gd name="connsiteX4" fmla="*/ 410765 w 4016295"/>
              <a:gd name="connsiteY4" fmla="*/ 2520804 h 2973907"/>
              <a:gd name="connsiteX5" fmla="*/ 422228 w 4016295"/>
              <a:gd name="connsiteY5" fmla="*/ 2515073 h 2973907"/>
              <a:gd name="connsiteX6" fmla="*/ 273334 w 4016295"/>
              <a:gd name="connsiteY6" fmla="*/ 2529719 h 2973907"/>
              <a:gd name="connsiteX7" fmla="*/ 279065 w 4016295"/>
              <a:gd name="connsiteY7" fmla="*/ 2534178 h 2973907"/>
              <a:gd name="connsiteX8" fmla="*/ 242383 w 4016295"/>
              <a:gd name="connsiteY8" fmla="*/ 2619897 h 2973907"/>
              <a:gd name="connsiteX9" fmla="*/ 197421 w 4016295"/>
              <a:gd name="connsiteY9" fmla="*/ 2726377 h 2973907"/>
              <a:gd name="connsiteX10" fmla="*/ 188378 w 4016295"/>
              <a:gd name="connsiteY10" fmla="*/ 2722811 h 2973907"/>
              <a:gd name="connsiteX11" fmla="*/ 213980 w 4016295"/>
              <a:gd name="connsiteY11" fmla="*/ 2642569 h 2973907"/>
              <a:gd name="connsiteX12" fmla="*/ 273334 w 4016295"/>
              <a:gd name="connsiteY12" fmla="*/ 2529719 h 2973907"/>
              <a:gd name="connsiteX13" fmla="*/ 424265 w 4016295"/>
              <a:gd name="connsiteY13" fmla="*/ 2456610 h 2973907"/>
              <a:gd name="connsiteX14" fmla="*/ 439422 w 4016295"/>
              <a:gd name="connsiteY14" fmla="*/ 2511760 h 2973907"/>
              <a:gd name="connsiteX15" fmla="*/ 432800 w 4016295"/>
              <a:gd name="connsiteY15" fmla="*/ 2511506 h 2973907"/>
              <a:gd name="connsiteX16" fmla="*/ 413566 w 4016295"/>
              <a:gd name="connsiteY16" fmla="*/ 2469092 h 2973907"/>
              <a:gd name="connsiteX17" fmla="*/ 424265 w 4016295"/>
              <a:gd name="connsiteY17" fmla="*/ 2456610 h 2973907"/>
              <a:gd name="connsiteX18" fmla="*/ 431398 w 4016295"/>
              <a:gd name="connsiteY18" fmla="*/ 2389280 h 2973907"/>
              <a:gd name="connsiteX19" fmla="*/ 443243 w 4016295"/>
              <a:gd name="connsiteY19" fmla="*/ 2394582 h 2973907"/>
              <a:gd name="connsiteX20" fmla="*/ 451141 w 4016295"/>
              <a:gd name="connsiteY20" fmla="*/ 2441454 h 2973907"/>
              <a:gd name="connsiteX21" fmla="*/ 442607 w 4016295"/>
              <a:gd name="connsiteY21" fmla="*/ 2444001 h 2973907"/>
              <a:gd name="connsiteX22" fmla="*/ 422610 w 4016295"/>
              <a:gd name="connsiteY22" fmla="*/ 2399548 h 2973907"/>
              <a:gd name="connsiteX23" fmla="*/ 431398 w 4016295"/>
              <a:gd name="connsiteY23" fmla="*/ 2389280 h 2973907"/>
              <a:gd name="connsiteX24" fmla="*/ 440648 w 4016295"/>
              <a:gd name="connsiteY24" fmla="*/ 2328221 h 2973907"/>
              <a:gd name="connsiteX25" fmla="*/ 453815 w 4016295"/>
              <a:gd name="connsiteY25" fmla="*/ 2330769 h 2973907"/>
              <a:gd name="connsiteX26" fmla="*/ 456744 w 4016295"/>
              <a:gd name="connsiteY26" fmla="*/ 2369999 h 2973907"/>
              <a:gd name="connsiteX27" fmla="*/ 447573 w 4016295"/>
              <a:gd name="connsiteY27" fmla="*/ 2370126 h 2973907"/>
              <a:gd name="connsiteX28" fmla="*/ 435983 w 4016295"/>
              <a:gd name="connsiteY28" fmla="*/ 2340958 h 2973907"/>
              <a:gd name="connsiteX29" fmla="*/ 440648 w 4016295"/>
              <a:gd name="connsiteY29" fmla="*/ 2328221 h 2973907"/>
              <a:gd name="connsiteX30" fmla="*/ 360199 w 4016295"/>
              <a:gd name="connsiteY30" fmla="*/ 2341213 h 2973907"/>
              <a:gd name="connsiteX31" fmla="*/ 369623 w 4016295"/>
              <a:gd name="connsiteY31" fmla="*/ 2348090 h 2973907"/>
              <a:gd name="connsiteX32" fmla="*/ 300590 w 4016295"/>
              <a:gd name="connsiteY32" fmla="*/ 2418653 h 2973907"/>
              <a:gd name="connsiteX33" fmla="*/ 293330 w 4016295"/>
              <a:gd name="connsiteY33" fmla="*/ 2409229 h 2973907"/>
              <a:gd name="connsiteX34" fmla="*/ 360199 w 4016295"/>
              <a:gd name="connsiteY34" fmla="*/ 2341213 h 2973907"/>
              <a:gd name="connsiteX35" fmla="*/ 391531 w 4016295"/>
              <a:gd name="connsiteY35" fmla="*/ 2280586 h 2973907"/>
              <a:gd name="connsiteX36" fmla="*/ 394588 w 4016295"/>
              <a:gd name="connsiteY36" fmla="*/ 2285298 h 2973907"/>
              <a:gd name="connsiteX37" fmla="*/ 322243 w 4016295"/>
              <a:gd name="connsiteY37" fmla="*/ 2357389 h 2973907"/>
              <a:gd name="connsiteX38" fmla="*/ 222259 w 4016295"/>
              <a:gd name="connsiteY38" fmla="*/ 2430754 h 2973907"/>
              <a:gd name="connsiteX39" fmla="*/ 216145 w 4016295"/>
              <a:gd name="connsiteY39" fmla="*/ 2419673 h 2973907"/>
              <a:gd name="connsiteX40" fmla="*/ 293968 w 4016295"/>
              <a:gd name="connsiteY40" fmla="*/ 2350893 h 2973907"/>
              <a:gd name="connsiteX41" fmla="*/ 391531 w 4016295"/>
              <a:gd name="connsiteY41" fmla="*/ 2280586 h 2973907"/>
              <a:gd name="connsiteX42" fmla="*/ 466807 w 4016295"/>
              <a:gd name="connsiteY42" fmla="*/ 2256799 h 2973907"/>
              <a:gd name="connsiteX43" fmla="*/ 474067 w 4016295"/>
              <a:gd name="connsiteY43" fmla="*/ 2262499 h 2973907"/>
              <a:gd name="connsiteX44" fmla="*/ 473940 w 4016295"/>
              <a:gd name="connsiteY44" fmla="*/ 2295869 h 2973907"/>
              <a:gd name="connsiteX45" fmla="*/ 462603 w 4016295"/>
              <a:gd name="connsiteY45" fmla="*/ 2295615 h 2973907"/>
              <a:gd name="connsiteX46" fmla="*/ 460311 w 4016295"/>
              <a:gd name="connsiteY46" fmla="*/ 2262754 h 2973907"/>
              <a:gd name="connsiteX47" fmla="*/ 466807 w 4016295"/>
              <a:gd name="connsiteY47" fmla="*/ 2256799 h 2973907"/>
              <a:gd name="connsiteX48" fmla="*/ 390432 w 4016295"/>
              <a:gd name="connsiteY48" fmla="*/ 2238654 h 2973907"/>
              <a:gd name="connsiteX49" fmla="*/ 409744 w 4016295"/>
              <a:gd name="connsiteY49" fmla="*/ 2234479 h 2973907"/>
              <a:gd name="connsiteX50" fmla="*/ 413056 w 4016295"/>
              <a:gd name="connsiteY50" fmla="*/ 2240719 h 2973907"/>
              <a:gd name="connsiteX51" fmla="*/ 330012 w 4016295"/>
              <a:gd name="connsiteY51" fmla="*/ 2302112 h 2973907"/>
              <a:gd name="connsiteX52" fmla="*/ 235121 w 4016295"/>
              <a:gd name="connsiteY52" fmla="*/ 2365158 h 2973907"/>
              <a:gd name="connsiteX53" fmla="*/ 230282 w 4016295"/>
              <a:gd name="connsiteY53" fmla="*/ 2355479 h 2973907"/>
              <a:gd name="connsiteX54" fmla="*/ 339563 w 4016295"/>
              <a:gd name="connsiteY54" fmla="*/ 2273581 h 2973907"/>
              <a:gd name="connsiteX55" fmla="*/ 390432 w 4016295"/>
              <a:gd name="connsiteY55" fmla="*/ 2238654 h 2973907"/>
              <a:gd name="connsiteX56" fmla="*/ 365421 w 4016295"/>
              <a:gd name="connsiteY56" fmla="*/ 2218939 h 2973907"/>
              <a:gd name="connsiteX57" fmla="*/ 373827 w 4016295"/>
              <a:gd name="connsiteY57" fmla="*/ 2222124 h 2973907"/>
              <a:gd name="connsiteX58" fmla="*/ 376247 w 4016295"/>
              <a:gd name="connsiteY58" fmla="*/ 2225180 h 2973907"/>
              <a:gd name="connsiteX59" fmla="*/ 376247 w 4016295"/>
              <a:gd name="connsiteY59" fmla="*/ 2230530 h 2973907"/>
              <a:gd name="connsiteX60" fmla="*/ 350519 w 4016295"/>
              <a:gd name="connsiteY60" fmla="*/ 2243777 h 2973907"/>
              <a:gd name="connsiteX61" fmla="*/ 318676 w 4016295"/>
              <a:gd name="connsiteY61" fmla="*/ 2263519 h 2973907"/>
              <a:gd name="connsiteX62" fmla="*/ 264799 w 4016295"/>
              <a:gd name="connsiteY62" fmla="*/ 2296634 h 2973907"/>
              <a:gd name="connsiteX63" fmla="*/ 258814 w 4016295"/>
              <a:gd name="connsiteY63" fmla="*/ 2288610 h 2973907"/>
              <a:gd name="connsiteX64" fmla="*/ 307724 w 4016295"/>
              <a:gd name="connsiteY64" fmla="*/ 2248234 h 2973907"/>
              <a:gd name="connsiteX65" fmla="*/ 365421 w 4016295"/>
              <a:gd name="connsiteY65" fmla="*/ 2218939 h 2973907"/>
              <a:gd name="connsiteX66" fmla="*/ 431270 w 4016295"/>
              <a:gd name="connsiteY66" fmla="*/ 2182894 h 2973907"/>
              <a:gd name="connsiteX67" fmla="*/ 438022 w 4016295"/>
              <a:gd name="connsiteY67" fmla="*/ 2192320 h 2973907"/>
              <a:gd name="connsiteX68" fmla="*/ 393314 w 4016295"/>
              <a:gd name="connsiteY68" fmla="*/ 2222124 h 2973907"/>
              <a:gd name="connsiteX69" fmla="*/ 389875 w 4016295"/>
              <a:gd name="connsiteY69" fmla="*/ 2212444 h 2973907"/>
              <a:gd name="connsiteX70" fmla="*/ 431270 w 4016295"/>
              <a:gd name="connsiteY70" fmla="*/ 2182894 h 2973907"/>
              <a:gd name="connsiteX71" fmla="*/ 795292 w 4016295"/>
              <a:gd name="connsiteY71" fmla="*/ 2068973 h 2973907"/>
              <a:gd name="connsiteX72" fmla="*/ 767525 w 4016295"/>
              <a:gd name="connsiteY72" fmla="*/ 2115718 h 2973907"/>
              <a:gd name="connsiteX73" fmla="*/ 727276 w 4016295"/>
              <a:gd name="connsiteY73" fmla="*/ 2178001 h 2973907"/>
              <a:gd name="connsiteX74" fmla="*/ 727786 w 4016295"/>
              <a:gd name="connsiteY74" fmla="*/ 2180930 h 2973907"/>
              <a:gd name="connsiteX75" fmla="*/ 744344 w 4016295"/>
              <a:gd name="connsiteY75" fmla="*/ 2261428 h 2973907"/>
              <a:gd name="connsiteX76" fmla="*/ 780517 w 4016295"/>
              <a:gd name="connsiteY76" fmla="*/ 2342052 h 2973907"/>
              <a:gd name="connsiteX77" fmla="*/ 784337 w 4016295"/>
              <a:gd name="connsiteY77" fmla="*/ 2238373 h 2973907"/>
              <a:gd name="connsiteX78" fmla="*/ 788413 w 4016295"/>
              <a:gd name="connsiteY78" fmla="*/ 2184624 h 2973907"/>
              <a:gd name="connsiteX79" fmla="*/ 742942 w 4016295"/>
              <a:gd name="connsiteY79" fmla="*/ 2224618 h 2973907"/>
              <a:gd name="connsiteX80" fmla="*/ 736702 w 4016295"/>
              <a:gd name="connsiteY80" fmla="*/ 2216338 h 2973907"/>
              <a:gd name="connsiteX81" fmla="*/ 775932 w 4016295"/>
              <a:gd name="connsiteY81" fmla="*/ 2163226 h 2973907"/>
              <a:gd name="connsiteX82" fmla="*/ 795037 w 4016295"/>
              <a:gd name="connsiteY82" fmla="*/ 2120939 h 2973907"/>
              <a:gd name="connsiteX83" fmla="*/ 795292 w 4016295"/>
              <a:gd name="connsiteY83" fmla="*/ 2068973 h 2973907"/>
              <a:gd name="connsiteX84" fmla="*/ 459546 w 4016295"/>
              <a:gd name="connsiteY84" fmla="*/ 2135767 h 2973907"/>
              <a:gd name="connsiteX85" fmla="*/ 466170 w 4016295"/>
              <a:gd name="connsiteY85" fmla="*/ 2142390 h 2973907"/>
              <a:gd name="connsiteX86" fmla="*/ 414076 w 4016295"/>
              <a:gd name="connsiteY86" fmla="*/ 2179455 h 2973907"/>
              <a:gd name="connsiteX87" fmla="*/ 410636 w 4016295"/>
              <a:gd name="connsiteY87" fmla="*/ 2170667 h 2973907"/>
              <a:gd name="connsiteX88" fmla="*/ 459546 w 4016295"/>
              <a:gd name="connsiteY88" fmla="*/ 2135767 h 2973907"/>
              <a:gd name="connsiteX89" fmla="*/ 158287 w 4016295"/>
              <a:gd name="connsiteY89" fmla="*/ 2191970 h 2973907"/>
              <a:gd name="connsiteX90" fmla="*/ 183283 w 4016295"/>
              <a:gd name="connsiteY90" fmla="*/ 2190281 h 2973907"/>
              <a:gd name="connsiteX91" fmla="*/ 184685 w 4016295"/>
              <a:gd name="connsiteY91" fmla="*/ 2201745 h 2973907"/>
              <a:gd name="connsiteX92" fmla="*/ 137430 w 4016295"/>
              <a:gd name="connsiteY92" fmla="*/ 2210024 h 2973907"/>
              <a:gd name="connsiteX93" fmla="*/ 135775 w 4016295"/>
              <a:gd name="connsiteY93" fmla="*/ 2202637 h 2973907"/>
              <a:gd name="connsiteX94" fmla="*/ 158287 w 4016295"/>
              <a:gd name="connsiteY94" fmla="*/ 2191970 h 2973907"/>
              <a:gd name="connsiteX95" fmla="*/ 403887 w 4016295"/>
              <a:gd name="connsiteY95" fmla="*/ 2125959 h 2973907"/>
              <a:gd name="connsiteX96" fmla="*/ 412292 w 4016295"/>
              <a:gd name="connsiteY96" fmla="*/ 2140225 h 2973907"/>
              <a:gd name="connsiteX97" fmla="*/ 379685 w 4016295"/>
              <a:gd name="connsiteY97" fmla="*/ 2151179 h 2973907"/>
              <a:gd name="connsiteX98" fmla="*/ 377138 w 4016295"/>
              <a:gd name="connsiteY98" fmla="*/ 2140098 h 2973907"/>
              <a:gd name="connsiteX99" fmla="*/ 403887 w 4016295"/>
              <a:gd name="connsiteY99" fmla="*/ 2125959 h 2973907"/>
              <a:gd name="connsiteX100" fmla="*/ 467953 w 4016295"/>
              <a:gd name="connsiteY100" fmla="*/ 2098829 h 2973907"/>
              <a:gd name="connsiteX101" fmla="*/ 475468 w 4016295"/>
              <a:gd name="connsiteY101" fmla="*/ 2107236 h 2973907"/>
              <a:gd name="connsiteX102" fmla="*/ 428851 w 4016295"/>
              <a:gd name="connsiteY102" fmla="*/ 2140479 h 2973907"/>
              <a:gd name="connsiteX103" fmla="*/ 422866 w 4016295"/>
              <a:gd name="connsiteY103" fmla="*/ 2131818 h 2973907"/>
              <a:gd name="connsiteX104" fmla="*/ 467953 w 4016295"/>
              <a:gd name="connsiteY104" fmla="*/ 2098829 h 2973907"/>
              <a:gd name="connsiteX105" fmla="*/ 2108976 w 4016295"/>
              <a:gd name="connsiteY105" fmla="*/ 1676984 h 2973907"/>
              <a:gd name="connsiteX106" fmla="*/ 2116999 w 4016295"/>
              <a:gd name="connsiteY106" fmla="*/ 1688829 h 2973907"/>
              <a:gd name="connsiteX107" fmla="*/ 2060575 w 4016295"/>
              <a:gd name="connsiteY107" fmla="*/ 1721435 h 2973907"/>
              <a:gd name="connsiteX108" fmla="*/ 2056118 w 4016295"/>
              <a:gd name="connsiteY108" fmla="*/ 1710863 h 2973907"/>
              <a:gd name="connsiteX109" fmla="*/ 2080063 w 4016295"/>
              <a:gd name="connsiteY109" fmla="*/ 1691376 h 2973907"/>
              <a:gd name="connsiteX110" fmla="*/ 2108976 w 4016295"/>
              <a:gd name="connsiteY110" fmla="*/ 1676984 h 2973907"/>
              <a:gd name="connsiteX111" fmla="*/ 788922 w 4016295"/>
              <a:gd name="connsiteY111" fmla="*/ 1974083 h 2973907"/>
              <a:gd name="connsiteX112" fmla="*/ 718871 w 4016295"/>
              <a:gd name="connsiteY112" fmla="*/ 2103108 h 2973907"/>
              <a:gd name="connsiteX113" fmla="*/ 722946 w 4016295"/>
              <a:gd name="connsiteY113" fmla="*/ 2152017 h 2973907"/>
              <a:gd name="connsiteX114" fmla="*/ 736702 w 4016295"/>
              <a:gd name="connsiteY114" fmla="*/ 2132148 h 2973907"/>
              <a:gd name="connsiteX115" fmla="*/ 756572 w 4016295"/>
              <a:gd name="connsiteY115" fmla="*/ 2093683 h 2973907"/>
              <a:gd name="connsiteX116" fmla="*/ 792616 w 4016295"/>
              <a:gd name="connsiteY116" fmla="*/ 2026304 h 2973907"/>
              <a:gd name="connsiteX117" fmla="*/ 788922 w 4016295"/>
              <a:gd name="connsiteY117" fmla="*/ 1974083 h 2973907"/>
              <a:gd name="connsiteX118" fmla="*/ 1722283 w 4016295"/>
              <a:gd name="connsiteY118" fmla="*/ 1744691 h 2973907"/>
              <a:gd name="connsiteX119" fmla="*/ 1686875 w 4016295"/>
              <a:gd name="connsiteY119" fmla="*/ 1789143 h 2973907"/>
              <a:gd name="connsiteX120" fmla="*/ 1735911 w 4016295"/>
              <a:gd name="connsiteY120" fmla="*/ 1915874 h 2973907"/>
              <a:gd name="connsiteX121" fmla="*/ 1722283 w 4016295"/>
              <a:gd name="connsiteY121" fmla="*/ 1744691 h 2973907"/>
              <a:gd name="connsiteX122" fmla="*/ 504380 w 4016295"/>
              <a:gd name="connsiteY122" fmla="*/ 2042152 h 2973907"/>
              <a:gd name="connsiteX123" fmla="*/ 511767 w 4016295"/>
              <a:gd name="connsiteY123" fmla="*/ 2049031 h 2973907"/>
              <a:gd name="connsiteX124" fmla="*/ 473556 w 4016295"/>
              <a:gd name="connsiteY124" fmla="*/ 2087113 h 2973907"/>
              <a:gd name="connsiteX125" fmla="*/ 414839 w 4016295"/>
              <a:gd name="connsiteY125" fmla="*/ 2113223 h 2973907"/>
              <a:gd name="connsiteX126" fmla="*/ 409872 w 4016295"/>
              <a:gd name="connsiteY126" fmla="*/ 2102397 h 2973907"/>
              <a:gd name="connsiteX127" fmla="*/ 445025 w 4016295"/>
              <a:gd name="connsiteY127" fmla="*/ 2078071 h 2973907"/>
              <a:gd name="connsiteX128" fmla="*/ 504380 w 4016295"/>
              <a:gd name="connsiteY128" fmla="*/ 2042152 h 2973907"/>
              <a:gd name="connsiteX129" fmla="*/ 275865 w 4016295"/>
              <a:gd name="connsiteY129" fmla="*/ 2084534 h 2973907"/>
              <a:gd name="connsiteX130" fmla="*/ 312690 w 4016295"/>
              <a:gd name="connsiteY130" fmla="*/ 2076160 h 2973907"/>
              <a:gd name="connsiteX131" fmla="*/ 314982 w 4016295"/>
              <a:gd name="connsiteY131" fmla="*/ 2083929 h 2973907"/>
              <a:gd name="connsiteX132" fmla="*/ 255883 w 4016295"/>
              <a:gd name="connsiteY132" fmla="*/ 2116918 h 2973907"/>
              <a:gd name="connsiteX133" fmla="*/ 184684 w 4016295"/>
              <a:gd name="connsiteY133" fmla="*/ 2144175 h 2973907"/>
              <a:gd name="connsiteX134" fmla="*/ 181118 w 4016295"/>
              <a:gd name="connsiteY134" fmla="*/ 2134112 h 2973907"/>
              <a:gd name="connsiteX135" fmla="*/ 241617 w 4016295"/>
              <a:gd name="connsiteY135" fmla="*/ 2101124 h 2973907"/>
              <a:gd name="connsiteX136" fmla="*/ 275865 w 4016295"/>
              <a:gd name="connsiteY136" fmla="*/ 2084534 h 2973907"/>
              <a:gd name="connsiteX137" fmla="*/ 2250355 w 4016295"/>
              <a:gd name="connsiteY137" fmla="*/ 1573762 h 2973907"/>
              <a:gd name="connsiteX138" fmla="*/ 2244114 w 4016295"/>
              <a:gd name="connsiteY138" fmla="*/ 1588537 h 2973907"/>
              <a:gd name="connsiteX139" fmla="*/ 2223990 w 4016295"/>
              <a:gd name="connsiteY139" fmla="*/ 1719599 h 2973907"/>
              <a:gd name="connsiteX140" fmla="*/ 2206158 w 4016295"/>
              <a:gd name="connsiteY140" fmla="*/ 1858177 h 2973907"/>
              <a:gd name="connsiteX141" fmla="*/ 2197370 w 4016295"/>
              <a:gd name="connsiteY141" fmla="*/ 1857540 h 2973907"/>
              <a:gd name="connsiteX142" fmla="*/ 2199789 w 4016295"/>
              <a:gd name="connsiteY142" fmla="*/ 1790543 h 2973907"/>
              <a:gd name="connsiteX143" fmla="*/ 2203356 w 4016295"/>
              <a:gd name="connsiteY143" fmla="*/ 1699857 h 2973907"/>
              <a:gd name="connsiteX144" fmla="*/ 2205394 w 4016295"/>
              <a:gd name="connsiteY144" fmla="*/ 1683426 h 2973907"/>
              <a:gd name="connsiteX145" fmla="*/ 2162087 w 4016295"/>
              <a:gd name="connsiteY145" fmla="*/ 1919441 h 2973907"/>
              <a:gd name="connsiteX146" fmla="*/ 2152663 w 4016295"/>
              <a:gd name="connsiteY146" fmla="*/ 1921098 h 2973907"/>
              <a:gd name="connsiteX147" fmla="*/ 2151008 w 4016295"/>
              <a:gd name="connsiteY147" fmla="*/ 1883778 h 2973907"/>
              <a:gd name="connsiteX148" fmla="*/ 2162597 w 4016295"/>
              <a:gd name="connsiteY148" fmla="*/ 1803918 h 2973907"/>
              <a:gd name="connsiteX149" fmla="*/ 2166801 w 4016295"/>
              <a:gd name="connsiteY149" fmla="*/ 1757046 h 2973907"/>
              <a:gd name="connsiteX150" fmla="*/ 2133430 w 4016295"/>
              <a:gd name="connsiteY150" fmla="*/ 1818820 h 2973907"/>
              <a:gd name="connsiteX151" fmla="*/ 1952184 w 4016295"/>
              <a:gd name="connsiteY151" fmla="*/ 2020317 h 2973907"/>
              <a:gd name="connsiteX152" fmla="*/ 1946453 w 4016295"/>
              <a:gd name="connsiteY152" fmla="*/ 2033309 h 2973907"/>
              <a:gd name="connsiteX153" fmla="*/ 2012302 w 4016295"/>
              <a:gd name="connsiteY153" fmla="*/ 1998920 h 2973907"/>
              <a:gd name="connsiteX154" fmla="*/ 2115344 w 4016295"/>
              <a:gd name="connsiteY154" fmla="*/ 1884160 h 2973907"/>
              <a:gd name="connsiteX155" fmla="*/ 2143619 w 4016295"/>
              <a:gd name="connsiteY155" fmla="*/ 1893077 h 2973907"/>
              <a:gd name="connsiteX156" fmla="*/ 2146677 w 4016295"/>
              <a:gd name="connsiteY156" fmla="*/ 1967587 h 2973907"/>
              <a:gd name="connsiteX157" fmla="*/ 2211762 w 4016295"/>
              <a:gd name="connsiteY157" fmla="*/ 1906323 h 2973907"/>
              <a:gd name="connsiteX158" fmla="*/ 2246151 w 4016295"/>
              <a:gd name="connsiteY158" fmla="*/ 1765707 h 2973907"/>
              <a:gd name="connsiteX159" fmla="*/ 2246280 w 4016295"/>
              <a:gd name="connsiteY159" fmla="*/ 1765452 h 2973907"/>
              <a:gd name="connsiteX160" fmla="*/ 2241185 w 4016295"/>
              <a:gd name="connsiteY160" fmla="*/ 1652986 h 2973907"/>
              <a:gd name="connsiteX161" fmla="*/ 2250355 w 4016295"/>
              <a:gd name="connsiteY161" fmla="*/ 1573762 h 2973907"/>
              <a:gd name="connsiteX162" fmla="*/ 545776 w 4016295"/>
              <a:gd name="connsiteY162" fmla="*/ 1988911 h 2973907"/>
              <a:gd name="connsiteX163" fmla="*/ 549851 w 4016295"/>
              <a:gd name="connsiteY163" fmla="*/ 1996298 h 2973907"/>
              <a:gd name="connsiteX164" fmla="*/ 509985 w 4016295"/>
              <a:gd name="connsiteY164" fmla="*/ 2029796 h 2973907"/>
              <a:gd name="connsiteX165" fmla="*/ 428469 w 4016295"/>
              <a:gd name="connsiteY165" fmla="*/ 2061766 h 2973907"/>
              <a:gd name="connsiteX166" fmla="*/ 423630 w 4016295"/>
              <a:gd name="connsiteY166" fmla="*/ 2051065 h 2973907"/>
              <a:gd name="connsiteX167" fmla="*/ 480308 w 4016295"/>
              <a:gd name="connsiteY167" fmla="*/ 2023173 h 2973907"/>
              <a:gd name="connsiteX168" fmla="*/ 545776 w 4016295"/>
              <a:gd name="connsiteY168" fmla="*/ 1988911 h 2973907"/>
              <a:gd name="connsiteX169" fmla="*/ 2527637 w 4016295"/>
              <a:gd name="connsiteY169" fmla="*/ 1478363 h 2973907"/>
              <a:gd name="connsiteX170" fmla="*/ 2527001 w 4016295"/>
              <a:gd name="connsiteY170" fmla="*/ 1480528 h 2973907"/>
              <a:gd name="connsiteX171" fmla="*/ 2527638 w 4016295"/>
              <a:gd name="connsiteY171" fmla="*/ 1478363 h 2973907"/>
              <a:gd name="connsiteX172" fmla="*/ 1240445 w 4016295"/>
              <a:gd name="connsiteY172" fmla="*/ 1718873 h 2973907"/>
              <a:gd name="connsiteX173" fmla="*/ 1251527 w 4016295"/>
              <a:gd name="connsiteY173" fmla="*/ 1721818 h 2973907"/>
              <a:gd name="connsiteX174" fmla="*/ 1275726 w 4016295"/>
              <a:gd name="connsiteY174" fmla="*/ 1749076 h 2973907"/>
              <a:gd name="connsiteX175" fmla="*/ 1271014 w 4016295"/>
              <a:gd name="connsiteY175" fmla="*/ 1758756 h 2973907"/>
              <a:gd name="connsiteX176" fmla="*/ 1233568 w 4016295"/>
              <a:gd name="connsiteY176" fmla="*/ 1727295 h 2973907"/>
              <a:gd name="connsiteX177" fmla="*/ 1240445 w 4016295"/>
              <a:gd name="connsiteY177" fmla="*/ 1718873 h 2973907"/>
              <a:gd name="connsiteX178" fmla="*/ 742943 w 4016295"/>
              <a:gd name="connsiteY178" fmla="*/ 1833521 h 2973907"/>
              <a:gd name="connsiteX179" fmla="*/ 749439 w 4016295"/>
              <a:gd name="connsiteY179" fmla="*/ 1837469 h 2973907"/>
              <a:gd name="connsiteX180" fmla="*/ 730970 w 4016295"/>
              <a:gd name="connsiteY180" fmla="*/ 1886124 h 2973907"/>
              <a:gd name="connsiteX181" fmla="*/ 729441 w 4016295"/>
              <a:gd name="connsiteY181" fmla="*/ 1945479 h 2973907"/>
              <a:gd name="connsiteX182" fmla="*/ 707407 w 4016295"/>
              <a:gd name="connsiteY182" fmla="*/ 1944841 h 2973907"/>
              <a:gd name="connsiteX183" fmla="*/ 742943 w 4016295"/>
              <a:gd name="connsiteY183" fmla="*/ 1833521 h 2973907"/>
              <a:gd name="connsiteX184" fmla="*/ 2379523 w 4016295"/>
              <a:gd name="connsiteY184" fmla="*/ 1423694 h 2973907"/>
              <a:gd name="connsiteX185" fmla="*/ 2387150 w 4016295"/>
              <a:gd name="connsiteY185" fmla="*/ 1423646 h 2973907"/>
              <a:gd name="connsiteX186" fmla="*/ 2410713 w 4016295"/>
              <a:gd name="connsiteY186" fmla="*/ 1472429 h 2973907"/>
              <a:gd name="connsiteX187" fmla="*/ 2410331 w 4016295"/>
              <a:gd name="connsiteY187" fmla="*/ 1519428 h 2973907"/>
              <a:gd name="connsiteX188" fmla="*/ 2400268 w 4016295"/>
              <a:gd name="connsiteY188" fmla="*/ 1520320 h 2973907"/>
              <a:gd name="connsiteX189" fmla="*/ 2388678 w 4016295"/>
              <a:gd name="connsiteY189" fmla="*/ 1484529 h 2973907"/>
              <a:gd name="connsiteX190" fmla="*/ 2376577 w 4016295"/>
              <a:gd name="connsiteY190" fmla="*/ 1430523 h 2973907"/>
              <a:gd name="connsiteX191" fmla="*/ 2379523 w 4016295"/>
              <a:gd name="connsiteY191" fmla="*/ 1423694 h 2973907"/>
              <a:gd name="connsiteX192" fmla="*/ 1235129 w 4016295"/>
              <a:gd name="connsiteY192" fmla="*/ 1659758 h 2973907"/>
              <a:gd name="connsiteX193" fmla="*/ 1247962 w 4016295"/>
              <a:gd name="connsiteY193" fmla="*/ 1658771 h 2973907"/>
              <a:gd name="connsiteX194" fmla="*/ 1254202 w 4016295"/>
              <a:gd name="connsiteY194" fmla="*/ 1667432 h 2973907"/>
              <a:gd name="connsiteX195" fmla="*/ 1269869 w 4016295"/>
              <a:gd name="connsiteY195" fmla="*/ 1684627 h 2973907"/>
              <a:gd name="connsiteX196" fmla="*/ 1259424 w 4016295"/>
              <a:gd name="connsiteY196" fmla="*/ 1706152 h 2973907"/>
              <a:gd name="connsiteX197" fmla="*/ 1229747 w 4016295"/>
              <a:gd name="connsiteY197" fmla="*/ 1672782 h 2973907"/>
              <a:gd name="connsiteX198" fmla="*/ 1235129 w 4016295"/>
              <a:gd name="connsiteY198" fmla="*/ 1659758 h 2973907"/>
              <a:gd name="connsiteX199" fmla="*/ 1739223 w 4016295"/>
              <a:gd name="connsiteY199" fmla="*/ 1514918 h 2973907"/>
              <a:gd name="connsiteX200" fmla="*/ 1720968 w 4016295"/>
              <a:gd name="connsiteY200" fmla="*/ 1540065 h 2973907"/>
              <a:gd name="connsiteX201" fmla="*/ 1725977 w 4016295"/>
              <a:gd name="connsiteY201" fmla="*/ 1542483 h 2973907"/>
              <a:gd name="connsiteX202" fmla="*/ 1718589 w 4016295"/>
              <a:gd name="connsiteY202" fmla="*/ 1578019 h 2973907"/>
              <a:gd name="connsiteX203" fmla="*/ 1711839 w 4016295"/>
              <a:gd name="connsiteY203" fmla="*/ 1579038 h 2973907"/>
              <a:gd name="connsiteX204" fmla="*/ 1703805 w 4016295"/>
              <a:gd name="connsiteY204" fmla="*/ 1563710 h 2973907"/>
              <a:gd name="connsiteX205" fmla="*/ 1691210 w 4016295"/>
              <a:gd name="connsiteY205" fmla="*/ 1581061 h 2973907"/>
              <a:gd name="connsiteX206" fmla="*/ 1688912 w 4016295"/>
              <a:gd name="connsiteY206" fmla="*/ 1606805 h 2973907"/>
              <a:gd name="connsiteX207" fmla="*/ 1678596 w 4016295"/>
              <a:gd name="connsiteY207" fmla="*/ 1607951 h 2973907"/>
              <a:gd name="connsiteX208" fmla="*/ 1676668 w 4016295"/>
              <a:gd name="connsiteY208" fmla="*/ 1603720 h 2973907"/>
              <a:gd name="connsiteX209" fmla="*/ 1661231 w 4016295"/>
              <a:gd name="connsiteY209" fmla="*/ 1630107 h 2973907"/>
              <a:gd name="connsiteX210" fmla="*/ 1668788 w 4016295"/>
              <a:gd name="connsiteY210" fmla="*/ 1628457 h 2973907"/>
              <a:gd name="connsiteX211" fmla="*/ 1674138 w 4016295"/>
              <a:gd name="connsiteY211" fmla="*/ 1638264 h 2973907"/>
              <a:gd name="connsiteX212" fmla="*/ 1671972 w 4016295"/>
              <a:gd name="connsiteY212" fmla="*/ 1665393 h 2973907"/>
              <a:gd name="connsiteX213" fmla="*/ 1662546 w 4016295"/>
              <a:gd name="connsiteY213" fmla="*/ 1668959 h 2973907"/>
              <a:gd name="connsiteX214" fmla="*/ 1650432 w 4016295"/>
              <a:gd name="connsiteY214" fmla="*/ 1651398 h 2973907"/>
              <a:gd name="connsiteX215" fmla="*/ 1652979 w 4016295"/>
              <a:gd name="connsiteY215" fmla="*/ 1644214 h 2973907"/>
              <a:gd name="connsiteX216" fmla="*/ 1637854 w 4016295"/>
              <a:gd name="connsiteY216" fmla="*/ 1670069 h 2973907"/>
              <a:gd name="connsiteX217" fmla="*/ 1626757 w 4016295"/>
              <a:gd name="connsiteY217" fmla="*/ 1758065 h 2973907"/>
              <a:gd name="connsiteX218" fmla="*/ 1712348 w 4016295"/>
              <a:gd name="connsiteY218" fmla="*/ 1710684 h 2973907"/>
              <a:gd name="connsiteX219" fmla="*/ 1730944 w 4016295"/>
              <a:gd name="connsiteY219" fmla="*/ 1694125 h 2973907"/>
              <a:gd name="connsiteX220" fmla="*/ 1735147 w 4016295"/>
              <a:gd name="connsiteY220" fmla="*/ 1673237 h 2973907"/>
              <a:gd name="connsiteX221" fmla="*/ 1739223 w 4016295"/>
              <a:gd name="connsiteY221" fmla="*/ 1514918 h 2973907"/>
              <a:gd name="connsiteX222" fmla="*/ 3375629 w 4016295"/>
              <a:gd name="connsiteY222" fmla="*/ 1089209 h 2973907"/>
              <a:gd name="connsiteX223" fmla="*/ 3383559 w 4016295"/>
              <a:gd name="connsiteY223" fmla="*/ 1097710 h 2973907"/>
              <a:gd name="connsiteX224" fmla="*/ 3357193 w 4016295"/>
              <a:gd name="connsiteY224" fmla="*/ 1157955 h 2973907"/>
              <a:gd name="connsiteX225" fmla="*/ 3307010 w 4016295"/>
              <a:gd name="connsiteY225" fmla="*/ 1203937 h 2973907"/>
              <a:gd name="connsiteX226" fmla="*/ 3295928 w 4016295"/>
              <a:gd name="connsiteY226" fmla="*/ 1195020 h 2973907"/>
              <a:gd name="connsiteX227" fmla="*/ 3326241 w 4016295"/>
              <a:gd name="connsiteY227" fmla="*/ 1150696 h 2973907"/>
              <a:gd name="connsiteX228" fmla="*/ 3365598 w 4016295"/>
              <a:gd name="connsiteY228" fmla="*/ 1094271 h 2973907"/>
              <a:gd name="connsiteX229" fmla="*/ 3375629 w 4016295"/>
              <a:gd name="connsiteY229" fmla="*/ 1089209 h 2973907"/>
              <a:gd name="connsiteX230" fmla="*/ 2326522 w 4016295"/>
              <a:gd name="connsiteY230" fmla="*/ 1346918 h 2973907"/>
              <a:gd name="connsiteX231" fmla="*/ 2313785 w 4016295"/>
              <a:gd name="connsiteY231" fmla="*/ 1382072 h 2973907"/>
              <a:gd name="connsiteX232" fmla="*/ 2319389 w 4016295"/>
              <a:gd name="connsiteY232" fmla="*/ 1506638 h 2973907"/>
              <a:gd name="connsiteX233" fmla="*/ 2301557 w 4016295"/>
              <a:gd name="connsiteY233" fmla="*/ 1677440 h 2973907"/>
              <a:gd name="connsiteX234" fmla="*/ 2287802 w 4016295"/>
              <a:gd name="connsiteY234" fmla="*/ 1677695 h 2973907"/>
              <a:gd name="connsiteX235" fmla="*/ 2292004 w 4016295"/>
              <a:gd name="connsiteY235" fmla="*/ 1527144 h 2973907"/>
              <a:gd name="connsiteX236" fmla="*/ 2287165 w 4016295"/>
              <a:gd name="connsiteY236" fmla="*/ 1458238 h 2973907"/>
              <a:gd name="connsiteX237" fmla="*/ 2274173 w 4016295"/>
              <a:gd name="connsiteY237" fmla="*/ 1500907 h 2973907"/>
              <a:gd name="connsiteX238" fmla="*/ 2267805 w 4016295"/>
              <a:gd name="connsiteY238" fmla="*/ 1630823 h 2973907"/>
              <a:gd name="connsiteX239" fmla="*/ 2262837 w 4016295"/>
              <a:gd name="connsiteY239" fmla="*/ 1728643 h 2973907"/>
              <a:gd name="connsiteX240" fmla="*/ 2278121 w 4016295"/>
              <a:gd name="connsiteY240" fmla="*/ 1757300 h 2973907"/>
              <a:gd name="connsiteX241" fmla="*/ 2284617 w 4016295"/>
              <a:gd name="connsiteY241" fmla="*/ 1790416 h 2973907"/>
              <a:gd name="connsiteX242" fmla="*/ 2303212 w 4016295"/>
              <a:gd name="connsiteY242" fmla="*/ 1810668 h 2973907"/>
              <a:gd name="connsiteX243" fmla="*/ 2330980 w 4016295"/>
              <a:gd name="connsiteY243" fmla="*/ 1700239 h 2973907"/>
              <a:gd name="connsiteX244" fmla="*/ 2332762 w 4016295"/>
              <a:gd name="connsiteY244" fmla="*/ 1640376 h 2973907"/>
              <a:gd name="connsiteX245" fmla="*/ 2332635 w 4016295"/>
              <a:gd name="connsiteY245" fmla="*/ 1640249 h 2973907"/>
              <a:gd name="connsiteX246" fmla="*/ 2331489 w 4016295"/>
              <a:gd name="connsiteY246" fmla="*/ 1610062 h 2973907"/>
              <a:gd name="connsiteX247" fmla="*/ 2340404 w 4016295"/>
              <a:gd name="connsiteY247" fmla="*/ 1569686 h 2973907"/>
              <a:gd name="connsiteX248" fmla="*/ 2326139 w 4016295"/>
              <a:gd name="connsiteY248" fmla="*/ 1462696 h 2973907"/>
              <a:gd name="connsiteX249" fmla="*/ 2326522 w 4016295"/>
              <a:gd name="connsiteY249" fmla="*/ 1346918 h 2973907"/>
              <a:gd name="connsiteX250" fmla="*/ 1754762 w 4016295"/>
              <a:gd name="connsiteY250" fmla="*/ 1472759 h 2973907"/>
              <a:gd name="connsiteX251" fmla="*/ 1757946 w 4016295"/>
              <a:gd name="connsiteY251" fmla="*/ 1520777 h 2973907"/>
              <a:gd name="connsiteX252" fmla="*/ 1800615 w 4016295"/>
              <a:gd name="connsiteY252" fmla="*/ 1629550 h 2973907"/>
              <a:gd name="connsiteX253" fmla="*/ 1830419 w 4016295"/>
              <a:gd name="connsiteY253" fmla="*/ 1743417 h 2973907"/>
              <a:gd name="connsiteX254" fmla="*/ 1823415 w 4016295"/>
              <a:gd name="connsiteY254" fmla="*/ 1745965 h 2973907"/>
              <a:gd name="connsiteX255" fmla="*/ 1782657 w 4016295"/>
              <a:gd name="connsiteY255" fmla="*/ 1635791 h 2973907"/>
              <a:gd name="connsiteX256" fmla="*/ 1759221 w 4016295"/>
              <a:gd name="connsiteY256" fmla="*/ 1564974 h 2973907"/>
              <a:gd name="connsiteX257" fmla="*/ 1756545 w 4016295"/>
              <a:gd name="connsiteY257" fmla="*/ 1636427 h 2973907"/>
              <a:gd name="connsiteX258" fmla="*/ 1759857 w 4016295"/>
              <a:gd name="connsiteY258" fmla="*/ 1637829 h 2973907"/>
              <a:gd name="connsiteX259" fmla="*/ 1781891 w 4016295"/>
              <a:gd name="connsiteY259" fmla="*/ 1705716 h 2973907"/>
              <a:gd name="connsiteX260" fmla="*/ 1771066 w 4016295"/>
              <a:gd name="connsiteY260" fmla="*/ 1710684 h 2973907"/>
              <a:gd name="connsiteX261" fmla="*/ 1757054 w 4016295"/>
              <a:gd name="connsiteY261" fmla="*/ 1684572 h 2973907"/>
              <a:gd name="connsiteX262" fmla="*/ 1753743 w 4016295"/>
              <a:gd name="connsiteY262" fmla="*/ 1673110 h 2973907"/>
              <a:gd name="connsiteX263" fmla="*/ 1753488 w 4016295"/>
              <a:gd name="connsiteY263" fmla="*/ 1675784 h 2973907"/>
              <a:gd name="connsiteX264" fmla="*/ 1754507 w 4016295"/>
              <a:gd name="connsiteY264" fmla="*/ 1924664 h 2973907"/>
              <a:gd name="connsiteX265" fmla="*/ 1754763 w 4016295"/>
              <a:gd name="connsiteY265" fmla="*/ 1926956 h 2973907"/>
              <a:gd name="connsiteX266" fmla="*/ 1770810 w 4016295"/>
              <a:gd name="connsiteY266" fmla="*/ 1935108 h 2973907"/>
              <a:gd name="connsiteX267" fmla="*/ 1764443 w 4016295"/>
              <a:gd name="connsiteY267" fmla="*/ 1884542 h 2973907"/>
              <a:gd name="connsiteX268" fmla="*/ 1768901 w 4016295"/>
              <a:gd name="connsiteY268" fmla="*/ 1758829 h 2973907"/>
              <a:gd name="connsiteX269" fmla="*/ 1786986 w 4016295"/>
              <a:gd name="connsiteY269" fmla="*/ 1745582 h 2973907"/>
              <a:gd name="connsiteX270" fmla="*/ 1833476 w 4016295"/>
              <a:gd name="connsiteY270" fmla="*/ 1737050 h 2973907"/>
              <a:gd name="connsiteX271" fmla="*/ 1811697 w 4016295"/>
              <a:gd name="connsiteY271" fmla="*/ 1578857 h 2973907"/>
              <a:gd name="connsiteX272" fmla="*/ 1754762 w 4016295"/>
              <a:gd name="connsiteY272" fmla="*/ 1472759 h 2973907"/>
              <a:gd name="connsiteX273" fmla="*/ 1234206 w 4016295"/>
              <a:gd name="connsiteY273" fmla="*/ 1596360 h 2973907"/>
              <a:gd name="connsiteX274" fmla="*/ 1245031 w 4016295"/>
              <a:gd name="connsiteY274" fmla="*/ 1599544 h 2973907"/>
              <a:gd name="connsiteX275" fmla="*/ 1266685 w 4016295"/>
              <a:gd name="connsiteY275" fmla="*/ 1634697 h 2973907"/>
              <a:gd name="connsiteX276" fmla="*/ 1261590 w 4016295"/>
              <a:gd name="connsiteY276" fmla="*/ 1644250 h 2973907"/>
              <a:gd name="connsiteX277" fmla="*/ 1234206 w 4016295"/>
              <a:gd name="connsiteY277" fmla="*/ 1596360 h 2973907"/>
              <a:gd name="connsiteX278" fmla="*/ 739122 w 4016295"/>
              <a:gd name="connsiteY278" fmla="*/ 1709972 h 2973907"/>
              <a:gd name="connsiteX279" fmla="*/ 741924 w 4016295"/>
              <a:gd name="connsiteY279" fmla="*/ 1716213 h 2973907"/>
              <a:gd name="connsiteX280" fmla="*/ 661299 w 4016295"/>
              <a:gd name="connsiteY280" fmla="*/ 1764869 h 2973907"/>
              <a:gd name="connsiteX281" fmla="*/ 556983 w 4016295"/>
              <a:gd name="connsiteY281" fmla="*/ 1823459 h 2973907"/>
              <a:gd name="connsiteX282" fmla="*/ 549979 w 4016295"/>
              <a:gd name="connsiteY282" fmla="*/ 1814161 h 2973907"/>
              <a:gd name="connsiteX283" fmla="*/ 626401 w 4016295"/>
              <a:gd name="connsiteY283" fmla="*/ 1758117 h 2973907"/>
              <a:gd name="connsiteX284" fmla="*/ 739122 w 4016295"/>
              <a:gd name="connsiteY284" fmla="*/ 1709972 h 2973907"/>
              <a:gd name="connsiteX285" fmla="*/ 782682 w 4016295"/>
              <a:gd name="connsiteY285" fmla="*/ 1652275 h 2973907"/>
              <a:gd name="connsiteX286" fmla="*/ 784593 w 4016295"/>
              <a:gd name="connsiteY286" fmla="*/ 1655076 h 2973907"/>
              <a:gd name="connsiteX287" fmla="*/ 679513 w 4016295"/>
              <a:gd name="connsiteY287" fmla="*/ 1722965 h 2973907"/>
              <a:gd name="connsiteX288" fmla="*/ 555330 w 4016295"/>
              <a:gd name="connsiteY288" fmla="*/ 1780026 h 2973907"/>
              <a:gd name="connsiteX289" fmla="*/ 549980 w 4016295"/>
              <a:gd name="connsiteY289" fmla="*/ 1771492 h 2973907"/>
              <a:gd name="connsiteX290" fmla="*/ 657606 w 4016295"/>
              <a:gd name="connsiteY290" fmla="*/ 1714940 h 2973907"/>
              <a:gd name="connsiteX291" fmla="*/ 782682 w 4016295"/>
              <a:gd name="connsiteY291" fmla="*/ 1652275 h 2973907"/>
              <a:gd name="connsiteX292" fmla="*/ 2333018 w 4016295"/>
              <a:gd name="connsiteY292" fmla="*/ 1244258 h 2973907"/>
              <a:gd name="connsiteX293" fmla="*/ 2297737 w 4016295"/>
              <a:gd name="connsiteY293" fmla="*/ 1288965 h 2973907"/>
              <a:gd name="connsiteX294" fmla="*/ 2250865 w 4016295"/>
              <a:gd name="connsiteY294" fmla="*/ 1343734 h 2973907"/>
              <a:gd name="connsiteX295" fmla="*/ 2242204 w 4016295"/>
              <a:gd name="connsiteY295" fmla="*/ 1371246 h 2973907"/>
              <a:gd name="connsiteX296" fmla="*/ 2220933 w 4016295"/>
              <a:gd name="connsiteY296" fmla="*/ 1429198 h 2973907"/>
              <a:gd name="connsiteX297" fmla="*/ 2208960 w 4016295"/>
              <a:gd name="connsiteY297" fmla="*/ 1427415 h 2973907"/>
              <a:gd name="connsiteX298" fmla="*/ 2212016 w 4016295"/>
              <a:gd name="connsiteY298" fmla="*/ 1379142 h 2973907"/>
              <a:gd name="connsiteX299" fmla="*/ 2189728 w 4016295"/>
              <a:gd name="connsiteY299" fmla="*/ 1398375 h 2973907"/>
              <a:gd name="connsiteX300" fmla="*/ 2184633 w 4016295"/>
              <a:gd name="connsiteY300" fmla="*/ 1412640 h 2973907"/>
              <a:gd name="connsiteX301" fmla="*/ 2170368 w 4016295"/>
              <a:gd name="connsiteY301" fmla="*/ 1448558 h 2973907"/>
              <a:gd name="connsiteX302" fmla="*/ 2158777 w 4016295"/>
              <a:gd name="connsiteY302" fmla="*/ 1447794 h 2973907"/>
              <a:gd name="connsiteX303" fmla="*/ 2156483 w 4016295"/>
              <a:gd name="connsiteY303" fmla="*/ 1427033 h 2973907"/>
              <a:gd name="connsiteX304" fmla="*/ 2139671 w 4016295"/>
              <a:gd name="connsiteY304" fmla="*/ 1441935 h 2973907"/>
              <a:gd name="connsiteX305" fmla="*/ 2138398 w 4016295"/>
              <a:gd name="connsiteY305" fmla="*/ 1451234 h 2973907"/>
              <a:gd name="connsiteX306" fmla="*/ 2134066 w 4016295"/>
              <a:gd name="connsiteY306" fmla="*/ 1473649 h 2973907"/>
              <a:gd name="connsiteX307" fmla="*/ 2124387 w 4016295"/>
              <a:gd name="connsiteY307" fmla="*/ 1500780 h 2973907"/>
              <a:gd name="connsiteX308" fmla="*/ 2113943 w 4016295"/>
              <a:gd name="connsiteY308" fmla="*/ 1498742 h 2973907"/>
              <a:gd name="connsiteX309" fmla="*/ 2117382 w 4016295"/>
              <a:gd name="connsiteY309" fmla="*/ 1463715 h 2973907"/>
              <a:gd name="connsiteX310" fmla="*/ 2053825 w 4016295"/>
              <a:gd name="connsiteY310" fmla="*/ 1551981 h 2973907"/>
              <a:gd name="connsiteX311" fmla="*/ 2128336 w 4016295"/>
              <a:gd name="connsiteY311" fmla="*/ 1579111 h 2973907"/>
              <a:gd name="connsiteX312" fmla="*/ 2172533 w 4016295"/>
              <a:gd name="connsiteY312" fmla="*/ 1560770 h 2973907"/>
              <a:gd name="connsiteX313" fmla="*/ 2181703 w 4016295"/>
              <a:gd name="connsiteY313" fmla="*/ 1577455 h 2973907"/>
              <a:gd name="connsiteX314" fmla="*/ 2104135 w 4016295"/>
              <a:gd name="connsiteY314" fmla="*/ 1625092 h 2973907"/>
              <a:gd name="connsiteX315" fmla="*/ 2102988 w 4016295"/>
              <a:gd name="connsiteY315" fmla="*/ 1629677 h 2973907"/>
              <a:gd name="connsiteX316" fmla="*/ 2097003 w 4016295"/>
              <a:gd name="connsiteY316" fmla="*/ 1663812 h 2973907"/>
              <a:gd name="connsiteX317" fmla="*/ 2071910 w 4016295"/>
              <a:gd name="connsiteY317" fmla="*/ 1663557 h 2973907"/>
              <a:gd name="connsiteX318" fmla="*/ 2073185 w 4016295"/>
              <a:gd name="connsiteY318" fmla="*/ 1641140 h 2973907"/>
              <a:gd name="connsiteX319" fmla="*/ 2070765 w 4016295"/>
              <a:gd name="connsiteY319" fmla="*/ 1642414 h 2973907"/>
              <a:gd name="connsiteX320" fmla="*/ 2061721 w 4016295"/>
              <a:gd name="connsiteY320" fmla="*/ 1648782 h 2973907"/>
              <a:gd name="connsiteX321" fmla="*/ 2054334 w 4016295"/>
              <a:gd name="connsiteY321" fmla="*/ 1704570 h 2973907"/>
              <a:gd name="connsiteX322" fmla="*/ 2028224 w 4016295"/>
              <a:gd name="connsiteY322" fmla="*/ 1699347 h 2973907"/>
              <a:gd name="connsiteX323" fmla="*/ 2032044 w 4016295"/>
              <a:gd name="connsiteY323" fmla="*/ 1676676 h 2973907"/>
              <a:gd name="connsiteX324" fmla="*/ 2032427 w 4016295"/>
              <a:gd name="connsiteY324" fmla="*/ 1737558 h 2973907"/>
              <a:gd name="connsiteX325" fmla="*/ 2041088 w 4016295"/>
              <a:gd name="connsiteY325" fmla="*/ 1762905 h 2973907"/>
              <a:gd name="connsiteX326" fmla="*/ 1990013 w 4016295"/>
              <a:gd name="connsiteY326" fmla="*/ 1832958 h 2973907"/>
              <a:gd name="connsiteX327" fmla="*/ 2055353 w 4016295"/>
              <a:gd name="connsiteY327" fmla="*/ 1820985 h 2973907"/>
              <a:gd name="connsiteX328" fmla="*/ 2068599 w 4016295"/>
              <a:gd name="connsiteY328" fmla="*/ 1844930 h 2973907"/>
              <a:gd name="connsiteX329" fmla="*/ 1986192 w 4016295"/>
              <a:gd name="connsiteY329" fmla="*/ 1949882 h 2973907"/>
              <a:gd name="connsiteX330" fmla="*/ 2085795 w 4016295"/>
              <a:gd name="connsiteY330" fmla="*/ 1842000 h 2973907"/>
              <a:gd name="connsiteX331" fmla="*/ 2200554 w 4016295"/>
              <a:gd name="connsiteY331" fmla="*/ 1625092 h 2973907"/>
              <a:gd name="connsiteX332" fmla="*/ 2228448 w 4016295"/>
              <a:gd name="connsiteY332" fmla="*/ 1559114 h 2973907"/>
              <a:gd name="connsiteX333" fmla="*/ 2196095 w 4016295"/>
              <a:gd name="connsiteY333" fmla="*/ 1571597 h 2973907"/>
              <a:gd name="connsiteX334" fmla="*/ 2193422 w 4016295"/>
              <a:gd name="connsiteY334" fmla="*/ 1565993 h 2973907"/>
              <a:gd name="connsiteX335" fmla="*/ 2212908 w 4016295"/>
              <a:gd name="connsiteY335" fmla="*/ 1543958 h 2973907"/>
              <a:gd name="connsiteX336" fmla="*/ 2243987 w 4016295"/>
              <a:gd name="connsiteY336" fmla="*/ 1511606 h 2973907"/>
              <a:gd name="connsiteX337" fmla="*/ 2245260 w 4016295"/>
              <a:gd name="connsiteY337" fmla="*/ 1511224 h 2973907"/>
              <a:gd name="connsiteX338" fmla="*/ 2254303 w 4016295"/>
              <a:gd name="connsiteY338" fmla="*/ 1484094 h 2973907"/>
              <a:gd name="connsiteX339" fmla="*/ 2254303 w 4016295"/>
              <a:gd name="connsiteY339" fmla="*/ 1483840 h 2973907"/>
              <a:gd name="connsiteX340" fmla="*/ 2254431 w 4016295"/>
              <a:gd name="connsiteY340" fmla="*/ 1483712 h 2973907"/>
              <a:gd name="connsiteX341" fmla="*/ 2282197 w 4016295"/>
              <a:gd name="connsiteY341" fmla="*/ 1401177 h 2973907"/>
              <a:gd name="connsiteX342" fmla="*/ 2333018 w 4016295"/>
              <a:gd name="connsiteY342" fmla="*/ 1244258 h 2973907"/>
              <a:gd name="connsiteX343" fmla="*/ 2536077 w 4016295"/>
              <a:gd name="connsiteY343" fmla="*/ 1187388 h 2973907"/>
              <a:gd name="connsiteX344" fmla="*/ 2541394 w 4016295"/>
              <a:gd name="connsiteY344" fmla="*/ 1192165 h 2973907"/>
              <a:gd name="connsiteX345" fmla="*/ 2548654 w 4016295"/>
              <a:gd name="connsiteY345" fmla="*/ 1262217 h 2973907"/>
              <a:gd name="connsiteX346" fmla="*/ 2548910 w 4016295"/>
              <a:gd name="connsiteY346" fmla="*/ 1324246 h 2973907"/>
              <a:gd name="connsiteX347" fmla="*/ 2537955 w 4016295"/>
              <a:gd name="connsiteY347" fmla="*/ 1324246 h 2973907"/>
              <a:gd name="connsiteX348" fmla="*/ 2527765 w 4016295"/>
              <a:gd name="connsiteY348" fmla="*/ 1249990 h 2973907"/>
              <a:gd name="connsiteX349" fmla="*/ 2530186 w 4016295"/>
              <a:gd name="connsiteY349" fmla="*/ 1191019 h 2973907"/>
              <a:gd name="connsiteX350" fmla="*/ 2536077 w 4016295"/>
              <a:gd name="connsiteY350" fmla="*/ 1187388 h 2973907"/>
              <a:gd name="connsiteX351" fmla="*/ 605559 w 4016295"/>
              <a:gd name="connsiteY351" fmla="*/ 1631674 h 2973907"/>
              <a:gd name="connsiteX352" fmla="*/ 617229 w 4016295"/>
              <a:gd name="connsiteY352" fmla="*/ 1629349 h 2973907"/>
              <a:gd name="connsiteX353" fmla="*/ 653148 w 4016295"/>
              <a:gd name="connsiteY353" fmla="*/ 1620560 h 2973907"/>
              <a:gd name="connsiteX354" fmla="*/ 658116 w 4016295"/>
              <a:gd name="connsiteY354" fmla="*/ 1636991 h 2973907"/>
              <a:gd name="connsiteX355" fmla="*/ 596850 w 4016295"/>
              <a:gd name="connsiteY355" fmla="*/ 1644887 h 2973907"/>
              <a:gd name="connsiteX356" fmla="*/ 596086 w 4016295"/>
              <a:gd name="connsiteY356" fmla="*/ 1638010 h 2973907"/>
              <a:gd name="connsiteX357" fmla="*/ 605559 w 4016295"/>
              <a:gd name="connsiteY357" fmla="*/ 1631674 h 2973907"/>
              <a:gd name="connsiteX358" fmla="*/ 1380171 w 4016295"/>
              <a:gd name="connsiteY358" fmla="*/ 1439568 h 2973907"/>
              <a:gd name="connsiteX359" fmla="*/ 1387431 w 4016295"/>
              <a:gd name="connsiteY359" fmla="*/ 1441733 h 2973907"/>
              <a:gd name="connsiteX360" fmla="*/ 1402714 w 4016295"/>
              <a:gd name="connsiteY360" fmla="*/ 1479690 h 2973907"/>
              <a:gd name="connsiteX361" fmla="*/ 1398129 w 4016295"/>
              <a:gd name="connsiteY361" fmla="*/ 1485168 h 2973907"/>
              <a:gd name="connsiteX362" fmla="*/ 1380171 w 4016295"/>
              <a:gd name="connsiteY362" fmla="*/ 1439568 h 2973907"/>
              <a:gd name="connsiteX363" fmla="*/ 1277050 w 4016295"/>
              <a:gd name="connsiteY363" fmla="*/ 1421753 h 2973907"/>
              <a:gd name="connsiteX364" fmla="*/ 1284644 w 4016295"/>
              <a:gd name="connsiteY364" fmla="*/ 1427724 h 2973907"/>
              <a:gd name="connsiteX365" fmla="*/ 1257515 w 4016295"/>
              <a:gd name="connsiteY365" fmla="*/ 1481472 h 2973907"/>
              <a:gd name="connsiteX366" fmla="*/ 1248344 w 4016295"/>
              <a:gd name="connsiteY366" fmla="*/ 1474849 h 2973907"/>
              <a:gd name="connsiteX367" fmla="*/ 1249109 w 4016295"/>
              <a:gd name="connsiteY367" fmla="*/ 1462495 h 2973907"/>
              <a:gd name="connsiteX368" fmla="*/ 1268978 w 4016295"/>
              <a:gd name="connsiteY368" fmla="*/ 1426194 h 2973907"/>
              <a:gd name="connsiteX369" fmla="*/ 1277050 w 4016295"/>
              <a:gd name="connsiteY369" fmla="*/ 1421753 h 2973907"/>
              <a:gd name="connsiteX370" fmla="*/ 1703895 w 4016295"/>
              <a:gd name="connsiteY370" fmla="*/ 1296962 h 2973907"/>
              <a:gd name="connsiteX371" fmla="*/ 1720373 w 4016295"/>
              <a:gd name="connsiteY371" fmla="*/ 1307995 h 2973907"/>
              <a:gd name="connsiteX372" fmla="*/ 1703178 w 4016295"/>
              <a:gd name="connsiteY372" fmla="*/ 1335380 h 2973907"/>
              <a:gd name="connsiteX373" fmla="*/ 1694007 w 4016295"/>
              <a:gd name="connsiteY373" fmla="*/ 1329266 h 2973907"/>
              <a:gd name="connsiteX374" fmla="*/ 1698592 w 4016295"/>
              <a:gd name="connsiteY374" fmla="*/ 1303283 h 2973907"/>
              <a:gd name="connsiteX375" fmla="*/ 1703895 w 4016295"/>
              <a:gd name="connsiteY375" fmla="*/ 1296962 h 2973907"/>
              <a:gd name="connsiteX376" fmla="*/ 1377240 w 4016295"/>
              <a:gd name="connsiteY376" fmla="*/ 1362255 h 2973907"/>
              <a:gd name="connsiteX377" fmla="*/ 1399529 w 4016295"/>
              <a:gd name="connsiteY377" fmla="*/ 1397536 h 2973907"/>
              <a:gd name="connsiteX378" fmla="*/ 1420418 w 4016295"/>
              <a:gd name="connsiteY378" fmla="*/ 1433581 h 2973907"/>
              <a:gd name="connsiteX379" fmla="*/ 1415196 w 4016295"/>
              <a:gd name="connsiteY379" fmla="*/ 1440204 h 2973907"/>
              <a:gd name="connsiteX380" fmla="*/ 1371254 w 4016295"/>
              <a:gd name="connsiteY380" fmla="*/ 1364547 h 2973907"/>
              <a:gd name="connsiteX381" fmla="*/ 1377240 w 4016295"/>
              <a:gd name="connsiteY381" fmla="*/ 1362255 h 2973907"/>
              <a:gd name="connsiteX382" fmla="*/ 1784606 w 4016295"/>
              <a:gd name="connsiteY382" fmla="*/ 1259081 h 2973907"/>
              <a:gd name="connsiteX383" fmla="*/ 1784695 w 4016295"/>
              <a:gd name="connsiteY383" fmla="*/ 1276919 h 2973907"/>
              <a:gd name="connsiteX384" fmla="*/ 1770430 w 4016295"/>
              <a:gd name="connsiteY384" fmla="*/ 1285453 h 2973907"/>
              <a:gd name="connsiteX385" fmla="*/ 1771575 w 4016295"/>
              <a:gd name="connsiteY385" fmla="*/ 1286599 h 2973907"/>
              <a:gd name="connsiteX386" fmla="*/ 1766354 w 4016295"/>
              <a:gd name="connsiteY386" fmla="*/ 1283924 h 2973907"/>
              <a:gd name="connsiteX387" fmla="*/ 1766098 w 4016295"/>
              <a:gd name="connsiteY387" fmla="*/ 1283796 h 2973907"/>
              <a:gd name="connsiteX388" fmla="*/ 1761769 w 4016295"/>
              <a:gd name="connsiteY388" fmla="*/ 1276537 h 2973907"/>
              <a:gd name="connsiteX389" fmla="*/ 1763121 w 4016295"/>
              <a:gd name="connsiteY389" fmla="*/ 1265069 h 2973907"/>
              <a:gd name="connsiteX390" fmla="*/ 1760787 w 4016295"/>
              <a:gd name="connsiteY390" fmla="*/ 1275744 h 2973907"/>
              <a:gd name="connsiteX391" fmla="*/ 1752597 w 4016295"/>
              <a:gd name="connsiteY391" fmla="*/ 1280940 h 2973907"/>
              <a:gd name="connsiteX392" fmla="*/ 1746865 w 4016295"/>
              <a:gd name="connsiteY392" fmla="*/ 1279794 h 2973907"/>
              <a:gd name="connsiteX393" fmla="*/ 1746356 w 4016295"/>
              <a:gd name="connsiteY393" fmla="*/ 1309853 h 2973907"/>
              <a:gd name="connsiteX394" fmla="*/ 1777306 w 4016295"/>
              <a:gd name="connsiteY394" fmla="*/ 1388186 h 2973907"/>
              <a:gd name="connsiteX395" fmla="*/ 1845067 w 4016295"/>
              <a:gd name="connsiteY395" fmla="*/ 1515299 h 2973907"/>
              <a:gd name="connsiteX396" fmla="*/ 1836278 w 4016295"/>
              <a:gd name="connsiteY396" fmla="*/ 1519375 h 2973907"/>
              <a:gd name="connsiteX397" fmla="*/ 1763806 w 4016295"/>
              <a:gd name="connsiteY397" fmla="*/ 1416078 h 2973907"/>
              <a:gd name="connsiteX398" fmla="*/ 1756800 w 4016295"/>
              <a:gd name="connsiteY398" fmla="*/ 1395955 h 2973907"/>
              <a:gd name="connsiteX399" fmla="*/ 1757564 w 4016295"/>
              <a:gd name="connsiteY399" fmla="*/ 1402451 h 2973907"/>
              <a:gd name="connsiteX400" fmla="*/ 1772721 w 4016295"/>
              <a:gd name="connsiteY400" fmla="*/ 1460912 h 2973907"/>
              <a:gd name="connsiteX401" fmla="*/ 1796921 w 4016295"/>
              <a:gd name="connsiteY401" fmla="*/ 1519375 h 2973907"/>
              <a:gd name="connsiteX402" fmla="*/ 1825324 w 4016295"/>
              <a:gd name="connsiteY402" fmla="*/ 1560133 h 2973907"/>
              <a:gd name="connsiteX403" fmla="*/ 1831948 w 4016295"/>
              <a:gd name="connsiteY403" fmla="*/ 1564336 h 2973907"/>
              <a:gd name="connsiteX404" fmla="*/ 1871686 w 4016295"/>
              <a:gd name="connsiteY404" fmla="*/ 1622799 h 2973907"/>
              <a:gd name="connsiteX405" fmla="*/ 1878692 w 4016295"/>
              <a:gd name="connsiteY405" fmla="*/ 1469319 h 2973907"/>
              <a:gd name="connsiteX406" fmla="*/ 1810295 w 4016295"/>
              <a:gd name="connsiteY406" fmla="*/ 1366150 h 2973907"/>
              <a:gd name="connsiteX407" fmla="*/ 1835513 w 4016295"/>
              <a:gd name="connsiteY407" fmla="*/ 1371246 h 2973907"/>
              <a:gd name="connsiteX408" fmla="*/ 1916520 w 4016295"/>
              <a:gd name="connsiteY408" fmla="*/ 1457219 h 2973907"/>
              <a:gd name="connsiteX409" fmla="*/ 1811951 w 4016295"/>
              <a:gd name="connsiteY409" fmla="*/ 1307306 h 2973907"/>
              <a:gd name="connsiteX410" fmla="*/ 1808866 w 4016295"/>
              <a:gd name="connsiteY410" fmla="*/ 1301865 h 2973907"/>
              <a:gd name="connsiteX411" fmla="*/ 1810804 w 4016295"/>
              <a:gd name="connsiteY411" fmla="*/ 1312964 h 2973907"/>
              <a:gd name="connsiteX412" fmla="*/ 1787750 w 4016295"/>
              <a:gd name="connsiteY412" fmla="*/ 1311945 h 2973907"/>
              <a:gd name="connsiteX413" fmla="*/ 1792845 w 4016295"/>
              <a:gd name="connsiteY413" fmla="*/ 1298316 h 2973907"/>
              <a:gd name="connsiteX414" fmla="*/ 1801108 w 4016295"/>
              <a:gd name="connsiteY414" fmla="*/ 1294591 h 2973907"/>
              <a:gd name="connsiteX415" fmla="*/ 1807186 w 4016295"/>
              <a:gd name="connsiteY415" fmla="*/ 1298904 h 2973907"/>
              <a:gd name="connsiteX416" fmla="*/ 947114 w 4016295"/>
              <a:gd name="connsiteY416" fmla="*/ 1439059 h 2973907"/>
              <a:gd name="connsiteX417" fmla="*/ 956285 w 4016295"/>
              <a:gd name="connsiteY417" fmla="*/ 1447464 h 2973907"/>
              <a:gd name="connsiteX418" fmla="*/ 895531 w 4016295"/>
              <a:gd name="connsiteY418" fmla="*/ 1485804 h 2973907"/>
              <a:gd name="connsiteX419" fmla="*/ 893620 w 4016295"/>
              <a:gd name="connsiteY419" fmla="*/ 1481217 h 2973907"/>
              <a:gd name="connsiteX420" fmla="*/ 947114 w 4016295"/>
              <a:gd name="connsiteY420" fmla="*/ 1439059 h 2973907"/>
              <a:gd name="connsiteX421" fmla="*/ 619267 w 4016295"/>
              <a:gd name="connsiteY421" fmla="*/ 1506564 h 2973907"/>
              <a:gd name="connsiteX422" fmla="*/ 674545 w 4016295"/>
              <a:gd name="connsiteY422" fmla="*/ 1497011 h 2973907"/>
              <a:gd name="connsiteX423" fmla="*/ 677985 w 4016295"/>
              <a:gd name="connsiteY423" fmla="*/ 1506818 h 2973907"/>
              <a:gd name="connsiteX424" fmla="*/ 630730 w 4016295"/>
              <a:gd name="connsiteY424" fmla="*/ 1524141 h 2973907"/>
              <a:gd name="connsiteX425" fmla="*/ 581312 w 4016295"/>
              <a:gd name="connsiteY425" fmla="*/ 1527962 h 2973907"/>
              <a:gd name="connsiteX426" fmla="*/ 579656 w 4016295"/>
              <a:gd name="connsiteY426" fmla="*/ 1518536 h 2973907"/>
              <a:gd name="connsiteX427" fmla="*/ 619267 w 4016295"/>
              <a:gd name="connsiteY427" fmla="*/ 1506564 h 2973907"/>
              <a:gd name="connsiteX428" fmla="*/ 2486147 w 4016295"/>
              <a:gd name="connsiteY428" fmla="*/ 1028341 h 2973907"/>
              <a:gd name="connsiteX429" fmla="*/ 2488408 w 4016295"/>
              <a:gd name="connsiteY429" fmla="*/ 1031860 h 2973907"/>
              <a:gd name="connsiteX430" fmla="*/ 2505092 w 4016295"/>
              <a:gd name="connsiteY430" fmla="*/ 1115924 h 2973907"/>
              <a:gd name="connsiteX431" fmla="*/ 2514136 w 4016295"/>
              <a:gd name="connsiteY431" fmla="*/ 1193745 h 2973907"/>
              <a:gd name="connsiteX432" fmla="*/ 2504839 w 4016295"/>
              <a:gd name="connsiteY432" fmla="*/ 1195529 h 2973907"/>
              <a:gd name="connsiteX433" fmla="*/ 2484969 w 4016295"/>
              <a:gd name="connsiteY433" fmla="*/ 1103060 h 2973907"/>
              <a:gd name="connsiteX434" fmla="*/ 2482549 w 4016295"/>
              <a:gd name="connsiteY434" fmla="*/ 1030459 h 2973907"/>
              <a:gd name="connsiteX435" fmla="*/ 2486147 w 4016295"/>
              <a:gd name="connsiteY435" fmla="*/ 1028341 h 2973907"/>
              <a:gd name="connsiteX436" fmla="*/ 1389404 w 4016295"/>
              <a:gd name="connsiteY436" fmla="*/ 1295069 h 2973907"/>
              <a:gd name="connsiteX437" fmla="*/ 1394691 w 4016295"/>
              <a:gd name="connsiteY437" fmla="*/ 1298826 h 2973907"/>
              <a:gd name="connsiteX438" fmla="*/ 1407428 w 4016295"/>
              <a:gd name="connsiteY438" fmla="*/ 1332833 h 2973907"/>
              <a:gd name="connsiteX439" fmla="*/ 1413541 w 4016295"/>
              <a:gd name="connsiteY439" fmla="*/ 1361746 h 2973907"/>
              <a:gd name="connsiteX440" fmla="*/ 1406918 w 4016295"/>
              <a:gd name="connsiteY440" fmla="*/ 1363401 h 2973907"/>
              <a:gd name="connsiteX441" fmla="*/ 1384501 w 4016295"/>
              <a:gd name="connsiteY441" fmla="*/ 1298954 h 2973907"/>
              <a:gd name="connsiteX442" fmla="*/ 1389404 w 4016295"/>
              <a:gd name="connsiteY442" fmla="*/ 1295069 h 2973907"/>
              <a:gd name="connsiteX443" fmla="*/ 3684929 w 4016295"/>
              <a:gd name="connsiteY443" fmla="*/ 730266 h 2973907"/>
              <a:gd name="connsiteX444" fmla="*/ 3691919 w 4016295"/>
              <a:gd name="connsiteY444" fmla="*/ 729995 h 2973907"/>
              <a:gd name="connsiteX445" fmla="*/ 3745541 w 4016295"/>
              <a:gd name="connsiteY445" fmla="*/ 785654 h 2973907"/>
              <a:gd name="connsiteX446" fmla="*/ 3733440 w 4016295"/>
              <a:gd name="connsiteY446" fmla="*/ 797628 h 2973907"/>
              <a:gd name="connsiteX447" fmla="*/ 3682238 w 4016295"/>
              <a:gd name="connsiteY447" fmla="*/ 737127 h 2973907"/>
              <a:gd name="connsiteX448" fmla="*/ 3684929 w 4016295"/>
              <a:gd name="connsiteY448" fmla="*/ 730266 h 2973907"/>
              <a:gd name="connsiteX449" fmla="*/ 1754507 w 4016295"/>
              <a:gd name="connsiteY449" fmla="*/ 1175988 h 2973907"/>
              <a:gd name="connsiteX450" fmla="*/ 1753870 w 4016295"/>
              <a:gd name="connsiteY450" fmla="*/ 1205920 h 2973907"/>
              <a:gd name="connsiteX451" fmla="*/ 1750686 w 4016295"/>
              <a:gd name="connsiteY451" fmla="*/ 1236106 h 2973907"/>
              <a:gd name="connsiteX452" fmla="*/ 1759730 w 4016295"/>
              <a:gd name="connsiteY452" fmla="*/ 1242985 h 2973907"/>
              <a:gd name="connsiteX453" fmla="*/ 1763167 w 4016295"/>
              <a:gd name="connsiteY453" fmla="*/ 1264676 h 2973907"/>
              <a:gd name="connsiteX454" fmla="*/ 1764953 w 4016295"/>
              <a:gd name="connsiteY454" fmla="*/ 1249534 h 2973907"/>
              <a:gd name="connsiteX455" fmla="*/ 1775285 w 4016295"/>
              <a:gd name="connsiteY455" fmla="*/ 1243230 h 2973907"/>
              <a:gd name="connsiteX456" fmla="*/ 1776225 w 4016295"/>
              <a:gd name="connsiteY456" fmla="*/ 1244062 h 2973907"/>
              <a:gd name="connsiteX457" fmla="*/ 2710030 w 4016295"/>
              <a:gd name="connsiteY457" fmla="*/ 891827 h 2973907"/>
              <a:gd name="connsiteX458" fmla="*/ 2730792 w 4016295"/>
              <a:gd name="connsiteY458" fmla="*/ 974618 h 2973907"/>
              <a:gd name="connsiteX459" fmla="*/ 2732064 w 4016295"/>
              <a:gd name="connsiteY459" fmla="*/ 975255 h 2973907"/>
              <a:gd name="connsiteX460" fmla="*/ 2736013 w 4016295"/>
              <a:gd name="connsiteY460" fmla="*/ 909278 h 2973907"/>
              <a:gd name="connsiteX461" fmla="*/ 2732191 w 4016295"/>
              <a:gd name="connsiteY461" fmla="*/ 908640 h 2973907"/>
              <a:gd name="connsiteX462" fmla="*/ 2710030 w 4016295"/>
              <a:gd name="connsiteY462" fmla="*/ 891827 h 2973907"/>
              <a:gd name="connsiteX463" fmla="*/ 2491210 w 4016295"/>
              <a:gd name="connsiteY463" fmla="*/ 943720 h 2973907"/>
              <a:gd name="connsiteX464" fmla="*/ 2502291 w 4016295"/>
              <a:gd name="connsiteY464" fmla="*/ 951489 h 2973907"/>
              <a:gd name="connsiteX465" fmla="*/ 2492611 w 4016295"/>
              <a:gd name="connsiteY465" fmla="*/ 984352 h 2973907"/>
              <a:gd name="connsiteX466" fmla="*/ 2483567 w 4016295"/>
              <a:gd name="connsiteY466" fmla="*/ 988937 h 2973907"/>
              <a:gd name="connsiteX467" fmla="*/ 2491210 w 4016295"/>
              <a:gd name="connsiteY467" fmla="*/ 943720 h 2973907"/>
              <a:gd name="connsiteX468" fmla="*/ 2437971 w 4016295"/>
              <a:gd name="connsiteY468" fmla="*/ 943720 h 2973907"/>
              <a:gd name="connsiteX469" fmla="*/ 2460133 w 4016295"/>
              <a:gd name="connsiteY469" fmla="*/ 1003965 h 2973907"/>
              <a:gd name="connsiteX470" fmla="*/ 2470068 w 4016295"/>
              <a:gd name="connsiteY470" fmla="*/ 1065229 h 2973907"/>
              <a:gd name="connsiteX471" fmla="*/ 2474398 w 4016295"/>
              <a:gd name="connsiteY471" fmla="*/ 1127004 h 2973907"/>
              <a:gd name="connsiteX472" fmla="*/ 2466884 w 4016295"/>
              <a:gd name="connsiteY472" fmla="*/ 1128532 h 2973907"/>
              <a:gd name="connsiteX473" fmla="*/ 2445867 w 4016295"/>
              <a:gd name="connsiteY473" fmla="*/ 1028293 h 2973907"/>
              <a:gd name="connsiteX474" fmla="*/ 2434658 w 4016295"/>
              <a:gd name="connsiteY474" fmla="*/ 948687 h 2973907"/>
              <a:gd name="connsiteX475" fmla="*/ 2437971 w 4016295"/>
              <a:gd name="connsiteY475" fmla="*/ 943720 h 2973907"/>
              <a:gd name="connsiteX476" fmla="*/ 3848454 w 4016295"/>
              <a:gd name="connsiteY476" fmla="*/ 588998 h 2973907"/>
              <a:gd name="connsiteX477" fmla="*/ 3885010 w 4016295"/>
              <a:gd name="connsiteY477" fmla="*/ 605301 h 2973907"/>
              <a:gd name="connsiteX478" fmla="*/ 3882462 w 4016295"/>
              <a:gd name="connsiteY478" fmla="*/ 615746 h 2973907"/>
              <a:gd name="connsiteX479" fmla="*/ 3838265 w 4016295"/>
              <a:gd name="connsiteY479" fmla="*/ 604791 h 2973907"/>
              <a:gd name="connsiteX480" fmla="*/ 3848454 w 4016295"/>
              <a:gd name="connsiteY480" fmla="*/ 588998 h 2973907"/>
              <a:gd name="connsiteX481" fmla="*/ 2409566 w 4016295"/>
              <a:gd name="connsiteY481" fmla="*/ 921176 h 2973907"/>
              <a:gd name="connsiteX482" fmla="*/ 2410586 w 4016295"/>
              <a:gd name="connsiteY482" fmla="*/ 921176 h 2973907"/>
              <a:gd name="connsiteX483" fmla="*/ 2417209 w 4016295"/>
              <a:gd name="connsiteY483" fmla="*/ 925125 h 2973907"/>
              <a:gd name="connsiteX484" fmla="*/ 2426506 w 4016295"/>
              <a:gd name="connsiteY484" fmla="*/ 987790 h 2973907"/>
              <a:gd name="connsiteX485" fmla="*/ 2419756 w 4016295"/>
              <a:gd name="connsiteY485" fmla="*/ 990464 h 2973907"/>
              <a:gd name="connsiteX486" fmla="*/ 2409566 w 4016295"/>
              <a:gd name="connsiteY486" fmla="*/ 921176 h 2973907"/>
              <a:gd name="connsiteX487" fmla="*/ 2473283 w 4016295"/>
              <a:gd name="connsiteY487" fmla="*/ 897502 h 2973907"/>
              <a:gd name="connsiteX488" fmla="*/ 2480511 w 4016295"/>
              <a:gd name="connsiteY488" fmla="*/ 903090 h 2973907"/>
              <a:gd name="connsiteX489" fmla="*/ 2470450 w 4016295"/>
              <a:gd name="connsiteY489" fmla="*/ 954165 h 2973907"/>
              <a:gd name="connsiteX490" fmla="*/ 2459241 w 4016295"/>
              <a:gd name="connsiteY490" fmla="*/ 953018 h 2973907"/>
              <a:gd name="connsiteX491" fmla="*/ 2465865 w 4016295"/>
              <a:gd name="connsiteY491" fmla="*/ 903090 h 2973907"/>
              <a:gd name="connsiteX492" fmla="*/ 2473283 w 4016295"/>
              <a:gd name="connsiteY492" fmla="*/ 897502 h 2973907"/>
              <a:gd name="connsiteX493" fmla="*/ 2676787 w 4016295"/>
              <a:gd name="connsiteY493" fmla="*/ 809421 h 2973907"/>
              <a:gd name="connsiteX494" fmla="*/ 2694109 w 4016295"/>
              <a:gd name="connsiteY494" fmla="*/ 849923 h 2973907"/>
              <a:gd name="connsiteX495" fmla="*/ 2735504 w 4016295"/>
              <a:gd name="connsiteY495" fmla="*/ 895267 h 2973907"/>
              <a:gd name="connsiteX496" fmla="*/ 2733975 w 4016295"/>
              <a:gd name="connsiteY496" fmla="*/ 851961 h 2973907"/>
              <a:gd name="connsiteX497" fmla="*/ 2689524 w 4016295"/>
              <a:gd name="connsiteY497" fmla="*/ 822412 h 2973907"/>
              <a:gd name="connsiteX498" fmla="*/ 2676787 w 4016295"/>
              <a:gd name="connsiteY498" fmla="*/ 809421 h 2973907"/>
              <a:gd name="connsiteX499" fmla="*/ 2366006 w 4016295"/>
              <a:gd name="connsiteY499" fmla="*/ 883295 h 2973907"/>
              <a:gd name="connsiteX500" fmla="*/ 2352888 w 4016295"/>
              <a:gd name="connsiteY500" fmla="*/ 886733 h 2973907"/>
              <a:gd name="connsiteX501" fmla="*/ 2339258 w 4016295"/>
              <a:gd name="connsiteY501" fmla="*/ 908131 h 2973907"/>
              <a:gd name="connsiteX502" fmla="*/ 2323338 w 4016295"/>
              <a:gd name="connsiteY502" fmla="*/ 953984 h 2973907"/>
              <a:gd name="connsiteX503" fmla="*/ 2313530 w 4016295"/>
              <a:gd name="connsiteY503" fmla="*/ 952584 h 2973907"/>
              <a:gd name="connsiteX504" fmla="*/ 2328815 w 4016295"/>
              <a:gd name="connsiteY504" fmla="*/ 892975 h 2973907"/>
              <a:gd name="connsiteX505" fmla="*/ 2313148 w 4016295"/>
              <a:gd name="connsiteY505" fmla="*/ 898451 h 2973907"/>
              <a:gd name="connsiteX506" fmla="*/ 2298373 w 4016295"/>
              <a:gd name="connsiteY506" fmla="*/ 922524 h 2973907"/>
              <a:gd name="connsiteX507" fmla="*/ 2266021 w 4016295"/>
              <a:gd name="connsiteY507" fmla="*/ 982770 h 2973907"/>
              <a:gd name="connsiteX508" fmla="*/ 2255450 w 4016295"/>
              <a:gd name="connsiteY508" fmla="*/ 979840 h 2973907"/>
              <a:gd name="connsiteX509" fmla="*/ 2279013 w 4016295"/>
              <a:gd name="connsiteY509" fmla="*/ 912335 h 2973907"/>
              <a:gd name="connsiteX510" fmla="*/ 2269970 w 4016295"/>
              <a:gd name="connsiteY510" fmla="*/ 916538 h 2973907"/>
              <a:gd name="connsiteX511" fmla="*/ 2266912 w 4016295"/>
              <a:gd name="connsiteY511" fmla="*/ 920104 h 2973907"/>
              <a:gd name="connsiteX512" fmla="*/ 2238764 w 4016295"/>
              <a:gd name="connsiteY512" fmla="*/ 963409 h 2973907"/>
              <a:gd name="connsiteX513" fmla="*/ 2210488 w 4016295"/>
              <a:gd name="connsiteY513" fmla="*/ 1037920 h 2973907"/>
              <a:gd name="connsiteX514" fmla="*/ 2199662 w 4016295"/>
              <a:gd name="connsiteY514" fmla="*/ 1037284 h 2973907"/>
              <a:gd name="connsiteX515" fmla="*/ 2224882 w 4016295"/>
              <a:gd name="connsiteY515" fmla="*/ 945068 h 2973907"/>
              <a:gd name="connsiteX516" fmla="*/ 2202210 w 4016295"/>
              <a:gd name="connsiteY516" fmla="*/ 962518 h 2973907"/>
              <a:gd name="connsiteX517" fmla="*/ 2147313 w 4016295"/>
              <a:gd name="connsiteY517" fmla="*/ 1090396 h 2973907"/>
              <a:gd name="connsiteX518" fmla="*/ 2134449 w 4016295"/>
              <a:gd name="connsiteY518" fmla="*/ 1089887 h 2973907"/>
              <a:gd name="connsiteX519" fmla="*/ 2155847 w 4016295"/>
              <a:gd name="connsiteY519" fmla="*/ 1007607 h 2973907"/>
              <a:gd name="connsiteX520" fmla="*/ 2158903 w 4016295"/>
              <a:gd name="connsiteY520" fmla="*/ 1001874 h 2973907"/>
              <a:gd name="connsiteX521" fmla="*/ 2059811 w 4016295"/>
              <a:gd name="connsiteY521" fmla="*/ 1212543 h 2973907"/>
              <a:gd name="connsiteX522" fmla="*/ 2171641 w 4016295"/>
              <a:gd name="connsiteY522" fmla="*/ 1161340 h 2973907"/>
              <a:gd name="connsiteX523" fmla="*/ 2324357 w 4016295"/>
              <a:gd name="connsiteY523" fmla="*/ 1019579 h 2973907"/>
              <a:gd name="connsiteX524" fmla="*/ 2334546 w 4016295"/>
              <a:gd name="connsiteY524" fmla="*/ 1026202 h 2973907"/>
              <a:gd name="connsiteX525" fmla="*/ 2285381 w 4016295"/>
              <a:gd name="connsiteY525" fmla="*/ 1107592 h 2973907"/>
              <a:gd name="connsiteX526" fmla="*/ 2277612 w 4016295"/>
              <a:gd name="connsiteY526" fmla="*/ 1130008 h 2973907"/>
              <a:gd name="connsiteX527" fmla="*/ 2262200 w 4016295"/>
              <a:gd name="connsiteY527" fmla="*/ 1180829 h 2973907"/>
              <a:gd name="connsiteX528" fmla="*/ 2250100 w 4016295"/>
              <a:gd name="connsiteY528" fmla="*/ 1179045 h 2973907"/>
              <a:gd name="connsiteX529" fmla="*/ 2252903 w 4016295"/>
              <a:gd name="connsiteY529" fmla="*/ 1137778 h 2973907"/>
              <a:gd name="connsiteX530" fmla="*/ 2241185 w 4016295"/>
              <a:gd name="connsiteY530" fmla="*/ 1146565 h 2973907"/>
              <a:gd name="connsiteX531" fmla="*/ 2226410 w 4016295"/>
              <a:gd name="connsiteY531" fmla="*/ 1200062 h 2973907"/>
              <a:gd name="connsiteX532" fmla="*/ 2222461 w 4016295"/>
              <a:gd name="connsiteY532" fmla="*/ 1251136 h 2973907"/>
              <a:gd name="connsiteX533" fmla="*/ 2210870 w 4016295"/>
              <a:gd name="connsiteY533" fmla="*/ 1253428 h 2973907"/>
              <a:gd name="connsiteX534" fmla="*/ 2207559 w 4016295"/>
              <a:gd name="connsiteY534" fmla="*/ 1186051 h 2973907"/>
              <a:gd name="connsiteX535" fmla="*/ 2209598 w 4016295"/>
              <a:gd name="connsiteY535" fmla="*/ 1177772 h 2973907"/>
              <a:gd name="connsiteX536" fmla="*/ 2193804 w 4016295"/>
              <a:gd name="connsiteY536" fmla="*/ 1194075 h 2973907"/>
              <a:gd name="connsiteX537" fmla="*/ 2186925 w 4016295"/>
              <a:gd name="connsiteY537" fmla="*/ 1243748 h 2973907"/>
              <a:gd name="connsiteX538" fmla="*/ 2186542 w 4016295"/>
              <a:gd name="connsiteY538" fmla="*/ 1284124 h 2973907"/>
              <a:gd name="connsiteX539" fmla="*/ 2174952 w 4016295"/>
              <a:gd name="connsiteY539" fmla="*/ 1286035 h 2973907"/>
              <a:gd name="connsiteX540" fmla="*/ 2166292 w 4016295"/>
              <a:gd name="connsiteY540" fmla="*/ 1222606 h 2973907"/>
              <a:gd name="connsiteX541" fmla="*/ 2143493 w 4016295"/>
              <a:gd name="connsiteY541" fmla="*/ 1247697 h 2973907"/>
              <a:gd name="connsiteX542" fmla="*/ 2143746 w 4016295"/>
              <a:gd name="connsiteY542" fmla="*/ 1248080 h 2973907"/>
              <a:gd name="connsiteX543" fmla="*/ 2141072 w 4016295"/>
              <a:gd name="connsiteY543" fmla="*/ 1296989 h 2973907"/>
              <a:gd name="connsiteX544" fmla="*/ 2128718 w 4016295"/>
              <a:gd name="connsiteY544" fmla="*/ 1298008 h 2973907"/>
              <a:gd name="connsiteX545" fmla="*/ 2122095 w 4016295"/>
              <a:gd name="connsiteY545" fmla="*/ 1274953 h 2973907"/>
              <a:gd name="connsiteX546" fmla="*/ 2119291 w 4016295"/>
              <a:gd name="connsiteY546" fmla="*/ 1278521 h 2973907"/>
              <a:gd name="connsiteX547" fmla="*/ 2059302 w 4016295"/>
              <a:gd name="connsiteY547" fmla="*/ 1404489 h 2973907"/>
              <a:gd name="connsiteX548" fmla="*/ 2205775 w 4016295"/>
              <a:gd name="connsiteY548" fmla="*/ 1347045 h 2973907"/>
              <a:gd name="connsiteX549" fmla="*/ 2300793 w 4016295"/>
              <a:gd name="connsiteY549" fmla="*/ 1252156 h 2973907"/>
              <a:gd name="connsiteX550" fmla="*/ 2306525 w 4016295"/>
              <a:gd name="connsiteY550" fmla="*/ 1249608 h 2973907"/>
              <a:gd name="connsiteX551" fmla="*/ 2322063 w 4016295"/>
              <a:gd name="connsiteY551" fmla="*/ 1224644 h 2973907"/>
              <a:gd name="connsiteX552" fmla="*/ 2349958 w 4016295"/>
              <a:gd name="connsiteY552" fmla="*/ 1179937 h 2973907"/>
              <a:gd name="connsiteX553" fmla="*/ 2359893 w 4016295"/>
              <a:gd name="connsiteY553" fmla="*/ 1137777 h 2973907"/>
              <a:gd name="connsiteX554" fmla="*/ 2378361 w 4016295"/>
              <a:gd name="connsiteY554" fmla="*/ 959716 h 2973907"/>
              <a:gd name="connsiteX555" fmla="*/ 2365115 w 4016295"/>
              <a:gd name="connsiteY555" fmla="*/ 973344 h 2973907"/>
              <a:gd name="connsiteX556" fmla="*/ 2345499 w 4016295"/>
              <a:gd name="connsiteY556" fmla="*/ 999200 h 2973907"/>
              <a:gd name="connsiteX557" fmla="*/ 2336329 w 4016295"/>
              <a:gd name="connsiteY557" fmla="*/ 996398 h 2973907"/>
              <a:gd name="connsiteX558" fmla="*/ 2375558 w 4016295"/>
              <a:gd name="connsiteY558" fmla="*/ 944177 h 2973907"/>
              <a:gd name="connsiteX559" fmla="*/ 2378998 w 4016295"/>
              <a:gd name="connsiteY559" fmla="*/ 943667 h 2973907"/>
              <a:gd name="connsiteX560" fmla="*/ 2381035 w 4016295"/>
              <a:gd name="connsiteY560" fmla="*/ 887498 h 2973907"/>
              <a:gd name="connsiteX561" fmla="*/ 2366006 w 4016295"/>
              <a:gd name="connsiteY561" fmla="*/ 883295 h 2973907"/>
              <a:gd name="connsiteX562" fmla="*/ 1055936 w 4016295"/>
              <a:gd name="connsiteY562" fmla="*/ 1203903 h 2973907"/>
              <a:gd name="connsiteX563" fmla="*/ 1076904 w 4016295"/>
              <a:gd name="connsiteY563" fmla="*/ 1201260 h 2973907"/>
              <a:gd name="connsiteX564" fmla="*/ 1084674 w 4016295"/>
              <a:gd name="connsiteY564" fmla="*/ 1211450 h 2973907"/>
              <a:gd name="connsiteX565" fmla="*/ 1036783 w 4016295"/>
              <a:gd name="connsiteY565" fmla="*/ 1221130 h 2973907"/>
              <a:gd name="connsiteX566" fmla="*/ 1036401 w 4016295"/>
              <a:gd name="connsiteY566" fmla="*/ 1210175 h 2973907"/>
              <a:gd name="connsiteX567" fmla="*/ 1055936 w 4016295"/>
              <a:gd name="connsiteY567" fmla="*/ 1203903 h 2973907"/>
              <a:gd name="connsiteX568" fmla="*/ 2431920 w 4016295"/>
              <a:gd name="connsiteY568" fmla="*/ 861180 h 2973907"/>
              <a:gd name="connsiteX569" fmla="*/ 2450579 w 4016295"/>
              <a:gd name="connsiteY569" fmla="*/ 860293 h 2973907"/>
              <a:gd name="connsiteX570" fmla="*/ 2453636 w 4016295"/>
              <a:gd name="connsiteY570" fmla="*/ 867554 h 2973907"/>
              <a:gd name="connsiteX571" fmla="*/ 2446376 w 4016295"/>
              <a:gd name="connsiteY571" fmla="*/ 895446 h 2973907"/>
              <a:gd name="connsiteX572" fmla="*/ 2439625 w 4016295"/>
              <a:gd name="connsiteY572" fmla="*/ 914043 h 2973907"/>
              <a:gd name="connsiteX573" fmla="*/ 2430200 w 4016295"/>
              <a:gd name="connsiteY573" fmla="*/ 914807 h 2973907"/>
              <a:gd name="connsiteX574" fmla="*/ 2431920 w 4016295"/>
              <a:gd name="connsiteY574" fmla="*/ 861180 h 2973907"/>
              <a:gd name="connsiteX575" fmla="*/ 2659719 w 4016295"/>
              <a:gd name="connsiteY575" fmla="*/ 802669 h 2973907"/>
              <a:gd name="connsiteX576" fmla="*/ 2655007 w 4016295"/>
              <a:gd name="connsiteY576" fmla="*/ 833747 h 2973907"/>
              <a:gd name="connsiteX577" fmla="*/ 2644307 w 4016295"/>
              <a:gd name="connsiteY577" fmla="*/ 870176 h 2973907"/>
              <a:gd name="connsiteX578" fmla="*/ 2637811 w 4016295"/>
              <a:gd name="connsiteY578" fmla="*/ 912462 h 2973907"/>
              <a:gd name="connsiteX579" fmla="*/ 2717289 w 4016295"/>
              <a:gd name="connsiteY579" fmla="*/ 968760 h 2973907"/>
              <a:gd name="connsiteX580" fmla="*/ 2681627 w 4016295"/>
              <a:gd name="connsiteY580" fmla="*/ 862278 h 2973907"/>
              <a:gd name="connsiteX581" fmla="*/ 2659719 w 4016295"/>
              <a:gd name="connsiteY581" fmla="*/ 802669 h 2973907"/>
              <a:gd name="connsiteX582" fmla="*/ 3797125 w 4016295"/>
              <a:gd name="connsiteY582" fmla="*/ 506335 h 2973907"/>
              <a:gd name="connsiteX583" fmla="*/ 3871635 w 4016295"/>
              <a:gd name="connsiteY583" fmla="*/ 517034 h 2973907"/>
              <a:gd name="connsiteX584" fmla="*/ 3868197 w 4016295"/>
              <a:gd name="connsiteY584" fmla="*/ 537032 h 2973907"/>
              <a:gd name="connsiteX585" fmla="*/ 3795342 w 4016295"/>
              <a:gd name="connsiteY585" fmla="*/ 520347 h 2973907"/>
              <a:gd name="connsiteX586" fmla="*/ 3797125 w 4016295"/>
              <a:gd name="connsiteY586" fmla="*/ 506335 h 2973907"/>
              <a:gd name="connsiteX587" fmla="*/ 3721272 w 4016295"/>
              <a:gd name="connsiteY587" fmla="*/ 505666 h 2973907"/>
              <a:gd name="connsiteX588" fmla="*/ 3767448 w 4016295"/>
              <a:gd name="connsiteY588" fmla="*/ 516269 h 2973907"/>
              <a:gd name="connsiteX589" fmla="*/ 3760569 w 4016295"/>
              <a:gd name="connsiteY589" fmla="*/ 536648 h 2973907"/>
              <a:gd name="connsiteX590" fmla="*/ 3709112 w 4016295"/>
              <a:gd name="connsiteY590" fmla="*/ 522765 h 2973907"/>
              <a:gd name="connsiteX591" fmla="*/ 3708602 w 4016295"/>
              <a:gd name="connsiteY591" fmla="*/ 513212 h 2973907"/>
              <a:gd name="connsiteX592" fmla="*/ 3721272 w 4016295"/>
              <a:gd name="connsiteY592" fmla="*/ 505666 h 2973907"/>
              <a:gd name="connsiteX593" fmla="*/ 1060889 w 4016295"/>
              <a:gd name="connsiteY593" fmla="*/ 1134455 h 2973907"/>
              <a:gd name="connsiteX594" fmla="*/ 1082128 w 4016295"/>
              <a:gd name="connsiteY594" fmla="*/ 1139614 h 2973907"/>
              <a:gd name="connsiteX595" fmla="*/ 1074103 w 4016295"/>
              <a:gd name="connsiteY595" fmla="*/ 1157955 h 2973907"/>
              <a:gd name="connsiteX596" fmla="*/ 1043152 w 4016295"/>
              <a:gd name="connsiteY596" fmla="*/ 1155535 h 2973907"/>
              <a:gd name="connsiteX597" fmla="*/ 1041370 w 4016295"/>
              <a:gd name="connsiteY597" fmla="*/ 1143817 h 2973907"/>
              <a:gd name="connsiteX598" fmla="*/ 1060889 w 4016295"/>
              <a:gd name="connsiteY598" fmla="*/ 1134455 h 2973907"/>
              <a:gd name="connsiteX599" fmla="*/ 2523322 w 4016295"/>
              <a:gd name="connsiteY599" fmla="*/ 770896 h 2973907"/>
              <a:gd name="connsiteX600" fmla="*/ 2526872 w 4016295"/>
              <a:gd name="connsiteY600" fmla="*/ 776484 h 2973907"/>
              <a:gd name="connsiteX601" fmla="*/ 2524581 w 4016295"/>
              <a:gd name="connsiteY601" fmla="*/ 813040 h 2973907"/>
              <a:gd name="connsiteX602" fmla="*/ 2521268 w 4016295"/>
              <a:gd name="connsiteY602" fmla="*/ 860293 h 2973907"/>
              <a:gd name="connsiteX603" fmla="*/ 2511588 w 4016295"/>
              <a:gd name="connsiteY603" fmla="*/ 861694 h 2973907"/>
              <a:gd name="connsiteX604" fmla="*/ 2504838 w 4016295"/>
              <a:gd name="connsiteY604" fmla="*/ 829343 h 2973907"/>
              <a:gd name="connsiteX605" fmla="*/ 2517575 w 4016295"/>
              <a:gd name="connsiteY605" fmla="*/ 773427 h 2973907"/>
              <a:gd name="connsiteX606" fmla="*/ 2523322 w 4016295"/>
              <a:gd name="connsiteY606" fmla="*/ 770896 h 2973907"/>
              <a:gd name="connsiteX607" fmla="*/ 2485350 w 4016295"/>
              <a:gd name="connsiteY607" fmla="*/ 731014 h 2973907"/>
              <a:gd name="connsiteX608" fmla="*/ 2498087 w 4016295"/>
              <a:gd name="connsiteY608" fmla="*/ 737510 h 2973907"/>
              <a:gd name="connsiteX609" fmla="*/ 2485477 w 4016295"/>
              <a:gd name="connsiteY609" fmla="*/ 775594 h 2973907"/>
              <a:gd name="connsiteX610" fmla="*/ 2476944 w 4016295"/>
              <a:gd name="connsiteY610" fmla="*/ 774066 h 2973907"/>
              <a:gd name="connsiteX611" fmla="*/ 2485350 w 4016295"/>
              <a:gd name="connsiteY611" fmla="*/ 731014 h 2973907"/>
              <a:gd name="connsiteX612" fmla="*/ 1087221 w 4016295"/>
              <a:gd name="connsiteY612" fmla="*/ 1073892 h 2973907"/>
              <a:gd name="connsiteX613" fmla="*/ 1131801 w 4016295"/>
              <a:gd name="connsiteY613" fmla="*/ 1076057 h 2973907"/>
              <a:gd name="connsiteX614" fmla="*/ 1130655 w 4016295"/>
              <a:gd name="connsiteY614" fmla="*/ 1089813 h 2973907"/>
              <a:gd name="connsiteX615" fmla="*/ 1084928 w 4016295"/>
              <a:gd name="connsiteY615" fmla="*/ 1084209 h 2973907"/>
              <a:gd name="connsiteX616" fmla="*/ 1087221 w 4016295"/>
              <a:gd name="connsiteY616" fmla="*/ 1073892 h 2973907"/>
              <a:gd name="connsiteX617" fmla="*/ 2547284 w 4016295"/>
              <a:gd name="connsiteY617" fmla="*/ 692835 h 2973907"/>
              <a:gd name="connsiteX618" fmla="*/ 2552602 w 4016295"/>
              <a:gd name="connsiteY618" fmla="*/ 700190 h 2973907"/>
              <a:gd name="connsiteX619" fmla="*/ 2534515 w 4016295"/>
              <a:gd name="connsiteY619" fmla="*/ 754832 h 2973907"/>
              <a:gd name="connsiteX620" fmla="*/ 2524964 w 4016295"/>
              <a:gd name="connsiteY620" fmla="*/ 754067 h 2973907"/>
              <a:gd name="connsiteX621" fmla="*/ 2538337 w 4016295"/>
              <a:gd name="connsiteY621" fmla="*/ 695987 h 2973907"/>
              <a:gd name="connsiteX622" fmla="*/ 2547284 w 4016295"/>
              <a:gd name="connsiteY622" fmla="*/ 692835 h 2973907"/>
              <a:gd name="connsiteX623" fmla="*/ 3640086 w 4016295"/>
              <a:gd name="connsiteY623" fmla="*/ 422224 h 2973907"/>
              <a:gd name="connsiteX624" fmla="*/ 3696630 w 4016295"/>
              <a:gd name="connsiteY624" fmla="*/ 423800 h 2973907"/>
              <a:gd name="connsiteX625" fmla="*/ 3697395 w 4016295"/>
              <a:gd name="connsiteY625" fmla="*/ 448891 h 2973907"/>
              <a:gd name="connsiteX626" fmla="*/ 3625941 w 4016295"/>
              <a:gd name="connsiteY626" fmla="*/ 440485 h 2973907"/>
              <a:gd name="connsiteX627" fmla="*/ 3626323 w 4016295"/>
              <a:gd name="connsiteY627" fmla="*/ 431824 h 2973907"/>
              <a:gd name="connsiteX628" fmla="*/ 3640086 w 4016295"/>
              <a:gd name="connsiteY628" fmla="*/ 422224 h 2973907"/>
              <a:gd name="connsiteX629" fmla="*/ 2516810 w 4016295"/>
              <a:gd name="connsiteY629" fmla="*/ 661216 h 2973907"/>
              <a:gd name="connsiteX630" fmla="*/ 2527892 w 4016295"/>
              <a:gd name="connsiteY630" fmla="*/ 669368 h 2973907"/>
              <a:gd name="connsiteX631" fmla="*/ 2512863 w 4016295"/>
              <a:gd name="connsiteY631" fmla="*/ 714583 h 2973907"/>
              <a:gd name="connsiteX632" fmla="*/ 2500889 w 4016295"/>
              <a:gd name="connsiteY632" fmla="*/ 716367 h 2973907"/>
              <a:gd name="connsiteX633" fmla="*/ 2516810 w 4016295"/>
              <a:gd name="connsiteY633" fmla="*/ 661216 h 2973907"/>
              <a:gd name="connsiteX634" fmla="*/ 2484920 w 4016295"/>
              <a:gd name="connsiteY634" fmla="*/ 642540 h 2973907"/>
              <a:gd name="connsiteX635" fmla="*/ 2490826 w 4016295"/>
              <a:gd name="connsiteY635" fmla="*/ 647969 h 2973907"/>
              <a:gd name="connsiteX636" fmla="*/ 2486624 w 4016295"/>
              <a:gd name="connsiteY636" fmla="*/ 678792 h 2973907"/>
              <a:gd name="connsiteX637" fmla="*/ 2480128 w 4016295"/>
              <a:gd name="connsiteY637" fmla="*/ 679048 h 2973907"/>
              <a:gd name="connsiteX638" fmla="*/ 2479873 w 4016295"/>
              <a:gd name="connsiteY638" fmla="*/ 647714 h 2973907"/>
              <a:gd name="connsiteX639" fmla="*/ 2484920 w 4016295"/>
              <a:gd name="connsiteY639" fmla="*/ 642540 h 2973907"/>
              <a:gd name="connsiteX640" fmla="*/ 2468634 w 4016295"/>
              <a:gd name="connsiteY640" fmla="*/ 629326 h 2973907"/>
              <a:gd name="connsiteX641" fmla="*/ 2474780 w 4016295"/>
              <a:gd name="connsiteY641" fmla="*/ 636252 h 2973907"/>
              <a:gd name="connsiteX642" fmla="*/ 2472487 w 4016295"/>
              <a:gd name="connsiteY642" fmla="*/ 649625 h 2973907"/>
              <a:gd name="connsiteX643" fmla="*/ 2467265 w 4016295"/>
              <a:gd name="connsiteY643" fmla="*/ 660197 h 2973907"/>
              <a:gd name="connsiteX644" fmla="*/ 2462806 w 4016295"/>
              <a:gd name="connsiteY644" fmla="*/ 659432 h 2973907"/>
              <a:gd name="connsiteX645" fmla="*/ 2459367 w 4016295"/>
              <a:gd name="connsiteY645" fmla="*/ 656758 h 2973907"/>
              <a:gd name="connsiteX646" fmla="*/ 2460005 w 4016295"/>
              <a:gd name="connsiteY646" fmla="*/ 634723 h 2973907"/>
              <a:gd name="connsiteX647" fmla="*/ 2468634 w 4016295"/>
              <a:gd name="connsiteY647" fmla="*/ 629326 h 2973907"/>
              <a:gd name="connsiteX648" fmla="*/ 2380319 w 4016295"/>
              <a:gd name="connsiteY648" fmla="*/ 621287 h 2973907"/>
              <a:gd name="connsiteX649" fmla="*/ 2386513 w 4016295"/>
              <a:gd name="connsiteY649" fmla="*/ 627590 h 2973907"/>
              <a:gd name="connsiteX650" fmla="*/ 2376195 w 4016295"/>
              <a:gd name="connsiteY650" fmla="*/ 696497 h 2973907"/>
              <a:gd name="connsiteX651" fmla="*/ 2366642 w 4016295"/>
              <a:gd name="connsiteY651" fmla="*/ 696116 h 2973907"/>
              <a:gd name="connsiteX652" fmla="*/ 2372885 w 4016295"/>
              <a:gd name="connsiteY652" fmla="*/ 625299 h 2973907"/>
              <a:gd name="connsiteX653" fmla="*/ 2380319 w 4016295"/>
              <a:gd name="connsiteY653" fmla="*/ 621287 h 2973907"/>
              <a:gd name="connsiteX654" fmla="*/ 200605 w 4016295"/>
              <a:gd name="connsiteY654" fmla="*/ 1147128 h 2973907"/>
              <a:gd name="connsiteX655" fmla="*/ 205573 w 4016295"/>
              <a:gd name="connsiteY655" fmla="*/ 1158974 h 2973907"/>
              <a:gd name="connsiteX656" fmla="*/ 169018 w 4016295"/>
              <a:gd name="connsiteY656" fmla="*/ 1177569 h 2973907"/>
              <a:gd name="connsiteX657" fmla="*/ 162904 w 4016295"/>
              <a:gd name="connsiteY657" fmla="*/ 1169800 h 2973907"/>
              <a:gd name="connsiteX658" fmla="*/ 200605 w 4016295"/>
              <a:gd name="connsiteY658" fmla="*/ 1147128 h 2973907"/>
              <a:gd name="connsiteX659" fmla="*/ 936974 w 4016295"/>
              <a:gd name="connsiteY659" fmla="*/ 957573 h 2973907"/>
              <a:gd name="connsiteX660" fmla="*/ 977683 w 4016295"/>
              <a:gd name="connsiteY660" fmla="*/ 951364 h 2973907"/>
              <a:gd name="connsiteX661" fmla="*/ 1060854 w 4016295"/>
              <a:gd name="connsiteY661" fmla="*/ 949199 h 2973907"/>
              <a:gd name="connsiteX662" fmla="*/ 1060474 w 4016295"/>
              <a:gd name="connsiteY662" fmla="*/ 958369 h 2973907"/>
              <a:gd name="connsiteX663" fmla="*/ 987746 w 4016295"/>
              <a:gd name="connsiteY663" fmla="*/ 968813 h 2973907"/>
              <a:gd name="connsiteX664" fmla="*/ 899479 w 4016295"/>
              <a:gd name="connsiteY664" fmla="*/ 977729 h 2973907"/>
              <a:gd name="connsiteX665" fmla="*/ 897696 w 4016295"/>
              <a:gd name="connsiteY665" fmla="*/ 969322 h 2973907"/>
              <a:gd name="connsiteX666" fmla="*/ 936974 w 4016295"/>
              <a:gd name="connsiteY666" fmla="*/ 957573 h 2973907"/>
              <a:gd name="connsiteX667" fmla="*/ 165706 w 4016295"/>
              <a:gd name="connsiteY667" fmla="*/ 1119819 h 2973907"/>
              <a:gd name="connsiteX668" fmla="*/ 164606 w 4016295"/>
              <a:gd name="connsiteY668" fmla="*/ 1120943 h 2973907"/>
              <a:gd name="connsiteX669" fmla="*/ 166815 w 4016295"/>
              <a:gd name="connsiteY669" fmla="*/ 1120116 h 2973907"/>
              <a:gd name="connsiteX670" fmla="*/ 232368 w 4016295"/>
              <a:gd name="connsiteY670" fmla="*/ 1102772 h 2973907"/>
              <a:gd name="connsiteX671" fmla="*/ 254864 w 4016295"/>
              <a:gd name="connsiteY671" fmla="*/ 1103822 h 2973907"/>
              <a:gd name="connsiteX672" fmla="*/ 253591 w 4016295"/>
              <a:gd name="connsiteY672" fmla="*/ 1117069 h 2973907"/>
              <a:gd name="connsiteX673" fmla="*/ 215380 w 4016295"/>
              <a:gd name="connsiteY673" fmla="*/ 1123438 h 2973907"/>
              <a:gd name="connsiteX674" fmla="*/ 212833 w 4016295"/>
              <a:gd name="connsiteY674" fmla="*/ 1114521 h 2973907"/>
              <a:gd name="connsiteX675" fmla="*/ 232368 w 4016295"/>
              <a:gd name="connsiteY675" fmla="*/ 1102772 h 2973907"/>
              <a:gd name="connsiteX676" fmla="*/ 1008014 w 4016295"/>
              <a:gd name="connsiteY676" fmla="*/ 892470 h 2973907"/>
              <a:gd name="connsiteX677" fmla="*/ 1036147 w 4016295"/>
              <a:gd name="connsiteY677" fmla="*/ 892772 h 2973907"/>
              <a:gd name="connsiteX678" fmla="*/ 1040478 w 4016295"/>
              <a:gd name="connsiteY678" fmla="*/ 906401 h 2973907"/>
              <a:gd name="connsiteX679" fmla="*/ 981252 w 4016295"/>
              <a:gd name="connsiteY679" fmla="*/ 912005 h 2973907"/>
              <a:gd name="connsiteX680" fmla="*/ 981506 w 4016295"/>
              <a:gd name="connsiteY680" fmla="*/ 900670 h 2973907"/>
              <a:gd name="connsiteX681" fmla="*/ 1008014 w 4016295"/>
              <a:gd name="connsiteY681" fmla="*/ 892470 h 2973907"/>
              <a:gd name="connsiteX682" fmla="*/ 2517575 w 4016295"/>
              <a:gd name="connsiteY682" fmla="*/ 481955 h 2973907"/>
              <a:gd name="connsiteX683" fmla="*/ 2501909 w 4016295"/>
              <a:gd name="connsiteY683" fmla="*/ 495455 h 2973907"/>
              <a:gd name="connsiteX684" fmla="*/ 2481785 w 4016295"/>
              <a:gd name="connsiteY684" fmla="*/ 512141 h 2973907"/>
              <a:gd name="connsiteX685" fmla="*/ 2443447 w 4016295"/>
              <a:gd name="connsiteY685" fmla="*/ 554427 h 2973907"/>
              <a:gd name="connsiteX686" fmla="*/ 2396319 w 4016295"/>
              <a:gd name="connsiteY686" fmla="*/ 624862 h 2973907"/>
              <a:gd name="connsiteX687" fmla="*/ 2385494 w 4016295"/>
              <a:gd name="connsiteY687" fmla="*/ 621678 h 2973907"/>
              <a:gd name="connsiteX688" fmla="*/ 2397975 w 4016295"/>
              <a:gd name="connsiteY688" fmla="*/ 577736 h 2973907"/>
              <a:gd name="connsiteX689" fmla="*/ 2393263 w 4016295"/>
              <a:gd name="connsiteY689" fmla="*/ 582958 h 2973907"/>
              <a:gd name="connsiteX690" fmla="*/ 2341297 w 4016295"/>
              <a:gd name="connsiteY690" fmla="*/ 657468 h 2973907"/>
              <a:gd name="connsiteX691" fmla="*/ 2336132 w 4016295"/>
              <a:gd name="connsiteY691" fmla="*/ 658154 h 2973907"/>
              <a:gd name="connsiteX692" fmla="*/ 2342060 w 4016295"/>
              <a:gd name="connsiteY692" fmla="*/ 688474 h 2973907"/>
              <a:gd name="connsiteX693" fmla="*/ 2337602 w 4016295"/>
              <a:gd name="connsiteY693" fmla="*/ 735728 h 2973907"/>
              <a:gd name="connsiteX694" fmla="*/ 2327031 w 4016295"/>
              <a:gd name="connsiteY694" fmla="*/ 736492 h 2973907"/>
              <a:gd name="connsiteX695" fmla="*/ 2320917 w 4016295"/>
              <a:gd name="connsiteY695" fmla="*/ 650645 h 2973907"/>
              <a:gd name="connsiteX696" fmla="*/ 2326839 w 4016295"/>
              <a:gd name="connsiteY696" fmla="*/ 644674 h 2973907"/>
              <a:gd name="connsiteX697" fmla="*/ 2328556 w 4016295"/>
              <a:gd name="connsiteY697" fmla="*/ 645609 h 2973907"/>
              <a:gd name="connsiteX698" fmla="*/ 2351948 w 4016295"/>
              <a:gd name="connsiteY698" fmla="*/ 596841 h 2973907"/>
              <a:gd name="connsiteX699" fmla="*/ 2390206 w 4016295"/>
              <a:gd name="connsiteY699" fmla="*/ 551626 h 2973907"/>
              <a:gd name="connsiteX700" fmla="*/ 2386131 w 4016295"/>
              <a:gd name="connsiteY700" fmla="*/ 553154 h 2973907"/>
              <a:gd name="connsiteX701" fmla="*/ 2344990 w 4016295"/>
              <a:gd name="connsiteY701" fmla="*/ 593657 h 2973907"/>
              <a:gd name="connsiteX702" fmla="*/ 2291623 w 4016295"/>
              <a:gd name="connsiteY702" fmla="*/ 683707 h 2973907"/>
              <a:gd name="connsiteX703" fmla="*/ 2287696 w 4016295"/>
              <a:gd name="connsiteY703" fmla="*/ 684982 h 2973907"/>
              <a:gd name="connsiteX704" fmla="*/ 2283598 w 4016295"/>
              <a:gd name="connsiteY704" fmla="*/ 703631 h 2973907"/>
              <a:gd name="connsiteX705" fmla="*/ 2273154 w 4016295"/>
              <a:gd name="connsiteY705" fmla="*/ 704141 h 2973907"/>
              <a:gd name="connsiteX706" fmla="*/ 2267995 w 4016295"/>
              <a:gd name="connsiteY706" fmla="*/ 685099 h 2973907"/>
              <a:gd name="connsiteX707" fmla="*/ 2275663 w 4016295"/>
              <a:gd name="connsiteY707" fmla="*/ 677151 h 2973907"/>
              <a:gd name="connsiteX708" fmla="*/ 2289283 w 4016295"/>
              <a:gd name="connsiteY708" fmla="*/ 629320 h 2973907"/>
              <a:gd name="connsiteX709" fmla="*/ 2324993 w 4016295"/>
              <a:gd name="connsiteY709" fmla="*/ 579774 h 2973907"/>
              <a:gd name="connsiteX710" fmla="*/ 2314294 w 4016295"/>
              <a:gd name="connsiteY710" fmla="*/ 586015 h 2973907"/>
              <a:gd name="connsiteX711" fmla="*/ 2258125 w 4016295"/>
              <a:gd name="connsiteY711" fmla="*/ 685109 h 2973907"/>
              <a:gd name="connsiteX712" fmla="*/ 2240929 w 4016295"/>
              <a:gd name="connsiteY712" fmla="*/ 771337 h 2973907"/>
              <a:gd name="connsiteX713" fmla="*/ 2228829 w 4016295"/>
              <a:gd name="connsiteY713" fmla="*/ 767898 h 2973907"/>
              <a:gd name="connsiteX714" fmla="*/ 2249846 w 4016295"/>
              <a:gd name="connsiteY714" fmla="*/ 650591 h 2973907"/>
              <a:gd name="connsiteX715" fmla="*/ 2269970 w 4016295"/>
              <a:gd name="connsiteY715" fmla="*/ 612508 h 2973907"/>
              <a:gd name="connsiteX716" fmla="*/ 2236600 w 4016295"/>
              <a:gd name="connsiteY716" fmla="*/ 638491 h 2973907"/>
              <a:gd name="connsiteX717" fmla="*/ 2203993 w 4016295"/>
              <a:gd name="connsiteY717" fmla="*/ 800631 h 2973907"/>
              <a:gd name="connsiteX718" fmla="*/ 2196605 w 4016295"/>
              <a:gd name="connsiteY718" fmla="*/ 804707 h 2973907"/>
              <a:gd name="connsiteX719" fmla="*/ 2197497 w 4016295"/>
              <a:gd name="connsiteY719" fmla="*/ 675683 h 2973907"/>
              <a:gd name="connsiteX720" fmla="*/ 2190747 w 4016295"/>
              <a:gd name="connsiteY720" fmla="*/ 683707 h 2973907"/>
              <a:gd name="connsiteX721" fmla="*/ 2189090 w 4016295"/>
              <a:gd name="connsiteY721" fmla="*/ 690458 h 2973907"/>
              <a:gd name="connsiteX722" fmla="*/ 2164764 w 4016295"/>
              <a:gd name="connsiteY722" fmla="*/ 766115 h 2973907"/>
              <a:gd name="connsiteX723" fmla="*/ 2157758 w 4016295"/>
              <a:gd name="connsiteY723" fmla="*/ 830436 h 2973907"/>
              <a:gd name="connsiteX724" fmla="*/ 2146931 w 4016295"/>
              <a:gd name="connsiteY724" fmla="*/ 830946 h 2973907"/>
              <a:gd name="connsiteX725" fmla="*/ 2147186 w 4016295"/>
              <a:gd name="connsiteY725" fmla="*/ 742806 h 2973907"/>
              <a:gd name="connsiteX726" fmla="*/ 2127062 w 4016295"/>
              <a:gd name="connsiteY726" fmla="*/ 781654 h 2973907"/>
              <a:gd name="connsiteX727" fmla="*/ 2121967 w 4016295"/>
              <a:gd name="connsiteY727" fmla="*/ 822539 h 2973907"/>
              <a:gd name="connsiteX728" fmla="*/ 2115471 w 4016295"/>
              <a:gd name="connsiteY728" fmla="*/ 880110 h 2973907"/>
              <a:gd name="connsiteX729" fmla="*/ 2107574 w 4016295"/>
              <a:gd name="connsiteY729" fmla="*/ 878837 h 2973907"/>
              <a:gd name="connsiteX730" fmla="*/ 2105281 w 4016295"/>
              <a:gd name="connsiteY730" fmla="*/ 837187 h 2973907"/>
              <a:gd name="connsiteX731" fmla="*/ 2082865 w 4016295"/>
              <a:gd name="connsiteY731" fmla="*/ 961881 h 2973907"/>
              <a:gd name="connsiteX732" fmla="*/ 2125405 w 4016295"/>
              <a:gd name="connsiteY732" fmla="*/ 935006 h 2973907"/>
              <a:gd name="connsiteX733" fmla="*/ 2169093 w 4016295"/>
              <a:gd name="connsiteY733" fmla="*/ 915263 h 2973907"/>
              <a:gd name="connsiteX734" fmla="*/ 2275191 w 4016295"/>
              <a:gd name="connsiteY734" fmla="*/ 880238 h 2973907"/>
              <a:gd name="connsiteX735" fmla="*/ 2367407 w 4016295"/>
              <a:gd name="connsiteY735" fmla="*/ 863679 h 2973907"/>
              <a:gd name="connsiteX736" fmla="*/ 2369063 w 4016295"/>
              <a:gd name="connsiteY736" fmla="*/ 864825 h 2973907"/>
              <a:gd name="connsiteX737" fmla="*/ 2381927 w 4016295"/>
              <a:gd name="connsiteY737" fmla="*/ 868265 h 2973907"/>
              <a:gd name="connsiteX738" fmla="*/ 2406892 w 4016295"/>
              <a:gd name="connsiteY738" fmla="*/ 681923 h 2973907"/>
              <a:gd name="connsiteX739" fmla="*/ 2500509 w 4016295"/>
              <a:gd name="connsiteY739" fmla="*/ 509466 h 2973907"/>
              <a:gd name="connsiteX740" fmla="*/ 2517575 w 4016295"/>
              <a:gd name="connsiteY740" fmla="*/ 481955 h 2973907"/>
              <a:gd name="connsiteX741" fmla="*/ 2560498 w 4016295"/>
              <a:gd name="connsiteY741" fmla="*/ 443107 h 2973907"/>
              <a:gd name="connsiteX742" fmla="*/ 2526236 w 4016295"/>
              <a:gd name="connsiteY742" fmla="*/ 498767 h 2973907"/>
              <a:gd name="connsiteX743" fmla="*/ 2463953 w 4016295"/>
              <a:gd name="connsiteY743" fmla="*/ 589327 h 2973907"/>
              <a:gd name="connsiteX744" fmla="*/ 2437714 w 4016295"/>
              <a:gd name="connsiteY744" fmla="*/ 646769 h 2973907"/>
              <a:gd name="connsiteX745" fmla="*/ 2436950 w 4016295"/>
              <a:gd name="connsiteY745" fmla="*/ 722937 h 2973907"/>
              <a:gd name="connsiteX746" fmla="*/ 2461150 w 4016295"/>
              <a:gd name="connsiteY746" fmla="*/ 824196 h 2973907"/>
              <a:gd name="connsiteX747" fmla="*/ 2455674 w 4016295"/>
              <a:gd name="connsiteY747" fmla="*/ 827252 h 2973907"/>
              <a:gd name="connsiteX748" fmla="*/ 2419373 w 4016295"/>
              <a:gd name="connsiteY748" fmla="*/ 711219 h 2973907"/>
              <a:gd name="connsiteX749" fmla="*/ 2416189 w 4016295"/>
              <a:gd name="connsiteY749" fmla="*/ 725357 h 2973907"/>
              <a:gd name="connsiteX750" fmla="*/ 2399377 w 4016295"/>
              <a:gd name="connsiteY750" fmla="*/ 970160 h 2973907"/>
              <a:gd name="connsiteX751" fmla="*/ 2396193 w 4016295"/>
              <a:gd name="connsiteY751" fmla="*/ 1031806 h 2973907"/>
              <a:gd name="connsiteX752" fmla="*/ 2411859 w 4016295"/>
              <a:gd name="connsiteY752" fmla="*/ 1093199 h 2973907"/>
              <a:gd name="connsiteX753" fmla="*/ 2449942 w 4016295"/>
              <a:gd name="connsiteY753" fmla="*/ 1176498 h 2973907"/>
              <a:gd name="connsiteX754" fmla="*/ 2504966 w 4016295"/>
              <a:gd name="connsiteY754" fmla="*/ 1325520 h 2973907"/>
              <a:gd name="connsiteX755" fmla="*/ 2498725 w 4016295"/>
              <a:gd name="connsiteY755" fmla="*/ 1328321 h 2973907"/>
              <a:gd name="connsiteX756" fmla="*/ 2442809 w 4016295"/>
              <a:gd name="connsiteY756" fmla="*/ 1196877 h 2973907"/>
              <a:gd name="connsiteX757" fmla="*/ 2411222 w 4016295"/>
              <a:gd name="connsiteY757" fmla="*/ 1129753 h 2973907"/>
              <a:gd name="connsiteX758" fmla="*/ 2403580 w 4016295"/>
              <a:gd name="connsiteY758" fmla="*/ 1110903 h 2973907"/>
              <a:gd name="connsiteX759" fmla="*/ 2428417 w 4016295"/>
              <a:gd name="connsiteY759" fmla="*/ 1186814 h 2973907"/>
              <a:gd name="connsiteX760" fmla="*/ 2468029 w 4016295"/>
              <a:gd name="connsiteY760" fmla="*/ 1310617 h 2973907"/>
              <a:gd name="connsiteX761" fmla="*/ 2459368 w 4016295"/>
              <a:gd name="connsiteY761" fmla="*/ 1312274 h 2973907"/>
              <a:gd name="connsiteX762" fmla="*/ 2414917 w 4016295"/>
              <a:gd name="connsiteY762" fmla="*/ 1191655 h 2973907"/>
              <a:gd name="connsiteX763" fmla="*/ 2386640 w 4016295"/>
              <a:gd name="connsiteY763" fmla="*/ 1098165 h 2973907"/>
              <a:gd name="connsiteX764" fmla="*/ 2381927 w 4016295"/>
              <a:gd name="connsiteY764" fmla="*/ 1127844 h 2973907"/>
              <a:gd name="connsiteX765" fmla="*/ 2392880 w 4016295"/>
              <a:gd name="connsiteY765" fmla="*/ 1169874 h 2973907"/>
              <a:gd name="connsiteX766" fmla="*/ 2405490 w 4016295"/>
              <a:gd name="connsiteY766" fmla="*/ 1229610 h 2973907"/>
              <a:gd name="connsiteX767" fmla="*/ 2415297 w 4016295"/>
              <a:gd name="connsiteY767" fmla="*/ 1266675 h 2973907"/>
              <a:gd name="connsiteX768" fmla="*/ 2402689 w 4016295"/>
              <a:gd name="connsiteY768" fmla="*/ 1272406 h 2973907"/>
              <a:gd name="connsiteX769" fmla="*/ 2380653 w 4016295"/>
              <a:gd name="connsiteY769" fmla="*/ 1206302 h 2973907"/>
              <a:gd name="connsiteX770" fmla="*/ 2377596 w 4016295"/>
              <a:gd name="connsiteY770" fmla="*/ 1154590 h 2973907"/>
              <a:gd name="connsiteX771" fmla="*/ 2361166 w 4016295"/>
              <a:gd name="connsiteY771" fmla="*/ 1234706 h 2973907"/>
              <a:gd name="connsiteX772" fmla="*/ 2360783 w 4016295"/>
              <a:gd name="connsiteY772" fmla="*/ 1235979 h 2973907"/>
              <a:gd name="connsiteX773" fmla="*/ 2371738 w 4016295"/>
              <a:gd name="connsiteY773" fmla="*/ 1584715 h 2973907"/>
              <a:gd name="connsiteX774" fmla="*/ 2377215 w 4016295"/>
              <a:gd name="connsiteY774" fmla="*/ 1588791 h 2973907"/>
              <a:gd name="connsiteX775" fmla="*/ 2444083 w 4016295"/>
              <a:gd name="connsiteY775" fmla="*/ 1523451 h 2973907"/>
              <a:gd name="connsiteX776" fmla="*/ 2396702 w 4016295"/>
              <a:gd name="connsiteY776" fmla="*/ 1397228 h 2973907"/>
              <a:gd name="connsiteX777" fmla="*/ 2410841 w 4016295"/>
              <a:gd name="connsiteY777" fmla="*/ 1297753 h 2973907"/>
              <a:gd name="connsiteX778" fmla="*/ 2430837 w 4016295"/>
              <a:gd name="connsiteY778" fmla="*/ 1302594 h 2973907"/>
              <a:gd name="connsiteX779" fmla="*/ 2470703 w 4016295"/>
              <a:gd name="connsiteY779" fmla="*/ 1414678 h 2973907"/>
              <a:gd name="connsiteX780" fmla="*/ 2499743 w 4016295"/>
              <a:gd name="connsiteY780" fmla="*/ 1467918 h 2973907"/>
              <a:gd name="connsiteX781" fmla="*/ 2514089 w 4016295"/>
              <a:gd name="connsiteY781" fmla="*/ 1480766 h 2973907"/>
              <a:gd name="connsiteX782" fmla="*/ 2523182 w 4016295"/>
              <a:gd name="connsiteY782" fmla="*/ 1480599 h 2973907"/>
              <a:gd name="connsiteX783" fmla="*/ 2523179 w 4016295"/>
              <a:gd name="connsiteY783" fmla="*/ 1480782 h 2973907"/>
              <a:gd name="connsiteX784" fmla="*/ 2523180 w 4016295"/>
              <a:gd name="connsiteY784" fmla="*/ 1480781 h 2973907"/>
              <a:gd name="connsiteX785" fmla="*/ 2523183 w 4016295"/>
              <a:gd name="connsiteY785" fmla="*/ 1480599 h 2973907"/>
              <a:gd name="connsiteX786" fmla="*/ 2523527 w 4016295"/>
              <a:gd name="connsiteY786" fmla="*/ 1480593 h 2973907"/>
              <a:gd name="connsiteX787" fmla="*/ 2523530 w 4016295"/>
              <a:gd name="connsiteY787" fmla="*/ 1480592 h 2973907"/>
              <a:gd name="connsiteX788" fmla="*/ 2523533 w 4016295"/>
              <a:gd name="connsiteY788" fmla="*/ 1480592 h 2973907"/>
              <a:gd name="connsiteX789" fmla="*/ 2526900 w 4016295"/>
              <a:gd name="connsiteY789" fmla="*/ 1478763 h 2973907"/>
              <a:gd name="connsiteX790" fmla="*/ 2523530 w 4016295"/>
              <a:gd name="connsiteY790" fmla="*/ 1480592 h 2973907"/>
              <a:gd name="connsiteX791" fmla="*/ 2523182 w 4016295"/>
              <a:gd name="connsiteY791" fmla="*/ 1480599 h 2973907"/>
              <a:gd name="connsiteX792" fmla="*/ 2523306 w 4016295"/>
              <a:gd name="connsiteY792" fmla="*/ 1473268 h 2973907"/>
              <a:gd name="connsiteX793" fmla="*/ 2522543 w 4016295"/>
              <a:gd name="connsiteY793" fmla="*/ 1455690 h 2973907"/>
              <a:gd name="connsiteX794" fmla="*/ 2517448 w 4016295"/>
              <a:gd name="connsiteY794" fmla="*/ 1418499 h 2973907"/>
              <a:gd name="connsiteX795" fmla="*/ 2497705 w 4016295"/>
              <a:gd name="connsiteY795" fmla="*/ 1356216 h 2973907"/>
              <a:gd name="connsiteX796" fmla="*/ 2513117 w 4016295"/>
              <a:gd name="connsiteY796" fmla="*/ 1346153 h 2973907"/>
              <a:gd name="connsiteX797" fmla="*/ 2539355 w 4016295"/>
              <a:gd name="connsiteY797" fmla="*/ 1417862 h 2973907"/>
              <a:gd name="connsiteX798" fmla="*/ 2545087 w 4016295"/>
              <a:gd name="connsiteY798" fmla="*/ 1461677 h 2973907"/>
              <a:gd name="connsiteX799" fmla="*/ 2558970 w 4016295"/>
              <a:gd name="connsiteY799" fmla="*/ 1432892 h 2973907"/>
              <a:gd name="connsiteX800" fmla="*/ 2571245 w 4016295"/>
              <a:gd name="connsiteY800" fmla="*/ 1315060 h 2973907"/>
              <a:gd name="connsiteX801" fmla="*/ 2541394 w 4016295"/>
              <a:gd name="connsiteY801" fmla="*/ 1192165 h 2973907"/>
              <a:gd name="connsiteX802" fmla="*/ 2541393 w 4016295"/>
              <a:gd name="connsiteY802" fmla="*/ 1192164 h 2973907"/>
              <a:gd name="connsiteX803" fmla="*/ 2517065 w 4016295"/>
              <a:gd name="connsiteY803" fmla="*/ 1113450 h 2973907"/>
              <a:gd name="connsiteX804" fmla="*/ 2499744 w 4016295"/>
              <a:gd name="connsiteY804" fmla="*/ 1029641 h 2973907"/>
              <a:gd name="connsiteX805" fmla="*/ 2528020 w 4016295"/>
              <a:gd name="connsiteY805" fmla="*/ 1026712 h 2973907"/>
              <a:gd name="connsiteX806" fmla="*/ 2544577 w 4016295"/>
              <a:gd name="connsiteY806" fmla="*/ 1106317 h 2973907"/>
              <a:gd name="connsiteX807" fmla="*/ 2661248 w 4016295"/>
              <a:gd name="connsiteY807" fmla="*/ 1192674 h 2973907"/>
              <a:gd name="connsiteX808" fmla="*/ 2654370 w 4016295"/>
              <a:gd name="connsiteY808" fmla="*/ 990156 h 2973907"/>
              <a:gd name="connsiteX809" fmla="*/ 2655006 w 4016295"/>
              <a:gd name="connsiteY809" fmla="*/ 997289 h 2973907"/>
              <a:gd name="connsiteX810" fmla="*/ 2648638 w 4016295"/>
              <a:gd name="connsiteY810" fmla="*/ 1122620 h 2973907"/>
              <a:gd name="connsiteX811" fmla="*/ 2638194 w 4016295"/>
              <a:gd name="connsiteY811" fmla="*/ 1122493 h 2973907"/>
              <a:gd name="connsiteX812" fmla="*/ 2630296 w 4016295"/>
              <a:gd name="connsiteY812" fmla="*/ 945960 h 2973907"/>
              <a:gd name="connsiteX813" fmla="*/ 2625584 w 4016295"/>
              <a:gd name="connsiteY813" fmla="*/ 941629 h 2973907"/>
              <a:gd name="connsiteX814" fmla="*/ 2618451 w 4016295"/>
              <a:gd name="connsiteY814" fmla="*/ 969396 h 2973907"/>
              <a:gd name="connsiteX815" fmla="*/ 2609154 w 4016295"/>
              <a:gd name="connsiteY815" fmla="*/ 1017924 h 2973907"/>
              <a:gd name="connsiteX816" fmla="*/ 2599346 w 4016295"/>
              <a:gd name="connsiteY816" fmla="*/ 1017032 h 2973907"/>
              <a:gd name="connsiteX817" fmla="*/ 2598582 w 4016295"/>
              <a:gd name="connsiteY817" fmla="*/ 954366 h 2973907"/>
              <a:gd name="connsiteX818" fmla="*/ 2596035 w 4016295"/>
              <a:gd name="connsiteY818" fmla="*/ 910678 h 2973907"/>
              <a:gd name="connsiteX819" fmla="*/ 2570179 w 4016295"/>
              <a:gd name="connsiteY819" fmla="*/ 872213 h 2973907"/>
              <a:gd name="connsiteX820" fmla="*/ 2571325 w 4016295"/>
              <a:gd name="connsiteY820" fmla="*/ 902272 h 2973907"/>
              <a:gd name="connsiteX821" fmla="*/ 2577311 w 4016295"/>
              <a:gd name="connsiteY821" fmla="*/ 987100 h 2973907"/>
              <a:gd name="connsiteX822" fmla="*/ 2567631 w 4016295"/>
              <a:gd name="connsiteY822" fmla="*/ 988501 h 2973907"/>
              <a:gd name="connsiteX823" fmla="*/ 2549927 w 4016295"/>
              <a:gd name="connsiteY823" fmla="*/ 895013 h 2973907"/>
              <a:gd name="connsiteX824" fmla="*/ 2553366 w 4016295"/>
              <a:gd name="connsiteY824" fmla="*/ 823813 h 2973907"/>
              <a:gd name="connsiteX825" fmla="*/ 2555532 w 4016295"/>
              <a:gd name="connsiteY825" fmla="*/ 772993 h 2973907"/>
              <a:gd name="connsiteX826" fmla="*/ 2581642 w 4016295"/>
              <a:gd name="connsiteY826" fmla="*/ 778852 h 2973907"/>
              <a:gd name="connsiteX827" fmla="*/ 2621126 w 4016295"/>
              <a:gd name="connsiteY827" fmla="*/ 893356 h 2973907"/>
              <a:gd name="connsiteX828" fmla="*/ 2629406 w 4016295"/>
              <a:gd name="connsiteY828" fmla="*/ 857056 h 2973907"/>
              <a:gd name="connsiteX829" fmla="*/ 2649529 w 4016295"/>
              <a:gd name="connsiteY829" fmla="*/ 774903 h 2973907"/>
              <a:gd name="connsiteX830" fmla="*/ 2623802 w 4016295"/>
              <a:gd name="connsiteY830" fmla="*/ 720644 h 2973907"/>
              <a:gd name="connsiteX831" fmla="*/ 2623292 w 4016295"/>
              <a:gd name="connsiteY831" fmla="*/ 732107 h 2973907"/>
              <a:gd name="connsiteX832" fmla="*/ 2620107 w 4016295"/>
              <a:gd name="connsiteY832" fmla="*/ 786366 h 2973907"/>
              <a:gd name="connsiteX833" fmla="*/ 2608644 w 4016295"/>
              <a:gd name="connsiteY833" fmla="*/ 788659 h 2973907"/>
              <a:gd name="connsiteX834" fmla="*/ 2604696 w 4016295"/>
              <a:gd name="connsiteY834" fmla="*/ 736056 h 2973907"/>
              <a:gd name="connsiteX835" fmla="*/ 2608644 w 4016295"/>
              <a:gd name="connsiteY835" fmla="*/ 688675 h 2973907"/>
              <a:gd name="connsiteX836" fmla="*/ 2575401 w 4016295"/>
              <a:gd name="connsiteY836" fmla="*/ 600663 h 2973907"/>
              <a:gd name="connsiteX837" fmla="*/ 2570816 w 4016295"/>
              <a:gd name="connsiteY837" fmla="*/ 613782 h 2973907"/>
              <a:gd name="connsiteX838" fmla="*/ 2559862 w 4016295"/>
              <a:gd name="connsiteY838" fmla="*/ 656578 h 2973907"/>
              <a:gd name="connsiteX839" fmla="*/ 2557823 w 4016295"/>
              <a:gd name="connsiteY839" fmla="*/ 687656 h 2973907"/>
              <a:gd name="connsiteX840" fmla="*/ 2548526 w 4016295"/>
              <a:gd name="connsiteY840" fmla="*/ 689821 h 2973907"/>
              <a:gd name="connsiteX841" fmla="*/ 2549162 w 4016295"/>
              <a:gd name="connsiteY841" fmla="*/ 626519 h 2973907"/>
              <a:gd name="connsiteX842" fmla="*/ 2560627 w 4016295"/>
              <a:gd name="connsiteY842" fmla="*/ 597223 h 2973907"/>
              <a:gd name="connsiteX843" fmla="*/ 2568523 w 4016295"/>
              <a:gd name="connsiteY843" fmla="*/ 575698 h 2973907"/>
              <a:gd name="connsiteX844" fmla="*/ 2556677 w 4016295"/>
              <a:gd name="connsiteY844" fmla="*/ 529463 h 2973907"/>
              <a:gd name="connsiteX845" fmla="*/ 2551583 w 4016295"/>
              <a:gd name="connsiteY845" fmla="*/ 473038 h 2973907"/>
              <a:gd name="connsiteX846" fmla="*/ 2560498 w 4016295"/>
              <a:gd name="connsiteY846" fmla="*/ 443107 h 2973907"/>
              <a:gd name="connsiteX847" fmla="*/ 515589 w 4016295"/>
              <a:gd name="connsiteY847" fmla="*/ 927928 h 2973907"/>
              <a:gd name="connsiteX848" fmla="*/ 668687 w 4016295"/>
              <a:gd name="connsiteY848" fmla="*/ 929329 h 2973907"/>
              <a:gd name="connsiteX849" fmla="*/ 773639 w 4016295"/>
              <a:gd name="connsiteY849" fmla="*/ 946269 h 2973907"/>
              <a:gd name="connsiteX850" fmla="*/ 881266 w 4016295"/>
              <a:gd name="connsiteY850" fmla="*/ 947288 h 2973907"/>
              <a:gd name="connsiteX851" fmla="*/ 881776 w 4016295"/>
              <a:gd name="connsiteY851" fmla="*/ 952510 h 2973907"/>
              <a:gd name="connsiteX852" fmla="*/ 725876 w 4016295"/>
              <a:gd name="connsiteY852" fmla="*/ 961807 h 2973907"/>
              <a:gd name="connsiteX853" fmla="*/ 517244 w 4016295"/>
              <a:gd name="connsiteY853" fmla="*/ 936589 h 2973907"/>
              <a:gd name="connsiteX854" fmla="*/ 515589 w 4016295"/>
              <a:gd name="connsiteY854" fmla="*/ 927928 h 2973907"/>
              <a:gd name="connsiteX855" fmla="*/ 1413158 w 4016295"/>
              <a:gd name="connsiteY855" fmla="*/ 682359 h 2973907"/>
              <a:gd name="connsiteX856" fmla="*/ 1448566 w 4016295"/>
              <a:gd name="connsiteY856" fmla="*/ 710762 h 2973907"/>
              <a:gd name="connsiteX857" fmla="*/ 1444363 w 4016295"/>
              <a:gd name="connsiteY857" fmla="*/ 717385 h 2973907"/>
              <a:gd name="connsiteX858" fmla="*/ 1405261 w 4016295"/>
              <a:gd name="connsiteY858" fmla="*/ 691785 h 2973907"/>
              <a:gd name="connsiteX859" fmla="*/ 1413158 w 4016295"/>
              <a:gd name="connsiteY859" fmla="*/ 682359 h 2973907"/>
              <a:gd name="connsiteX860" fmla="*/ 1358374 w 4016295"/>
              <a:gd name="connsiteY860" fmla="*/ 684270 h 2973907"/>
              <a:gd name="connsiteX861" fmla="*/ 1367942 w 4016295"/>
              <a:gd name="connsiteY861" fmla="*/ 683124 h 2973907"/>
              <a:gd name="connsiteX862" fmla="*/ 1384628 w 4016295"/>
              <a:gd name="connsiteY862" fmla="*/ 700700 h 2973907"/>
              <a:gd name="connsiteX863" fmla="*/ 1381316 w 4016295"/>
              <a:gd name="connsiteY863" fmla="*/ 707323 h 2973907"/>
              <a:gd name="connsiteX864" fmla="*/ 1355588 w 4016295"/>
              <a:gd name="connsiteY864" fmla="*/ 693058 h 2973907"/>
              <a:gd name="connsiteX865" fmla="*/ 1358374 w 4016295"/>
              <a:gd name="connsiteY865" fmla="*/ 684270 h 2973907"/>
              <a:gd name="connsiteX866" fmla="*/ 1480791 w 4016295"/>
              <a:gd name="connsiteY866" fmla="*/ 647206 h 2973907"/>
              <a:gd name="connsiteX867" fmla="*/ 1536452 w 4016295"/>
              <a:gd name="connsiteY867" fmla="*/ 666694 h 2973907"/>
              <a:gd name="connsiteX868" fmla="*/ 1523970 w 4016295"/>
              <a:gd name="connsiteY868" fmla="*/ 688091 h 2973907"/>
              <a:gd name="connsiteX869" fmla="*/ 1475314 w 4016295"/>
              <a:gd name="connsiteY869" fmla="*/ 659943 h 2973907"/>
              <a:gd name="connsiteX870" fmla="*/ 1480791 w 4016295"/>
              <a:gd name="connsiteY870" fmla="*/ 647206 h 2973907"/>
              <a:gd name="connsiteX871" fmla="*/ 3280642 w 4016295"/>
              <a:gd name="connsiteY871" fmla="*/ 177215 h 2973907"/>
              <a:gd name="connsiteX872" fmla="*/ 3288157 w 4016295"/>
              <a:gd name="connsiteY872" fmla="*/ 186003 h 2973907"/>
              <a:gd name="connsiteX873" fmla="*/ 3271472 w 4016295"/>
              <a:gd name="connsiteY873" fmla="*/ 214916 h 2973907"/>
              <a:gd name="connsiteX874" fmla="*/ 3243450 w 4016295"/>
              <a:gd name="connsiteY874" fmla="*/ 250707 h 2973907"/>
              <a:gd name="connsiteX875" fmla="*/ 3219761 w 4016295"/>
              <a:gd name="connsiteY875" fmla="*/ 233002 h 2973907"/>
              <a:gd name="connsiteX876" fmla="*/ 3250711 w 4016295"/>
              <a:gd name="connsiteY876" fmla="*/ 196066 h 2973907"/>
              <a:gd name="connsiteX877" fmla="*/ 3280642 w 4016295"/>
              <a:gd name="connsiteY877" fmla="*/ 177215 h 2973907"/>
              <a:gd name="connsiteX878" fmla="*/ 3445585 w 4016295"/>
              <a:gd name="connsiteY878" fmla="*/ 121173 h 2973907"/>
              <a:gd name="connsiteX879" fmla="*/ 3473607 w 4016295"/>
              <a:gd name="connsiteY879" fmla="*/ 143844 h 2973907"/>
              <a:gd name="connsiteX880" fmla="*/ 3519587 w 4016295"/>
              <a:gd name="connsiteY880" fmla="*/ 180526 h 2973907"/>
              <a:gd name="connsiteX881" fmla="*/ 3512072 w 4016295"/>
              <a:gd name="connsiteY881" fmla="*/ 194537 h 2973907"/>
              <a:gd name="connsiteX882" fmla="*/ 3466220 w 4016295"/>
              <a:gd name="connsiteY882" fmla="*/ 161676 h 2973907"/>
              <a:gd name="connsiteX883" fmla="*/ 3440364 w 4016295"/>
              <a:gd name="connsiteY883" fmla="*/ 125249 h 2973907"/>
              <a:gd name="connsiteX884" fmla="*/ 3445585 w 4016295"/>
              <a:gd name="connsiteY884" fmla="*/ 121173 h 2973907"/>
              <a:gd name="connsiteX885" fmla="*/ 1243185 w 4016295"/>
              <a:gd name="connsiteY885" fmla="*/ 564085 h 2973907"/>
              <a:gd name="connsiteX886" fmla="*/ 1280441 w 4016295"/>
              <a:gd name="connsiteY886" fmla="*/ 570784 h 2973907"/>
              <a:gd name="connsiteX887" fmla="*/ 1277638 w 4016295"/>
              <a:gd name="connsiteY887" fmla="*/ 588870 h 2973907"/>
              <a:gd name="connsiteX888" fmla="*/ 1234587 w 4016295"/>
              <a:gd name="connsiteY888" fmla="*/ 580974 h 2973907"/>
              <a:gd name="connsiteX889" fmla="*/ 1232804 w 4016295"/>
              <a:gd name="connsiteY889" fmla="*/ 571548 h 2973907"/>
              <a:gd name="connsiteX890" fmla="*/ 1243185 w 4016295"/>
              <a:gd name="connsiteY890" fmla="*/ 564085 h 2973907"/>
              <a:gd name="connsiteX891" fmla="*/ 1324574 w 4016295"/>
              <a:gd name="connsiteY891" fmla="*/ 536474 h 2973907"/>
              <a:gd name="connsiteX892" fmla="*/ 1340432 w 4016295"/>
              <a:gd name="connsiteY892" fmla="*/ 539961 h 2973907"/>
              <a:gd name="connsiteX893" fmla="*/ 1338775 w 4016295"/>
              <a:gd name="connsiteY893" fmla="*/ 557410 h 2973907"/>
              <a:gd name="connsiteX894" fmla="*/ 1308843 w 4016295"/>
              <a:gd name="connsiteY894" fmla="*/ 550150 h 2973907"/>
              <a:gd name="connsiteX895" fmla="*/ 1309098 w 4016295"/>
              <a:gd name="connsiteY895" fmla="*/ 541107 h 2973907"/>
              <a:gd name="connsiteX896" fmla="*/ 1324574 w 4016295"/>
              <a:gd name="connsiteY896" fmla="*/ 536474 h 2973907"/>
              <a:gd name="connsiteX897" fmla="*/ 3432198 w 4016295"/>
              <a:gd name="connsiteY897" fmla="*/ 1 h 2973907"/>
              <a:gd name="connsiteX898" fmla="*/ 3451440 w 4016295"/>
              <a:gd name="connsiteY898" fmla="*/ 1 h 2973907"/>
              <a:gd name="connsiteX899" fmla="*/ 3477986 w 4016295"/>
              <a:gd name="connsiteY899" fmla="*/ 38760 h 2973907"/>
              <a:gd name="connsiteX900" fmla="*/ 3507488 w 4016295"/>
              <a:gd name="connsiteY900" fmla="*/ 77559 h 2973907"/>
              <a:gd name="connsiteX901" fmla="*/ 3501884 w 4016295"/>
              <a:gd name="connsiteY901" fmla="*/ 85328 h 2973907"/>
              <a:gd name="connsiteX902" fmla="*/ 3446987 w 4016295"/>
              <a:gd name="connsiteY902" fmla="*/ 30687 h 2973907"/>
              <a:gd name="connsiteX903" fmla="*/ 3239754 w 4016295"/>
              <a:gd name="connsiteY903" fmla="*/ 40615 h 2973907"/>
              <a:gd name="connsiteX904" fmla="*/ 3356903 w 4016295"/>
              <a:gd name="connsiteY904" fmla="*/ 11827 h 2973907"/>
              <a:gd name="connsiteX905" fmla="*/ 3353372 w 4016295"/>
              <a:gd name="connsiteY905" fmla="*/ 18205 h 2973907"/>
              <a:gd name="connsiteX906" fmla="*/ 3352862 w 4016295"/>
              <a:gd name="connsiteY906" fmla="*/ 20370 h 2973907"/>
              <a:gd name="connsiteX907" fmla="*/ 3340889 w 4016295"/>
              <a:gd name="connsiteY907" fmla="*/ 52340 h 2973907"/>
              <a:gd name="connsiteX908" fmla="*/ 3326497 w 4016295"/>
              <a:gd name="connsiteY908" fmla="*/ 50683 h 2973907"/>
              <a:gd name="connsiteX909" fmla="*/ 3322421 w 4016295"/>
              <a:gd name="connsiteY909" fmla="*/ 26357 h 2973907"/>
              <a:gd name="connsiteX910" fmla="*/ 3320000 w 4016295"/>
              <a:gd name="connsiteY910" fmla="*/ 26738 h 2973907"/>
              <a:gd name="connsiteX911" fmla="*/ 3261284 w 4016295"/>
              <a:gd name="connsiteY911" fmla="*/ 112713 h 2973907"/>
              <a:gd name="connsiteX912" fmla="*/ 3171744 w 4016295"/>
              <a:gd name="connsiteY912" fmla="*/ 186332 h 2973907"/>
              <a:gd name="connsiteX913" fmla="*/ 3162955 w 4016295"/>
              <a:gd name="connsiteY913" fmla="*/ 175888 h 2973907"/>
              <a:gd name="connsiteX914" fmla="*/ 3236319 w 4016295"/>
              <a:gd name="connsiteY914" fmla="*/ 103032 h 2973907"/>
              <a:gd name="connsiteX915" fmla="*/ 3283318 w 4016295"/>
              <a:gd name="connsiteY915" fmla="*/ 48774 h 2973907"/>
              <a:gd name="connsiteX916" fmla="*/ 3263959 w 4016295"/>
              <a:gd name="connsiteY916" fmla="*/ 60746 h 2973907"/>
              <a:gd name="connsiteX917" fmla="*/ 3082331 w 4016295"/>
              <a:gd name="connsiteY917" fmla="*/ 253710 h 2973907"/>
              <a:gd name="connsiteX918" fmla="*/ 3059658 w 4016295"/>
              <a:gd name="connsiteY918" fmla="*/ 255112 h 2973907"/>
              <a:gd name="connsiteX919" fmla="*/ 3131113 w 4016295"/>
              <a:gd name="connsiteY919" fmla="*/ 139715 h 2973907"/>
              <a:gd name="connsiteX920" fmla="*/ 3172635 w 4016295"/>
              <a:gd name="connsiteY920" fmla="*/ 103797 h 2973907"/>
              <a:gd name="connsiteX921" fmla="*/ 3161171 w 4016295"/>
              <a:gd name="connsiteY921" fmla="*/ 108383 h 2973907"/>
              <a:gd name="connsiteX922" fmla="*/ 2997629 w 4016295"/>
              <a:gd name="connsiteY922" fmla="*/ 296251 h 2973907"/>
              <a:gd name="connsiteX923" fmla="*/ 2970246 w 4016295"/>
              <a:gd name="connsiteY923" fmla="*/ 290393 h 2973907"/>
              <a:gd name="connsiteX924" fmla="*/ 3020684 w 4016295"/>
              <a:gd name="connsiteY924" fmla="*/ 195247 h 2973907"/>
              <a:gd name="connsiteX925" fmla="*/ 3017881 w 4016295"/>
              <a:gd name="connsiteY925" fmla="*/ 195884 h 2973907"/>
              <a:gd name="connsiteX926" fmla="*/ 3012277 w 4016295"/>
              <a:gd name="connsiteY926" fmla="*/ 193083 h 2973907"/>
              <a:gd name="connsiteX927" fmla="*/ 2972538 w 4016295"/>
              <a:gd name="connsiteY927" fmla="*/ 266829 h 2973907"/>
              <a:gd name="connsiteX928" fmla="*/ 2960693 w 4016295"/>
              <a:gd name="connsiteY928" fmla="*/ 338028 h 2973907"/>
              <a:gd name="connsiteX929" fmla="*/ 2943498 w 4016295"/>
              <a:gd name="connsiteY929" fmla="*/ 340194 h 2973907"/>
              <a:gd name="connsiteX930" fmla="*/ 2954834 w 4016295"/>
              <a:gd name="connsiteY930" fmla="*/ 241610 h 2973907"/>
              <a:gd name="connsiteX931" fmla="*/ 2980436 w 4016295"/>
              <a:gd name="connsiteY931" fmla="*/ 199833 h 2973907"/>
              <a:gd name="connsiteX932" fmla="*/ 2900575 w 4016295"/>
              <a:gd name="connsiteY932" fmla="*/ 317649 h 2973907"/>
              <a:gd name="connsiteX933" fmla="*/ 2890003 w 4016295"/>
              <a:gd name="connsiteY933" fmla="*/ 489725 h 2973907"/>
              <a:gd name="connsiteX934" fmla="*/ 3080038 w 4016295"/>
              <a:gd name="connsiteY934" fmla="*/ 287336 h 2973907"/>
              <a:gd name="connsiteX935" fmla="*/ 3240522 w 4016295"/>
              <a:gd name="connsiteY935" fmla="*/ 162768 h 2973907"/>
              <a:gd name="connsiteX936" fmla="*/ 3346111 w 4016295"/>
              <a:gd name="connsiteY936" fmla="*/ 56797 h 2973907"/>
              <a:gd name="connsiteX937" fmla="*/ 3368004 w 4016295"/>
              <a:gd name="connsiteY937" fmla="*/ 9099 h 2973907"/>
              <a:gd name="connsiteX938" fmla="*/ 3390530 w 4016295"/>
              <a:gd name="connsiteY938" fmla="*/ 3563 h 2973907"/>
              <a:gd name="connsiteX939" fmla="*/ 3365105 w 4016295"/>
              <a:gd name="connsiteY939" fmla="*/ 65236 h 2973907"/>
              <a:gd name="connsiteX940" fmla="*/ 3326624 w 4016295"/>
              <a:gd name="connsiteY940" fmla="*/ 122139 h 2973907"/>
              <a:gd name="connsiteX941" fmla="*/ 3157605 w 4016295"/>
              <a:gd name="connsiteY941" fmla="*/ 259569 h 2973907"/>
              <a:gd name="connsiteX942" fmla="*/ 3125381 w 4016295"/>
              <a:gd name="connsiteY942" fmla="*/ 310135 h 2973907"/>
              <a:gd name="connsiteX943" fmla="*/ 3075452 w 4016295"/>
              <a:gd name="connsiteY943" fmla="*/ 385919 h 2973907"/>
              <a:gd name="connsiteX944" fmla="*/ 3062588 w 4016295"/>
              <a:gd name="connsiteY944" fmla="*/ 380952 h 2973907"/>
              <a:gd name="connsiteX945" fmla="*/ 3072651 w 4016295"/>
              <a:gd name="connsiteY945" fmla="*/ 339812 h 2973907"/>
              <a:gd name="connsiteX946" fmla="*/ 3068446 w 4016295"/>
              <a:gd name="connsiteY946" fmla="*/ 344780 h 2973907"/>
              <a:gd name="connsiteX947" fmla="*/ 3030745 w 4016295"/>
              <a:gd name="connsiteY947" fmla="*/ 400440 h 2973907"/>
              <a:gd name="connsiteX948" fmla="*/ 3003234 w 4016295"/>
              <a:gd name="connsiteY948" fmla="*/ 463359 h 2973907"/>
              <a:gd name="connsiteX949" fmla="*/ 2990879 w 4016295"/>
              <a:gd name="connsiteY949" fmla="*/ 460940 h 2973907"/>
              <a:gd name="connsiteX950" fmla="*/ 2991261 w 4016295"/>
              <a:gd name="connsiteY950" fmla="*/ 428715 h 2973907"/>
              <a:gd name="connsiteX951" fmla="*/ 2989224 w 4016295"/>
              <a:gd name="connsiteY951" fmla="*/ 435338 h 2973907"/>
              <a:gd name="connsiteX952" fmla="*/ 2964260 w 4016295"/>
              <a:gd name="connsiteY952" fmla="*/ 489852 h 2973907"/>
              <a:gd name="connsiteX953" fmla="*/ 2951267 w 4016295"/>
              <a:gd name="connsiteY953" fmla="*/ 483738 h 2973907"/>
              <a:gd name="connsiteX954" fmla="*/ 2963749 w 4016295"/>
              <a:gd name="connsiteY954" fmla="*/ 434829 h 2973907"/>
              <a:gd name="connsiteX955" fmla="*/ 2963750 w 4016295"/>
              <a:gd name="connsiteY955" fmla="*/ 434702 h 2973907"/>
              <a:gd name="connsiteX956" fmla="*/ 2913821 w 4016295"/>
              <a:gd name="connsiteY956" fmla="*/ 537998 h 2973907"/>
              <a:gd name="connsiteX957" fmla="*/ 3013805 w 4016295"/>
              <a:gd name="connsiteY957" fmla="*/ 491763 h 2973907"/>
              <a:gd name="connsiteX958" fmla="*/ 3104110 w 4016295"/>
              <a:gd name="connsiteY958" fmla="*/ 416106 h 2973907"/>
              <a:gd name="connsiteX959" fmla="*/ 3180913 w 4016295"/>
              <a:gd name="connsiteY959" fmla="*/ 317139 h 2973907"/>
              <a:gd name="connsiteX960" fmla="*/ 3193125 w 4016295"/>
              <a:gd name="connsiteY960" fmla="*/ 316392 h 2973907"/>
              <a:gd name="connsiteX961" fmla="*/ 3193807 w 4016295"/>
              <a:gd name="connsiteY961" fmla="*/ 318258 h 2973907"/>
              <a:gd name="connsiteX962" fmla="*/ 3199127 w 4016295"/>
              <a:gd name="connsiteY962" fmla="*/ 307639 h 2973907"/>
              <a:gd name="connsiteX963" fmla="*/ 3215557 w 4016295"/>
              <a:gd name="connsiteY963" fmla="*/ 317573 h 2973907"/>
              <a:gd name="connsiteX964" fmla="*/ 3206259 w 4016295"/>
              <a:gd name="connsiteY964" fmla="*/ 405713 h 2973907"/>
              <a:gd name="connsiteX965" fmla="*/ 3237976 w 4016295"/>
              <a:gd name="connsiteY965" fmla="*/ 478696 h 2973907"/>
              <a:gd name="connsiteX966" fmla="*/ 3224473 w 4016295"/>
              <a:gd name="connsiteY966" fmla="*/ 487867 h 2973907"/>
              <a:gd name="connsiteX967" fmla="*/ 3177346 w 4016295"/>
              <a:gd name="connsiteY967" fmla="*/ 399472 h 2973907"/>
              <a:gd name="connsiteX968" fmla="*/ 3177443 w 4016295"/>
              <a:gd name="connsiteY968" fmla="*/ 366435 h 2973907"/>
              <a:gd name="connsiteX969" fmla="*/ 3146524 w 4016295"/>
              <a:gd name="connsiteY969" fmla="*/ 427186 h 2973907"/>
              <a:gd name="connsiteX970" fmla="*/ 3153911 w 4016295"/>
              <a:gd name="connsiteY970" fmla="*/ 476988 h 2973907"/>
              <a:gd name="connsiteX971" fmla="*/ 3161681 w 4016295"/>
              <a:gd name="connsiteY971" fmla="*/ 508831 h 2973907"/>
              <a:gd name="connsiteX972" fmla="*/ 3181423 w 4016295"/>
              <a:gd name="connsiteY972" fmla="*/ 538508 h 2973907"/>
              <a:gd name="connsiteX973" fmla="*/ 3171616 w 4016295"/>
              <a:gd name="connsiteY973" fmla="*/ 549843 h 2973907"/>
              <a:gd name="connsiteX974" fmla="*/ 3131749 w 4016295"/>
              <a:gd name="connsiteY974" fmla="*/ 499661 h 2973907"/>
              <a:gd name="connsiteX975" fmla="*/ 3129712 w 4016295"/>
              <a:gd name="connsiteY975" fmla="*/ 455590 h 2973907"/>
              <a:gd name="connsiteX976" fmla="*/ 3097997 w 4016295"/>
              <a:gd name="connsiteY976" fmla="*/ 511759 h 2973907"/>
              <a:gd name="connsiteX977" fmla="*/ 3113280 w 4016295"/>
              <a:gd name="connsiteY977" fmla="*/ 571624 h 2973907"/>
              <a:gd name="connsiteX978" fmla="*/ 3159006 w 4016295"/>
              <a:gd name="connsiteY978" fmla="*/ 636709 h 2973907"/>
              <a:gd name="connsiteX979" fmla="*/ 3152893 w 4016295"/>
              <a:gd name="connsiteY979" fmla="*/ 647790 h 2973907"/>
              <a:gd name="connsiteX980" fmla="*/ 3087170 w 4016295"/>
              <a:gd name="connsiteY980" fmla="*/ 584743 h 2973907"/>
              <a:gd name="connsiteX981" fmla="*/ 3078509 w 4016295"/>
              <a:gd name="connsiteY981" fmla="*/ 593913 h 2973907"/>
              <a:gd name="connsiteX982" fmla="*/ 3075835 w 4016295"/>
              <a:gd name="connsiteY982" fmla="*/ 594167 h 2973907"/>
              <a:gd name="connsiteX983" fmla="*/ 3100544 w 4016295"/>
              <a:gd name="connsiteY983" fmla="*/ 687275 h 2973907"/>
              <a:gd name="connsiteX984" fmla="*/ 3091246 w 4016295"/>
              <a:gd name="connsiteY984" fmla="*/ 709309 h 2973907"/>
              <a:gd name="connsiteX985" fmla="*/ 3093284 w 4016295"/>
              <a:gd name="connsiteY985" fmla="*/ 709945 h 2973907"/>
              <a:gd name="connsiteX986" fmla="*/ 3081821 w 4016295"/>
              <a:gd name="connsiteY986" fmla="*/ 708546 h 2973907"/>
              <a:gd name="connsiteX987" fmla="*/ 3076089 w 4016295"/>
              <a:gd name="connsiteY987" fmla="*/ 704470 h 2973907"/>
              <a:gd name="connsiteX988" fmla="*/ 3054563 w 4016295"/>
              <a:gd name="connsiteY988" fmla="*/ 668297 h 2973907"/>
              <a:gd name="connsiteX989" fmla="*/ 3048068 w 4016295"/>
              <a:gd name="connsiteY989" fmla="*/ 793755 h 2973907"/>
              <a:gd name="connsiteX990" fmla="*/ 3211482 w 4016295"/>
              <a:gd name="connsiteY990" fmla="*/ 687402 h 2973907"/>
              <a:gd name="connsiteX991" fmla="*/ 3318601 w 4016295"/>
              <a:gd name="connsiteY991" fmla="*/ 451387 h 2973907"/>
              <a:gd name="connsiteX992" fmla="*/ 3331845 w 4016295"/>
              <a:gd name="connsiteY992" fmla="*/ 447694 h 2973907"/>
              <a:gd name="connsiteX993" fmla="*/ 3295801 w 4016295"/>
              <a:gd name="connsiteY993" fmla="*/ 643077 h 2973907"/>
              <a:gd name="connsiteX994" fmla="*/ 3295928 w 4016295"/>
              <a:gd name="connsiteY994" fmla="*/ 646134 h 2973907"/>
              <a:gd name="connsiteX995" fmla="*/ 3282172 w 4016295"/>
              <a:gd name="connsiteY995" fmla="*/ 730453 h 2973907"/>
              <a:gd name="connsiteX996" fmla="*/ 3269945 w 4016295"/>
              <a:gd name="connsiteY996" fmla="*/ 771848 h 2973907"/>
              <a:gd name="connsiteX997" fmla="*/ 3250330 w 4016295"/>
              <a:gd name="connsiteY997" fmla="*/ 714786 h 2973907"/>
              <a:gd name="connsiteX998" fmla="*/ 3251349 w 4016295"/>
              <a:gd name="connsiteY998" fmla="*/ 694152 h 2973907"/>
              <a:gd name="connsiteX999" fmla="*/ 3247782 w 4016295"/>
              <a:gd name="connsiteY999" fmla="*/ 697464 h 2973907"/>
              <a:gd name="connsiteX1000" fmla="*/ 3247782 w 4016295"/>
              <a:gd name="connsiteY1000" fmla="*/ 697591 h 2973907"/>
              <a:gd name="connsiteX1001" fmla="*/ 3236702 w 4016295"/>
              <a:gd name="connsiteY1001" fmla="*/ 773376 h 2973907"/>
              <a:gd name="connsiteX1002" fmla="*/ 3242815 w 4016295"/>
              <a:gd name="connsiteY1002" fmla="*/ 837570 h 2973907"/>
              <a:gd name="connsiteX1003" fmla="*/ 3213776 w 4016295"/>
              <a:gd name="connsiteY1003" fmla="*/ 843811 h 2973907"/>
              <a:gd name="connsiteX1004" fmla="*/ 3208934 w 4016295"/>
              <a:gd name="connsiteY1004" fmla="*/ 731472 h 2973907"/>
              <a:gd name="connsiteX1005" fmla="*/ 3200656 w 4016295"/>
              <a:gd name="connsiteY1005" fmla="*/ 738349 h 2973907"/>
              <a:gd name="connsiteX1006" fmla="*/ 3184098 w 4016295"/>
              <a:gd name="connsiteY1006" fmla="*/ 770702 h 2973907"/>
              <a:gd name="connsiteX1007" fmla="*/ 3179512 w 4016295"/>
              <a:gd name="connsiteY1007" fmla="*/ 818846 h 2973907"/>
              <a:gd name="connsiteX1008" fmla="*/ 3177603 w 4016295"/>
              <a:gd name="connsiteY1008" fmla="*/ 874762 h 2973907"/>
              <a:gd name="connsiteX1009" fmla="*/ 3146015 w 4016295"/>
              <a:gd name="connsiteY1009" fmla="*/ 868648 h 2973907"/>
              <a:gd name="connsiteX1010" fmla="*/ 3148307 w 4016295"/>
              <a:gd name="connsiteY1010" fmla="*/ 816172 h 2973907"/>
              <a:gd name="connsiteX1011" fmla="*/ 3119140 w 4016295"/>
              <a:gd name="connsiteY1011" fmla="*/ 846868 h 2973907"/>
              <a:gd name="connsiteX1012" fmla="*/ 3126400 w 4016295"/>
              <a:gd name="connsiteY1012" fmla="*/ 914501 h 2973907"/>
              <a:gd name="connsiteX1013" fmla="*/ 3115065 w 4016295"/>
              <a:gd name="connsiteY1013" fmla="*/ 933096 h 2973907"/>
              <a:gd name="connsiteX1014" fmla="*/ 3096469 w 4016295"/>
              <a:gd name="connsiteY1014" fmla="*/ 921761 h 2973907"/>
              <a:gd name="connsiteX1015" fmla="*/ 3090354 w 4016295"/>
              <a:gd name="connsiteY1015" fmla="*/ 878073 h 2973907"/>
              <a:gd name="connsiteX1016" fmla="*/ 3040554 w 4016295"/>
              <a:gd name="connsiteY1016" fmla="*/ 997290 h 2973907"/>
              <a:gd name="connsiteX1017" fmla="*/ 3202821 w 4016295"/>
              <a:gd name="connsiteY1017" fmla="*/ 921888 h 2973907"/>
              <a:gd name="connsiteX1018" fmla="*/ 3235810 w 4016295"/>
              <a:gd name="connsiteY1018" fmla="*/ 898961 h 2973907"/>
              <a:gd name="connsiteX1019" fmla="*/ 3352353 w 4016295"/>
              <a:gd name="connsiteY1019" fmla="*/ 708290 h 2973907"/>
              <a:gd name="connsiteX1020" fmla="*/ 3370312 w 4016295"/>
              <a:gd name="connsiteY1020" fmla="*/ 715678 h 2973907"/>
              <a:gd name="connsiteX1021" fmla="*/ 3248420 w 4016295"/>
              <a:gd name="connsiteY1021" fmla="*/ 926219 h 2973907"/>
              <a:gd name="connsiteX1022" fmla="*/ 3138754 w 4016295"/>
              <a:gd name="connsiteY1022" fmla="*/ 1045309 h 2973907"/>
              <a:gd name="connsiteX1023" fmla="*/ 3094175 w 4016295"/>
              <a:gd name="connsiteY1023" fmla="*/ 1161979 h 2973907"/>
              <a:gd name="connsiteX1024" fmla="*/ 3193777 w 4016295"/>
              <a:gd name="connsiteY1024" fmla="*/ 1137015 h 2973907"/>
              <a:gd name="connsiteX1025" fmla="*/ 3321656 w 4016295"/>
              <a:gd name="connsiteY1025" fmla="*/ 1058173 h 2973907"/>
              <a:gd name="connsiteX1026" fmla="*/ 3329299 w 4016295"/>
              <a:gd name="connsiteY1026" fmla="*/ 1070145 h 2973907"/>
              <a:gd name="connsiteX1027" fmla="*/ 3178622 w 4016295"/>
              <a:gd name="connsiteY1027" fmla="*/ 1189364 h 2973907"/>
              <a:gd name="connsiteX1028" fmla="*/ 3072269 w 4016295"/>
              <a:gd name="connsiteY1028" fmla="*/ 1330488 h 2973907"/>
              <a:gd name="connsiteX1029" fmla="*/ 3227786 w 4016295"/>
              <a:gd name="connsiteY1029" fmla="*/ 1299155 h 2973907"/>
              <a:gd name="connsiteX1030" fmla="*/ 3237593 w 4016295"/>
              <a:gd name="connsiteY1030" fmla="*/ 1306415 h 2973907"/>
              <a:gd name="connsiteX1031" fmla="*/ 3238357 w 4016295"/>
              <a:gd name="connsiteY1031" fmla="*/ 1323101 h 2973907"/>
              <a:gd name="connsiteX1032" fmla="*/ 3061060 w 4016295"/>
              <a:gd name="connsiteY1032" fmla="*/ 1503073 h 2973907"/>
              <a:gd name="connsiteX1033" fmla="*/ 3210591 w 4016295"/>
              <a:gd name="connsiteY1033" fmla="*/ 1446139 h 2973907"/>
              <a:gd name="connsiteX1034" fmla="*/ 3227913 w 4016295"/>
              <a:gd name="connsiteY1034" fmla="*/ 1460150 h 2973907"/>
              <a:gd name="connsiteX1035" fmla="*/ 3199254 w 4016295"/>
              <a:gd name="connsiteY1035" fmla="*/ 1495813 h 2973907"/>
              <a:gd name="connsiteX1036" fmla="*/ 3119776 w 4016295"/>
              <a:gd name="connsiteY1036" fmla="*/ 1588029 h 2973907"/>
              <a:gd name="connsiteX1037" fmla="*/ 3035204 w 4016295"/>
              <a:gd name="connsiteY1037" fmla="*/ 1707501 h 2973907"/>
              <a:gd name="connsiteX1038" fmla="*/ 3212501 w 4016295"/>
              <a:gd name="connsiteY1038" fmla="*/ 1558606 h 2973907"/>
              <a:gd name="connsiteX1039" fmla="*/ 3364452 w 4016295"/>
              <a:gd name="connsiteY1039" fmla="*/ 1376596 h 2973907"/>
              <a:gd name="connsiteX1040" fmla="*/ 3273765 w 4016295"/>
              <a:gd name="connsiteY1040" fmla="*/ 1422703 h 2973907"/>
              <a:gd name="connsiteX1041" fmla="*/ 3268543 w 4016295"/>
              <a:gd name="connsiteY1041" fmla="*/ 1410348 h 2973907"/>
              <a:gd name="connsiteX1042" fmla="*/ 3368911 w 4016295"/>
              <a:gd name="connsiteY1042" fmla="*/ 1330616 h 2973907"/>
              <a:gd name="connsiteX1043" fmla="*/ 3408776 w 4016295"/>
              <a:gd name="connsiteY1043" fmla="*/ 1285782 h 2973907"/>
              <a:gd name="connsiteX1044" fmla="*/ 3470932 w 4016295"/>
              <a:gd name="connsiteY1044" fmla="*/ 1122112 h 2973907"/>
              <a:gd name="connsiteX1045" fmla="*/ 3449153 w 4016295"/>
              <a:gd name="connsiteY1045" fmla="*/ 1159559 h 2973907"/>
              <a:gd name="connsiteX1046" fmla="*/ 3316307 w 4016295"/>
              <a:gd name="connsiteY1046" fmla="*/ 1313038 h 2973907"/>
              <a:gd name="connsiteX1047" fmla="*/ 3306245 w 4016295"/>
              <a:gd name="connsiteY1047" fmla="*/ 1301830 h 2973907"/>
              <a:gd name="connsiteX1048" fmla="*/ 3426990 w 4016295"/>
              <a:gd name="connsiteY1048" fmla="*/ 1143892 h 2973907"/>
              <a:gd name="connsiteX1049" fmla="*/ 3512200 w 4016295"/>
              <a:gd name="connsiteY1049" fmla="*/ 995508 h 2973907"/>
              <a:gd name="connsiteX1050" fmla="*/ 3527613 w 4016295"/>
              <a:gd name="connsiteY1050" fmla="*/ 870177 h 2973907"/>
              <a:gd name="connsiteX1051" fmla="*/ 3517804 w 4016295"/>
              <a:gd name="connsiteY1051" fmla="*/ 900745 h 2973907"/>
              <a:gd name="connsiteX1052" fmla="*/ 3397187 w 4016295"/>
              <a:gd name="connsiteY1052" fmla="*/ 1088359 h 2973907"/>
              <a:gd name="connsiteX1053" fmla="*/ 3390818 w 4016295"/>
              <a:gd name="connsiteY1053" fmla="*/ 1077024 h 2973907"/>
              <a:gd name="connsiteX1054" fmla="*/ 3487618 w 4016295"/>
              <a:gd name="connsiteY1054" fmla="*/ 904694 h 2973907"/>
              <a:gd name="connsiteX1055" fmla="*/ 3520480 w 4016295"/>
              <a:gd name="connsiteY1055" fmla="*/ 789679 h 2973907"/>
              <a:gd name="connsiteX1056" fmla="*/ 3513347 w 4016295"/>
              <a:gd name="connsiteY1056" fmla="*/ 753124 h 2973907"/>
              <a:gd name="connsiteX1057" fmla="*/ 3499591 w 4016295"/>
              <a:gd name="connsiteY1057" fmla="*/ 701286 h 2973907"/>
              <a:gd name="connsiteX1058" fmla="*/ 3386741 w 4016295"/>
              <a:gd name="connsiteY1058" fmla="*/ 960098 h 2973907"/>
              <a:gd name="connsiteX1059" fmla="*/ 3373241 w 4016295"/>
              <a:gd name="connsiteY1059" fmla="*/ 946852 h 2973907"/>
              <a:gd name="connsiteX1060" fmla="*/ 3454885 w 4016295"/>
              <a:gd name="connsiteY1060" fmla="*/ 782929 h 2973907"/>
              <a:gd name="connsiteX1061" fmla="*/ 3464692 w 4016295"/>
              <a:gd name="connsiteY1061" fmla="*/ 584360 h 2973907"/>
              <a:gd name="connsiteX1062" fmla="*/ 3459852 w 4016295"/>
              <a:gd name="connsiteY1062" fmla="*/ 569203 h 2973907"/>
              <a:gd name="connsiteX1063" fmla="*/ 3450682 w 4016295"/>
              <a:gd name="connsiteY1063" fmla="*/ 653522 h 2973907"/>
              <a:gd name="connsiteX1064" fmla="*/ 3387379 w 4016295"/>
              <a:gd name="connsiteY1064" fmla="*/ 815918 h 2973907"/>
              <a:gd name="connsiteX1065" fmla="*/ 3374387 w 4016295"/>
              <a:gd name="connsiteY1065" fmla="*/ 808530 h 2973907"/>
              <a:gd name="connsiteX1066" fmla="*/ 3422405 w 4016295"/>
              <a:gd name="connsiteY1066" fmla="*/ 665112 h 2973907"/>
              <a:gd name="connsiteX1067" fmla="*/ 3431702 w 4016295"/>
              <a:gd name="connsiteY1067" fmla="*/ 482848 h 2973907"/>
              <a:gd name="connsiteX1068" fmla="*/ 3419731 w 4016295"/>
              <a:gd name="connsiteY1068" fmla="*/ 445656 h 2973907"/>
              <a:gd name="connsiteX1069" fmla="*/ 3407503 w 4016295"/>
              <a:gd name="connsiteY1069" fmla="*/ 520549 h 2973907"/>
              <a:gd name="connsiteX1070" fmla="*/ 3365090 w 4016295"/>
              <a:gd name="connsiteY1070" fmla="*/ 664985 h 2973907"/>
              <a:gd name="connsiteX1071" fmla="*/ 3345092 w 4016295"/>
              <a:gd name="connsiteY1071" fmla="*/ 666131 h 2973907"/>
              <a:gd name="connsiteX1072" fmla="*/ 3380628 w 4016295"/>
              <a:gd name="connsiteY1072" fmla="*/ 528063 h 2973907"/>
              <a:gd name="connsiteX1073" fmla="*/ 3404956 w 4016295"/>
              <a:gd name="connsiteY1073" fmla="*/ 391014 h 2973907"/>
              <a:gd name="connsiteX1074" fmla="*/ 3385852 w 4016295"/>
              <a:gd name="connsiteY1074" fmla="*/ 187605 h 2973907"/>
              <a:gd name="connsiteX1075" fmla="*/ 3374005 w 4016295"/>
              <a:gd name="connsiteY1075" fmla="*/ 161878 h 2973907"/>
              <a:gd name="connsiteX1076" fmla="*/ 3386488 w 4016295"/>
              <a:gd name="connsiteY1076" fmla="*/ 152069 h 2973907"/>
              <a:gd name="connsiteX1077" fmla="*/ 3386615 w 4016295"/>
              <a:gd name="connsiteY1077" fmla="*/ 152069 h 2973907"/>
              <a:gd name="connsiteX1078" fmla="*/ 3396804 w 4016295"/>
              <a:gd name="connsiteY1078" fmla="*/ 19605 h 2973907"/>
              <a:gd name="connsiteX1079" fmla="*/ 3390809 w 4016295"/>
              <a:gd name="connsiteY1079" fmla="*/ 3495 h 2973907"/>
              <a:gd name="connsiteX1080" fmla="*/ 3405029 w 4016295"/>
              <a:gd name="connsiteY1080" fmla="*/ 0 h 2973907"/>
              <a:gd name="connsiteX1081" fmla="*/ 3428825 w 4016295"/>
              <a:gd name="connsiteY1081" fmla="*/ 1 h 2973907"/>
              <a:gd name="connsiteX1082" fmla="*/ 3431703 w 4016295"/>
              <a:gd name="connsiteY1082" fmla="*/ 28012 h 2973907"/>
              <a:gd name="connsiteX1083" fmla="*/ 3522518 w 4016295"/>
              <a:gd name="connsiteY1083" fmla="*/ 145192 h 2973907"/>
              <a:gd name="connsiteX1084" fmla="*/ 3780949 w 4016295"/>
              <a:gd name="connsiteY1084" fmla="*/ 275491 h 2973907"/>
              <a:gd name="connsiteX1085" fmla="*/ 3779421 w 4016295"/>
              <a:gd name="connsiteY1085" fmla="*/ 290265 h 2973907"/>
              <a:gd name="connsiteX1086" fmla="*/ 3466985 w 4016295"/>
              <a:gd name="connsiteY1086" fmla="*/ 121883 h 2973907"/>
              <a:gd name="connsiteX1087" fmla="*/ 3425589 w 4016295"/>
              <a:gd name="connsiteY1087" fmla="*/ 71191 h 2973907"/>
              <a:gd name="connsiteX1088" fmla="*/ 3415273 w 4016295"/>
              <a:gd name="connsiteY1088" fmla="*/ 170793 h 2973907"/>
              <a:gd name="connsiteX1089" fmla="*/ 3414892 w 4016295"/>
              <a:gd name="connsiteY1089" fmla="*/ 179581 h 2973907"/>
              <a:gd name="connsiteX1090" fmla="*/ 3466093 w 4016295"/>
              <a:gd name="connsiteY1090" fmla="*/ 263517 h 2973907"/>
              <a:gd name="connsiteX1091" fmla="*/ 3531433 w 4016295"/>
              <a:gd name="connsiteY1091" fmla="*/ 381843 h 2973907"/>
              <a:gd name="connsiteX1092" fmla="*/ 3524301 w 4016295"/>
              <a:gd name="connsiteY1092" fmla="*/ 385919 h 2973907"/>
              <a:gd name="connsiteX1093" fmla="*/ 3444313 w 4016295"/>
              <a:gd name="connsiteY1093" fmla="*/ 277400 h 2973907"/>
              <a:gd name="connsiteX1094" fmla="*/ 3414000 w 4016295"/>
              <a:gd name="connsiteY1094" fmla="*/ 234223 h 2973907"/>
              <a:gd name="connsiteX1095" fmla="*/ 3461761 w 4016295"/>
              <a:gd name="connsiteY1095" fmla="*/ 478899 h 2973907"/>
              <a:gd name="connsiteX1096" fmla="*/ 3527483 w 4016295"/>
              <a:gd name="connsiteY1096" fmla="*/ 682562 h 2973907"/>
              <a:gd name="connsiteX1097" fmla="*/ 3549265 w 4016295"/>
              <a:gd name="connsiteY1097" fmla="*/ 775031 h 2973907"/>
              <a:gd name="connsiteX1098" fmla="*/ 3555760 w 4016295"/>
              <a:gd name="connsiteY1098" fmla="*/ 821394 h 2973907"/>
              <a:gd name="connsiteX1099" fmla="*/ 3619699 w 4016295"/>
              <a:gd name="connsiteY1099" fmla="*/ 908260 h 2973907"/>
              <a:gd name="connsiteX1100" fmla="*/ 3722233 w 4016295"/>
              <a:gd name="connsiteY1100" fmla="*/ 1020472 h 2973907"/>
              <a:gd name="connsiteX1101" fmla="*/ 3722277 w 4016295"/>
              <a:gd name="connsiteY1101" fmla="*/ 1020835 h 2973907"/>
              <a:gd name="connsiteX1102" fmla="*/ 3723314 w 4016295"/>
              <a:gd name="connsiteY1102" fmla="*/ 1015939 h 2973907"/>
              <a:gd name="connsiteX1103" fmla="*/ 3737006 w 4016295"/>
              <a:gd name="connsiteY1103" fmla="*/ 1016703 h 2973907"/>
              <a:gd name="connsiteX1104" fmla="*/ 3765920 w 4016295"/>
              <a:gd name="connsiteY1104" fmla="*/ 1052876 h 2973907"/>
              <a:gd name="connsiteX1105" fmla="*/ 3782986 w 4016295"/>
              <a:gd name="connsiteY1105" fmla="*/ 1095672 h 2973907"/>
              <a:gd name="connsiteX1106" fmla="*/ 3774708 w 4016295"/>
              <a:gd name="connsiteY1106" fmla="*/ 1099365 h 2973907"/>
              <a:gd name="connsiteX1107" fmla="*/ 3748852 w 4016295"/>
              <a:gd name="connsiteY1107" fmla="*/ 1069815 h 2973907"/>
              <a:gd name="connsiteX1108" fmla="*/ 3720320 w 4016295"/>
              <a:gd name="connsiteY1108" fmla="*/ 1030077 h 2973907"/>
              <a:gd name="connsiteX1109" fmla="*/ 3720493 w 4016295"/>
              <a:gd name="connsiteY1109" fmla="*/ 1029262 h 2973907"/>
              <a:gd name="connsiteX1110" fmla="*/ 3715609 w 4016295"/>
              <a:gd name="connsiteY1110" fmla="*/ 1030662 h 2973907"/>
              <a:gd name="connsiteX1111" fmla="*/ 3558181 w 4016295"/>
              <a:gd name="connsiteY1111" fmla="*/ 851071 h 2973907"/>
              <a:gd name="connsiteX1112" fmla="*/ 3559327 w 4016295"/>
              <a:gd name="connsiteY1112" fmla="*/ 887372 h 2973907"/>
              <a:gd name="connsiteX1113" fmla="*/ 3600595 w 4016295"/>
              <a:gd name="connsiteY1113" fmla="*/ 966595 h 2973907"/>
              <a:gd name="connsiteX1114" fmla="*/ 3650778 w 4016295"/>
              <a:gd name="connsiteY1114" fmla="*/ 1034228 h 2973907"/>
              <a:gd name="connsiteX1115" fmla="*/ 3638041 w 4016295"/>
              <a:gd name="connsiteY1115" fmla="*/ 1043652 h 2973907"/>
              <a:gd name="connsiteX1116" fmla="*/ 3557543 w 4016295"/>
              <a:gd name="connsiteY1116" fmla="*/ 931058 h 2973907"/>
              <a:gd name="connsiteX1117" fmla="*/ 3556398 w 4016295"/>
              <a:gd name="connsiteY1117" fmla="*/ 939975 h 2973907"/>
              <a:gd name="connsiteX1118" fmla="*/ 3595500 w 4016295"/>
              <a:gd name="connsiteY1118" fmla="*/ 1069891 h 2973907"/>
              <a:gd name="connsiteX1119" fmla="*/ 3664024 w 4016295"/>
              <a:gd name="connsiteY1119" fmla="*/ 1214327 h 2973907"/>
              <a:gd name="connsiteX1120" fmla="*/ 3649887 w 4016295"/>
              <a:gd name="connsiteY1120" fmla="*/ 1225154 h 2973907"/>
              <a:gd name="connsiteX1121" fmla="*/ 3644661 w 4016295"/>
              <a:gd name="connsiteY1121" fmla="*/ 1220243 h 2973907"/>
              <a:gd name="connsiteX1122" fmla="*/ 3661381 w 4016295"/>
              <a:gd name="connsiteY1122" fmla="*/ 1247019 h 2973907"/>
              <a:gd name="connsiteX1123" fmla="*/ 3672813 w 4016295"/>
              <a:gd name="connsiteY1123" fmla="*/ 1285707 h 2973907"/>
              <a:gd name="connsiteX1124" fmla="*/ 3671540 w 4016295"/>
              <a:gd name="connsiteY1124" fmla="*/ 1350538 h 2973907"/>
              <a:gd name="connsiteX1125" fmla="*/ 3663387 w 4016295"/>
              <a:gd name="connsiteY1125" fmla="*/ 1351047 h 2973907"/>
              <a:gd name="connsiteX1126" fmla="*/ 3652307 w 4016295"/>
              <a:gd name="connsiteY1126" fmla="*/ 1296788 h 2973907"/>
              <a:gd name="connsiteX1127" fmla="*/ 3628106 w 4016295"/>
              <a:gd name="connsiteY1127" fmla="*/ 1224316 h 2973907"/>
              <a:gd name="connsiteX1128" fmla="*/ 3630000 w 4016295"/>
              <a:gd name="connsiteY1128" fmla="*/ 1213171 h 2973907"/>
              <a:gd name="connsiteX1129" fmla="*/ 3637089 w 4016295"/>
              <a:gd name="connsiteY1129" fmla="*/ 1213127 h 2973907"/>
              <a:gd name="connsiteX1130" fmla="*/ 3623952 w 4016295"/>
              <a:gd name="connsiteY1130" fmla="*/ 1200781 h 2973907"/>
              <a:gd name="connsiteX1131" fmla="*/ 3578815 w 4016295"/>
              <a:gd name="connsiteY1131" fmla="*/ 1101606 h 2973907"/>
              <a:gd name="connsiteX1132" fmla="*/ 3550030 w 4016295"/>
              <a:gd name="connsiteY1132" fmla="*/ 982134 h 2973907"/>
              <a:gd name="connsiteX1133" fmla="*/ 3545062 w 4016295"/>
              <a:gd name="connsiteY1133" fmla="*/ 1005570 h 2973907"/>
              <a:gd name="connsiteX1134" fmla="*/ 3536274 w 4016295"/>
              <a:gd name="connsiteY1134" fmla="*/ 1034991 h 2973907"/>
              <a:gd name="connsiteX1135" fmla="*/ 3550539 w 4016295"/>
              <a:gd name="connsiteY1135" fmla="*/ 1106574 h 2973907"/>
              <a:gd name="connsiteX1136" fmla="*/ 3580726 w 4016295"/>
              <a:gd name="connsiteY1136" fmla="*/ 1219168 h 2973907"/>
              <a:gd name="connsiteX1137" fmla="*/ 3559837 w 4016295"/>
              <a:gd name="connsiteY1137" fmla="*/ 1229484 h 2973907"/>
              <a:gd name="connsiteX1138" fmla="*/ 3529268 w 4016295"/>
              <a:gd name="connsiteY1138" fmla="*/ 1129883 h 2973907"/>
              <a:gd name="connsiteX1139" fmla="*/ 3522008 w 4016295"/>
              <a:gd name="connsiteY1139" fmla="*/ 1081609 h 2973907"/>
              <a:gd name="connsiteX1140" fmla="*/ 3518952 w 4016295"/>
              <a:gd name="connsiteY1140" fmla="*/ 1089888 h 2973907"/>
              <a:gd name="connsiteX1141" fmla="*/ 3511690 w 4016295"/>
              <a:gd name="connsiteY1141" fmla="*/ 1150006 h 2973907"/>
              <a:gd name="connsiteX1142" fmla="*/ 3514621 w 4016295"/>
              <a:gd name="connsiteY1142" fmla="*/ 1312275 h 2973907"/>
              <a:gd name="connsiteX1143" fmla="*/ 3551175 w 4016295"/>
              <a:gd name="connsiteY1143" fmla="*/ 1477855 h 2973907"/>
              <a:gd name="connsiteX1144" fmla="*/ 3535127 w 4016295"/>
              <a:gd name="connsiteY1144" fmla="*/ 1479128 h 2973907"/>
              <a:gd name="connsiteX1145" fmla="*/ 3505832 w 4016295"/>
              <a:gd name="connsiteY1145" fmla="*/ 1377488 h 2973907"/>
              <a:gd name="connsiteX1146" fmla="*/ 3496661 w 4016295"/>
              <a:gd name="connsiteY1146" fmla="*/ 1424360 h 2973907"/>
              <a:gd name="connsiteX1147" fmla="*/ 3481250 w 4016295"/>
              <a:gd name="connsiteY1147" fmla="*/ 1423468 h 2973907"/>
              <a:gd name="connsiteX1148" fmla="*/ 3478576 w 4016295"/>
              <a:gd name="connsiteY1148" fmla="*/ 1340677 h 2973907"/>
              <a:gd name="connsiteX1149" fmla="*/ 3462527 w 4016295"/>
              <a:gd name="connsiteY1149" fmla="*/ 1238910 h 2973907"/>
              <a:gd name="connsiteX1150" fmla="*/ 3450682 w 4016295"/>
              <a:gd name="connsiteY1150" fmla="*/ 1269096 h 2973907"/>
              <a:gd name="connsiteX1151" fmla="*/ 3458324 w 4016295"/>
              <a:gd name="connsiteY1151" fmla="*/ 1346154 h 2973907"/>
              <a:gd name="connsiteX1152" fmla="*/ 3429665 w 4016295"/>
              <a:gd name="connsiteY1152" fmla="*/ 1415698 h 2973907"/>
              <a:gd name="connsiteX1153" fmla="*/ 3425462 w 4016295"/>
              <a:gd name="connsiteY1153" fmla="*/ 1415189 h 2973907"/>
              <a:gd name="connsiteX1154" fmla="*/ 3423042 w 4016295"/>
              <a:gd name="connsiteY1154" fmla="*/ 1428053 h 2973907"/>
              <a:gd name="connsiteX1155" fmla="*/ 3418966 w 4016295"/>
              <a:gd name="connsiteY1155" fmla="*/ 1484095 h 2973907"/>
              <a:gd name="connsiteX1156" fmla="*/ 3392984 w 4016295"/>
              <a:gd name="connsiteY1156" fmla="*/ 1558861 h 2973907"/>
              <a:gd name="connsiteX1157" fmla="*/ 3382412 w 4016295"/>
              <a:gd name="connsiteY1157" fmla="*/ 1554403 h 2973907"/>
              <a:gd name="connsiteX1158" fmla="*/ 3383812 w 4016295"/>
              <a:gd name="connsiteY1158" fmla="*/ 1533769 h 2973907"/>
              <a:gd name="connsiteX1159" fmla="*/ 3398589 w 4016295"/>
              <a:gd name="connsiteY1159" fmla="*/ 1447540 h 2973907"/>
              <a:gd name="connsiteX1160" fmla="*/ 3399734 w 4016295"/>
              <a:gd name="connsiteY1160" fmla="*/ 1423212 h 2973907"/>
              <a:gd name="connsiteX1161" fmla="*/ 3403937 w 4016295"/>
              <a:gd name="connsiteY1161" fmla="*/ 1370227 h 2973907"/>
              <a:gd name="connsiteX1162" fmla="*/ 3304589 w 4016295"/>
              <a:gd name="connsiteY1162" fmla="*/ 1520905 h 2973907"/>
              <a:gd name="connsiteX1163" fmla="*/ 3173527 w 4016295"/>
              <a:gd name="connsiteY1163" fmla="*/ 1631334 h 2973907"/>
              <a:gd name="connsiteX1164" fmla="*/ 3047813 w 4016295"/>
              <a:gd name="connsiteY1164" fmla="*/ 1767874 h 2973907"/>
              <a:gd name="connsiteX1165" fmla="*/ 3108695 w 4016295"/>
              <a:gd name="connsiteY1165" fmla="*/ 1746093 h 2973907"/>
              <a:gd name="connsiteX1166" fmla="*/ 3148307 w 4016295"/>
              <a:gd name="connsiteY1166" fmla="*/ 1733993 h 2973907"/>
              <a:gd name="connsiteX1167" fmla="*/ 3153147 w 4016295"/>
              <a:gd name="connsiteY1167" fmla="*/ 1719601 h 2973907"/>
              <a:gd name="connsiteX1168" fmla="*/ 3189066 w 4016295"/>
              <a:gd name="connsiteY1168" fmla="*/ 1657190 h 2973907"/>
              <a:gd name="connsiteX1169" fmla="*/ 3208934 w 4016295"/>
              <a:gd name="connsiteY1169" fmla="*/ 1664577 h 2973907"/>
              <a:gd name="connsiteX1170" fmla="*/ 3191486 w 4016295"/>
              <a:gd name="connsiteY1170" fmla="*/ 1710557 h 2973907"/>
              <a:gd name="connsiteX1171" fmla="*/ 3188556 w 4016295"/>
              <a:gd name="connsiteY1171" fmla="*/ 1715780 h 2973907"/>
              <a:gd name="connsiteX1172" fmla="*/ 3209190 w 4016295"/>
              <a:gd name="connsiteY1172" fmla="*/ 1703297 h 2973907"/>
              <a:gd name="connsiteX1173" fmla="*/ 3229950 w 4016295"/>
              <a:gd name="connsiteY1173" fmla="*/ 1664068 h 2973907"/>
              <a:gd name="connsiteX1174" fmla="*/ 3257462 w 4016295"/>
              <a:gd name="connsiteY1174" fmla="*/ 1602421 h 2973907"/>
              <a:gd name="connsiteX1175" fmla="*/ 3271728 w 4016295"/>
              <a:gd name="connsiteY1175" fmla="*/ 1606624 h 2973907"/>
              <a:gd name="connsiteX1176" fmla="*/ 3256953 w 4016295"/>
              <a:gd name="connsiteY1176" fmla="*/ 1665213 h 2973907"/>
              <a:gd name="connsiteX1177" fmla="*/ 3287394 w 4016295"/>
              <a:gd name="connsiteY1177" fmla="*/ 1635537 h 2973907"/>
              <a:gd name="connsiteX1178" fmla="*/ 3304334 w 4016295"/>
              <a:gd name="connsiteY1178" fmla="*/ 1570197 h 2973907"/>
              <a:gd name="connsiteX1179" fmla="*/ 3315288 w 4016295"/>
              <a:gd name="connsiteY1179" fmla="*/ 1548672 h 2973907"/>
              <a:gd name="connsiteX1180" fmla="*/ 3348914 w 4016295"/>
              <a:gd name="connsiteY1180" fmla="*/ 1505876 h 2973907"/>
              <a:gd name="connsiteX1181" fmla="*/ 3355410 w 4016295"/>
              <a:gd name="connsiteY1181" fmla="*/ 1510078 h 2973907"/>
              <a:gd name="connsiteX1182" fmla="*/ 3335284 w 4016295"/>
              <a:gd name="connsiteY1182" fmla="*/ 1551219 h 2973907"/>
              <a:gd name="connsiteX1183" fmla="*/ 3329553 w 4016295"/>
              <a:gd name="connsiteY1183" fmla="*/ 1567904 h 2973907"/>
              <a:gd name="connsiteX1184" fmla="*/ 3324332 w 4016295"/>
              <a:gd name="connsiteY1184" fmla="*/ 1598345 h 2973907"/>
              <a:gd name="connsiteX1185" fmla="*/ 3327769 w 4016295"/>
              <a:gd name="connsiteY1185" fmla="*/ 1600893 h 2973907"/>
              <a:gd name="connsiteX1186" fmla="*/ 3336431 w 4016295"/>
              <a:gd name="connsiteY1186" fmla="*/ 1620381 h 2973907"/>
              <a:gd name="connsiteX1187" fmla="*/ 3320000 w 4016295"/>
              <a:gd name="connsiteY1187" fmla="*/ 1634264 h 2973907"/>
              <a:gd name="connsiteX1188" fmla="*/ 3334139 w 4016295"/>
              <a:gd name="connsiteY1188" fmla="*/ 1693363 h 2973907"/>
              <a:gd name="connsiteX1189" fmla="*/ 3354135 w 4016295"/>
              <a:gd name="connsiteY1189" fmla="*/ 1669927 h 2973907"/>
              <a:gd name="connsiteX1190" fmla="*/ 3357448 w 4016295"/>
              <a:gd name="connsiteY1190" fmla="*/ 1657444 h 2973907"/>
              <a:gd name="connsiteX1191" fmla="*/ 3375534 w 4016295"/>
              <a:gd name="connsiteY1191" fmla="*/ 1589174 h 2973907"/>
              <a:gd name="connsiteX1192" fmla="*/ 3395403 w 4016295"/>
              <a:gd name="connsiteY1192" fmla="*/ 1592104 h 2973907"/>
              <a:gd name="connsiteX1193" fmla="*/ 3391964 w 4016295"/>
              <a:gd name="connsiteY1193" fmla="*/ 1628277 h 2973907"/>
              <a:gd name="connsiteX1194" fmla="*/ 3428009 w 4016295"/>
              <a:gd name="connsiteY1194" fmla="*/ 1567013 h 2973907"/>
              <a:gd name="connsiteX1195" fmla="*/ 3425845 w 4016295"/>
              <a:gd name="connsiteY1195" fmla="*/ 1566375 h 2973907"/>
              <a:gd name="connsiteX1196" fmla="*/ 3423042 w 4016295"/>
              <a:gd name="connsiteY1196" fmla="*/ 1547653 h 2973907"/>
              <a:gd name="connsiteX1197" fmla="*/ 3426481 w 4016295"/>
              <a:gd name="connsiteY1197" fmla="*/ 1511861 h 2973907"/>
              <a:gd name="connsiteX1198" fmla="*/ 3426737 w 4016295"/>
              <a:gd name="connsiteY1198" fmla="*/ 1510715 h 2973907"/>
              <a:gd name="connsiteX1199" fmla="*/ 3427246 w 4016295"/>
              <a:gd name="connsiteY1199" fmla="*/ 1508805 h 2973907"/>
              <a:gd name="connsiteX1200" fmla="*/ 3432978 w 4016295"/>
              <a:gd name="connsiteY1200" fmla="*/ 1492501 h 2973907"/>
              <a:gd name="connsiteX1201" fmla="*/ 3446733 w 4016295"/>
              <a:gd name="connsiteY1201" fmla="*/ 1453144 h 2973907"/>
              <a:gd name="connsiteX1202" fmla="*/ 3466603 w 4016295"/>
              <a:gd name="connsiteY1202" fmla="*/ 1461042 h 2973907"/>
              <a:gd name="connsiteX1203" fmla="*/ 3499591 w 4016295"/>
              <a:gd name="connsiteY1203" fmla="*/ 1591468 h 2973907"/>
              <a:gd name="connsiteX1204" fmla="*/ 3544935 w 4016295"/>
              <a:gd name="connsiteY1204" fmla="*/ 1514537 h 2973907"/>
              <a:gd name="connsiteX1205" fmla="*/ 3573084 w 4016295"/>
              <a:gd name="connsiteY1205" fmla="*/ 1330361 h 2973907"/>
              <a:gd name="connsiteX1206" fmla="*/ 3574102 w 4016295"/>
              <a:gd name="connsiteY1206" fmla="*/ 1326921 h 2973907"/>
              <a:gd name="connsiteX1207" fmla="*/ 3571809 w 4016295"/>
              <a:gd name="connsiteY1207" fmla="*/ 1284254 h 2973907"/>
              <a:gd name="connsiteX1208" fmla="*/ 3572318 w 4016295"/>
              <a:gd name="connsiteY1208" fmla="*/ 1279540 h 2973907"/>
              <a:gd name="connsiteX1209" fmla="*/ 3570409 w 4016295"/>
              <a:gd name="connsiteY1209" fmla="*/ 1251265 h 2973907"/>
              <a:gd name="connsiteX1210" fmla="*/ 3589514 w 4016295"/>
              <a:gd name="connsiteY1210" fmla="*/ 1247571 h 2973907"/>
              <a:gd name="connsiteX1211" fmla="*/ 3674469 w 4016295"/>
              <a:gd name="connsiteY1211" fmla="*/ 1451106 h 2973907"/>
              <a:gd name="connsiteX1212" fmla="*/ 3694211 w 4016295"/>
              <a:gd name="connsiteY1212" fmla="*/ 1415443 h 2973907"/>
              <a:gd name="connsiteX1213" fmla="*/ 3701088 w 4016295"/>
              <a:gd name="connsiteY1213" fmla="*/ 1366916 h 2973907"/>
              <a:gd name="connsiteX1214" fmla="*/ 3688097 w 4016295"/>
              <a:gd name="connsiteY1214" fmla="*/ 1270370 h 2973907"/>
              <a:gd name="connsiteX1215" fmla="*/ 3707712 w 4016295"/>
              <a:gd name="connsiteY1215" fmla="*/ 1261581 h 2973907"/>
              <a:gd name="connsiteX1216" fmla="*/ 3727836 w 4016295"/>
              <a:gd name="connsiteY1216" fmla="*/ 1359018 h 2973907"/>
              <a:gd name="connsiteX1217" fmla="*/ 3727837 w 4016295"/>
              <a:gd name="connsiteY1217" fmla="*/ 1362458 h 2973907"/>
              <a:gd name="connsiteX1218" fmla="*/ 3729365 w 4016295"/>
              <a:gd name="connsiteY1218" fmla="*/ 1358891 h 2973907"/>
              <a:gd name="connsiteX1219" fmla="*/ 3741846 w 4016295"/>
              <a:gd name="connsiteY1219" fmla="*/ 1348957 h 2973907"/>
              <a:gd name="connsiteX1220" fmla="*/ 3743121 w 4016295"/>
              <a:gd name="connsiteY1220" fmla="*/ 1348957 h 2973907"/>
              <a:gd name="connsiteX1221" fmla="*/ 3756748 w 4016295"/>
              <a:gd name="connsiteY1221" fmla="*/ 1264894 h 2973907"/>
              <a:gd name="connsiteX1222" fmla="*/ 3731784 w 4016295"/>
              <a:gd name="connsiteY1222" fmla="*/ 1166436 h 2973907"/>
              <a:gd name="connsiteX1223" fmla="*/ 3713187 w 4016295"/>
              <a:gd name="connsiteY1223" fmla="*/ 1151631 h 2973907"/>
              <a:gd name="connsiteX1224" fmla="*/ 3715481 w 4016295"/>
              <a:gd name="connsiteY1224" fmla="*/ 1155153 h 2973907"/>
              <a:gd name="connsiteX1225" fmla="*/ 3730766 w 4016295"/>
              <a:gd name="connsiteY1225" fmla="*/ 1212214 h 2973907"/>
              <a:gd name="connsiteX1226" fmla="*/ 3721086 w 4016295"/>
              <a:gd name="connsiteY1226" fmla="*/ 1215654 h 2973907"/>
              <a:gd name="connsiteX1227" fmla="*/ 3701981 w 4016295"/>
              <a:gd name="connsiteY1227" fmla="*/ 1184703 h 2973907"/>
              <a:gd name="connsiteX1228" fmla="*/ 3659948 w 4016295"/>
              <a:gd name="connsiteY1228" fmla="*/ 1116815 h 2973907"/>
              <a:gd name="connsiteX1229" fmla="*/ 3659742 w 4016295"/>
              <a:gd name="connsiteY1229" fmla="*/ 1107119 h 2973907"/>
              <a:gd name="connsiteX1230" fmla="*/ 3666134 w 4016295"/>
              <a:gd name="connsiteY1230" fmla="*/ 1105106 h 2973907"/>
              <a:gd name="connsiteX1231" fmla="*/ 3646192 w 4016295"/>
              <a:gd name="connsiteY1231" fmla="*/ 1078552 h 2973907"/>
              <a:gd name="connsiteX1232" fmla="*/ 3662751 w 4016295"/>
              <a:gd name="connsiteY1232" fmla="*/ 1066707 h 2973907"/>
              <a:gd name="connsiteX1233" fmla="*/ 3829222 w 4016295"/>
              <a:gd name="connsiteY1233" fmla="*/ 1191783 h 2973907"/>
              <a:gd name="connsiteX1234" fmla="*/ 3797253 w 4016295"/>
              <a:gd name="connsiteY1234" fmla="*/ 1050658 h 2973907"/>
              <a:gd name="connsiteX1235" fmla="*/ 3807569 w 4016295"/>
              <a:gd name="connsiteY1235" fmla="*/ 1028368 h 2973907"/>
              <a:gd name="connsiteX1236" fmla="*/ 3847946 w 4016295"/>
              <a:gd name="connsiteY1236" fmla="*/ 1034991 h 2973907"/>
              <a:gd name="connsiteX1237" fmla="*/ 3742102 w 4016295"/>
              <a:gd name="connsiteY1237" fmla="*/ 910552 h 2973907"/>
              <a:gd name="connsiteX1238" fmla="*/ 3725662 w 4016295"/>
              <a:gd name="connsiteY1238" fmla="*/ 898713 h 2973907"/>
              <a:gd name="connsiteX1239" fmla="*/ 3742404 w 4016295"/>
              <a:gd name="connsiteY1239" fmla="*/ 913582 h 2973907"/>
              <a:gd name="connsiteX1240" fmla="*/ 3768849 w 4016295"/>
              <a:gd name="connsiteY1240" fmla="*/ 944230 h 2973907"/>
              <a:gd name="connsiteX1241" fmla="*/ 3761844 w 4016295"/>
              <a:gd name="connsiteY1241" fmla="*/ 955439 h 2973907"/>
              <a:gd name="connsiteX1242" fmla="*/ 3703254 w 4016295"/>
              <a:gd name="connsiteY1242" fmla="*/ 911369 h 2973907"/>
              <a:gd name="connsiteX1243" fmla="*/ 3627470 w 4016295"/>
              <a:gd name="connsiteY1243" fmla="*/ 841444 h 2973907"/>
              <a:gd name="connsiteX1244" fmla="*/ 3635749 w 4016295"/>
              <a:gd name="connsiteY1244" fmla="*/ 827432 h 2973907"/>
              <a:gd name="connsiteX1245" fmla="*/ 3650302 w 4016295"/>
              <a:gd name="connsiteY1245" fmla="*/ 836948 h 2973907"/>
              <a:gd name="connsiteX1246" fmla="*/ 3600085 w 4016295"/>
              <a:gd name="connsiteY1246" fmla="*/ 763696 h 2973907"/>
              <a:gd name="connsiteX1247" fmla="*/ 3617534 w 4016295"/>
              <a:gd name="connsiteY1247" fmla="*/ 753124 h 2973907"/>
              <a:gd name="connsiteX1248" fmla="*/ 3722996 w 4016295"/>
              <a:gd name="connsiteY1248" fmla="*/ 868775 h 2973907"/>
              <a:gd name="connsiteX1249" fmla="*/ 3749617 w 4016295"/>
              <a:gd name="connsiteY1249" fmla="*/ 887243 h 2973907"/>
              <a:gd name="connsiteX1250" fmla="*/ 3913413 w 4016295"/>
              <a:gd name="connsiteY1250" fmla="*/ 937937 h 2973907"/>
              <a:gd name="connsiteX1251" fmla="*/ 3911248 w 4016295"/>
              <a:gd name="connsiteY1251" fmla="*/ 934625 h 2973907"/>
              <a:gd name="connsiteX1252" fmla="*/ 3848583 w 4016295"/>
              <a:gd name="connsiteY1252" fmla="*/ 887881 h 2973907"/>
              <a:gd name="connsiteX1253" fmla="*/ 3761334 w 4016295"/>
              <a:gd name="connsiteY1253" fmla="*/ 841010 h 2973907"/>
              <a:gd name="connsiteX1254" fmla="*/ 3763118 w 4016295"/>
              <a:gd name="connsiteY1254" fmla="*/ 829546 h 2973907"/>
              <a:gd name="connsiteX1255" fmla="*/ 3914432 w 4016295"/>
              <a:gd name="connsiteY1255" fmla="*/ 905584 h 2973907"/>
              <a:gd name="connsiteX1256" fmla="*/ 3924112 w 4016295"/>
              <a:gd name="connsiteY1256" fmla="*/ 903675 h 2973907"/>
              <a:gd name="connsiteX1257" fmla="*/ 3912011 w 4016295"/>
              <a:gd name="connsiteY1257" fmla="*/ 883423 h 2973907"/>
              <a:gd name="connsiteX1258" fmla="*/ 3898894 w 4016295"/>
              <a:gd name="connsiteY1258" fmla="*/ 861515 h 2973907"/>
              <a:gd name="connsiteX1259" fmla="*/ 3878132 w 4016295"/>
              <a:gd name="connsiteY1259" fmla="*/ 843557 h 2973907"/>
              <a:gd name="connsiteX1260" fmla="*/ 3824000 w 4016295"/>
              <a:gd name="connsiteY1260" fmla="*/ 811841 h 2973907"/>
              <a:gd name="connsiteX1261" fmla="*/ 3829604 w 4016295"/>
              <a:gd name="connsiteY1261" fmla="*/ 796812 h 2973907"/>
              <a:gd name="connsiteX1262" fmla="*/ 3895328 w 4016295"/>
              <a:gd name="connsiteY1262" fmla="*/ 833494 h 2973907"/>
              <a:gd name="connsiteX1263" fmla="*/ 3854568 w 4016295"/>
              <a:gd name="connsiteY1263" fmla="*/ 800633 h 2973907"/>
              <a:gd name="connsiteX1264" fmla="*/ 3848454 w 4016295"/>
              <a:gd name="connsiteY1264" fmla="*/ 794392 h 2973907"/>
              <a:gd name="connsiteX1265" fmla="*/ 3840302 w 4016295"/>
              <a:gd name="connsiteY1265" fmla="*/ 791081 h 2973907"/>
              <a:gd name="connsiteX1266" fmla="*/ 3782351 w 4016295"/>
              <a:gd name="connsiteY1266" fmla="*/ 773121 h 2973907"/>
              <a:gd name="connsiteX1267" fmla="*/ 3782860 w 4016295"/>
              <a:gd name="connsiteY1267" fmla="*/ 759874 h 2973907"/>
              <a:gd name="connsiteX1268" fmla="*/ 3846671 w 4016295"/>
              <a:gd name="connsiteY1268" fmla="*/ 767899 h 2973907"/>
              <a:gd name="connsiteX1269" fmla="*/ 3865267 w 4016295"/>
              <a:gd name="connsiteY1269" fmla="*/ 775414 h 2973907"/>
              <a:gd name="connsiteX1270" fmla="*/ 3886538 w 4016295"/>
              <a:gd name="connsiteY1270" fmla="*/ 771592 h 2973907"/>
              <a:gd name="connsiteX1271" fmla="*/ 3845199 w 4016295"/>
              <a:gd name="connsiteY1271" fmla="*/ 722665 h 2973907"/>
              <a:gd name="connsiteX1272" fmla="*/ 3818778 w 4016295"/>
              <a:gd name="connsiteY1272" fmla="*/ 710253 h 2973907"/>
              <a:gd name="connsiteX1273" fmla="*/ 3789355 w 4016295"/>
              <a:gd name="connsiteY1273" fmla="*/ 691912 h 2973907"/>
              <a:gd name="connsiteX1274" fmla="*/ 3792539 w 4016295"/>
              <a:gd name="connsiteY1274" fmla="*/ 683506 h 2973907"/>
              <a:gd name="connsiteX1275" fmla="*/ 3807083 w 4016295"/>
              <a:gd name="connsiteY1275" fmla="*/ 687579 h 2973907"/>
              <a:gd name="connsiteX1276" fmla="*/ 3781968 w 4016295"/>
              <a:gd name="connsiteY1276" fmla="*/ 666004 h 2973907"/>
              <a:gd name="connsiteX1277" fmla="*/ 3774835 w 4016295"/>
              <a:gd name="connsiteY1277" fmla="*/ 662183 h 2973907"/>
              <a:gd name="connsiteX1278" fmla="*/ 3713062 w 4016295"/>
              <a:gd name="connsiteY1278" fmla="*/ 643204 h 2973907"/>
              <a:gd name="connsiteX1279" fmla="*/ 3537929 w 4016295"/>
              <a:gd name="connsiteY1279" fmla="*/ 417506 h 2973907"/>
              <a:gd name="connsiteX1280" fmla="*/ 3558564 w 4016295"/>
              <a:gd name="connsiteY1280" fmla="*/ 416616 h 2973907"/>
              <a:gd name="connsiteX1281" fmla="*/ 3709240 w 4016295"/>
              <a:gd name="connsiteY1281" fmla="*/ 613018 h 2973907"/>
              <a:gd name="connsiteX1282" fmla="*/ 3983721 w 4016295"/>
              <a:gd name="connsiteY1282" fmla="*/ 637855 h 2973907"/>
              <a:gd name="connsiteX1283" fmla="*/ 3949712 w 4016295"/>
              <a:gd name="connsiteY1283" fmla="*/ 607748 h 2973907"/>
              <a:gd name="connsiteX1284" fmla="*/ 3938746 w 4016295"/>
              <a:gd name="connsiteY1284" fmla="*/ 600524 h 2973907"/>
              <a:gd name="connsiteX1285" fmla="*/ 3927248 w 4016295"/>
              <a:gd name="connsiteY1285" fmla="*/ 599108 h 2973907"/>
              <a:gd name="connsiteX1286" fmla="*/ 3907808 w 4016295"/>
              <a:gd name="connsiteY1286" fmla="*/ 591545 h 2973907"/>
              <a:gd name="connsiteX1287" fmla="*/ 3855460 w 4016295"/>
              <a:gd name="connsiteY1287" fmla="*/ 572440 h 2973907"/>
              <a:gd name="connsiteX1288" fmla="*/ 3857881 w 4016295"/>
              <a:gd name="connsiteY1288" fmla="*/ 560722 h 2973907"/>
              <a:gd name="connsiteX1289" fmla="*/ 3903861 w 4016295"/>
              <a:gd name="connsiteY1289" fmla="*/ 566326 h 2973907"/>
              <a:gd name="connsiteX1290" fmla="*/ 3907257 w 4016295"/>
              <a:gd name="connsiteY1290" fmla="*/ 567427 h 2973907"/>
              <a:gd name="connsiteX1291" fmla="*/ 3914432 w 4016295"/>
              <a:gd name="connsiteY1291" fmla="*/ 560288 h 2973907"/>
              <a:gd name="connsiteX1292" fmla="*/ 3941688 w 4016295"/>
              <a:gd name="connsiteY1292" fmla="*/ 555574 h 2973907"/>
              <a:gd name="connsiteX1293" fmla="*/ 3851512 w 4016295"/>
              <a:gd name="connsiteY1293" fmla="*/ 497622 h 2973907"/>
              <a:gd name="connsiteX1294" fmla="*/ 3848073 w 4016295"/>
              <a:gd name="connsiteY1294" fmla="*/ 471384 h 2973907"/>
              <a:gd name="connsiteX1295" fmla="*/ 3874184 w 4016295"/>
              <a:gd name="connsiteY1295" fmla="*/ 462086 h 2973907"/>
              <a:gd name="connsiteX1296" fmla="*/ 3800054 w 4016295"/>
              <a:gd name="connsiteY1296" fmla="*/ 446292 h 2973907"/>
              <a:gd name="connsiteX1297" fmla="*/ 3788378 w 4016295"/>
              <a:gd name="connsiteY1297" fmla="*/ 443850 h 2973907"/>
              <a:gd name="connsiteX1298" fmla="*/ 3834445 w 4016295"/>
              <a:gd name="connsiteY1298" fmla="*/ 463030 h 2973907"/>
              <a:gd name="connsiteX1299" fmla="*/ 3825400 w 4016295"/>
              <a:gd name="connsiteY1299" fmla="*/ 481371 h 2973907"/>
              <a:gd name="connsiteX1300" fmla="*/ 3769740 w 4016295"/>
              <a:gd name="connsiteY1300" fmla="*/ 469015 h 2973907"/>
              <a:gd name="connsiteX1301" fmla="*/ 3729110 w 4016295"/>
              <a:gd name="connsiteY1301" fmla="*/ 460992 h 2973907"/>
              <a:gd name="connsiteX1302" fmla="*/ 3729110 w 4016295"/>
              <a:gd name="connsiteY1302" fmla="*/ 449783 h 2973907"/>
              <a:gd name="connsiteX1303" fmla="*/ 3754327 w 4016295"/>
              <a:gd name="connsiteY1303" fmla="*/ 440855 h 2973907"/>
              <a:gd name="connsiteX1304" fmla="*/ 3776856 w 4016295"/>
              <a:gd name="connsiteY1304" fmla="*/ 441440 h 2973907"/>
              <a:gd name="connsiteX1305" fmla="*/ 3739077 w 4016295"/>
              <a:gd name="connsiteY1305" fmla="*/ 433539 h 2973907"/>
              <a:gd name="connsiteX1306" fmla="*/ 3678672 w 4016295"/>
              <a:gd name="connsiteY1306" fmla="*/ 418781 h 2973907"/>
              <a:gd name="connsiteX1307" fmla="*/ 3678800 w 4016295"/>
              <a:gd name="connsiteY1307" fmla="*/ 408336 h 2973907"/>
              <a:gd name="connsiteX1308" fmla="*/ 3791393 w 4016295"/>
              <a:gd name="connsiteY1308" fmla="*/ 418908 h 2973907"/>
              <a:gd name="connsiteX1309" fmla="*/ 3861701 w 4016295"/>
              <a:gd name="connsiteY1309" fmla="*/ 435211 h 2973907"/>
              <a:gd name="connsiteX1310" fmla="*/ 3823363 w 4016295"/>
              <a:gd name="connsiteY1310" fmla="*/ 407063 h 2973907"/>
              <a:gd name="connsiteX1311" fmla="*/ 3708603 w 4016295"/>
              <a:gd name="connsiteY1311" fmla="*/ 387447 h 2973907"/>
              <a:gd name="connsiteX1312" fmla="*/ 3652412 w 4016295"/>
              <a:gd name="connsiteY1312" fmla="*/ 377399 h 2973907"/>
              <a:gd name="connsiteX1313" fmla="*/ 3651790 w 4016295"/>
              <a:gd name="connsiteY1313" fmla="*/ 381465 h 2973907"/>
              <a:gd name="connsiteX1314" fmla="*/ 3645556 w 4016295"/>
              <a:gd name="connsiteY1314" fmla="*/ 385844 h 2973907"/>
              <a:gd name="connsiteX1315" fmla="*/ 3613969 w 4016295"/>
              <a:gd name="connsiteY1315" fmla="*/ 385334 h 2973907"/>
              <a:gd name="connsiteX1316" fmla="*/ 3604289 w 4016295"/>
              <a:gd name="connsiteY1316" fmla="*/ 375144 h 2973907"/>
              <a:gd name="connsiteX1317" fmla="*/ 3605787 w 4016295"/>
              <a:gd name="connsiteY1317" fmla="*/ 370050 h 2973907"/>
              <a:gd name="connsiteX1318" fmla="*/ 3565695 w 4016295"/>
              <a:gd name="connsiteY1318" fmla="*/ 364140 h 2973907"/>
              <a:gd name="connsiteX1319" fmla="*/ 3563657 w 4016295"/>
              <a:gd name="connsiteY1319" fmla="*/ 348600 h 2973907"/>
              <a:gd name="connsiteX1320" fmla="*/ 3660204 w 4016295"/>
              <a:gd name="connsiteY1320" fmla="*/ 347708 h 2973907"/>
              <a:gd name="connsiteX1321" fmla="*/ 3644027 w 4016295"/>
              <a:gd name="connsiteY1321" fmla="*/ 337647 h 2973907"/>
              <a:gd name="connsiteX1322" fmla="*/ 3639315 w 4016295"/>
              <a:gd name="connsiteY1322" fmla="*/ 337519 h 2973907"/>
              <a:gd name="connsiteX1323" fmla="*/ 3564294 w 4016295"/>
              <a:gd name="connsiteY1323" fmla="*/ 307969 h 2973907"/>
              <a:gd name="connsiteX1324" fmla="*/ 3519970 w 4016295"/>
              <a:gd name="connsiteY1324" fmla="*/ 281604 h 2973907"/>
              <a:gd name="connsiteX1325" fmla="*/ 3524683 w 4016295"/>
              <a:gd name="connsiteY1325" fmla="*/ 270523 h 2973907"/>
              <a:gd name="connsiteX1326" fmla="*/ 3577542 w 4016295"/>
              <a:gd name="connsiteY1326" fmla="*/ 286571 h 2973907"/>
              <a:gd name="connsiteX1327" fmla="*/ 3527867 w 4016295"/>
              <a:gd name="connsiteY1327" fmla="*/ 247597 h 2973907"/>
              <a:gd name="connsiteX1328" fmla="*/ 3542133 w 4016295"/>
              <a:gd name="connsiteY1328" fmla="*/ 228746 h 2973907"/>
              <a:gd name="connsiteX1329" fmla="*/ 3672304 w 4016295"/>
              <a:gd name="connsiteY1329" fmla="*/ 304785 h 2973907"/>
              <a:gd name="connsiteX1330" fmla="*/ 3766938 w 4016295"/>
              <a:gd name="connsiteY1330" fmla="*/ 345670 h 2973907"/>
              <a:gd name="connsiteX1331" fmla="*/ 3800946 w 4016295"/>
              <a:gd name="connsiteY1331" fmla="*/ 352422 h 2973907"/>
              <a:gd name="connsiteX1332" fmla="*/ 3908445 w 4016295"/>
              <a:gd name="connsiteY1332" fmla="*/ 345670 h 2973907"/>
              <a:gd name="connsiteX1333" fmla="*/ 3867675 w 4016295"/>
              <a:gd name="connsiteY1333" fmla="*/ 314688 h 2973907"/>
              <a:gd name="connsiteX1334" fmla="*/ 3866669 w 4016295"/>
              <a:gd name="connsiteY1334" fmla="*/ 315663 h 2973907"/>
              <a:gd name="connsiteX1335" fmla="*/ 3801583 w 4016295"/>
              <a:gd name="connsiteY1335" fmla="*/ 297577 h 2973907"/>
              <a:gd name="connsiteX1336" fmla="*/ 3804767 w 4016295"/>
              <a:gd name="connsiteY1336" fmla="*/ 282293 h 2973907"/>
              <a:gd name="connsiteX1337" fmla="*/ 3809666 w 4016295"/>
              <a:gd name="connsiteY1337" fmla="*/ 283090 h 2973907"/>
              <a:gd name="connsiteX1338" fmla="*/ 3808621 w 4016295"/>
              <a:gd name="connsiteY1338" fmla="*/ 280745 h 2973907"/>
              <a:gd name="connsiteX1339" fmla="*/ 3817886 w 4016295"/>
              <a:gd name="connsiteY1339" fmla="*/ 274726 h 2973907"/>
              <a:gd name="connsiteX1340" fmla="*/ 3869980 w 4016295"/>
              <a:gd name="connsiteY1340" fmla="*/ 289883 h 2973907"/>
              <a:gd name="connsiteX1341" fmla="*/ 3820052 w 4016295"/>
              <a:gd name="connsiteY1341" fmla="*/ 259442 h 2973907"/>
              <a:gd name="connsiteX1342" fmla="*/ 3710259 w 4016295"/>
              <a:gd name="connsiteY1342" fmla="*/ 214990 h 2973907"/>
              <a:gd name="connsiteX1343" fmla="*/ 3714335 w 4016295"/>
              <a:gd name="connsiteY1343" fmla="*/ 203272 h 2973907"/>
              <a:gd name="connsiteX1344" fmla="*/ 3815721 w 4016295"/>
              <a:gd name="connsiteY1344" fmla="*/ 234860 h 2973907"/>
              <a:gd name="connsiteX1345" fmla="*/ 3833552 w 4016295"/>
              <a:gd name="connsiteY1345" fmla="*/ 244922 h 2973907"/>
              <a:gd name="connsiteX1346" fmla="*/ 3824891 w 4016295"/>
              <a:gd name="connsiteY1346" fmla="*/ 237025 h 2973907"/>
              <a:gd name="connsiteX1347" fmla="*/ 3725034 w 4016295"/>
              <a:gd name="connsiteY1347" fmla="*/ 199323 h 2973907"/>
              <a:gd name="connsiteX1348" fmla="*/ 3599320 w 4016295"/>
              <a:gd name="connsiteY1348" fmla="*/ 170539 h 2973907"/>
              <a:gd name="connsiteX1349" fmla="*/ 3602123 w 4016295"/>
              <a:gd name="connsiteY1349" fmla="*/ 158565 h 2973907"/>
              <a:gd name="connsiteX1350" fmla="*/ 3661349 w 4016295"/>
              <a:gd name="connsiteY1350" fmla="*/ 159457 h 2973907"/>
              <a:gd name="connsiteX1351" fmla="*/ 3559072 w 4016295"/>
              <a:gd name="connsiteY1351" fmla="*/ 112839 h 2973907"/>
              <a:gd name="connsiteX1352" fmla="*/ 3485898 w 4016295"/>
              <a:gd name="connsiteY1352" fmla="*/ 34301 h 2973907"/>
              <a:gd name="connsiteX1353" fmla="*/ 3472441 w 4016295"/>
              <a:gd name="connsiteY1353" fmla="*/ 1 h 2973907"/>
              <a:gd name="connsiteX1354" fmla="*/ 3501751 w 4016295"/>
              <a:gd name="connsiteY1354" fmla="*/ 1 h 2973907"/>
              <a:gd name="connsiteX1355" fmla="*/ 3536654 w 4016295"/>
              <a:gd name="connsiteY1355" fmla="*/ 50254 h 2973907"/>
              <a:gd name="connsiteX1356" fmla="*/ 3650141 w 4016295"/>
              <a:gd name="connsiteY1356" fmla="*/ 127743 h 2973907"/>
              <a:gd name="connsiteX1357" fmla="*/ 3816867 w 4016295"/>
              <a:gd name="connsiteY1357" fmla="*/ 196012 h 2973907"/>
              <a:gd name="connsiteX1358" fmla="*/ 3955700 w 4016295"/>
              <a:gd name="connsiteY1358" fmla="*/ 326310 h 2973907"/>
              <a:gd name="connsiteX1359" fmla="*/ 3956845 w 4016295"/>
              <a:gd name="connsiteY1359" fmla="*/ 343888 h 2973907"/>
              <a:gd name="connsiteX1360" fmla="*/ 3838138 w 4016295"/>
              <a:gd name="connsiteY1360" fmla="*/ 384263 h 2973907"/>
              <a:gd name="connsiteX1361" fmla="*/ 3926150 w 4016295"/>
              <a:gd name="connsiteY1361" fmla="*/ 450495 h 2973907"/>
              <a:gd name="connsiteX1362" fmla="*/ 3922584 w 4016295"/>
              <a:gd name="connsiteY1362" fmla="*/ 474058 h 2973907"/>
              <a:gd name="connsiteX1363" fmla="*/ 3895199 w 4016295"/>
              <a:gd name="connsiteY1363" fmla="*/ 483611 h 2973907"/>
              <a:gd name="connsiteX1364" fmla="*/ 3975442 w 4016295"/>
              <a:gd name="connsiteY1364" fmla="*/ 560160 h 2973907"/>
              <a:gd name="connsiteX1365" fmla="*/ 3966271 w 4016295"/>
              <a:gd name="connsiteY1365" fmla="*/ 579139 h 2973907"/>
              <a:gd name="connsiteX1366" fmla="*/ 3950095 w 4016295"/>
              <a:gd name="connsiteY1366" fmla="*/ 580794 h 2973907"/>
              <a:gd name="connsiteX1367" fmla="*/ 4012888 w 4016295"/>
              <a:gd name="connsiteY1367" fmla="*/ 634289 h 2973907"/>
              <a:gd name="connsiteX1368" fmla="*/ 4010596 w 4016295"/>
              <a:gd name="connsiteY1368" fmla="*/ 653140 h 2973907"/>
              <a:gd name="connsiteX1369" fmla="*/ 3840431 w 4016295"/>
              <a:gd name="connsiteY1369" fmla="*/ 673392 h 2973907"/>
              <a:gd name="connsiteX1370" fmla="*/ 3920673 w 4016295"/>
              <a:gd name="connsiteY1370" fmla="*/ 771211 h 2973907"/>
              <a:gd name="connsiteX1371" fmla="*/ 3914177 w 4016295"/>
              <a:gd name="connsiteY1371" fmla="*/ 793118 h 2973907"/>
              <a:gd name="connsiteX1372" fmla="*/ 3901569 w 4016295"/>
              <a:gd name="connsiteY1372" fmla="*/ 796302 h 2973907"/>
              <a:gd name="connsiteX1373" fmla="*/ 3902841 w 4016295"/>
              <a:gd name="connsiteY1373" fmla="*/ 803689 h 2973907"/>
              <a:gd name="connsiteX1374" fmla="*/ 3957101 w 4016295"/>
              <a:gd name="connsiteY1374" fmla="*/ 907368 h 2973907"/>
              <a:gd name="connsiteX1375" fmla="*/ 3947166 w 4016295"/>
              <a:gd name="connsiteY1375" fmla="*/ 926219 h 2973907"/>
              <a:gd name="connsiteX1376" fmla="*/ 3938760 w 4016295"/>
              <a:gd name="connsiteY1376" fmla="*/ 927874 h 2973907"/>
              <a:gd name="connsiteX1377" fmla="*/ 3950478 w 4016295"/>
              <a:gd name="connsiteY1377" fmla="*/ 946725 h 2973907"/>
              <a:gd name="connsiteX1378" fmla="*/ 3939650 w 4016295"/>
              <a:gd name="connsiteY1378" fmla="*/ 968888 h 2973907"/>
              <a:gd name="connsiteX1379" fmla="*/ 3803875 w 4016295"/>
              <a:gd name="connsiteY1379" fmla="*/ 936282 h 2973907"/>
              <a:gd name="connsiteX1380" fmla="*/ 3884500 w 4016295"/>
              <a:gd name="connsiteY1380" fmla="*/ 1043143 h 2973907"/>
              <a:gd name="connsiteX1381" fmla="*/ 3872528 w 4016295"/>
              <a:gd name="connsiteY1381" fmla="*/ 1063141 h 2973907"/>
              <a:gd name="connsiteX1382" fmla="*/ 3841067 w 4016295"/>
              <a:gd name="connsiteY1382" fmla="*/ 1059575 h 2973907"/>
              <a:gd name="connsiteX1383" fmla="*/ 3851002 w 4016295"/>
              <a:gd name="connsiteY1383" fmla="*/ 1216493 h 2973907"/>
              <a:gd name="connsiteX1384" fmla="*/ 3830878 w 4016295"/>
              <a:gd name="connsiteY1384" fmla="*/ 1223371 h 2973907"/>
              <a:gd name="connsiteX1385" fmla="*/ 3777892 w 4016295"/>
              <a:gd name="connsiteY1385" fmla="*/ 1194076 h 2973907"/>
              <a:gd name="connsiteX1386" fmla="*/ 3768722 w 4016295"/>
              <a:gd name="connsiteY1386" fmla="*/ 1363605 h 2973907"/>
              <a:gd name="connsiteX1387" fmla="*/ 3753437 w 4016295"/>
              <a:gd name="connsiteY1387" fmla="*/ 1375450 h 2973907"/>
              <a:gd name="connsiteX1388" fmla="*/ 3691664 w 4016295"/>
              <a:gd name="connsiteY1388" fmla="*/ 1487789 h 2973907"/>
              <a:gd name="connsiteX1389" fmla="*/ 3672049 w 4016295"/>
              <a:gd name="connsiteY1389" fmla="*/ 1488554 h 2973907"/>
              <a:gd name="connsiteX1390" fmla="*/ 3601487 w 4016295"/>
              <a:gd name="connsiteY1390" fmla="*/ 1381181 h 2973907"/>
              <a:gd name="connsiteX1391" fmla="*/ 3597665 w 4016295"/>
              <a:gd name="connsiteY1391" fmla="*/ 1456839 h 2973907"/>
              <a:gd name="connsiteX1392" fmla="*/ 3517295 w 4016295"/>
              <a:gd name="connsiteY1392" fmla="*/ 1622927 h 2973907"/>
              <a:gd name="connsiteX1393" fmla="*/ 3493095 w 4016295"/>
              <a:gd name="connsiteY1393" fmla="*/ 1628660 h 2973907"/>
              <a:gd name="connsiteX1394" fmla="*/ 3454885 w 4016295"/>
              <a:gd name="connsiteY1394" fmla="*/ 1574655 h 2973907"/>
              <a:gd name="connsiteX1395" fmla="*/ 3405975 w 4016295"/>
              <a:gd name="connsiteY1395" fmla="*/ 1653369 h 2973907"/>
              <a:gd name="connsiteX1396" fmla="*/ 3391964 w 4016295"/>
              <a:gd name="connsiteY1396" fmla="*/ 1676677 h 2973907"/>
              <a:gd name="connsiteX1397" fmla="*/ 3363433 w 4016295"/>
              <a:gd name="connsiteY1397" fmla="*/ 1709284 h 2973907"/>
              <a:gd name="connsiteX1398" fmla="*/ 3351207 w 4016295"/>
              <a:gd name="connsiteY1398" fmla="*/ 1721639 h 2973907"/>
              <a:gd name="connsiteX1399" fmla="*/ 3347512 w 4016295"/>
              <a:gd name="connsiteY1399" fmla="*/ 1726479 h 2973907"/>
              <a:gd name="connsiteX1400" fmla="*/ 3343946 w 4016295"/>
              <a:gd name="connsiteY1400" fmla="*/ 1728517 h 2973907"/>
              <a:gd name="connsiteX1401" fmla="*/ 3323694 w 4016295"/>
              <a:gd name="connsiteY1401" fmla="*/ 1726733 h 2973907"/>
              <a:gd name="connsiteX1402" fmla="*/ 3292744 w 4016295"/>
              <a:gd name="connsiteY1402" fmla="*/ 1668399 h 2973907"/>
              <a:gd name="connsiteX1403" fmla="*/ 3231352 w 4016295"/>
              <a:gd name="connsiteY1403" fmla="*/ 1727243 h 2973907"/>
              <a:gd name="connsiteX1404" fmla="*/ 3034058 w 4016295"/>
              <a:gd name="connsiteY1404" fmla="*/ 1814109 h 2973907"/>
              <a:gd name="connsiteX1405" fmla="*/ 3011513 w 4016295"/>
              <a:gd name="connsiteY1405" fmla="*/ 1809524 h 2973907"/>
              <a:gd name="connsiteX1406" fmla="*/ 3042973 w 4016295"/>
              <a:gd name="connsiteY1406" fmla="*/ 1628787 h 2973907"/>
              <a:gd name="connsiteX1407" fmla="*/ 3109205 w 4016295"/>
              <a:gd name="connsiteY1407" fmla="*/ 1555040 h 2973907"/>
              <a:gd name="connsiteX1408" fmla="*/ 3138627 w 4016295"/>
              <a:gd name="connsiteY1408" fmla="*/ 1521924 h 2973907"/>
              <a:gd name="connsiteX1409" fmla="*/ 3035330 w 4016295"/>
              <a:gd name="connsiteY1409" fmla="*/ 1530967 h 2973907"/>
              <a:gd name="connsiteX1410" fmla="*/ 3025014 w 4016295"/>
              <a:gd name="connsiteY1410" fmla="*/ 1510079 h 2973907"/>
              <a:gd name="connsiteX1411" fmla="*/ 3167157 w 4016295"/>
              <a:gd name="connsiteY1411" fmla="*/ 1344753 h 2973907"/>
              <a:gd name="connsiteX1412" fmla="*/ 3045139 w 4016295"/>
              <a:gd name="connsiteY1412" fmla="*/ 1369463 h 2973907"/>
              <a:gd name="connsiteX1413" fmla="*/ 3028070 w 4016295"/>
              <a:gd name="connsiteY1413" fmla="*/ 1346410 h 2973907"/>
              <a:gd name="connsiteX1414" fmla="*/ 3156332 w 4016295"/>
              <a:gd name="connsiteY1414" fmla="*/ 1172423 h 2973907"/>
              <a:gd name="connsiteX1415" fmla="*/ 3066537 w 4016295"/>
              <a:gd name="connsiteY1415" fmla="*/ 1208851 h 2973907"/>
              <a:gd name="connsiteX1416" fmla="*/ 3047431 w 4016295"/>
              <a:gd name="connsiteY1416" fmla="*/ 1189618 h 2973907"/>
              <a:gd name="connsiteX1417" fmla="*/ 3133532 w 4016295"/>
              <a:gd name="connsiteY1417" fmla="*/ 994235 h 2973907"/>
              <a:gd name="connsiteX1418" fmla="*/ 3137608 w 4016295"/>
              <a:gd name="connsiteY1418" fmla="*/ 988502 h 2973907"/>
              <a:gd name="connsiteX1419" fmla="*/ 3034567 w 4016295"/>
              <a:gd name="connsiteY1419" fmla="*/ 1037667 h 2973907"/>
              <a:gd name="connsiteX1420" fmla="*/ 3012277 w 4016295"/>
              <a:gd name="connsiteY1420" fmla="*/ 1027222 h 2973907"/>
              <a:gd name="connsiteX1421" fmla="*/ 3049468 w 4016295"/>
              <a:gd name="connsiteY1421" fmla="*/ 876290 h 2973907"/>
              <a:gd name="connsiteX1422" fmla="*/ 3108058 w 4016295"/>
              <a:gd name="connsiteY1422" fmla="*/ 799613 h 2973907"/>
              <a:gd name="connsiteX1423" fmla="*/ 3034058 w 4016295"/>
              <a:gd name="connsiteY1423" fmla="*/ 836169 h 2973907"/>
              <a:gd name="connsiteX1424" fmla="*/ 3013552 w 4016295"/>
              <a:gd name="connsiteY1424" fmla="*/ 816681 h 2973907"/>
              <a:gd name="connsiteX1425" fmla="*/ 3044884 w 4016295"/>
              <a:gd name="connsiteY1425" fmla="*/ 551371 h 2973907"/>
              <a:gd name="connsiteX1426" fmla="*/ 3068192 w 4016295"/>
              <a:gd name="connsiteY1426" fmla="*/ 488706 h 2973907"/>
              <a:gd name="connsiteX1427" fmla="*/ 3031127 w 4016295"/>
              <a:gd name="connsiteY1427" fmla="*/ 517110 h 2973907"/>
              <a:gd name="connsiteX1428" fmla="*/ 2871026 w 4016295"/>
              <a:gd name="connsiteY1428" fmla="*/ 587671 h 2973907"/>
              <a:gd name="connsiteX1429" fmla="*/ 2851028 w 4016295"/>
              <a:gd name="connsiteY1429" fmla="*/ 569840 h 2973907"/>
              <a:gd name="connsiteX1430" fmla="*/ 2872936 w 4016295"/>
              <a:gd name="connsiteY1430" fmla="*/ 308734 h 2973907"/>
              <a:gd name="connsiteX1431" fmla="*/ 3032529 w 4016295"/>
              <a:gd name="connsiteY1431" fmla="*/ 130671 h 2973907"/>
              <a:gd name="connsiteX1432" fmla="*/ 3234998 w 4016295"/>
              <a:gd name="connsiteY1432" fmla="*/ 43821 h 2973907"/>
              <a:gd name="connsiteX1433" fmla="*/ 2195745 w 4016295"/>
              <a:gd name="connsiteY1433" fmla="*/ 297167 h 2973907"/>
              <a:gd name="connsiteX1434" fmla="*/ 2235213 w 4016295"/>
              <a:gd name="connsiteY1434" fmla="*/ 287468 h 2973907"/>
              <a:gd name="connsiteX1435" fmla="*/ 2239500 w 4016295"/>
              <a:gd name="connsiteY1435" fmla="*/ 292322 h 2973907"/>
              <a:gd name="connsiteX1436" fmla="*/ 2236089 w 4016295"/>
              <a:gd name="connsiteY1436" fmla="*/ 300633 h 2973907"/>
              <a:gd name="connsiteX1437" fmla="*/ 2212606 w 4016295"/>
              <a:gd name="connsiteY1437" fmla="*/ 304264 h 2973907"/>
              <a:gd name="connsiteX1438" fmla="*/ 2004566 w 4016295"/>
              <a:gd name="connsiteY1438" fmla="*/ 344147 h 2973907"/>
              <a:gd name="connsiteX1439" fmla="*/ 2041058 w 4016295"/>
              <a:gd name="connsiteY1439" fmla="*/ 335179 h 2973907"/>
              <a:gd name="connsiteX1440" fmla="*/ 2032044 w 4016295"/>
              <a:gd name="connsiteY1440" fmla="*/ 371908 h 2973907"/>
              <a:gd name="connsiteX1441" fmla="*/ 2083741 w 4016295"/>
              <a:gd name="connsiteY1441" fmla="*/ 345750 h 2973907"/>
              <a:gd name="connsiteX1442" fmla="*/ 2118917 w 4016295"/>
              <a:gd name="connsiteY1442" fmla="*/ 316046 h 2973907"/>
              <a:gd name="connsiteX1443" fmla="*/ 2171166 w 4016295"/>
              <a:gd name="connsiteY1443" fmla="*/ 303207 h 2973907"/>
              <a:gd name="connsiteX1444" fmla="*/ 2133303 w 4016295"/>
              <a:gd name="connsiteY1444" fmla="*/ 337264 h 2973907"/>
              <a:gd name="connsiteX1445" fmla="*/ 2080572 w 4016295"/>
              <a:gd name="connsiteY1445" fmla="*/ 376875 h 2973907"/>
              <a:gd name="connsiteX1446" fmla="*/ 2248318 w 4016295"/>
              <a:gd name="connsiteY1446" fmla="*/ 346051 h 2973907"/>
              <a:gd name="connsiteX1447" fmla="*/ 2283852 w 4016295"/>
              <a:gd name="connsiteY1447" fmla="*/ 336627 h 2973907"/>
              <a:gd name="connsiteX1448" fmla="*/ 2271371 w 4016295"/>
              <a:gd name="connsiteY1448" fmla="*/ 331659 h 2973907"/>
              <a:gd name="connsiteX1449" fmla="*/ 2269716 w 4016295"/>
              <a:gd name="connsiteY1449" fmla="*/ 322106 h 2973907"/>
              <a:gd name="connsiteX1450" fmla="*/ 2309582 w 4016295"/>
              <a:gd name="connsiteY1450" fmla="*/ 311280 h 2973907"/>
              <a:gd name="connsiteX1451" fmla="*/ 2354925 w 4016295"/>
              <a:gd name="connsiteY1451" fmla="*/ 304020 h 2973907"/>
              <a:gd name="connsiteX1452" fmla="*/ 2374412 w 4016295"/>
              <a:gd name="connsiteY1452" fmla="*/ 292047 h 2973907"/>
              <a:gd name="connsiteX1453" fmla="*/ 2374158 w 4016295"/>
              <a:gd name="connsiteY1453" fmla="*/ 292047 h 2973907"/>
              <a:gd name="connsiteX1454" fmla="*/ 2311874 w 4016295"/>
              <a:gd name="connsiteY1454" fmla="*/ 295231 h 2973907"/>
              <a:gd name="connsiteX1455" fmla="*/ 2312383 w 4016295"/>
              <a:gd name="connsiteY1455" fmla="*/ 283768 h 2973907"/>
              <a:gd name="connsiteX1456" fmla="*/ 2363331 w 4016295"/>
              <a:gd name="connsiteY1456" fmla="*/ 273961 h 2973907"/>
              <a:gd name="connsiteX1457" fmla="*/ 2414660 w 4016295"/>
              <a:gd name="connsiteY1457" fmla="*/ 261606 h 2973907"/>
              <a:gd name="connsiteX1458" fmla="*/ 2430072 w 4016295"/>
              <a:gd name="connsiteY1458" fmla="*/ 248487 h 2973907"/>
              <a:gd name="connsiteX1459" fmla="*/ 2417717 w 4016295"/>
              <a:gd name="connsiteY1459" fmla="*/ 250143 h 2973907"/>
              <a:gd name="connsiteX1460" fmla="*/ 2378695 w 4016295"/>
              <a:gd name="connsiteY1460" fmla="*/ 253025 h 2973907"/>
              <a:gd name="connsiteX1461" fmla="*/ 2376939 w 4016295"/>
              <a:gd name="connsiteY1461" fmla="*/ 252640 h 2973907"/>
              <a:gd name="connsiteX1462" fmla="*/ 2490570 w 4016295"/>
              <a:gd name="connsiteY1462" fmla="*/ 224717 h 2973907"/>
              <a:gd name="connsiteX1463" fmla="*/ 2489171 w 4016295"/>
              <a:gd name="connsiteY1463" fmla="*/ 226452 h 2973907"/>
              <a:gd name="connsiteX1464" fmla="*/ 2398867 w 4016295"/>
              <a:gd name="connsiteY1464" fmla="*/ 311153 h 2973907"/>
              <a:gd name="connsiteX1465" fmla="*/ 2233033 w 4016295"/>
              <a:gd name="connsiteY1465" fmla="*/ 376366 h 2973907"/>
              <a:gd name="connsiteX1466" fmla="*/ 2015232 w 4016295"/>
              <a:gd name="connsiteY1466" fmla="*/ 414067 h 2973907"/>
              <a:gd name="connsiteX1467" fmla="*/ 1998546 w 4016295"/>
              <a:gd name="connsiteY1467" fmla="*/ 395598 h 2973907"/>
              <a:gd name="connsiteX1468" fmla="*/ 2003308 w 4016295"/>
              <a:gd name="connsiteY1468" fmla="*/ 352818 h 2973907"/>
              <a:gd name="connsiteX1469" fmla="*/ 1724841 w 4016295"/>
              <a:gd name="connsiteY1469" fmla="*/ 412885 h 2973907"/>
              <a:gd name="connsiteX1470" fmla="*/ 1763899 w 4016295"/>
              <a:gd name="connsiteY1470" fmla="*/ 403287 h 2973907"/>
              <a:gd name="connsiteX1471" fmla="*/ 1812349 w 4016295"/>
              <a:gd name="connsiteY1471" fmla="*/ 438569 h 2973907"/>
              <a:gd name="connsiteX1472" fmla="*/ 1986319 w 4016295"/>
              <a:gd name="connsiteY1472" fmla="*/ 506536 h 2973907"/>
              <a:gd name="connsiteX1473" fmla="*/ 2141327 w 4016295"/>
              <a:gd name="connsiteY1473" fmla="*/ 462595 h 2973907"/>
              <a:gd name="connsiteX1474" fmla="*/ 2287928 w 4016295"/>
              <a:gd name="connsiteY1474" fmla="*/ 391012 h 2973907"/>
              <a:gd name="connsiteX1475" fmla="*/ 2633482 w 4016295"/>
              <a:gd name="connsiteY1475" fmla="*/ 203016 h 2973907"/>
              <a:gd name="connsiteX1476" fmla="*/ 2678837 w 4016295"/>
              <a:gd name="connsiteY1476" fmla="*/ 178453 h 2973907"/>
              <a:gd name="connsiteX1477" fmla="*/ 2779196 w 4016295"/>
              <a:gd name="connsiteY1477" fmla="*/ 153791 h 2973907"/>
              <a:gd name="connsiteX1478" fmla="*/ 2779574 w 4016295"/>
              <a:gd name="connsiteY1478" fmla="*/ 154798 h 2973907"/>
              <a:gd name="connsiteX1479" fmla="*/ 2671819 w 4016295"/>
              <a:gd name="connsiteY1479" fmla="*/ 249306 h 2973907"/>
              <a:gd name="connsiteX1480" fmla="*/ 2657044 w 4016295"/>
              <a:gd name="connsiteY1480" fmla="*/ 238480 h 2973907"/>
              <a:gd name="connsiteX1481" fmla="*/ 2709608 w 4016295"/>
              <a:gd name="connsiteY1481" fmla="*/ 183662 h 2973907"/>
              <a:gd name="connsiteX1482" fmla="*/ 2643671 w 4016295"/>
              <a:gd name="connsiteY1482" fmla="*/ 217919 h 2973907"/>
              <a:gd name="connsiteX1483" fmla="*/ 2406765 w 4016295"/>
              <a:gd name="connsiteY1483" fmla="*/ 349108 h 2973907"/>
              <a:gd name="connsiteX1484" fmla="*/ 2131010 w 4016295"/>
              <a:gd name="connsiteY1484" fmla="*/ 490360 h 2973907"/>
              <a:gd name="connsiteX1485" fmla="*/ 2029880 w 4016295"/>
              <a:gd name="connsiteY1485" fmla="*/ 536851 h 2973907"/>
              <a:gd name="connsiteX1486" fmla="*/ 1943013 w 4016295"/>
              <a:gd name="connsiteY1486" fmla="*/ 513415 h 2973907"/>
              <a:gd name="connsiteX1487" fmla="*/ 1738204 w 4016295"/>
              <a:gd name="connsiteY1487" fmla="*/ 426039 h 2973907"/>
              <a:gd name="connsiteX1488" fmla="*/ 1486277 w 4016295"/>
              <a:gd name="connsiteY1488" fmla="*/ 471509 h 2973907"/>
              <a:gd name="connsiteX1489" fmla="*/ 1534743 w 4016295"/>
              <a:gd name="connsiteY1489" fmla="*/ 459599 h 2973907"/>
              <a:gd name="connsiteX1490" fmla="*/ 1536260 w 4016295"/>
              <a:gd name="connsiteY1490" fmla="*/ 462091 h 2973907"/>
              <a:gd name="connsiteX1491" fmla="*/ 1530720 w 4016295"/>
              <a:gd name="connsiteY1491" fmla="*/ 469653 h 2973907"/>
              <a:gd name="connsiteX1492" fmla="*/ 1504975 w 4016295"/>
              <a:gd name="connsiteY1492" fmla="*/ 475082 h 2973907"/>
              <a:gd name="connsiteX1493" fmla="*/ 908847 w 4016295"/>
              <a:gd name="connsiteY1493" fmla="*/ 613406 h 2973907"/>
              <a:gd name="connsiteX1494" fmla="*/ 932492 w 4016295"/>
              <a:gd name="connsiteY1494" fmla="*/ 607595 h 2973907"/>
              <a:gd name="connsiteX1495" fmla="*/ 915145 w 4016295"/>
              <a:gd name="connsiteY1495" fmla="*/ 655813 h 2973907"/>
              <a:gd name="connsiteX1496" fmla="*/ 908649 w 4016295"/>
              <a:gd name="connsiteY1496" fmla="*/ 679249 h 2973907"/>
              <a:gd name="connsiteX1497" fmla="*/ 967495 w 4016295"/>
              <a:gd name="connsiteY1497" fmla="*/ 677084 h 2973907"/>
              <a:gd name="connsiteX1498" fmla="*/ 950554 w 4016295"/>
              <a:gd name="connsiteY1498" fmla="*/ 657851 h 2973907"/>
              <a:gd name="connsiteX1499" fmla="*/ 955521 w 4016295"/>
              <a:gd name="connsiteY1499" fmla="*/ 654031 h 2973907"/>
              <a:gd name="connsiteX1500" fmla="*/ 1010672 w 4016295"/>
              <a:gd name="connsiteY1500" fmla="*/ 662563 h 2973907"/>
              <a:gd name="connsiteX1501" fmla="*/ 1034999 w 4016295"/>
              <a:gd name="connsiteY1501" fmla="*/ 659635 h 2973907"/>
              <a:gd name="connsiteX1502" fmla="*/ 946224 w 4016295"/>
              <a:gd name="connsiteY1502" fmla="*/ 639765 h 2973907"/>
              <a:gd name="connsiteX1503" fmla="*/ 947243 w 4016295"/>
              <a:gd name="connsiteY1503" fmla="*/ 632632 h 2973907"/>
              <a:gd name="connsiteX1504" fmla="*/ 1051685 w 4016295"/>
              <a:gd name="connsiteY1504" fmla="*/ 641930 h 2973907"/>
              <a:gd name="connsiteX1505" fmla="*/ 1120209 w 4016295"/>
              <a:gd name="connsiteY1505" fmla="*/ 624481 h 2973907"/>
              <a:gd name="connsiteX1506" fmla="*/ 1127088 w 4016295"/>
              <a:gd name="connsiteY1506" fmla="*/ 618112 h 2973907"/>
              <a:gd name="connsiteX1507" fmla="*/ 1103270 w 4016295"/>
              <a:gd name="connsiteY1507" fmla="*/ 620786 h 2973907"/>
              <a:gd name="connsiteX1508" fmla="*/ 1039712 w 4016295"/>
              <a:gd name="connsiteY1508" fmla="*/ 616966 h 2973907"/>
              <a:gd name="connsiteX1509" fmla="*/ 993477 w 4016295"/>
              <a:gd name="connsiteY1509" fmla="*/ 608687 h 2973907"/>
              <a:gd name="connsiteX1510" fmla="*/ 993732 w 4016295"/>
              <a:gd name="connsiteY1510" fmla="*/ 601172 h 2973907"/>
              <a:gd name="connsiteX1511" fmla="*/ 1081235 w 4016295"/>
              <a:gd name="connsiteY1511" fmla="*/ 601299 h 2973907"/>
              <a:gd name="connsiteX1512" fmla="*/ 1149758 w 4016295"/>
              <a:gd name="connsiteY1512" fmla="*/ 593403 h 2973907"/>
              <a:gd name="connsiteX1513" fmla="*/ 1173323 w 4016295"/>
              <a:gd name="connsiteY1513" fmla="*/ 565891 h 2973907"/>
              <a:gd name="connsiteX1514" fmla="*/ 1166954 w 4016295"/>
              <a:gd name="connsiteY1514" fmla="*/ 568056 h 2973907"/>
              <a:gd name="connsiteX1515" fmla="*/ 1073847 w 4016295"/>
              <a:gd name="connsiteY1515" fmla="*/ 577863 h 2973907"/>
              <a:gd name="connsiteX1516" fmla="*/ 1073211 w 4016295"/>
              <a:gd name="connsiteY1516" fmla="*/ 573015 h 2973907"/>
              <a:gd name="connsiteX1517" fmla="*/ 1130250 w 4016295"/>
              <a:gd name="connsiteY1517" fmla="*/ 558999 h 2973907"/>
              <a:gd name="connsiteX1518" fmla="*/ 1154472 w 4016295"/>
              <a:gd name="connsiteY1518" fmla="*/ 556211 h 2973907"/>
              <a:gd name="connsiteX1519" fmla="*/ 1176481 w 4016295"/>
              <a:gd name="connsiteY1519" fmla="*/ 547638 h 2973907"/>
              <a:gd name="connsiteX1520" fmla="*/ 1422930 w 4016295"/>
              <a:gd name="connsiteY1520" fmla="*/ 487076 h 2973907"/>
              <a:gd name="connsiteX1521" fmla="*/ 1438632 w 4016295"/>
              <a:gd name="connsiteY1521" fmla="*/ 487686 h 2973907"/>
              <a:gd name="connsiteX1522" fmla="*/ 1439014 w 4016295"/>
              <a:gd name="connsiteY1522" fmla="*/ 503480 h 2973907"/>
              <a:gd name="connsiteX1523" fmla="*/ 1259424 w 4016295"/>
              <a:gd name="connsiteY1523" fmla="*/ 530737 h 2973907"/>
              <a:gd name="connsiteX1524" fmla="*/ 1171666 w 4016295"/>
              <a:gd name="connsiteY1524" fmla="*/ 607540 h 2973907"/>
              <a:gd name="connsiteX1525" fmla="*/ 1145938 w 4016295"/>
              <a:gd name="connsiteY1525" fmla="*/ 737456 h 2973907"/>
              <a:gd name="connsiteX1526" fmla="*/ 1180073 w 4016295"/>
              <a:gd name="connsiteY1526" fmla="*/ 726248 h 2973907"/>
              <a:gd name="connsiteX1527" fmla="*/ 1171666 w 4016295"/>
              <a:gd name="connsiteY1527" fmla="*/ 723319 h 2973907"/>
              <a:gd name="connsiteX1528" fmla="*/ 1171413 w 4016295"/>
              <a:gd name="connsiteY1528" fmla="*/ 714276 h 2973907"/>
              <a:gd name="connsiteX1529" fmla="*/ 1221723 w 4016295"/>
              <a:gd name="connsiteY1529" fmla="*/ 715295 h 2973907"/>
              <a:gd name="connsiteX1530" fmla="*/ 1237008 w 4016295"/>
              <a:gd name="connsiteY1530" fmla="*/ 710836 h 2973907"/>
              <a:gd name="connsiteX1531" fmla="*/ 1250635 w 4016295"/>
              <a:gd name="connsiteY1531" fmla="*/ 705105 h 2973907"/>
              <a:gd name="connsiteX1532" fmla="*/ 1202999 w 4016295"/>
              <a:gd name="connsiteY1532" fmla="*/ 689566 h 2973907"/>
              <a:gd name="connsiteX1533" fmla="*/ 1206311 w 4016295"/>
              <a:gd name="connsiteY1533" fmla="*/ 680650 h 2973907"/>
              <a:gd name="connsiteX1534" fmla="*/ 1252673 w 4016295"/>
              <a:gd name="connsiteY1534" fmla="*/ 685363 h 2973907"/>
              <a:gd name="connsiteX1535" fmla="*/ 1282987 w 4016295"/>
              <a:gd name="connsiteY1535" fmla="*/ 685363 h 2973907"/>
              <a:gd name="connsiteX1536" fmla="*/ 1306932 w 4016295"/>
              <a:gd name="connsiteY1536" fmla="*/ 666385 h 2973907"/>
              <a:gd name="connsiteX1537" fmla="*/ 1288336 w 4016295"/>
              <a:gd name="connsiteY1537" fmla="*/ 667404 h 2973907"/>
              <a:gd name="connsiteX1538" fmla="*/ 1216755 w 4016295"/>
              <a:gd name="connsiteY1538" fmla="*/ 651355 h 2973907"/>
              <a:gd name="connsiteX1539" fmla="*/ 1219303 w 4016295"/>
              <a:gd name="connsiteY1539" fmla="*/ 640911 h 2973907"/>
              <a:gd name="connsiteX1540" fmla="*/ 1282351 w 4016295"/>
              <a:gd name="connsiteY1540" fmla="*/ 645624 h 2973907"/>
              <a:gd name="connsiteX1541" fmla="*/ 1335717 w 4016295"/>
              <a:gd name="connsiteY1541" fmla="*/ 641930 h 2973907"/>
              <a:gd name="connsiteX1542" fmla="*/ 1347945 w 4016295"/>
              <a:gd name="connsiteY1542" fmla="*/ 631485 h 2973907"/>
              <a:gd name="connsiteX1543" fmla="*/ 1300819 w 4016295"/>
              <a:gd name="connsiteY1543" fmla="*/ 622570 h 2973907"/>
              <a:gd name="connsiteX1544" fmla="*/ 1301711 w 4016295"/>
              <a:gd name="connsiteY1544" fmla="*/ 613017 h 2973907"/>
              <a:gd name="connsiteX1545" fmla="*/ 1334571 w 4016295"/>
              <a:gd name="connsiteY1545" fmla="*/ 612254 h 2973907"/>
              <a:gd name="connsiteX1546" fmla="*/ 1379532 w 4016295"/>
              <a:gd name="connsiteY1546" fmla="*/ 609324 h 2973907"/>
              <a:gd name="connsiteX1547" fmla="*/ 1394180 w 4016295"/>
              <a:gd name="connsiteY1547" fmla="*/ 601682 h 2973907"/>
              <a:gd name="connsiteX1548" fmla="*/ 1365650 w 4016295"/>
              <a:gd name="connsiteY1548" fmla="*/ 588945 h 2973907"/>
              <a:gd name="connsiteX1549" fmla="*/ 1367943 w 4016295"/>
              <a:gd name="connsiteY1549" fmla="*/ 578373 h 2973907"/>
              <a:gd name="connsiteX1550" fmla="*/ 1421565 w 4016295"/>
              <a:gd name="connsiteY1550" fmla="*/ 582576 h 2973907"/>
              <a:gd name="connsiteX1551" fmla="*/ 1441052 w 4016295"/>
              <a:gd name="connsiteY1551" fmla="*/ 583723 h 2973907"/>
              <a:gd name="connsiteX1552" fmla="*/ 1571095 w 4016295"/>
              <a:gd name="connsiteY1552" fmla="*/ 588308 h 2973907"/>
              <a:gd name="connsiteX1553" fmla="*/ 1569313 w 4016295"/>
              <a:gd name="connsiteY1553" fmla="*/ 599134 h 2973907"/>
              <a:gd name="connsiteX1554" fmla="*/ 1328840 w 4016295"/>
              <a:gd name="connsiteY1554" fmla="*/ 675556 h 2973907"/>
              <a:gd name="connsiteX1555" fmla="*/ 1296617 w 4016295"/>
              <a:gd name="connsiteY1555" fmla="*/ 790570 h 2973907"/>
              <a:gd name="connsiteX1556" fmla="*/ 1359536 w 4016295"/>
              <a:gd name="connsiteY1556" fmla="*/ 790824 h 2973907"/>
              <a:gd name="connsiteX1557" fmla="*/ 1338393 w 4016295"/>
              <a:gd name="connsiteY1557" fmla="*/ 761530 h 2973907"/>
              <a:gd name="connsiteX1558" fmla="*/ 1354059 w 4016295"/>
              <a:gd name="connsiteY1558" fmla="*/ 756689 h 2973907"/>
              <a:gd name="connsiteX1559" fmla="*/ 1389722 w 4016295"/>
              <a:gd name="connsiteY1559" fmla="*/ 789042 h 2973907"/>
              <a:gd name="connsiteX1560" fmla="*/ 1389978 w 4016295"/>
              <a:gd name="connsiteY1560" fmla="*/ 790443 h 2973907"/>
              <a:gd name="connsiteX1561" fmla="*/ 1439524 w 4016295"/>
              <a:gd name="connsiteY1561" fmla="*/ 789805 h 2973907"/>
              <a:gd name="connsiteX1562" fmla="*/ 1393034 w 4016295"/>
              <a:gd name="connsiteY1562" fmla="*/ 759619 h 2973907"/>
              <a:gd name="connsiteX1563" fmla="*/ 1398638 w 4016295"/>
              <a:gd name="connsiteY1563" fmla="*/ 751850 h 2973907"/>
              <a:gd name="connsiteX1564" fmla="*/ 1466016 w 4016295"/>
              <a:gd name="connsiteY1564" fmla="*/ 779233 h 2973907"/>
              <a:gd name="connsiteX1565" fmla="*/ 1493274 w 4016295"/>
              <a:gd name="connsiteY1565" fmla="*/ 786112 h 2973907"/>
              <a:gd name="connsiteX1566" fmla="*/ 1518875 w 4016295"/>
              <a:gd name="connsiteY1566" fmla="*/ 783564 h 2973907"/>
              <a:gd name="connsiteX1567" fmla="*/ 1519257 w 4016295"/>
              <a:gd name="connsiteY1567" fmla="*/ 783438 h 2973907"/>
              <a:gd name="connsiteX1568" fmla="*/ 1462196 w 4016295"/>
              <a:gd name="connsiteY1568" fmla="*/ 760002 h 2973907"/>
              <a:gd name="connsiteX1569" fmla="*/ 1470474 w 4016295"/>
              <a:gd name="connsiteY1569" fmla="*/ 745990 h 2973907"/>
              <a:gd name="connsiteX1570" fmla="*/ 1526899 w 4016295"/>
              <a:gd name="connsiteY1570" fmla="*/ 763313 h 2973907"/>
              <a:gd name="connsiteX1571" fmla="*/ 1536707 w 4016295"/>
              <a:gd name="connsiteY1571" fmla="*/ 763695 h 2973907"/>
              <a:gd name="connsiteX1572" fmla="*/ 1488306 w 4016295"/>
              <a:gd name="connsiteY1572" fmla="*/ 740895 h 2973907"/>
              <a:gd name="connsiteX1573" fmla="*/ 1491107 w 4016295"/>
              <a:gd name="connsiteY1573" fmla="*/ 733763 h 2973907"/>
              <a:gd name="connsiteX1574" fmla="*/ 1594405 w 4016295"/>
              <a:gd name="connsiteY1574" fmla="*/ 744335 h 2973907"/>
              <a:gd name="connsiteX1575" fmla="*/ 1612618 w 4016295"/>
              <a:gd name="connsiteY1575" fmla="*/ 738604 h 2973907"/>
              <a:gd name="connsiteX1576" fmla="*/ 1624846 w 4016295"/>
              <a:gd name="connsiteY1576" fmla="*/ 727395 h 2973907"/>
              <a:gd name="connsiteX1577" fmla="*/ 1564601 w 4016295"/>
              <a:gd name="connsiteY1577" fmla="*/ 722427 h 2973907"/>
              <a:gd name="connsiteX1578" fmla="*/ 1566129 w 4016295"/>
              <a:gd name="connsiteY1578" fmla="*/ 709054 h 2973907"/>
              <a:gd name="connsiteX1579" fmla="*/ 1613510 w 4016295"/>
              <a:gd name="connsiteY1579" fmla="*/ 710327 h 2973907"/>
              <a:gd name="connsiteX1580" fmla="*/ 1641531 w 4016295"/>
              <a:gd name="connsiteY1580" fmla="*/ 703450 h 2973907"/>
              <a:gd name="connsiteX1581" fmla="*/ 1655796 w 4016295"/>
              <a:gd name="connsiteY1581" fmla="*/ 696698 h 2973907"/>
              <a:gd name="connsiteX1582" fmla="*/ 1660763 w 4016295"/>
              <a:gd name="connsiteY1582" fmla="*/ 691603 h 2973907"/>
              <a:gd name="connsiteX1583" fmla="*/ 1665348 w 4016295"/>
              <a:gd name="connsiteY1583" fmla="*/ 685618 h 2973907"/>
              <a:gd name="connsiteX1584" fmla="*/ 1666623 w 4016295"/>
              <a:gd name="connsiteY1584" fmla="*/ 685363 h 2973907"/>
              <a:gd name="connsiteX1585" fmla="*/ 1690186 w 4016295"/>
              <a:gd name="connsiteY1585" fmla="*/ 659762 h 2973907"/>
              <a:gd name="connsiteX1586" fmla="*/ 1810168 w 4016295"/>
              <a:gd name="connsiteY1586" fmla="*/ 556720 h 2973907"/>
              <a:gd name="connsiteX1587" fmla="*/ 1991669 w 4016295"/>
              <a:gd name="connsiteY1587" fmla="*/ 550734 h 2973907"/>
              <a:gd name="connsiteX1588" fmla="*/ 1913718 w 4016295"/>
              <a:gd name="connsiteY1588" fmla="*/ 529463 h 2973907"/>
              <a:gd name="connsiteX1589" fmla="*/ 1768136 w 4016295"/>
              <a:gd name="connsiteY1589" fmla="*/ 531247 h 2973907"/>
              <a:gd name="connsiteX1590" fmla="*/ 1621280 w 4016295"/>
              <a:gd name="connsiteY1590" fmla="*/ 573024 h 2973907"/>
              <a:gd name="connsiteX1591" fmla="*/ 1620643 w 4016295"/>
              <a:gd name="connsiteY1591" fmla="*/ 563216 h 2973907"/>
              <a:gd name="connsiteX1592" fmla="*/ 1782147 w 4016295"/>
              <a:gd name="connsiteY1592" fmla="*/ 513160 h 2973907"/>
              <a:gd name="connsiteX1593" fmla="*/ 1821248 w 4016295"/>
              <a:gd name="connsiteY1593" fmla="*/ 508574 h 2973907"/>
              <a:gd name="connsiteX1594" fmla="*/ 1733237 w 4016295"/>
              <a:gd name="connsiteY1594" fmla="*/ 486285 h 2973907"/>
              <a:gd name="connsiteX1595" fmla="*/ 1649300 w 4016295"/>
              <a:gd name="connsiteY1595" fmla="*/ 481828 h 2973907"/>
              <a:gd name="connsiteX1596" fmla="*/ 1563453 w 4016295"/>
              <a:gd name="connsiteY1596" fmla="*/ 489597 h 2973907"/>
              <a:gd name="connsiteX1597" fmla="*/ 1562434 w 4016295"/>
              <a:gd name="connsiteY1597" fmla="*/ 479152 h 2973907"/>
              <a:gd name="connsiteX1598" fmla="*/ 1648155 w 4016295"/>
              <a:gd name="connsiteY1598" fmla="*/ 462721 h 2973907"/>
              <a:gd name="connsiteX1599" fmla="*/ 1661146 w 4016295"/>
              <a:gd name="connsiteY1599" fmla="*/ 462594 h 2973907"/>
              <a:gd name="connsiteX1600" fmla="*/ 1660636 w 4016295"/>
              <a:gd name="connsiteY1600" fmla="*/ 462339 h 2973907"/>
              <a:gd name="connsiteX1601" fmla="*/ 1590139 w 4016295"/>
              <a:gd name="connsiteY1601" fmla="*/ 445987 h 2973907"/>
              <a:gd name="connsiteX1602" fmla="*/ 1644381 w 4016295"/>
              <a:gd name="connsiteY1602" fmla="*/ 432658 h 2973907"/>
              <a:gd name="connsiteX1603" fmla="*/ 1701522 w 4016295"/>
              <a:gd name="connsiteY1603" fmla="*/ 461703 h 2973907"/>
              <a:gd name="connsiteX1604" fmla="*/ 1743044 w 4016295"/>
              <a:gd name="connsiteY1604" fmla="*/ 473038 h 2973907"/>
              <a:gd name="connsiteX1605" fmla="*/ 1712093 w 4016295"/>
              <a:gd name="connsiteY1605" fmla="*/ 452915 h 2973907"/>
              <a:gd name="connsiteX1606" fmla="*/ 1665620 w 4016295"/>
              <a:gd name="connsiteY1606" fmla="*/ 427438 h 2973907"/>
              <a:gd name="connsiteX1607" fmla="*/ 1692261 w 4016295"/>
              <a:gd name="connsiteY1607" fmla="*/ 420892 h 2973907"/>
              <a:gd name="connsiteX1608" fmla="*/ 1750256 w 4016295"/>
              <a:gd name="connsiteY1608" fmla="*/ 452915 h 2973907"/>
              <a:gd name="connsiteX1609" fmla="*/ 1805583 w 4016295"/>
              <a:gd name="connsiteY1609" fmla="*/ 490870 h 2973907"/>
              <a:gd name="connsiteX1610" fmla="*/ 1862262 w 4016295"/>
              <a:gd name="connsiteY1610" fmla="*/ 505645 h 2973907"/>
              <a:gd name="connsiteX1611" fmla="*/ 1952057 w 4016295"/>
              <a:gd name="connsiteY1611" fmla="*/ 522585 h 2973907"/>
              <a:gd name="connsiteX1612" fmla="*/ 1954350 w 4016295"/>
              <a:gd name="connsiteY1612" fmla="*/ 526533 h 2973907"/>
              <a:gd name="connsiteX1613" fmla="*/ 2032427 w 4016295"/>
              <a:gd name="connsiteY1613" fmla="*/ 550225 h 2973907"/>
              <a:gd name="connsiteX1614" fmla="*/ 2037139 w 4016295"/>
              <a:gd name="connsiteY1614" fmla="*/ 551880 h 2973907"/>
              <a:gd name="connsiteX1615" fmla="*/ 2033573 w 4016295"/>
              <a:gd name="connsiteY1615" fmla="*/ 564999 h 2973907"/>
              <a:gd name="connsiteX1616" fmla="*/ 2032554 w 4016295"/>
              <a:gd name="connsiteY1616" fmla="*/ 566145 h 2973907"/>
              <a:gd name="connsiteX1617" fmla="*/ 1830419 w 4016295"/>
              <a:gd name="connsiteY1617" fmla="*/ 691222 h 2973907"/>
              <a:gd name="connsiteX1618" fmla="*/ 1620770 w 4016295"/>
              <a:gd name="connsiteY1618" fmla="*/ 824195 h 2973907"/>
              <a:gd name="connsiteX1619" fmla="*/ 1458501 w 4016295"/>
              <a:gd name="connsiteY1619" fmla="*/ 964682 h 2973907"/>
              <a:gd name="connsiteX1620" fmla="*/ 1354314 w 4016295"/>
              <a:gd name="connsiteY1620" fmla="*/ 1018816 h 2973907"/>
              <a:gd name="connsiteX1621" fmla="*/ 1346162 w 4016295"/>
              <a:gd name="connsiteY1621" fmla="*/ 1016649 h 2973907"/>
              <a:gd name="connsiteX1622" fmla="*/ 1309480 w 4016295"/>
              <a:gd name="connsiteY1622" fmla="*/ 1014739 h 2973907"/>
              <a:gd name="connsiteX1623" fmla="*/ 1224652 w 4016295"/>
              <a:gd name="connsiteY1623" fmla="*/ 1008370 h 2973907"/>
              <a:gd name="connsiteX1624" fmla="*/ 1223123 w 4016295"/>
              <a:gd name="connsiteY1624" fmla="*/ 1002384 h 2973907"/>
              <a:gd name="connsiteX1625" fmla="*/ 1287317 w 4016295"/>
              <a:gd name="connsiteY1625" fmla="*/ 995761 h 2973907"/>
              <a:gd name="connsiteX1626" fmla="*/ 1257131 w 4016295"/>
              <a:gd name="connsiteY1626" fmla="*/ 979586 h 2973907"/>
              <a:gd name="connsiteX1627" fmla="*/ 1255603 w 4016295"/>
              <a:gd name="connsiteY1627" fmla="*/ 979203 h 2973907"/>
              <a:gd name="connsiteX1628" fmla="*/ 1197873 w 4016295"/>
              <a:gd name="connsiteY1628" fmla="*/ 973376 h 2973907"/>
              <a:gd name="connsiteX1629" fmla="*/ 1191223 w 4016295"/>
              <a:gd name="connsiteY1629" fmla="*/ 973078 h 2973907"/>
              <a:gd name="connsiteX1630" fmla="*/ 1198924 w 4016295"/>
              <a:gd name="connsiteY1630" fmla="*/ 975307 h 2973907"/>
              <a:gd name="connsiteX1631" fmla="*/ 1195867 w 4016295"/>
              <a:gd name="connsiteY1631" fmla="*/ 989318 h 2973907"/>
              <a:gd name="connsiteX1632" fmla="*/ 1154855 w 4016295"/>
              <a:gd name="connsiteY1632" fmla="*/ 986006 h 2973907"/>
              <a:gd name="connsiteX1633" fmla="*/ 1119701 w 4016295"/>
              <a:gd name="connsiteY1633" fmla="*/ 977728 h 2973907"/>
              <a:gd name="connsiteX1634" fmla="*/ 1121229 w 4016295"/>
              <a:gd name="connsiteY1634" fmla="*/ 965883 h 2973907"/>
              <a:gd name="connsiteX1635" fmla="*/ 1135759 w 4016295"/>
              <a:gd name="connsiteY1635" fmla="*/ 965279 h 2973907"/>
              <a:gd name="connsiteX1636" fmla="*/ 1137660 w 4016295"/>
              <a:gd name="connsiteY1636" fmla="*/ 960735 h 2973907"/>
              <a:gd name="connsiteX1637" fmla="*/ 1211788 w 4016295"/>
              <a:gd name="connsiteY1637" fmla="*/ 954493 h 2973907"/>
              <a:gd name="connsiteX1638" fmla="*/ 1162114 w 4016295"/>
              <a:gd name="connsiteY1638" fmla="*/ 937809 h 2973907"/>
              <a:gd name="connsiteX1639" fmla="*/ 1121771 w 4016295"/>
              <a:gd name="connsiteY1639" fmla="*/ 934257 h 2973907"/>
              <a:gd name="connsiteX1640" fmla="*/ 1128234 w 4016295"/>
              <a:gd name="connsiteY1640" fmla="*/ 936971 h 2973907"/>
              <a:gd name="connsiteX1641" fmla="*/ 1128234 w 4016295"/>
              <a:gd name="connsiteY1641" fmla="*/ 948179 h 2973907"/>
              <a:gd name="connsiteX1642" fmla="*/ 1084037 w 4016295"/>
              <a:gd name="connsiteY1642" fmla="*/ 947542 h 2973907"/>
              <a:gd name="connsiteX1643" fmla="*/ 1083273 w 4016295"/>
              <a:gd name="connsiteY1643" fmla="*/ 937225 h 2973907"/>
              <a:gd name="connsiteX1644" fmla="*/ 1091549 w 4016295"/>
              <a:gd name="connsiteY1644" fmla="*/ 931314 h 2973907"/>
              <a:gd name="connsiteX1645" fmla="*/ 1054105 w 4016295"/>
              <a:gd name="connsiteY1645" fmla="*/ 927364 h 2973907"/>
              <a:gd name="connsiteX1646" fmla="*/ 1053468 w 4016295"/>
              <a:gd name="connsiteY1646" fmla="*/ 917557 h 2973907"/>
              <a:gd name="connsiteX1647" fmla="*/ 1174596 w 4016295"/>
              <a:gd name="connsiteY1647" fmla="*/ 922269 h 2973907"/>
              <a:gd name="connsiteX1648" fmla="*/ 1160458 w 4016295"/>
              <a:gd name="connsiteY1648" fmla="*/ 911188 h 2973907"/>
              <a:gd name="connsiteX1649" fmla="*/ 1061365 w 4016295"/>
              <a:gd name="connsiteY1649" fmla="*/ 882530 h 2973907"/>
              <a:gd name="connsiteX1650" fmla="*/ 990292 w 4016295"/>
              <a:gd name="connsiteY1650" fmla="*/ 876289 h 2973907"/>
              <a:gd name="connsiteX1651" fmla="*/ 991185 w 4016295"/>
              <a:gd name="connsiteY1651" fmla="*/ 865335 h 2973907"/>
              <a:gd name="connsiteX1652" fmla="*/ 1098684 w 4016295"/>
              <a:gd name="connsiteY1652" fmla="*/ 868391 h 2973907"/>
              <a:gd name="connsiteX1653" fmla="*/ 1022645 w 4016295"/>
              <a:gd name="connsiteY1653" fmla="*/ 842408 h 2973907"/>
              <a:gd name="connsiteX1654" fmla="*/ 906485 w 4016295"/>
              <a:gd name="connsiteY1654" fmla="*/ 844956 h 2973907"/>
              <a:gd name="connsiteX1655" fmla="*/ 906611 w 4016295"/>
              <a:gd name="connsiteY1655" fmla="*/ 834512 h 2973907"/>
              <a:gd name="connsiteX1656" fmla="*/ 1025446 w 4016295"/>
              <a:gd name="connsiteY1656" fmla="*/ 820247 h 2973907"/>
              <a:gd name="connsiteX1657" fmla="*/ 966857 w 4016295"/>
              <a:gd name="connsiteY1657" fmla="*/ 799741 h 2973907"/>
              <a:gd name="connsiteX1658" fmla="*/ 939982 w 4016295"/>
              <a:gd name="connsiteY1658" fmla="*/ 803307 h 2973907"/>
              <a:gd name="connsiteX1659" fmla="*/ 880246 w 4016295"/>
              <a:gd name="connsiteY1659" fmla="*/ 805981 h 2973907"/>
              <a:gd name="connsiteX1660" fmla="*/ 879736 w 4016295"/>
              <a:gd name="connsiteY1660" fmla="*/ 795409 h 2973907"/>
              <a:gd name="connsiteX1661" fmla="*/ 901134 w 4016295"/>
              <a:gd name="connsiteY1661" fmla="*/ 789169 h 2973907"/>
              <a:gd name="connsiteX1662" fmla="*/ 843564 w 4016295"/>
              <a:gd name="connsiteY1662" fmla="*/ 784583 h 2973907"/>
              <a:gd name="connsiteX1663" fmla="*/ 809938 w 4016295"/>
              <a:gd name="connsiteY1663" fmla="*/ 805090 h 2973907"/>
              <a:gd name="connsiteX1664" fmla="*/ 868273 w 4016295"/>
              <a:gd name="connsiteY1664" fmla="*/ 885460 h 2973907"/>
              <a:gd name="connsiteX1665" fmla="*/ 954249 w 4016295"/>
              <a:gd name="connsiteY1665" fmla="*/ 911697 h 2973907"/>
              <a:gd name="connsiteX1666" fmla="*/ 964740 w 4016295"/>
              <a:gd name="connsiteY1666" fmla="*/ 924434 h 2973907"/>
              <a:gd name="connsiteX1667" fmla="*/ 963900 w 4016295"/>
              <a:gd name="connsiteY1667" fmla="*/ 926853 h 2973907"/>
              <a:gd name="connsiteX1668" fmla="*/ 974500 w 4016295"/>
              <a:gd name="connsiteY1668" fmla="*/ 929582 h 2973907"/>
              <a:gd name="connsiteX1669" fmla="*/ 972716 w 4016295"/>
              <a:gd name="connsiteY1669" fmla="*/ 941046 h 2973907"/>
              <a:gd name="connsiteX1670" fmla="*/ 922390 w 4016295"/>
              <a:gd name="connsiteY1670" fmla="*/ 935490 h 2973907"/>
              <a:gd name="connsiteX1671" fmla="*/ 895452 w 4016295"/>
              <a:gd name="connsiteY1671" fmla="*/ 928639 h 2973907"/>
              <a:gd name="connsiteX1672" fmla="*/ 891455 w 4016295"/>
              <a:gd name="connsiteY1672" fmla="*/ 928081 h 2973907"/>
              <a:gd name="connsiteX1673" fmla="*/ 890147 w 4016295"/>
              <a:gd name="connsiteY1673" fmla="*/ 927290 h 2973907"/>
              <a:gd name="connsiteX1674" fmla="*/ 873114 w 4016295"/>
              <a:gd name="connsiteY1674" fmla="*/ 922959 h 2973907"/>
              <a:gd name="connsiteX1675" fmla="*/ 787395 w 4016295"/>
              <a:gd name="connsiteY1675" fmla="*/ 898123 h 2973907"/>
              <a:gd name="connsiteX1676" fmla="*/ 789305 w 4016295"/>
              <a:gd name="connsiteY1676" fmla="*/ 890352 h 2973907"/>
              <a:gd name="connsiteX1677" fmla="*/ 836961 w 4016295"/>
              <a:gd name="connsiteY1677" fmla="*/ 894287 h 2973907"/>
              <a:gd name="connsiteX1678" fmla="*/ 814906 w 4016295"/>
              <a:gd name="connsiteY1678" fmla="*/ 861387 h 2973907"/>
              <a:gd name="connsiteX1679" fmla="*/ 792998 w 4016295"/>
              <a:gd name="connsiteY1679" fmla="*/ 826233 h 2973907"/>
              <a:gd name="connsiteX1680" fmla="*/ 656459 w 4016295"/>
              <a:gd name="connsiteY1680" fmla="*/ 800122 h 2973907"/>
              <a:gd name="connsiteX1681" fmla="*/ 553927 w 4016295"/>
              <a:gd name="connsiteY1681" fmla="*/ 804963 h 2973907"/>
              <a:gd name="connsiteX1682" fmla="*/ 670851 w 4016295"/>
              <a:gd name="connsiteY1682" fmla="*/ 913354 h 2973907"/>
              <a:gd name="connsiteX1683" fmla="*/ 670851 w 4016295"/>
              <a:gd name="connsiteY1683" fmla="*/ 922142 h 2973907"/>
              <a:gd name="connsiteX1684" fmla="*/ 627913 w 4016295"/>
              <a:gd name="connsiteY1684" fmla="*/ 919865 h 2973907"/>
              <a:gd name="connsiteX1685" fmla="*/ 603823 w 4016295"/>
              <a:gd name="connsiteY1685" fmla="*/ 901747 h 2973907"/>
              <a:gd name="connsiteX1686" fmla="*/ 531000 w 4016295"/>
              <a:gd name="connsiteY1686" fmla="*/ 905128 h 2973907"/>
              <a:gd name="connsiteX1687" fmla="*/ 448464 w 4016295"/>
              <a:gd name="connsiteY1687" fmla="*/ 914426 h 2973907"/>
              <a:gd name="connsiteX1688" fmla="*/ 446937 w 4016295"/>
              <a:gd name="connsiteY1688" fmla="*/ 904491 h 2973907"/>
              <a:gd name="connsiteX1689" fmla="*/ 485402 w 4016295"/>
              <a:gd name="connsiteY1689" fmla="*/ 891277 h 2973907"/>
              <a:gd name="connsiteX1690" fmla="*/ 526542 w 4016295"/>
              <a:gd name="connsiteY1690" fmla="*/ 885895 h 2973907"/>
              <a:gd name="connsiteX1691" fmla="*/ 560511 w 4016295"/>
              <a:gd name="connsiteY1691" fmla="*/ 882203 h 2973907"/>
              <a:gd name="connsiteX1692" fmla="*/ 529982 w 4016295"/>
              <a:gd name="connsiteY1692" fmla="*/ 870446 h 2973907"/>
              <a:gd name="connsiteX1693" fmla="*/ 511975 w 4016295"/>
              <a:gd name="connsiteY1693" fmla="*/ 868925 h 2973907"/>
              <a:gd name="connsiteX1694" fmla="*/ 483747 w 4016295"/>
              <a:gd name="connsiteY1694" fmla="*/ 875961 h 2973907"/>
              <a:gd name="connsiteX1695" fmla="*/ 438148 w 4016295"/>
              <a:gd name="connsiteY1695" fmla="*/ 889589 h 2973907"/>
              <a:gd name="connsiteX1696" fmla="*/ 434455 w 4016295"/>
              <a:gd name="connsiteY1696" fmla="*/ 880291 h 2973907"/>
              <a:gd name="connsiteX1697" fmla="*/ 451031 w 4016295"/>
              <a:gd name="connsiteY1697" fmla="*/ 869606 h 2973907"/>
              <a:gd name="connsiteX1698" fmla="*/ 415859 w 4016295"/>
              <a:gd name="connsiteY1698" fmla="*/ 874092 h 2973907"/>
              <a:gd name="connsiteX1699" fmla="*/ 415210 w 4016295"/>
              <a:gd name="connsiteY1699" fmla="*/ 874331 h 2973907"/>
              <a:gd name="connsiteX1700" fmla="*/ 414840 w 4016295"/>
              <a:gd name="connsiteY1700" fmla="*/ 875196 h 2973907"/>
              <a:gd name="connsiteX1701" fmla="*/ 365422 w 4016295"/>
              <a:gd name="connsiteY1701" fmla="*/ 896467 h 2973907"/>
              <a:gd name="connsiteX1702" fmla="*/ 363510 w 4016295"/>
              <a:gd name="connsiteY1702" fmla="*/ 893360 h 2973907"/>
              <a:gd name="connsiteX1703" fmla="*/ 356250 w 4016295"/>
              <a:gd name="connsiteY1703" fmla="*/ 896032 h 2973907"/>
              <a:gd name="connsiteX1704" fmla="*/ 322497 w 4016295"/>
              <a:gd name="connsiteY1704" fmla="*/ 923544 h 2973907"/>
              <a:gd name="connsiteX1705" fmla="*/ 366184 w 4016295"/>
              <a:gd name="connsiteY1705" fmla="*/ 959207 h 2973907"/>
              <a:gd name="connsiteX1706" fmla="*/ 411099 w 4016295"/>
              <a:gd name="connsiteY1706" fmla="*/ 988023 h 2973907"/>
              <a:gd name="connsiteX1707" fmla="*/ 458960 w 4016295"/>
              <a:gd name="connsiteY1707" fmla="*/ 1007688 h 2973907"/>
              <a:gd name="connsiteX1708" fmla="*/ 472920 w 4016295"/>
              <a:gd name="connsiteY1708" fmla="*/ 1003074 h 2973907"/>
              <a:gd name="connsiteX1709" fmla="*/ 573494 w 4016295"/>
              <a:gd name="connsiteY1709" fmla="*/ 976550 h 2973907"/>
              <a:gd name="connsiteX1710" fmla="*/ 676456 w 4016295"/>
              <a:gd name="connsiteY1710" fmla="*/ 972379 h 2973907"/>
              <a:gd name="connsiteX1711" fmla="*/ 676966 w 4016295"/>
              <a:gd name="connsiteY1711" fmla="*/ 976454 h 2973907"/>
              <a:gd name="connsiteX1712" fmla="*/ 586279 w 4016295"/>
              <a:gd name="connsiteY1712" fmla="*/ 989574 h 2973907"/>
              <a:gd name="connsiteX1713" fmla="*/ 477632 w 4016295"/>
              <a:gd name="connsiteY1713" fmla="*/ 1022180 h 2973907"/>
              <a:gd name="connsiteX1714" fmla="*/ 301482 w 4016295"/>
              <a:gd name="connsiteY1714" fmla="*/ 1086246 h 2973907"/>
              <a:gd name="connsiteX1715" fmla="*/ 298296 w 4016295"/>
              <a:gd name="connsiteY1715" fmla="*/ 1076948 h 2973907"/>
              <a:gd name="connsiteX1716" fmla="*/ 382121 w 4016295"/>
              <a:gd name="connsiteY1716" fmla="*/ 1033086 h 2973907"/>
              <a:gd name="connsiteX1717" fmla="*/ 431704 w 4016295"/>
              <a:gd name="connsiteY1717" fmla="*/ 1016698 h 2973907"/>
              <a:gd name="connsiteX1718" fmla="*/ 412356 w 4016295"/>
              <a:gd name="connsiteY1718" fmla="*/ 1010074 h 2973907"/>
              <a:gd name="connsiteX1719" fmla="*/ 369750 w 4016295"/>
              <a:gd name="connsiteY1719" fmla="*/ 981114 h 2973907"/>
              <a:gd name="connsiteX1720" fmla="*/ 337272 w 4016295"/>
              <a:gd name="connsiteY1720" fmla="*/ 980349 h 2973907"/>
              <a:gd name="connsiteX1721" fmla="*/ 318800 w 4016295"/>
              <a:gd name="connsiteY1721" fmla="*/ 980426 h 2973907"/>
              <a:gd name="connsiteX1722" fmla="*/ 313582 w 4016295"/>
              <a:gd name="connsiteY1722" fmla="*/ 986262 h 2973907"/>
              <a:gd name="connsiteX1723" fmla="*/ 277665 w 4016295"/>
              <a:gd name="connsiteY1723" fmla="*/ 992502 h 2973907"/>
              <a:gd name="connsiteX1724" fmla="*/ 276235 w 4016295"/>
              <a:gd name="connsiteY1724" fmla="*/ 989069 h 2973907"/>
              <a:gd name="connsiteX1725" fmla="*/ 243867 w 4016295"/>
              <a:gd name="connsiteY1725" fmla="*/ 1004240 h 2973907"/>
              <a:gd name="connsiteX1726" fmla="*/ 261997 w 4016295"/>
              <a:gd name="connsiteY1726" fmla="*/ 1000782 h 2973907"/>
              <a:gd name="connsiteX1727" fmla="*/ 265054 w 4016295"/>
              <a:gd name="connsiteY1727" fmla="*/ 1013137 h 2973907"/>
              <a:gd name="connsiteX1728" fmla="*/ 200222 w 4016295"/>
              <a:gd name="connsiteY1728" fmla="*/ 1033133 h 2973907"/>
              <a:gd name="connsiteX1729" fmla="*/ 196095 w 4016295"/>
              <a:gd name="connsiteY1729" fmla="*/ 1030506 h 2973907"/>
              <a:gd name="connsiteX1730" fmla="*/ 185209 w 4016295"/>
              <a:gd name="connsiteY1730" fmla="*/ 1037124 h 2973907"/>
              <a:gd name="connsiteX1731" fmla="*/ 149657 w 4016295"/>
              <a:gd name="connsiteY1731" fmla="*/ 1065432 h 2973907"/>
              <a:gd name="connsiteX1732" fmla="*/ 169782 w 4016295"/>
              <a:gd name="connsiteY1732" fmla="*/ 1062121 h 2973907"/>
              <a:gd name="connsiteX1733" fmla="*/ 173093 w 4016295"/>
              <a:gd name="connsiteY1733" fmla="*/ 1074093 h 2973907"/>
              <a:gd name="connsiteX1734" fmla="*/ 148511 w 4016295"/>
              <a:gd name="connsiteY1734" fmla="*/ 1085684 h 2973907"/>
              <a:gd name="connsiteX1735" fmla="*/ 160994 w 4016295"/>
              <a:gd name="connsiteY1735" fmla="*/ 1094599 h 2973907"/>
              <a:gd name="connsiteX1736" fmla="*/ 162267 w 4016295"/>
              <a:gd name="connsiteY1736" fmla="*/ 1092434 h 2973907"/>
              <a:gd name="connsiteX1737" fmla="*/ 208120 w 4016295"/>
              <a:gd name="connsiteY1737" fmla="*/ 1072182 h 2973907"/>
              <a:gd name="connsiteX1738" fmla="*/ 214107 w 4016295"/>
              <a:gd name="connsiteY1738" fmla="*/ 1080971 h 2973907"/>
              <a:gd name="connsiteX1739" fmla="*/ 176915 w 4016295"/>
              <a:gd name="connsiteY1739" fmla="*/ 1103133 h 2973907"/>
              <a:gd name="connsiteX1740" fmla="*/ 204553 w 4016295"/>
              <a:gd name="connsiteY1740" fmla="*/ 1113832 h 2973907"/>
              <a:gd name="connsiteX1741" fmla="*/ 204171 w 4016295"/>
              <a:gd name="connsiteY1741" fmla="*/ 1130135 h 2973907"/>
              <a:gd name="connsiteX1742" fmla="*/ 187067 w 4016295"/>
              <a:gd name="connsiteY1742" fmla="*/ 1125548 h 2973907"/>
              <a:gd name="connsiteX1743" fmla="*/ 182264 w 4016295"/>
              <a:gd name="connsiteY1743" fmla="*/ 1136048 h 2973907"/>
              <a:gd name="connsiteX1744" fmla="*/ 146982 w 4016295"/>
              <a:gd name="connsiteY1744" fmla="*/ 1149548 h 2973907"/>
              <a:gd name="connsiteX1745" fmla="*/ 142906 w 4016295"/>
              <a:gd name="connsiteY1745" fmla="*/ 1145345 h 2973907"/>
              <a:gd name="connsiteX1746" fmla="*/ 145364 w 4016295"/>
              <a:gd name="connsiteY1746" fmla="*/ 1140586 h 2973907"/>
              <a:gd name="connsiteX1747" fmla="*/ 139961 w 4016295"/>
              <a:gd name="connsiteY1747" fmla="*/ 1146103 h 2973907"/>
              <a:gd name="connsiteX1748" fmla="*/ 90813 w 4016295"/>
              <a:gd name="connsiteY1748" fmla="*/ 1257887 h 2973907"/>
              <a:gd name="connsiteX1749" fmla="*/ 94124 w 4016295"/>
              <a:gd name="connsiteY1749" fmla="*/ 1256868 h 2973907"/>
              <a:gd name="connsiteX1750" fmla="*/ 140615 w 4016295"/>
              <a:gd name="connsiteY1750" fmla="*/ 1198532 h 2973907"/>
              <a:gd name="connsiteX1751" fmla="*/ 149020 w 4016295"/>
              <a:gd name="connsiteY1751" fmla="*/ 1205538 h 2973907"/>
              <a:gd name="connsiteX1752" fmla="*/ 121764 w 4016295"/>
              <a:gd name="connsiteY1752" fmla="*/ 1239036 h 2973907"/>
              <a:gd name="connsiteX1753" fmla="*/ 114503 w 4016295"/>
              <a:gd name="connsiteY1753" fmla="*/ 1250881 h 2973907"/>
              <a:gd name="connsiteX1754" fmla="*/ 177424 w 4016295"/>
              <a:gd name="connsiteY1754" fmla="*/ 1232158 h 2973907"/>
              <a:gd name="connsiteX1755" fmla="*/ 238688 w 4016295"/>
              <a:gd name="connsiteY1755" fmla="*/ 1206939 h 2973907"/>
              <a:gd name="connsiteX1756" fmla="*/ 306195 w 4016295"/>
              <a:gd name="connsiteY1756" fmla="*/ 1163889 h 2973907"/>
              <a:gd name="connsiteX1757" fmla="*/ 313964 w 4016295"/>
              <a:gd name="connsiteY1757" fmla="*/ 1171276 h 2973907"/>
              <a:gd name="connsiteX1758" fmla="*/ 288107 w 4016295"/>
              <a:gd name="connsiteY1758" fmla="*/ 1200826 h 2973907"/>
              <a:gd name="connsiteX1759" fmla="*/ 256903 w 4016295"/>
              <a:gd name="connsiteY1759" fmla="*/ 1266548 h 2973907"/>
              <a:gd name="connsiteX1760" fmla="*/ 315492 w 4016295"/>
              <a:gd name="connsiteY1760" fmla="*/ 1248334 h 2973907"/>
              <a:gd name="connsiteX1761" fmla="*/ 432799 w 4016295"/>
              <a:gd name="connsiteY1761" fmla="*/ 1180446 h 2973907"/>
              <a:gd name="connsiteX1762" fmla="*/ 507947 w 4016295"/>
              <a:gd name="connsiteY1762" fmla="*/ 1122749 h 2973907"/>
              <a:gd name="connsiteX1763" fmla="*/ 556728 w 4016295"/>
              <a:gd name="connsiteY1763" fmla="*/ 1081735 h 2973907"/>
              <a:gd name="connsiteX1764" fmla="*/ 562971 w 4016295"/>
              <a:gd name="connsiteY1764" fmla="*/ 1088614 h 2973907"/>
              <a:gd name="connsiteX1765" fmla="*/ 488714 w 4016295"/>
              <a:gd name="connsiteY1765" fmla="*/ 1165035 h 2973907"/>
              <a:gd name="connsiteX1766" fmla="*/ 438913 w 4016295"/>
              <a:gd name="connsiteY1766" fmla="*/ 1261708 h 2973907"/>
              <a:gd name="connsiteX1767" fmla="*/ 551253 w 4016295"/>
              <a:gd name="connsiteY1767" fmla="*/ 1227318 h 2973907"/>
              <a:gd name="connsiteX1768" fmla="*/ 523612 w 4016295"/>
              <a:gd name="connsiteY1768" fmla="*/ 1219040 h 2973907"/>
              <a:gd name="connsiteX1769" fmla="*/ 525396 w 4016295"/>
              <a:gd name="connsiteY1769" fmla="*/ 1206939 h 2973907"/>
              <a:gd name="connsiteX1770" fmla="*/ 581566 w 4016295"/>
              <a:gd name="connsiteY1770" fmla="*/ 1207195 h 2973907"/>
              <a:gd name="connsiteX1771" fmla="*/ 586278 w 4016295"/>
              <a:gd name="connsiteY1771" fmla="*/ 1210250 h 2973907"/>
              <a:gd name="connsiteX1772" fmla="*/ 623343 w 4016295"/>
              <a:gd name="connsiteY1772" fmla="*/ 1185541 h 2973907"/>
              <a:gd name="connsiteX1773" fmla="*/ 577363 w 4016295"/>
              <a:gd name="connsiteY1773" fmla="*/ 1178918 h 2973907"/>
              <a:gd name="connsiteX1774" fmla="*/ 579019 w 4016295"/>
              <a:gd name="connsiteY1774" fmla="*/ 1168601 h 2973907"/>
              <a:gd name="connsiteX1775" fmla="*/ 649072 w 4016295"/>
              <a:gd name="connsiteY1775" fmla="*/ 1160959 h 2973907"/>
              <a:gd name="connsiteX1776" fmla="*/ 663847 w 4016295"/>
              <a:gd name="connsiteY1776" fmla="*/ 1143382 h 2973907"/>
              <a:gd name="connsiteX1777" fmla="*/ 608568 w 4016295"/>
              <a:gd name="connsiteY1777" fmla="*/ 1141217 h 2973907"/>
              <a:gd name="connsiteX1778" fmla="*/ 608950 w 4016295"/>
              <a:gd name="connsiteY1778" fmla="*/ 1132046 h 2973907"/>
              <a:gd name="connsiteX1779" fmla="*/ 633405 w 4016295"/>
              <a:gd name="connsiteY1779" fmla="*/ 1127078 h 2973907"/>
              <a:gd name="connsiteX1780" fmla="*/ 676074 w 4016295"/>
              <a:gd name="connsiteY1780" fmla="*/ 1123641 h 2973907"/>
              <a:gd name="connsiteX1781" fmla="*/ 681041 w 4016295"/>
              <a:gd name="connsiteY1781" fmla="*/ 1115616 h 2973907"/>
              <a:gd name="connsiteX1782" fmla="*/ 839616 w 4016295"/>
              <a:gd name="connsiteY1782" fmla="*/ 1012319 h 2973907"/>
              <a:gd name="connsiteX1783" fmla="*/ 843819 w 4016295"/>
              <a:gd name="connsiteY1783" fmla="*/ 1025056 h 2973907"/>
              <a:gd name="connsiteX1784" fmla="*/ 753006 w 4016295"/>
              <a:gd name="connsiteY1784" fmla="*/ 1065814 h 2973907"/>
              <a:gd name="connsiteX1785" fmla="*/ 675182 w 4016295"/>
              <a:gd name="connsiteY1785" fmla="*/ 1158412 h 2973907"/>
              <a:gd name="connsiteX1786" fmla="*/ 658752 w 4016295"/>
              <a:gd name="connsiteY1786" fmla="*/ 1192418 h 2973907"/>
              <a:gd name="connsiteX1787" fmla="*/ 647543 w 4016295"/>
              <a:gd name="connsiteY1787" fmla="*/ 1266293 h 2973907"/>
              <a:gd name="connsiteX1788" fmla="*/ 704732 w 4016295"/>
              <a:gd name="connsiteY1788" fmla="*/ 1256103 h 2973907"/>
              <a:gd name="connsiteX1789" fmla="*/ 699510 w 4016295"/>
              <a:gd name="connsiteY1789" fmla="*/ 1254576 h 2973907"/>
              <a:gd name="connsiteX1790" fmla="*/ 699001 w 4016295"/>
              <a:gd name="connsiteY1790" fmla="*/ 1243748 h 2973907"/>
              <a:gd name="connsiteX1791" fmla="*/ 756316 w 4016295"/>
              <a:gd name="connsiteY1791" fmla="*/ 1242475 h 2973907"/>
              <a:gd name="connsiteX1792" fmla="*/ 757718 w 4016295"/>
              <a:gd name="connsiteY1792" fmla="*/ 1243112 h 2973907"/>
              <a:gd name="connsiteX1793" fmla="*/ 785865 w 4016295"/>
              <a:gd name="connsiteY1793" fmla="*/ 1230375 h 2973907"/>
              <a:gd name="connsiteX1794" fmla="*/ 733135 w 4016295"/>
              <a:gd name="connsiteY1794" fmla="*/ 1220949 h 2973907"/>
              <a:gd name="connsiteX1795" fmla="*/ 735554 w 4016295"/>
              <a:gd name="connsiteY1795" fmla="*/ 1208595 h 2973907"/>
              <a:gd name="connsiteX1796" fmla="*/ 777204 w 4016295"/>
              <a:gd name="connsiteY1796" fmla="*/ 1206812 h 2973907"/>
              <a:gd name="connsiteX1797" fmla="*/ 817835 w 4016295"/>
              <a:gd name="connsiteY1797" fmla="*/ 1210250 h 2973907"/>
              <a:gd name="connsiteX1798" fmla="*/ 830063 w 4016295"/>
              <a:gd name="connsiteY1798" fmla="*/ 1201717 h 2973907"/>
              <a:gd name="connsiteX1799" fmla="*/ 802042 w 4016295"/>
              <a:gd name="connsiteY1799" fmla="*/ 1191909 h 2973907"/>
              <a:gd name="connsiteX1800" fmla="*/ 803443 w 4016295"/>
              <a:gd name="connsiteY1800" fmla="*/ 1180064 h 2973907"/>
              <a:gd name="connsiteX1801" fmla="*/ 840252 w 4016295"/>
              <a:gd name="connsiteY1801" fmla="*/ 1173568 h 2973907"/>
              <a:gd name="connsiteX1802" fmla="*/ 866236 w 4016295"/>
              <a:gd name="connsiteY1802" fmla="*/ 1171530 h 2973907"/>
              <a:gd name="connsiteX1803" fmla="*/ 882412 w 4016295"/>
              <a:gd name="connsiteY1803" fmla="*/ 1156628 h 2973907"/>
              <a:gd name="connsiteX1804" fmla="*/ 851589 w 4016295"/>
              <a:gd name="connsiteY1804" fmla="*/ 1153189 h 2973907"/>
              <a:gd name="connsiteX1805" fmla="*/ 851079 w 4016295"/>
              <a:gd name="connsiteY1805" fmla="*/ 1144400 h 2973907"/>
              <a:gd name="connsiteX1806" fmla="*/ 895912 w 4016295"/>
              <a:gd name="connsiteY1806" fmla="*/ 1142872 h 2973907"/>
              <a:gd name="connsiteX1807" fmla="*/ 900880 w 4016295"/>
              <a:gd name="connsiteY1807" fmla="*/ 1137778 h 2973907"/>
              <a:gd name="connsiteX1808" fmla="*/ 925080 w 4016295"/>
              <a:gd name="connsiteY1808" fmla="*/ 1112813 h 2973907"/>
              <a:gd name="connsiteX1809" fmla="*/ 912599 w 4016295"/>
              <a:gd name="connsiteY1809" fmla="*/ 1110011 h 2973907"/>
              <a:gd name="connsiteX1810" fmla="*/ 910560 w 4016295"/>
              <a:gd name="connsiteY1810" fmla="*/ 1096256 h 2973907"/>
              <a:gd name="connsiteX1811" fmla="*/ 953356 w 4016295"/>
              <a:gd name="connsiteY1811" fmla="*/ 1086066 h 2973907"/>
              <a:gd name="connsiteX1812" fmla="*/ 1082636 w 4016295"/>
              <a:gd name="connsiteY1812" fmla="*/ 1021999 h 2973907"/>
              <a:gd name="connsiteX1813" fmla="*/ 1087985 w 4016295"/>
              <a:gd name="connsiteY1813" fmla="*/ 1039066 h 2973907"/>
              <a:gd name="connsiteX1814" fmla="*/ 988255 w 4016295"/>
              <a:gd name="connsiteY1814" fmla="*/ 1088868 h 2973907"/>
              <a:gd name="connsiteX1815" fmla="*/ 986981 w 4016295"/>
              <a:gd name="connsiteY1815" fmla="*/ 1098294 h 2973907"/>
              <a:gd name="connsiteX1816" fmla="*/ 960489 w 4016295"/>
              <a:gd name="connsiteY1816" fmla="*/ 1111285 h 2973907"/>
              <a:gd name="connsiteX1817" fmla="*/ 934760 w 4016295"/>
              <a:gd name="connsiteY1817" fmla="*/ 1137777 h 2973907"/>
              <a:gd name="connsiteX1818" fmla="*/ 924698 w 4016295"/>
              <a:gd name="connsiteY1818" fmla="*/ 1148477 h 2973907"/>
              <a:gd name="connsiteX1819" fmla="*/ 897187 w 4016295"/>
              <a:gd name="connsiteY1819" fmla="*/ 1243366 h 2973907"/>
              <a:gd name="connsiteX1820" fmla="*/ 888143 w 4016295"/>
              <a:gd name="connsiteY1820" fmla="*/ 1309217 h 2973907"/>
              <a:gd name="connsiteX1821" fmla="*/ 1028886 w 4016295"/>
              <a:gd name="connsiteY1821" fmla="*/ 1284379 h 2973907"/>
              <a:gd name="connsiteX1822" fmla="*/ 1120718 w 4016295"/>
              <a:gd name="connsiteY1822" fmla="*/ 1221841 h 2973907"/>
              <a:gd name="connsiteX1823" fmla="*/ 1088240 w 4016295"/>
              <a:gd name="connsiteY1823" fmla="*/ 1215473 h 2973907"/>
              <a:gd name="connsiteX1824" fmla="*/ 1087731 w 4016295"/>
              <a:gd name="connsiteY1824" fmla="*/ 1204646 h 2973907"/>
              <a:gd name="connsiteX1825" fmla="*/ 1126960 w 4016295"/>
              <a:gd name="connsiteY1825" fmla="*/ 1195985 h 2973907"/>
              <a:gd name="connsiteX1826" fmla="*/ 1140588 w 4016295"/>
              <a:gd name="connsiteY1826" fmla="*/ 1194329 h 2973907"/>
              <a:gd name="connsiteX1827" fmla="*/ 1153835 w 4016295"/>
              <a:gd name="connsiteY1827" fmla="*/ 1173696 h 2973907"/>
              <a:gd name="connsiteX1828" fmla="*/ 1112057 w 4016295"/>
              <a:gd name="connsiteY1828" fmla="*/ 1165925 h 2973907"/>
              <a:gd name="connsiteX1829" fmla="*/ 1113205 w 4016295"/>
              <a:gd name="connsiteY1829" fmla="*/ 1155991 h 2973907"/>
              <a:gd name="connsiteX1830" fmla="*/ 1139952 w 4016295"/>
              <a:gd name="connsiteY1830" fmla="*/ 1148349 h 2973907"/>
              <a:gd name="connsiteX1831" fmla="*/ 1174978 w 4016295"/>
              <a:gd name="connsiteY1831" fmla="*/ 1140580 h 2973907"/>
              <a:gd name="connsiteX1832" fmla="*/ 1192174 w 4016295"/>
              <a:gd name="connsiteY1832" fmla="*/ 1117525 h 2973907"/>
              <a:gd name="connsiteX1833" fmla="*/ 1146831 w 4016295"/>
              <a:gd name="connsiteY1833" fmla="*/ 1110903 h 2973907"/>
              <a:gd name="connsiteX1834" fmla="*/ 1148485 w 4016295"/>
              <a:gd name="connsiteY1834" fmla="*/ 1098930 h 2973907"/>
              <a:gd name="connsiteX1835" fmla="*/ 1187079 w 4016295"/>
              <a:gd name="connsiteY1835" fmla="*/ 1091542 h 2973907"/>
              <a:gd name="connsiteX1836" fmla="*/ 1215482 w 4016295"/>
              <a:gd name="connsiteY1836" fmla="*/ 1088868 h 2973907"/>
              <a:gd name="connsiteX1837" fmla="*/ 1219047 w 4016295"/>
              <a:gd name="connsiteY1837" fmla="*/ 1090269 h 2973907"/>
              <a:gd name="connsiteX1838" fmla="*/ 1244904 w 4016295"/>
              <a:gd name="connsiteY1838" fmla="*/ 1070782 h 2973907"/>
              <a:gd name="connsiteX1839" fmla="*/ 1167845 w 4016295"/>
              <a:gd name="connsiteY1839" fmla="*/ 1076004 h 2973907"/>
              <a:gd name="connsiteX1840" fmla="*/ 1164916 w 4016295"/>
              <a:gd name="connsiteY1840" fmla="*/ 1067852 h 2973907"/>
              <a:gd name="connsiteX1841" fmla="*/ 1259169 w 4016295"/>
              <a:gd name="connsiteY1841" fmla="*/ 1046964 h 2973907"/>
              <a:gd name="connsiteX1842" fmla="*/ 1346544 w 4016295"/>
              <a:gd name="connsiteY1842" fmla="*/ 1041613 h 2973907"/>
              <a:gd name="connsiteX1843" fmla="*/ 1361319 w 4016295"/>
              <a:gd name="connsiteY1843" fmla="*/ 1041232 h 2973907"/>
              <a:gd name="connsiteX1844" fmla="*/ 1362720 w 4016295"/>
              <a:gd name="connsiteY1844" fmla="*/ 1067470 h 2973907"/>
              <a:gd name="connsiteX1845" fmla="*/ 1302092 w 4016295"/>
              <a:gd name="connsiteY1845" fmla="*/ 1125806 h 2973907"/>
              <a:gd name="connsiteX1846" fmla="*/ 1198159 w 4016295"/>
              <a:gd name="connsiteY1846" fmla="*/ 1226682 h 2973907"/>
              <a:gd name="connsiteX1847" fmla="*/ 1153963 w 4016295"/>
              <a:gd name="connsiteY1847" fmla="*/ 1270241 h 2973907"/>
              <a:gd name="connsiteX1848" fmla="*/ 1114860 w 4016295"/>
              <a:gd name="connsiteY1848" fmla="*/ 1316604 h 2973907"/>
              <a:gd name="connsiteX1849" fmla="*/ 1064549 w 4016295"/>
              <a:gd name="connsiteY1849" fmla="*/ 1359145 h 2973907"/>
              <a:gd name="connsiteX1850" fmla="*/ 953483 w 4016295"/>
              <a:gd name="connsiteY1850" fmla="*/ 1434166 h 2973907"/>
              <a:gd name="connsiteX1851" fmla="*/ 895712 w 4016295"/>
              <a:gd name="connsiteY1851" fmla="*/ 1468052 h 2973907"/>
              <a:gd name="connsiteX1852" fmla="*/ 835264 w 4016295"/>
              <a:gd name="connsiteY1852" fmla="*/ 1494802 h 2973907"/>
              <a:gd name="connsiteX1853" fmla="*/ 852097 w 4016295"/>
              <a:gd name="connsiteY1853" fmla="*/ 1490515 h 2973907"/>
              <a:gd name="connsiteX1854" fmla="*/ 854008 w 4016295"/>
              <a:gd name="connsiteY1854" fmla="*/ 1493954 h 2973907"/>
              <a:gd name="connsiteX1855" fmla="*/ 774784 w 4016295"/>
              <a:gd name="connsiteY1855" fmla="*/ 1530000 h 2973907"/>
              <a:gd name="connsiteX1856" fmla="*/ 679639 w 4016295"/>
              <a:gd name="connsiteY1856" fmla="*/ 1540953 h 2973907"/>
              <a:gd name="connsiteX1857" fmla="*/ 678749 w 4016295"/>
              <a:gd name="connsiteY1857" fmla="*/ 1533949 h 2973907"/>
              <a:gd name="connsiteX1858" fmla="*/ 719810 w 4016295"/>
              <a:gd name="connsiteY1858" fmla="*/ 1522724 h 2973907"/>
              <a:gd name="connsiteX1859" fmla="*/ 742687 w 4016295"/>
              <a:gd name="connsiteY1859" fmla="*/ 1518650 h 2973907"/>
              <a:gd name="connsiteX1860" fmla="*/ 696198 w 4016295"/>
              <a:gd name="connsiteY1860" fmla="*/ 1523451 h 2973907"/>
              <a:gd name="connsiteX1861" fmla="*/ 694542 w 4016295"/>
              <a:gd name="connsiteY1861" fmla="*/ 1514790 h 2973907"/>
              <a:gd name="connsiteX1862" fmla="*/ 886742 w 4016295"/>
              <a:gd name="connsiteY1862" fmla="*/ 1450596 h 2973907"/>
              <a:gd name="connsiteX1863" fmla="*/ 954758 w 4016295"/>
              <a:gd name="connsiteY1863" fmla="*/ 1411876 h 2973907"/>
              <a:gd name="connsiteX1864" fmla="*/ 881138 w 4016295"/>
              <a:gd name="connsiteY1864" fmla="*/ 1440279 h 2973907"/>
              <a:gd name="connsiteX1865" fmla="*/ 660662 w 4016295"/>
              <a:gd name="connsiteY1865" fmla="*/ 1486386 h 2973907"/>
              <a:gd name="connsiteX1866" fmla="*/ 659898 w 4016295"/>
              <a:gd name="connsiteY1866" fmla="*/ 1477598 h 2973907"/>
              <a:gd name="connsiteX1867" fmla="*/ 871204 w 4016295"/>
              <a:gd name="connsiteY1867" fmla="*/ 1420027 h 2973907"/>
              <a:gd name="connsiteX1868" fmla="*/ 897314 w 4016295"/>
              <a:gd name="connsiteY1868" fmla="*/ 1409965 h 2973907"/>
              <a:gd name="connsiteX1869" fmla="*/ 767780 w 4016295"/>
              <a:gd name="connsiteY1869" fmla="*/ 1436203 h 2973907"/>
              <a:gd name="connsiteX1870" fmla="*/ 670883 w 4016295"/>
              <a:gd name="connsiteY1870" fmla="*/ 1453781 h 2973907"/>
              <a:gd name="connsiteX1871" fmla="*/ 635215 w 4016295"/>
              <a:gd name="connsiteY1871" fmla="*/ 1455870 h 2973907"/>
              <a:gd name="connsiteX1872" fmla="*/ 641160 w 4016295"/>
              <a:gd name="connsiteY1872" fmla="*/ 1459550 h 2973907"/>
              <a:gd name="connsiteX1873" fmla="*/ 638246 w 4016295"/>
              <a:gd name="connsiteY1873" fmla="*/ 1466444 h 2973907"/>
              <a:gd name="connsiteX1874" fmla="*/ 557875 w 4016295"/>
              <a:gd name="connsiteY1874" fmla="*/ 1486950 h 2973907"/>
              <a:gd name="connsiteX1875" fmla="*/ 474831 w 4016295"/>
              <a:gd name="connsiteY1875" fmla="*/ 1487586 h 2973907"/>
              <a:gd name="connsiteX1876" fmla="*/ 473812 w 4016295"/>
              <a:gd name="connsiteY1876" fmla="*/ 1478289 h 2973907"/>
              <a:gd name="connsiteX1877" fmla="*/ 547686 w 4016295"/>
              <a:gd name="connsiteY1877" fmla="*/ 1466825 h 2973907"/>
              <a:gd name="connsiteX1878" fmla="*/ 630859 w 4016295"/>
              <a:gd name="connsiteY1878" fmla="*/ 1456125 h 2973907"/>
              <a:gd name="connsiteX1879" fmla="*/ 573032 w 4016295"/>
              <a:gd name="connsiteY1879" fmla="*/ 1459512 h 2973907"/>
              <a:gd name="connsiteX1880" fmla="*/ 572141 w 4016295"/>
              <a:gd name="connsiteY1880" fmla="*/ 1449959 h 2973907"/>
              <a:gd name="connsiteX1881" fmla="*/ 743834 w 4016295"/>
              <a:gd name="connsiteY1881" fmla="*/ 1419135 h 2973907"/>
              <a:gd name="connsiteX1882" fmla="*/ 638882 w 4016295"/>
              <a:gd name="connsiteY1882" fmla="*/ 1413659 h 2973907"/>
              <a:gd name="connsiteX1883" fmla="*/ 521448 w 4016295"/>
              <a:gd name="connsiteY1883" fmla="*/ 1396974 h 2973907"/>
              <a:gd name="connsiteX1884" fmla="*/ 521957 w 4016295"/>
              <a:gd name="connsiteY1884" fmla="*/ 1390351 h 2973907"/>
              <a:gd name="connsiteX1885" fmla="*/ 575835 w 4016295"/>
              <a:gd name="connsiteY1885" fmla="*/ 1388822 h 2973907"/>
              <a:gd name="connsiteX1886" fmla="*/ 475594 w 4016295"/>
              <a:gd name="connsiteY1886" fmla="*/ 1360418 h 2973907"/>
              <a:gd name="connsiteX1887" fmla="*/ 414075 w 4016295"/>
              <a:gd name="connsiteY1887" fmla="*/ 1363221 h 2973907"/>
              <a:gd name="connsiteX1888" fmla="*/ 463367 w 4016295"/>
              <a:gd name="connsiteY1888" fmla="*/ 1415824 h 2973907"/>
              <a:gd name="connsiteX1889" fmla="*/ 469099 w 4016295"/>
              <a:gd name="connsiteY1889" fmla="*/ 1416716 h 2973907"/>
              <a:gd name="connsiteX1890" fmla="*/ 473174 w 4016295"/>
              <a:gd name="connsiteY1890" fmla="*/ 1420664 h 2973907"/>
              <a:gd name="connsiteX1891" fmla="*/ 492587 w 4016295"/>
              <a:gd name="connsiteY1891" fmla="*/ 1426193 h 2973907"/>
              <a:gd name="connsiteX1892" fmla="*/ 492376 w 4016295"/>
              <a:gd name="connsiteY1892" fmla="*/ 1425764 h 2973907"/>
              <a:gd name="connsiteX1893" fmla="*/ 496102 w 4016295"/>
              <a:gd name="connsiteY1893" fmla="*/ 1421354 h 2973907"/>
              <a:gd name="connsiteX1894" fmla="*/ 555710 w 4016295"/>
              <a:gd name="connsiteY1894" fmla="*/ 1423391 h 2973907"/>
              <a:gd name="connsiteX1895" fmla="*/ 554309 w 4016295"/>
              <a:gd name="connsiteY1895" fmla="*/ 1433199 h 2973907"/>
              <a:gd name="connsiteX1896" fmla="*/ 523915 w 4016295"/>
              <a:gd name="connsiteY1896" fmla="*/ 1437705 h 2973907"/>
              <a:gd name="connsiteX1897" fmla="*/ 499363 w 4016295"/>
              <a:gd name="connsiteY1897" fmla="*/ 1432049 h 2973907"/>
              <a:gd name="connsiteX1898" fmla="*/ 501450 w 4016295"/>
              <a:gd name="connsiteY1898" fmla="*/ 1434229 h 2973907"/>
              <a:gd name="connsiteX1899" fmla="*/ 495719 w 4016295"/>
              <a:gd name="connsiteY1899" fmla="*/ 1441808 h 2973907"/>
              <a:gd name="connsiteX1900" fmla="*/ 452159 w 4016295"/>
              <a:gd name="connsiteY1900" fmla="*/ 1431236 h 2973907"/>
              <a:gd name="connsiteX1901" fmla="*/ 359180 w 4016295"/>
              <a:gd name="connsiteY1901" fmla="*/ 1434292 h 2973907"/>
              <a:gd name="connsiteX1902" fmla="*/ 286452 w 4016295"/>
              <a:gd name="connsiteY1902" fmla="*/ 1461168 h 2973907"/>
              <a:gd name="connsiteX1903" fmla="*/ 324153 w 4016295"/>
              <a:gd name="connsiteY1903" fmla="*/ 1487024 h 2973907"/>
              <a:gd name="connsiteX1904" fmla="*/ 322498 w 4016295"/>
              <a:gd name="connsiteY1904" fmla="*/ 1508549 h 2973907"/>
              <a:gd name="connsiteX1905" fmla="*/ 228372 w 4016295"/>
              <a:gd name="connsiteY1905" fmla="*/ 1543958 h 2973907"/>
              <a:gd name="connsiteX1906" fmla="*/ 253846 w 4016295"/>
              <a:gd name="connsiteY1906" fmla="*/ 1536188 h 2973907"/>
              <a:gd name="connsiteX1907" fmla="*/ 320204 w 4016295"/>
              <a:gd name="connsiteY1907" fmla="*/ 1531985 h 2973907"/>
              <a:gd name="connsiteX1908" fmla="*/ 319185 w 4016295"/>
              <a:gd name="connsiteY1908" fmla="*/ 1539118 h 2973907"/>
              <a:gd name="connsiteX1909" fmla="*/ 249260 w 4016295"/>
              <a:gd name="connsiteY1909" fmla="*/ 1554402 h 2973907"/>
              <a:gd name="connsiteX1910" fmla="*/ 191817 w 4016295"/>
              <a:gd name="connsiteY1910" fmla="*/ 1571724 h 2973907"/>
              <a:gd name="connsiteX1911" fmla="*/ 190288 w 4016295"/>
              <a:gd name="connsiteY1911" fmla="*/ 1570196 h 2973907"/>
              <a:gd name="connsiteX1912" fmla="*/ 171693 w 4016295"/>
              <a:gd name="connsiteY1912" fmla="*/ 1585353 h 2973907"/>
              <a:gd name="connsiteX1913" fmla="*/ 229264 w 4016295"/>
              <a:gd name="connsiteY1913" fmla="*/ 1573253 h 2973907"/>
              <a:gd name="connsiteX1914" fmla="*/ 230537 w 4016295"/>
              <a:gd name="connsiteY1914" fmla="*/ 1577711 h 2973907"/>
              <a:gd name="connsiteX1915" fmla="*/ 168508 w 4016295"/>
              <a:gd name="connsiteY1915" fmla="*/ 1602166 h 2973907"/>
              <a:gd name="connsiteX1916" fmla="*/ 133227 w 4016295"/>
              <a:gd name="connsiteY1916" fmla="*/ 1620380 h 2973907"/>
              <a:gd name="connsiteX1917" fmla="*/ 118961 w 4016295"/>
              <a:gd name="connsiteY1917" fmla="*/ 1634007 h 2973907"/>
              <a:gd name="connsiteX1918" fmla="*/ 236014 w 4016295"/>
              <a:gd name="connsiteY1918" fmla="*/ 1630568 h 2973907"/>
              <a:gd name="connsiteX1919" fmla="*/ 246331 w 4016295"/>
              <a:gd name="connsiteY1919" fmla="*/ 1645980 h 2973907"/>
              <a:gd name="connsiteX1920" fmla="*/ 337272 w 4016295"/>
              <a:gd name="connsiteY1920" fmla="*/ 1647126 h 2973907"/>
              <a:gd name="connsiteX1921" fmla="*/ 349500 w 4016295"/>
              <a:gd name="connsiteY1921" fmla="*/ 1658844 h 2973907"/>
              <a:gd name="connsiteX1922" fmla="*/ 336763 w 4016295"/>
              <a:gd name="connsiteY1922" fmla="*/ 1681771 h 2973907"/>
              <a:gd name="connsiteX1923" fmla="*/ 455089 w 4016295"/>
              <a:gd name="connsiteY1923" fmla="*/ 1684318 h 2973907"/>
              <a:gd name="connsiteX1924" fmla="*/ 568575 w 4016295"/>
              <a:gd name="connsiteY1924" fmla="*/ 1661901 h 2973907"/>
              <a:gd name="connsiteX1925" fmla="*/ 570867 w 4016295"/>
              <a:gd name="connsiteY1925" fmla="*/ 1678841 h 2973907"/>
              <a:gd name="connsiteX1926" fmla="*/ 486676 w 4016295"/>
              <a:gd name="connsiteY1926" fmla="*/ 1698074 h 2973907"/>
              <a:gd name="connsiteX1927" fmla="*/ 354212 w 4016295"/>
              <a:gd name="connsiteY1927" fmla="*/ 1745455 h 2973907"/>
              <a:gd name="connsiteX1928" fmla="*/ 357142 w 4016295"/>
              <a:gd name="connsiteY1928" fmla="*/ 1744946 h 2973907"/>
              <a:gd name="connsiteX1929" fmla="*/ 441460 w 4016295"/>
              <a:gd name="connsiteY1929" fmla="*/ 1744819 h 2973907"/>
              <a:gd name="connsiteX1930" fmla="*/ 440951 w 4016295"/>
              <a:gd name="connsiteY1930" fmla="*/ 1748639 h 2973907"/>
              <a:gd name="connsiteX1931" fmla="*/ 352557 w 4016295"/>
              <a:gd name="connsiteY1931" fmla="*/ 1762778 h 2973907"/>
              <a:gd name="connsiteX1932" fmla="*/ 283649 w 4016295"/>
              <a:gd name="connsiteY1932" fmla="*/ 1777935 h 2973907"/>
              <a:gd name="connsiteX1933" fmla="*/ 280848 w 4016295"/>
              <a:gd name="connsiteY1933" fmla="*/ 1776916 h 2973907"/>
              <a:gd name="connsiteX1934" fmla="*/ 235249 w 4016295"/>
              <a:gd name="connsiteY1934" fmla="*/ 1797676 h 2973907"/>
              <a:gd name="connsiteX1935" fmla="*/ 255374 w 4016295"/>
              <a:gd name="connsiteY1935" fmla="*/ 1790799 h 2973907"/>
              <a:gd name="connsiteX1936" fmla="*/ 354976 w 4016295"/>
              <a:gd name="connsiteY1936" fmla="*/ 1781373 h 2973907"/>
              <a:gd name="connsiteX1937" fmla="*/ 354849 w 4016295"/>
              <a:gd name="connsiteY1937" fmla="*/ 1791818 h 2973907"/>
              <a:gd name="connsiteX1938" fmla="*/ 259704 w 4016295"/>
              <a:gd name="connsiteY1938" fmla="*/ 1807612 h 2973907"/>
              <a:gd name="connsiteX1939" fmla="*/ 190544 w 4016295"/>
              <a:gd name="connsiteY1939" fmla="*/ 1831939 h 2973907"/>
              <a:gd name="connsiteX1940" fmla="*/ 192708 w 4016295"/>
              <a:gd name="connsiteY1940" fmla="*/ 1840728 h 2973907"/>
              <a:gd name="connsiteX1941" fmla="*/ 194364 w 4016295"/>
              <a:gd name="connsiteY1941" fmla="*/ 1843275 h 2973907"/>
              <a:gd name="connsiteX1942" fmla="*/ 216908 w 4016295"/>
              <a:gd name="connsiteY1942" fmla="*/ 1840345 h 2973907"/>
              <a:gd name="connsiteX1943" fmla="*/ 279829 w 4016295"/>
              <a:gd name="connsiteY1943" fmla="*/ 1829136 h 2973907"/>
              <a:gd name="connsiteX1944" fmla="*/ 281867 w 4016295"/>
              <a:gd name="connsiteY1944" fmla="*/ 1841491 h 2973907"/>
              <a:gd name="connsiteX1945" fmla="*/ 210667 w 4016295"/>
              <a:gd name="connsiteY1945" fmla="*/ 1858814 h 2973907"/>
              <a:gd name="connsiteX1946" fmla="*/ 173602 w 4016295"/>
              <a:gd name="connsiteY1946" fmla="*/ 1861998 h 2973907"/>
              <a:gd name="connsiteX1947" fmla="*/ 123292 w 4016295"/>
              <a:gd name="connsiteY1947" fmla="*/ 1882505 h 2973907"/>
              <a:gd name="connsiteX1948" fmla="*/ 148129 w 4016295"/>
              <a:gd name="connsiteY1948" fmla="*/ 1879192 h 2973907"/>
              <a:gd name="connsiteX1949" fmla="*/ 210031 w 4016295"/>
              <a:gd name="connsiteY1949" fmla="*/ 1869258 h 2973907"/>
              <a:gd name="connsiteX1950" fmla="*/ 212323 w 4016295"/>
              <a:gd name="connsiteY1950" fmla="*/ 1881358 h 2973907"/>
              <a:gd name="connsiteX1951" fmla="*/ 151823 w 4016295"/>
              <a:gd name="connsiteY1951" fmla="*/ 1896514 h 2973907"/>
              <a:gd name="connsiteX1952" fmla="*/ 93870 w 4016295"/>
              <a:gd name="connsiteY1952" fmla="*/ 1901482 h 2973907"/>
              <a:gd name="connsiteX1953" fmla="*/ 92469 w 4016295"/>
              <a:gd name="connsiteY1953" fmla="*/ 1900463 h 2973907"/>
              <a:gd name="connsiteX1954" fmla="*/ 82279 w 4016295"/>
              <a:gd name="connsiteY1954" fmla="*/ 1907724 h 2973907"/>
              <a:gd name="connsiteX1955" fmla="*/ 353957 w 4016295"/>
              <a:gd name="connsiteY1955" fmla="*/ 1831557 h 2973907"/>
              <a:gd name="connsiteX1956" fmla="*/ 358161 w 4016295"/>
              <a:gd name="connsiteY1956" fmla="*/ 1841237 h 2973907"/>
              <a:gd name="connsiteX1957" fmla="*/ 91322 w 4016295"/>
              <a:gd name="connsiteY1957" fmla="*/ 1926702 h 2973907"/>
              <a:gd name="connsiteX1958" fmla="*/ 240344 w 4016295"/>
              <a:gd name="connsiteY1958" fmla="*/ 1962875 h 2973907"/>
              <a:gd name="connsiteX1959" fmla="*/ 451522 w 4016295"/>
              <a:gd name="connsiteY1959" fmla="*/ 1910526 h 2973907"/>
              <a:gd name="connsiteX1960" fmla="*/ 462349 w 4016295"/>
              <a:gd name="connsiteY1960" fmla="*/ 1924664 h 2973907"/>
              <a:gd name="connsiteX1961" fmla="*/ 274607 w 4016295"/>
              <a:gd name="connsiteY1961" fmla="*/ 1991659 h 2973907"/>
              <a:gd name="connsiteX1962" fmla="*/ 216272 w 4016295"/>
              <a:gd name="connsiteY1962" fmla="*/ 2019936 h 2973907"/>
              <a:gd name="connsiteX1963" fmla="*/ 180990 w 4016295"/>
              <a:gd name="connsiteY1963" fmla="*/ 2040824 h 2973907"/>
              <a:gd name="connsiteX1964" fmla="*/ 223404 w 4016295"/>
              <a:gd name="connsiteY1964" fmla="*/ 2024394 h 2973907"/>
              <a:gd name="connsiteX1965" fmla="*/ 311799 w 4016295"/>
              <a:gd name="connsiteY1965" fmla="*/ 2004269 h 2973907"/>
              <a:gd name="connsiteX1966" fmla="*/ 315110 w 4016295"/>
              <a:gd name="connsiteY1966" fmla="*/ 2016241 h 2973907"/>
              <a:gd name="connsiteX1967" fmla="*/ 249643 w 4016295"/>
              <a:gd name="connsiteY1967" fmla="*/ 2034455 h 2973907"/>
              <a:gd name="connsiteX1968" fmla="*/ 192199 w 4016295"/>
              <a:gd name="connsiteY1968" fmla="*/ 2049868 h 2973907"/>
              <a:gd name="connsiteX1969" fmla="*/ 171184 w 4016295"/>
              <a:gd name="connsiteY1969" fmla="*/ 2057255 h 2973907"/>
              <a:gd name="connsiteX1970" fmla="*/ 170419 w 4016295"/>
              <a:gd name="connsiteY1970" fmla="*/ 2058018 h 2973907"/>
              <a:gd name="connsiteX1971" fmla="*/ 222258 w 4016295"/>
              <a:gd name="connsiteY1971" fmla="*/ 2051396 h 2973907"/>
              <a:gd name="connsiteX1972" fmla="*/ 222767 w 4016295"/>
              <a:gd name="connsiteY1972" fmla="*/ 2057891 h 2973907"/>
              <a:gd name="connsiteX1973" fmla="*/ 166852 w 4016295"/>
              <a:gd name="connsiteY1973" fmla="*/ 2074577 h 2973907"/>
              <a:gd name="connsiteX1974" fmla="*/ 138194 w 4016295"/>
              <a:gd name="connsiteY1974" fmla="*/ 2086677 h 2973907"/>
              <a:gd name="connsiteX1975" fmla="*/ 159975 w 4016295"/>
              <a:gd name="connsiteY1975" fmla="*/ 2102725 h 2973907"/>
              <a:gd name="connsiteX1976" fmla="*/ 157681 w 4016295"/>
              <a:gd name="connsiteY1976" fmla="*/ 2116864 h 2973907"/>
              <a:gd name="connsiteX1977" fmla="*/ 51328 w 4016295"/>
              <a:gd name="connsiteY1977" fmla="*/ 2174052 h 2973907"/>
              <a:gd name="connsiteX1978" fmla="*/ 54131 w 4016295"/>
              <a:gd name="connsiteY1978" fmla="*/ 2173671 h 2973907"/>
              <a:gd name="connsiteX1979" fmla="*/ 136920 w 4016295"/>
              <a:gd name="connsiteY1979" fmla="*/ 2159659 h 2973907"/>
              <a:gd name="connsiteX1980" fmla="*/ 137939 w 4016295"/>
              <a:gd name="connsiteY1980" fmla="*/ 2164881 h 2973907"/>
              <a:gd name="connsiteX1981" fmla="*/ 127906 w 4016295"/>
              <a:gd name="connsiteY1981" fmla="*/ 2169624 h 2973907"/>
              <a:gd name="connsiteX1982" fmla="*/ 135790 w 4016295"/>
              <a:gd name="connsiteY1982" fmla="*/ 2177051 h 2973907"/>
              <a:gd name="connsiteX1983" fmla="*/ 130170 w 4016295"/>
              <a:gd name="connsiteY1983" fmla="*/ 2188116 h 2973907"/>
              <a:gd name="connsiteX1984" fmla="*/ 86738 w 4016295"/>
              <a:gd name="connsiteY1984" fmla="*/ 2187862 h 2973907"/>
              <a:gd name="connsiteX1985" fmla="*/ 86248 w 4016295"/>
              <a:gd name="connsiteY1985" fmla="*/ 2183940 h 2973907"/>
              <a:gd name="connsiteX1986" fmla="*/ 72982 w 4016295"/>
              <a:gd name="connsiteY1986" fmla="*/ 2186789 h 2973907"/>
              <a:gd name="connsiteX1987" fmla="*/ 29803 w 4016295"/>
              <a:gd name="connsiteY1987" fmla="*/ 2196342 h 2973907"/>
              <a:gd name="connsiteX1988" fmla="*/ 30695 w 4016295"/>
              <a:gd name="connsiteY1988" fmla="*/ 2197488 h 2973907"/>
              <a:gd name="connsiteX1989" fmla="*/ 81770 w 4016295"/>
              <a:gd name="connsiteY1989" fmla="*/ 2231751 h 2973907"/>
              <a:gd name="connsiteX1990" fmla="*/ 357269 w 4016295"/>
              <a:gd name="connsiteY1990" fmla="*/ 2173798 h 2973907"/>
              <a:gd name="connsiteX1991" fmla="*/ 364147 w 4016295"/>
              <a:gd name="connsiteY1991" fmla="*/ 2182968 h 2973907"/>
              <a:gd name="connsiteX1992" fmla="*/ 201114 w 4016295"/>
              <a:gd name="connsiteY1992" fmla="*/ 2272126 h 2973907"/>
              <a:gd name="connsiteX1993" fmla="*/ 158956 w 4016295"/>
              <a:gd name="connsiteY1993" fmla="*/ 2311356 h 2973907"/>
              <a:gd name="connsiteX1994" fmla="*/ 92595 w 4016295"/>
              <a:gd name="connsiteY1994" fmla="*/ 2418983 h 2973907"/>
              <a:gd name="connsiteX1995" fmla="*/ 106734 w 4016295"/>
              <a:gd name="connsiteY1995" fmla="*/ 2403953 h 2973907"/>
              <a:gd name="connsiteX1996" fmla="*/ 185449 w 4016295"/>
              <a:gd name="connsiteY1996" fmla="*/ 2320144 h 2973907"/>
              <a:gd name="connsiteX1997" fmla="*/ 191180 w 4016295"/>
              <a:gd name="connsiteY1997" fmla="*/ 2324603 h 2973907"/>
              <a:gd name="connsiteX1998" fmla="*/ 139850 w 4016295"/>
              <a:gd name="connsiteY1998" fmla="*/ 2382937 h 2973907"/>
              <a:gd name="connsiteX1999" fmla="*/ 85719 w 4016295"/>
              <a:gd name="connsiteY1999" fmla="*/ 2437324 h 2973907"/>
              <a:gd name="connsiteX2000" fmla="*/ 77694 w 4016295"/>
              <a:gd name="connsiteY2000" fmla="*/ 2459104 h 2973907"/>
              <a:gd name="connsiteX2001" fmla="*/ 133227 w 4016295"/>
              <a:gd name="connsiteY2001" fmla="*/ 2412614 h 2973907"/>
              <a:gd name="connsiteX2002" fmla="*/ 138831 w 4016295"/>
              <a:gd name="connsiteY2002" fmla="*/ 2420256 h 2973907"/>
              <a:gd name="connsiteX2003" fmla="*/ 87629 w 4016295"/>
              <a:gd name="connsiteY2003" fmla="*/ 2470313 h 2973907"/>
              <a:gd name="connsiteX2004" fmla="*/ 55023 w 4016295"/>
              <a:gd name="connsiteY2004" fmla="*/ 2514509 h 2973907"/>
              <a:gd name="connsiteX2005" fmla="*/ 46743 w 4016295"/>
              <a:gd name="connsiteY2005" fmla="*/ 2540748 h 2973907"/>
              <a:gd name="connsiteX2006" fmla="*/ 62156 w 4016295"/>
              <a:gd name="connsiteY2006" fmla="*/ 2524700 h 2973907"/>
              <a:gd name="connsiteX2007" fmla="*/ 109409 w 4016295"/>
              <a:gd name="connsiteY2007" fmla="*/ 2481648 h 2973907"/>
              <a:gd name="connsiteX2008" fmla="*/ 113740 w 4016295"/>
              <a:gd name="connsiteY2008" fmla="*/ 2486107 h 2973907"/>
              <a:gd name="connsiteX2009" fmla="*/ 75020 w 4016295"/>
              <a:gd name="connsiteY2009" fmla="*/ 2534507 h 2973907"/>
              <a:gd name="connsiteX2010" fmla="*/ 50692 w 4016295"/>
              <a:gd name="connsiteY2010" fmla="*/ 2562273 h 2973907"/>
              <a:gd name="connsiteX2011" fmla="*/ 93870 w 4016295"/>
              <a:gd name="connsiteY2011" fmla="*/ 2551191 h 2973907"/>
              <a:gd name="connsiteX2012" fmla="*/ 176532 w 4016295"/>
              <a:gd name="connsiteY2012" fmla="*/ 2518840 h 2973907"/>
              <a:gd name="connsiteX2013" fmla="*/ 179335 w 4016295"/>
              <a:gd name="connsiteY2013" fmla="*/ 2518204 h 2973907"/>
              <a:gd name="connsiteX2014" fmla="*/ 197676 w 4016295"/>
              <a:gd name="connsiteY2014" fmla="*/ 2513236 h 2973907"/>
              <a:gd name="connsiteX2015" fmla="*/ 231173 w 4016295"/>
              <a:gd name="connsiteY2015" fmla="*/ 2498971 h 2973907"/>
              <a:gd name="connsiteX2016" fmla="*/ 282121 w 4016295"/>
              <a:gd name="connsiteY2016" fmla="*/ 2460633 h 2973907"/>
              <a:gd name="connsiteX2017" fmla="*/ 286701 w 4016295"/>
              <a:gd name="connsiteY2017" fmla="*/ 2460823 h 2973907"/>
              <a:gd name="connsiteX2018" fmla="*/ 299492 w 4016295"/>
              <a:gd name="connsiteY2018" fmla="*/ 2445863 h 2973907"/>
              <a:gd name="connsiteX2019" fmla="*/ 324662 w 4016295"/>
              <a:gd name="connsiteY2019" fmla="*/ 2433556 h 2973907"/>
              <a:gd name="connsiteX2020" fmla="*/ 327973 w 4016295"/>
              <a:gd name="connsiteY2020" fmla="*/ 2440052 h 2973907"/>
              <a:gd name="connsiteX2021" fmla="*/ 287853 w 4016295"/>
              <a:gd name="connsiteY2021" fmla="*/ 2490108 h 2973907"/>
              <a:gd name="connsiteX2022" fmla="*/ 257666 w 4016295"/>
              <a:gd name="connsiteY2022" fmla="*/ 2529592 h 2973907"/>
              <a:gd name="connsiteX2023" fmla="*/ 249643 w 4016295"/>
              <a:gd name="connsiteY2023" fmla="*/ 2525262 h 2973907"/>
              <a:gd name="connsiteX2024" fmla="*/ 258390 w 4016295"/>
              <a:gd name="connsiteY2024" fmla="*/ 2502758 h 2973907"/>
              <a:gd name="connsiteX2025" fmla="*/ 231965 w 4016295"/>
              <a:gd name="connsiteY2025" fmla="*/ 2526483 h 2973907"/>
              <a:gd name="connsiteX2026" fmla="*/ 237989 w 4016295"/>
              <a:gd name="connsiteY2026" fmla="*/ 2526838 h 2973907"/>
              <a:gd name="connsiteX2027" fmla="*/ 239581 w 4016295"/>
              <a:gd name="connsiteY2027" fmla="*/ 2534432 h 2973907"/>
              <a:gd name="connsiteX2028" fmla="*/ 134373 w 4016295"/>
              <a:gd name="connsiteY2028" fmla="*/ 2633143 h 2973907"/>
              <a:gd name="connsiteX2029" fmla="*/ 128515 w 4016295"/>
              <a:gd name="connsiteY2029" fmla="*/ 2624864 h 2973907"/>
              <a:gd name="connsiteX2030" fmla="*/ 149706 w 4016295"/>
              <a:gd name="connsiteY2030" fmla="*/ 2601380 h 2973907"/>
              <a:gd name="connsiteX2031" fmla="*/ 165659 w 4016295"/>
              <a:gd name="connsiteY2031" fmla="*/ 2587222 h 2973907"/>
              <a:gd name="connsiteX2032" fmla="*/ 159466 w 4016295"/>
              <a:gd name="connsiteY2032" fmla="*/ 2591695 h 2973907"/>
              <a:gd name="connsiteX2033" fmla="*/ 153606 w 4016295"/>
              <a:gd name="connsiteY2033" fmla="*/ 2585835 h 2973907"/>
              <a:gd name="connsiteX2034" fmla="*/ 197294 w 4016295"/>
              <a:gd name="connsiteY2034" fmla="*/ 2537054 h 2973907"/>
              <a:gd name="connsiteX2035" fmla="*/ 211050 w 4016295"/>
              <a:gd name="connsiteY2035" fmla="*/ 2524571 h 2973907"/>
              <a:gd name="connsiteX2036" fmla="*/ 203152 w 4016295"/>
              <a:gd name="connsiteY2036" fmla="*/ 2526738 h 2973907"/>
              <a:gd name="connsiteX2037" fmla="*/ 163795 w 4016295"/>
              <a:gd name="connsiteY2037" fmla="*/ 2560362 h 2973907"/>
              <a:gd name="connsiteX2038" fmla="*/ 121891 w 4016295"/>
              <a:gd name="connsiteY2038" fmla="*/ 2611692 h 2973907"/>
              <a:gd name="connsiteX2039" fmla="*/ 114759 w 4016295"/>
              <a:gd name="connsiteY2039" fmla="*/ 2607234 h 2973907"/>
              <a:gd name="connsiteX2040" fmla="*/ 179971 w 4016295"/>
              <a:gd name="connsiteY2040" fmla="*/ 2528774 h 2973907"/>
              <a:gd name="connsiteX2041" fmla="*/ 176278 w 4016295"/>
              <a:gd name="connsiteY2041" fmla="*/ 2528647 h 2973907"/>
              <a:gd name="connsiteX2042" fmla="*/ 79987 w 4016295"/>
              <a:gd name="connsiteY2042" fmla="*/ 2647355 h 2973907"/>
              <a:gd name="connsiteX2043" fmla="*/ 57188 w 4016295"/>
              <a:gd name="connsiteY2043" fmla="*/ 2731674 h 2973907"/>
              <a:gd name="connsiteX2044" fmla="*/ 56042 w 4016295"/>
              <a:gd name="connsiteY2044" fmla="*/ 2745557 h 2973907"/>
              <a:gd name="connsiteX2045" fmla="*/ 62665 w 4016295"/>
              <a:gd name="connsiteY2045" fmla="*/ 2728617 h 2973907"/>
              <a:gd name="connsiteX2046" fmla="*/ 99984 w 4016295"/>
              <a:gd name="connsiteY2046" fmla="*/ 2681109 h 2973907"/>
              <a:gd name="connsiteX2047" fmla="*/ 104313 w 4016295"/>
              <a:gd name="connsiteY2047" fmla="*/ 2686585 h 2973907"/>
              <a:gd name="connsiteX2048" fmla="*/ 73491 w 4016295"/>
              <a:gd name="connsiteY2048" fmla="*/ 2749377 h 2973907"/>
              <a:gd name="connsiteX2049" fmla="*/ 69925 w 4016295"/>
              <a:gd name="connsiteY2049" fmla="*/ 2758930 h 2973907"/>
              <a:gd name="connsiteX2050" fmla="*/ 95781 w 4016295"/>
              <a:gd name="connsiteY2050" fmla="*/ 2734603 h 2973907"/>
              <a:gd name="connsiteX2051" fmla="*/ 101639 w 4016295"/>
              <a:gd name="connsiteY2051" fmla="*/ 2740716 h 2973907"/>
              <a:gd name="connsiteX2052" fmla="*/ 77694 w 4016295"/>
              <a:gd name="connsiteY2052" fmla="*/ 2784404 h 2973907"/>
              <a:gd name="connsiteX2053" fmla="*/ 70561 w 4016295"/>
              <a:gd name="connsiteY2053" fmla="*/ 2808223 h 2973907"/>
              <a:gd name="connsiteX2054" fmla="*/ 73109 w 4016295"/>
              <a:gd name="connsiteY2054" fmla="*/ 2811279 h 2973907"/>
              <a:gd name="connsiteX2055" fmla="*/ 102658 w 4016295"/>
              <a:gd name="connsiteY2055" fmla="*/ 2765809 h 2973907"/>
              <a:gd name="connsiteX2056" fmla="*/ 111446 w 4016295"/>
              <a:gd name="connsiteY2056" fmla="*/ 2770267 h 2973907"/>
              <a:gd name="connsiteX2057" fmla="*/ 99857 w 4016295"/>
              <a:gd name="connsiteY2057" fmla="*/ 2794467 h 2973907"/>
              <a:gd name="connsiteX2058" fmla="*/ 91832 w 4016295"/>
              <a:gd name="connsiteY2058" fmla="*/ 2818539 h 2973907"/>
              <a:gd name="connsiteX2059" fmla="*/ 102404 w 4016295"/>
              <a:gd name="connsiteY2059" fmla="*/ 2810005 h 2973907"/>
              <a:gd name="connsiteX2060" fmla="*/ 99984 w 4016295"/>
              <a:gd name="connsiteY2060" fmla="*/ 2804783 h 2973907"/>
              <a:gd name="connsiteX2061" fmla="*/ 132973 w 4016295"/>
              <a:gd name="connsiteY2061" fmla="*/ 2748487 h 2973907"/>
              <a:gd name="connsiteX2062" fmla="*/ 182901 w 4016295"/>
              <a:gd name="connsiteY2062" fmla="*/ 2685183 h 2973907"/>
              <a:gd name="connsiteX2063" fmla="*/ 194110 w 4016295"/>
              <a:gd name="connsiteY2063" fmla="*/ 2693463 h 2973907"/>
              <a:gd name="connsiteX2064" fmla="*/ 151950 w 4016295"/>
              <a:gd name="connsiteY2064" fmla="*/ 2751671 h 2973907"/>
              <a:gd name="connsiteX2065" fmla="*/ 146346 w 4016295"/>
              <a:gd name="connsiteY2065" fmla="*/ 2759695 h 2973907"/>
              <a:gd name="connsiteX2066" fmla="*/ 131954 w 4016295"/>
              <a:gd name="connsiteY2066" fmla="*/ 2785296 h 2973907"/>
              <a:gd name="connsiteX2067" fmla="*/ 128641 w 4016295"/>
              <a:gd name="connsiteY2067" fmla="*/ 2796378 h 2973907"/>
              <a:gd name="connsiteX2068" fmla="*/ 136411 w 4016295"/>
              <a:gd name="connsiteY2068" fmla="*/ 2832932 h 2973907"/>
              <a:gd name="connsiteX2069" fmla="*/ 168507 w 4016295"/>
              <a:gd name="connsiteY2069" fmla="*/ 2788098 h 2973907"/>
              <a:gd name="connsiteX2070" fmla="*/ 177042 w 4016295"/>
              <a:gd name="connsiteY2070" fmla="*/ 2802363 h 2973907"/>
              <a:gd name="connsiteX2071" fmla="*/ 158828 w 4016295"/>
              <a:gd name="connsiteY2071" fmla="*/ 2849490 h 2973907"/>
              <a:gd name="connsiteX2072" fmla="*/ 161631 w 4016295"/>
              <a:gd name="connsiteY2072" fmla="*/ 2906934 h 2973907"/>
              <a:gd name="connsiteX2073" fmla="*/ 158956 w 4016295"/>
              <a:gd name="connsiteY2073" fmla="*/ 2910500 h 2973907"/>
              <a:gd name="connsiteX2074" fmla="*/ 165579 w 4016295"/>
              <a:gd name="connsiteY2074" fmla="*/ 2924001 h 2973907"/>
              <a:gd name="connsiteX2075" fmla="*/ 191434 w 4016295"/>
              <a:gd name="connsiteY2075" fmla="*/ 2871907 h 2973907"/>
              <a:gd name="connsiteX2076" fmla="*/ 224678 w 4016295"/>
              <a:gd name="connsiteY2076" fmla="*/ 2786825 h 2973907"/>
              <a:gd name="connsiteX2077" fmla="*/ 229264 w 4016295"/>
              <a:gd name="connsiteY2077" fmla="*/ 2774980 h 2973907"/>
              <a:gd name="connsiteX2078" fmla="*/ 238944 w 4016295"/>
              <a:gd name="connsiteY2078" fmla="*/ 2773961 h 2973907"/>
              <a:gd name="connsiteX2079" fmla="*/ 240217 w 4016295"/>
              <a:gd name="connsiteY2079" fmla="*/ 2774342 h 2973907"/>
              <a:gd name="connsiteX2080" fmla="*/ 245311 w 4016295"/>
              <a:gd name="connsiteY2080" fmla="*/ 2779182 h 2973907"/>
              <a:gd name="connsiteX2081" fmla="*/ 256010 w 4016295"/>
              <a:gd name="connsiteY2081" fmla="*/ 2790900 h 2973907"/>
              <a:gd name="connsiteX2082" fmla="*/ 274225 w 4016295"/>
              <a:gd name="connsiteY2082" fmla="*/ 2837390 h 2973907"/>
              <a:gd name="connsiteX2083" fmla="*/ 308742 w 4016295"/>
              <a:gd name="connsiteY2083" fmla="*/ 2774597 h 2973907"/>
              <a:gd name="connsiteX2084" fmla="*/ 335871 w 4016295"/>
              <a:gd name="connsiteY2084" fmla="*/ 2558962 h 2973907"/>
              <a:gd name="connsiteX2085" fmla="*/ 338036 w 4016295"/>
              <a:gd name="connsiteY2085" fmla="*/ 2552083 h 2973907"/>
              <a:gd name="connsiteX2086" fmla="*/ 337782 w 4016295"/>
              <a:gd name="connsiteY2086" fmla="*/ 2535271 h 2973907"/>
              <a:gd name="connsiteX2087" fmla="*/ 359561 w 4016295"/>
              <a:gd name="connsiteY2087" fmla="*/ 2535399 h 2973907"/>
              <a:gd name="connsiteX2088" fmla="*/ 414585 w 4016295"/>
              <a:gd name="connsiteY2088" fmla="*/ 2651304 h 2973907"/>
              <a:gd name="connsiteX2089" fmla="*/ 457636 w 4016295"/>
              <a:gd name="connsiteY2089" fmla="*/ 2511452 h 2973907"/>
              <a:gd name="connsiteX2090" fmla="*/ 465405 w 4016295"/>
              <a:gd name="connsiteY2090" fmla="*/ 2424842 h 2973907"/>
              <a:gd name="connsiteX2091" fmla="*/ 496229 w 4016295"/>
              <a:gd name="connsiteY2091" fmla="*/ 2294161 h 2973907"/>
              <a:gd name="connsiteX2092" fmla="*/ 501069 w 4016295"/>
              <a:gd name="connsiteY2092" fmla="*/ 2272890 h 2973907"/>
              <a:gd name="connsiteX2093" fmla="*/ 512532 w 4016295"/>
              <a:gd name="connsiteY2093" fmla="*/ 2222580 h 2973907"/>
              <a:gd name="connsiteX2094" fmla="*/ 585387 w 4016295"/>
              <a:gd name="connsiteY2094" fmla="*/ 2016114 h 2973907"/>
              <a:gd name="connsiteX2095" fmla="*/ 628565 w 4016295"/>
              <a:gd name="connsiteY2095" fmla="*/ 1906196 h 2973907"/>
              <a:gd name="connsiteX2096" fmla="*/ 592222 w 4016295"/>
              <a:gd name="connsiteY2096" fmla="*/ 1934345 h 2973907"/>
              <a:gd name="connsiteX2097" fmla="*/ 586449 w 4016295"/>
              <a:gd name="connsiteY2097" fmla="*/ 1942051 h 2973907"/>
              <a:gd name="connsiteX2098" fmla="*/ 512278 w 4016295"/>
              <a:gd name="connsiteY2098" fmla="*/ 1989802 h 2973907"/>
              <a:gd name="connsiteX2099" fmla="*/ 357907 w 4016295"/>
              <a:gd name="connsiteY2099" fmla="*/ 2060875 h 2973907"/>
              <a:gd name="connsiteX2100" fmla="*/ 354213 w 4016295"/>
              <a:gd name="connsiteY2100" fmla="*/ 2054633 h 2973907"/>
              <a:gd name="connsiteX2101" fmla="*/ 475214 w 4016295"/>
              <a:gd name="connsiteY2101" fmla="*/ 1984962 h 2973907"/>
              <a:gd name="connsiteX2102" fmla="*/ 481213 w 4016295"/>
              <a:gd name="connsiteY2102" fmla="*/ 1982034 h 2973907"/>
              <a:gd name="connsiteX2103" fmla="*/ 497339 w 4016295"/>
              <a:gd name="connsiteY2103" fmla="*/ 1970107 h 2973907"/>
              <a:gd name="connsiteX2104" fmla="*/ 551093 w 4016295"/>
              <a:gd name="connsiteY2104" fmla="*/ 1942941 h 2973907"/>
              <a:gd name="connsiteX2105" fmla="*/ 562590 w 4016295"/>
              <a:gd name="connsiteY2105" fmla="*/ 1936111 h 2973907"/>
              <a:gd name="connsiteX2106" fmla="*/ 595068 w 4016295"/>
              <a:gd name="connsiteY2106" fmla="*/ 1911853 h 2973907"/>
              <a:gd name="connsiteX2107" fmla="*/ 602073 w 4016295"/>
              <a:gd name="connsiteY2107" fmla="*/ 1911821 h 2973907"/>
              <a:gd name="connsiteX2108" fmla="*/ 602268 w 4016295"/>
              <a:gd name="connsiteY2108" fmla="*/ 1912459 h 2973907"/>
              <a:gd name="connsiteX2109" fmla="*/ 640665 w 4016295"/>
              <a:gd name="connsiteY2109" fmla="*/ 1868622 h 2973907"/>
              <a:gd name="connsiteX2110" fmla="*/ 646015 w 4016295"/>
              <a:gd name="connsiteY2110" fmla="*/ 1867093 h 2973907"/>
              <a:gd name="connsiteX2111" fmla="*/ 655057 w 4016295"/>
              <a:gd name="connsiteY2111" fmla="*/ 1848370 h 2973907"/>
              <a:gd name="connsiteX2112" fmla="*/ 630985 w 4016295"/>
              <a:gd name="connsiteY2112" fmla="*/ 1867347 h 2973907"/>
              <a:gd name="connsiteX2113" fmla="*/ 552016 w 4016295"/>
              <a:gd name="connsiteY2113" fmla="*/ 1917022 h 2973907"/>
              <a:gd name="connsiteX2114" fmla="*/ 549086 w 4016295"/>
              <a:gd name="connsiteY2114" fmla="*/ 1909507 h 2973907"/>
              <a:gd name="connsiteX2115" fmla="*/ 621432 w 4016295"/>
              <a:gd name="connsiteY2115" fmla="*/ 1853718 h 2973907"/>
              <a:gd name="connsiteX2116" fmla="*/ 694415 w 4016295"/>
              <a:gd name="connsiteY2116" fmla="*/ 1791053 h 2973907"/>
              <a:gd name="connsiteX2117" fmla="*/ 698618 w 4016295"/>
              <a:gd name="connsiteY2117" fmla="*/ 1793729 h 2973907"/>
              <a:gd name="connsiteX2118" fmla="*/ 680914 w 4016295"/>
              <a:gd name="connsiteY2118" fmla="*/ 1825188 h 2973907"/>
              <a:gd name="connsiteX2119" fmla="*/ 680914 w 4016295"/>
              <a:gd name="connsiteY2119" fmla="*/ 1827099 h 2973907"/>
              <a:gd name="connsiteX2120" fmla="*/ 643722 w 4016295"/>
              <a:gd name="connsiteY2120" fmla="*/ 1907596 h 2973907"/>
              <a:gd name="connsiteX2121" fmla="*/ 646269 w 4016295"/>
              <a:gd name="connsiteY2121" fmla="*/ 1914474 h 2973907"/>
              <a:gd name="connsiteX2122" fmla="*/ 621305 w 4016295"/>
              <a:gd name="connsiteY2122" fmla="*/ 2043626 h 2973907"/>
              <a:gd name="connsiteX2123" fmla="*/ 616847 w 4016295"/>
              <a:gd name="connsiteY2123" fmla="*/ 2195959 h 2973907"/>
              <a:gd name="connsiteX2124" fmla="*/ 606020 w 4016295"/>
              <a:gd name="connsiteY2124" fmla="*/ 2197870 h 2973907"/>
              <a:gd name="connsiteX2125" fmla="*/ 610989 w 4016295"/>
              <a:gd name="connsiteY2125" fmla="*/ 2094700 h 2973907"/>
              <a:gd name="connsiteX2126" fmla="*/ 616975 w 4016295"/>
              <a:gd name="connsiteY2126" fmla="*/ 1969115 h 2973907"/>
              <a:gd name="connsiteX2127" fmla="*/ 530109 w 4016295"/>
              <a:gd name="connsiteY2127" fmla="*/ 2232259 h 2973907"/>
              <a:gd name="connsiteX2128" fmla="*/ 561059 w 4016295"/>
              <a:gd name="connsiteY2128" fmla="*/ 2206658 h 2973907"/>
              <a:gd name="connsiteX2129" fmla="*/ 564880 w 4016295"/>
              <a:gd name="connsiteY2129" fmla="*/ 2211499 h 2973907"/>
              <a:gd name="connsiteX2130" fmla="*/ 527688 w 4016295"/>
              <a:gd name="connsiteY2130" fmla="*/ 2264358 h 2973907"/>
              <a:gd name="connsiteX2131" fmla="*/ 520301 w 4016295"/>
              <a:gd name="connsiteY2131" fmla="*/ 2278240 h 2973907"/>
              <a:gd name="connsiteX2132" fmla="*/ 518391 w 4016295"/>
              <a:gd name="connsiteY2132" fmla="*/ 2287283 h 2973907"/>
              <a:gd name="connsiteX2133" fmla="*/ 519792 w 4016295"/>
              <a:gd name="connsiteY2133" fmla="*/ 2290722 h 2973907"/>
              <a:gd name="connsiteX2134" fmla="*/ 555073 w 4016295"/>
              <a:gd name="connsiteY2134" fmla="*/ 2264229 h 2973907"/>
              <a:gd name="connsiteX2135" fmla="*/ 558895 w 4016295"/>
              <a:gd name="connsiteY2135" fmla="*/ 2269833 h 2973907"/>
              <a:gd name="connsiteX2136" fmla="*/ 535968 w 4016295"/>
              <a:gd name="connsiteY2136" fmla="*/ 2301548 h 2973907"/>
              <a:gd name="connsiteX2137" fmla="*/ 516608 w 4016295"/>
              <a:gd name="connsiteY2137" fmla="*/ 2336830 h 2973907"/>
              <a:gd name="connsiteX2138" fmla="*/ 514570 w 4016295"/>
              <a:gd name="connsiteY2138" fmla="*/ 2361539 h 2973907"/>
              <a:gd name="connsiteX2139" fmla="*/ 515080 w 4016295"/>
              <a:gd name="connsiteY2139" fmla="*/ 2367143 h 2973907"/>
              <a:gd name="connsiteX2140" fmla="*/ 545648 w 4016295"/>
              <a:gd name="connsiteY2140" fmla="*/ 2324347 h 2973907"/>
              <a:gd name="connsiteX2141" fmla="*/ 557747 w 4016295"/>
              <a:gd name="connsiteY2141" fmla="*/ 2331480 h 2973907"/>
              <a:gd name="connsiteX2142" fmla="*/ 532783 w 4016295"/>
              <a:gd name="connsiteY2142" fmla="*/ 2384465 h 2973907"/>
              <a:gd name="connsiteX2143" fmla="*/ 521320 w 4016295"/>
              <a:gd name="connsiteY2143" fmla="*/ 2401278 h 2973907"/>
              <a:gd name="connsiteX2144" fmla="*/ 536859 w 4016295"/>
              <a:gd name="connsiteY2144" fmla="*/ 2434394 h 2973907"/>
              <a:gd name="connsiteX2145" fmla="*/ 551762 w 4016295"/>
              <a:gd name="connsiteY2145" fmla="*/ 2389943 h 2973907"/>
              <a:gd name="connsiteX2146" fmla="*/ 568319 w 4016295"/>
              <a:gd name="connsiteY2146" fmla="*/ 2397331 h 2973907"/>
              <a:gd name="connsiteX2147" fmla="*/ 560804 w 4016295"/>
              <a:gd name="connsiteY2147" fmla="*/ 2439998 h 2973907"/>
              <a:gd name="connsiteX2148" fmla="*/ 565136 w 4016295"/>
              <a:gd name="connsiteY2148" fmla="*/ 2437324 h 2973907"/>
              <a:gd name="connsiteX2149" fmla="*/ 574306 w 4016295"/>
              <a:gd name="connsiteY2149" fmla="*/ 2446240 h 2973907"/>
              <a:gd name="connsiteX2150" fmla="*/ 561314 w 4016295"/>
              <a:gd name="connsiteY2150" fmla="*/ 2472478 h 2973907"/>
              <a:gd name="connsiteX2151" fmla="*/ 558766 w 4016295"/>
              <a:gd name="connsiteY2151" fmla="*/ 2478465 h 2973907"/>
              <a:gd name="connsiteX2152" fmla="*/ 569721 w 4016295"/>
              <a:gd name="connsiteY2152" fmla="*/ 2510689 h 2973907"/>
              <a:gd name="connsiteX2153" fmla="*/ 602709 w 4016295"/>
              <a:gd name="connsiteY2153" fmla="*/ 2229713 h 2973907"/>
              <a:gd name="connsiteX2154" fmla="*/ 614045 w 4016295"/>
              <a:gd name="connsiteY2154" fmla="*/ 2229075 h 2973907"/>
              <a:gd name="connsiteX2155" fmla="*/ 612390 w 4016295"/>
              <a:gd name="connsiteY2155" fmla="*/ 2411977 h 2973907"/>
              <a:gd name="connsiteX2156" fmla="*/ 597360 w 4016295"/>
              <a:gd name="connsiteY2156" fmla="*/ 2505848 h 2973907"/>
              <a:gd name="connsiteX2157" fmla="*/ 634678 w 4016295"/>
              <a:gd name="connsiteY2157" fmla="*/ 2435159 h 2973907"/>
              <a:gd name="connsiteX2158" fmla="*/ 648180 w 4016295"/>
              <a:gd name="connsiteY2158" fmla="*/ 2429682 h 2973907"/>
              <a:gd name="connsiteX2159" fmla="*/ 719380 w 4016295"/>
              <a:gd name="connsiteY2159" fmla="*/ 2265758 h 2973907"/>
              <a:gd name="connsiteX2160" fmla="*/ 706005 w 4016295"/>
              <a:gd name="connsiteY2160" fmla="*/ 2190864 h 2973907"/>
              <a:gd name="connsiteX2161" fmla="*/ 695305 w 4016295"/>
              <a:gd name="connsiteY2161" fmla="*/ 2121322 h 2973907"/>
              <a:gd name="connsiteX2162" fmla="*/ 694669 w 4016295"/>
              <a:gd name="connsiteY2162" fmla="*/ 2117119 h 2973907"/>
              <a:gd name="connsiteX2163" fmla="*/ 695052 w 4016295"/>
              <a:gd name="connsiteY2163" fmla="*/ 2116354 h 2973907"/>
              <a:gd name="connsiteX2164" fmla="*/ 707789 w 4016295"/>
              <a:gd name="connsiteY2164" fmla="*/ 2016114 h 2973907"/>
              <a:gd name="connsiteX2165" fmla="*/ 728677 w 4016295"/>
              <a:gd name="connsiteY2165" fmla="*/ 2020828 h 2973907"/>
              <a:gd name="connsiteX2166" fmla="*/ 721544 w 4016295"/>
              <a:gd name="connsiteY2166" fmla="*/ 2064641 h 2973907"/>
              <a:gd name="connsiteX2167" fmla="*/ 745873 w 4016295"/>
              <a:gd name="connsiteY2167" fmla="*/ 2025412 h 2973907"/>
              <a:gd name="connsiteX2168" fmla="*/ 789049 w 4016295"/>
              <a:gd name="connsiteY2168" fmla="*/ 1934216 h 2973907"/>
              <a:gd name="connsiteX2169" fmla="*/ 802169 w 4016295"/>
              <a:gd name="connsiteY2169" fmla="*/ 1757683 h 2973907"/>
              <a:gd name="connsiteX2170" fmla="*/ 792871 w 4016295"/>
              <a:gd name="connsiteY2170" fmla="*/ 1784049 h 2973907"/>
              <a:gd name="connsiteX2171" fmla="*/ 758354 w 4016295"/>
              <a:gd name="connsiteY2171" fmla="*/ 1843148 h 2973907"/>
              <a:gd name="connsiteX2172" fmla="*/ 752240 w 4016295"/>
              <a:gd name="connsiteY2172" fmla="*/ 1839072 h 2973907"/>
              <a:gd name="connsiteX2173" fmla="*/ 780008 w 4016295"/>
              <a:gd name="connsiteY2173" fmla="*/ 1779590 h 2973907"/>
              <a:gd name="connsiteX2174" fmla="*/ 805863 w 4016295"/>
              <a:gd name="connsiteY2174" fmla="*/ 1719982 h 2973907"/>
              <a:gd name="connsiteX2175" fmla="*/ 834139 w 4016295"/>
              <a:gd name="connsiteY2175" fmla="*/ 1598726 h 2973907"/>
              <a:gd name="connsiteX2176" fmla="*/ 787267 w 4016295"/>
              <a:gd name="connsiteY2176" fmla="*/ 1623946 h 2973907"/>
              <a:gd name="connsiteX2177" fmla="*/ 778605 w 4016295"/>
              <a:gd name="connsiteY2177" fmla="*/ 1627685 h 2973907"/>
              <a:gd name="connsiteX2178" fmla="*/ 774416 w 4016295"/>
              <a:gd name="connsiteY2178" fmla="*/ 1632130 h 2973907"/>
              <a:gd name="connsiteX2179" fmla="*/ 646907 w 4016295"/>
              <a:gd name="connsiteY2179" fmla="*/ 1699656 h 2973907"/>
              <a:gd name="connsiteX2180" fmla="*/ 384780 w 4016295"/>
              <a:gd name="connsiteY2180" fmla="*/ 1789706 h 2973907"/>
              <a:gd name="connsiteX2181" fmla="*/ 382106 w 4016295"/>
              <a:gd name="connsiteY2181" fmla="*/ 1780789 h 2973907"/>
              <a:gd name="connsiteX2182" fmla="*/ 707770 w 4016295"/>
              <a:gd name="connsiteY2182" fmla="*/ 1659065 h 2973907"/>
              <a:gd name="connsiteX2183" fmla="*/ 717493 w 4016295"/>
              <a:gd name="connsiteY2183" fmla="*/ 1653134 h 2973907"/>
              <a:gd name="connsiteX2184" fmla="*/ 676965 w 4016295"/>
              <a:gd name="connsiteY2184" fmla="*/ 1668142 h 2973907"/>
              <a:gd name="connsiteX2185" fmla="*/ 674037 w 4016295"/>
              <a:gd name="connsiteY2185" fmla="*/ 1662411 h 2973907"/>
              <a:gd name="connsiteX2186" fmla="*/ 759882 w 4016295"/>
              <a:gd name="connsiteY2186" fmla="*/ 1618086 h 2973907"/>
              <a:gd name="connsiteX2187" fmla="*/ 783957 w 4016295"/>
              <a:gd name="connsiteY2187" fmla="*/ 1606462 h 2973907"/>
              <a:gd name="connsiteX2188" fmla="*/ 801532 w 4016295"/>
              <a:gd name="connsiteY2188" fmla="*/ 1591774 h 2973907"/>
              <a:gd name="connsiteX2189" fmla="*/ 807009 w 4016295"/>
              <a:gd name="connsiteY2189" fmla="*/ 1591472 h 2973907"/>
              <a:gd name="connsiteX2190" fmla="*/ 807350 w 4016295"/>
              <a:gd name="connsiteY2190" fmla="*/ 1595167 h 2973907"/>
              <a:gd name="connsiteX2191" fmla="*/ 816466 w 4016295"/>
              <a:gd name="connsiteY2191" fmla="*/ 1590766 h 2973907"/>
              <a:gd name="connsiteX2192" fmla="*/ 863688 w 4016295"/>
              <a:gd name="connsiteY2192" fmla="*/ 1549689 h 2973907"/>
              <a:gd name="connsiteX2193" fmla="*/ 873878 w 4016295"/>
              <a:gd name="connsiteY2193" fmla="*/ 1556313 h 2973907"/>
              <a:gd name="connsiteX2194" fmla="*/ 861141 w 4016295"/>
              <a:gd name="connsiteY2194" fmla="*/ 1573762 h 2973907"/>
              <a:gd name="connsiteX2195" fmla="*/ 819747 w 4016295"/>
              <a:gd name="connsiteY2195" fmla="*/ 1742781 h 2973907"/>
              <a:gd name="connsiteX2196" fmla="*/ 826879 w 4016295"/>
              <a:gd name="connsiteY2196" fmla="*/ 1765452 h 2973907"/>
              <a:gd name="connsiteX2197" fmla="*/ 846494 w 4016295"/>
              <a:gd name="connsiteY2197" fmla="*/ 1810286 h 2973907"/>
              <a:gd name="connsiteX2198" fmla="*/ 843946 w 4016295"/>
              <a:gd name="connsiteY2198" fmla="*/ 1820985 h 2973907"/>
              <a:gd name="connsiteX2199" fmla="*/ 817453 w 4016295"/>
              <a:gd name="connsiteY2199" fmla="*/ 1789526 h 2973907"/>
              <a:gd name="connsiteX2200" fmla="*/ 817199 w 4016295"/>
              <a:gd name="connsiteY2200" fmla="*/ 1797932 h 2973907"/>
              <a:gd name="connsiteX2201" fmla="*/ 815671 w 4016295"/>
              <a:gd name="connsiteY2201" fmla="*/ 1837415 h 2973907"/>
              <a:gd name="connsiteX2202" fmla="*/ 843309 w 4016295"/>
              <a:gd name="connsiteY2202" fmla="*/ 1905048 h 2973907"/>
              <a:gd name="connsiteX2203" fmla="*/ 879100 w 4016295"/>
              <a:gd name="connsiteY2203" fmla="*/ 1986692 h 2973907"/>
              <a:gd name="connsiteX2204" fmla="*/ 869675 w 4016295"/>
              <a:gd name="connsiteY2204" fmla="*/ 1988349 h 2973907"/>
              <a:gd name="connsiteX2205" fmla="*/ 834393 w 4016295"/>
              <a:gd name="connsiteY2205" fmla="*/ 1917785 h 2973907"/>
              <a:gd name="connsiteX2206" fmla="*/ 814270 w 4016295"/>
              <a:gd name="connsiteY2206" fmla="*/ 1875372 h 2973907"/>
              <a:gd name="connsiteX2207" fmla="*/ 812868 w 4016295"/>
              <a:gd name="connsiteY2207" fmla="*/ 1917276 h 2973907"/>
              <a:gd name="connsiteX2208" fmla="*/ 845730 w 4016295"/>
              <a:gd name="connsiteY2208" fmla="*/ 1977521 h 2973907"/>
              <a:gd name="connsiteX2209" fmla="*/ 886742 w 4016295"/>
              <a:gd name="connsiteY2209" fmla="*/ 2044391 h 2973907"/>
              <a:gd name="connsiteX2210" fmla="*/ 880246 w 4016295"/>
              <a:gd name="connsiteY2210" fmla="*/ 2051778 h 2973907"/>
              <a:gd name="connsiteX2211" fmla="*/ 829553 w 4016295"/>
              <a:gd name="connsiteY2211" fmla="*/ 1985292 h 2973907"/>
              <a:gd name="connsiteX2212" fmla="*/ 812614 w 4016295"/>
              <a:gd name="connsiteY2212" fmla="*/ 1951920 h 2973907"/>
              <a:gd name="connsiteX2213" fmla="*/ 815288 w 4016295"/>
              <a:gd name="connsiteY2213" fmla="*/ 2004779 h 2973907"/>
              <a:gd name="connsiteX2214" fmla="*/ 844455 w 4016295"/>
              <a:gd name="connsiteY2214" fmla="*/ 2049613 h 2973907"/>
              <a:gd name="connsiteX2215" fmla="*/ 876935 w 4016295"/>
              <a:gd name="connsiteY2215" fmla="*/ 2116099 h 2973907"/>
              <a:gd name="connsiteX2216" fmla="*/ 868783 w 4016295"/>
              <a:gd name="connsiteY2216" fmla="*/ 2120303 h 2973907"/>
              <a:gd name="connsiteX2217" fmla="*/ 827133 w 4016295"/>
              <a:gd name="connsiteY2217" fmla="*/ 2059166 h 2973907"/>
              <a:gd name="connsiteX2218" fmla="*/ 817708 w 4016295"/>
              <a:gd name="connsiteY2218" fmla="*/ 2044135 h 2973907"/>
              <a:gd name="connsiteX2219" fmla="*/ 811722 w 4016295"/>
              <a:gd name="connsiteY2219" fmla="*/ 2204494 h 2973907"/>
              <a:gd name="connsiteX2220" fmla="*/ 811849 w 4016295"/>
              <a:gd name="connsiteY2220" fmla="*/ 2320654 h 2973907"/>
              <a:gd name="connsiteX2221" fmla="*/ 838724 w 4016295"/>
              <a:gd name="connsiteY2221" fmla="*/ 2266904 h 2973907"/>
              <a:gd name="connsiteX2222" fmla="*/ 871330 w 4016295"/>
              <a:gd name="connsiteY2222" fmla="*/ 2143101 h 2973907"/>
              <a:gd name="connsiteX2223" fmla="*/ 886998 w 4016295"/>
              <a:gd name="connsiteY2223" fmla="*/ 2136223 h 2973907"/>
              <a:gd name="connsiteX2224" fmla="*/ 904957 w 4016295"/>
              <a:gd name="connsiteY2224" fmla="*/ 2026940 h 2973907"/>
              <a:gd name="connsiteX2225" fmla="*/ 861396 w 4016295"/>
              <a:gd name="connsiteY2225" fmla="*/ 1885561 h 2973907"/>
              <a:gd name="connsiteX2226" fmla="*/ 939218 w 4016295"/>
              <a:gd name="connsiteY2226" fmla="*/ 1646235 h 2973907"/>
              <a:gd name="connsiteX2227" fmla="*/ 955777 w 4016295"/>
              <a:gd name="connsiteY2227" fmla="*/ 1651202 h 2973907"/>
              <a:gd name="connsiteX2228" fmla="*/ 958960 w 4016295"/>
              <a:gd name="connsiteY2228" fmla="*/ 1748257 h 2973907"/>
              <a:gd name="connsiteX2229" fmla="*/ 935652 w 4016295"/>
              <a:gd name="connsiteY2229" fmla="*/ 1831047 h 2973907"/>
              <a:gd name="connsiteX2230" fmla="*/ 950554 w 4016295"/>
              <a:gd name="connsiteY2230" fmla="*/ 1844676 h 2973907"/>
              <a:gd name="connsiteX2231" fmla="*/ 947879 w 4016295"/>
              <a:gd name="connsiteY2231" fmla="*/ 1973064 h 2973907"/>
              <a:gd name="connsiteX2232" fmla="*/ 996788 w 4016295"/>
              <a:gd name="connsiteY2232" fmla="*/ 2109604 h 2973907"/>
              <a:gd name="connsiteX2233" fmla="*/ 1005960 w 4016295"/>
              <a:gd name="connsiteY2233" fmla="*/ 2116227 h 2973907"/>
              <a:gd name="connsiteX2234" fmla="*/ 1043024 w 4016295"/>
              <a:gd name="connsiteY2234" fmla="*/ 2238373 h 2973907"/>
              <a:gd name="connsiteX2235" fmla="*/ 1057926 w 4016295"/>
              <a:gd name="connsiteY2235" fmla="*/ 2264485 h 2973907"/>
              <a:gd name="connsiteX2236" fmla="*/ 1050030 w 4016295"/>
              <a:gd name="connsiteY2236" fmla="*/ 2211626 h 2973907"/>
              <a:gd name="connsiteX2237" fmla="*/ 1054233 w 4016295"/>
              <a:gd name="connsiteY2237" fmla="*/ 2097249 h 2973907"/>
              <a:gd name="connsiteX2238" fmla="*/ 1050793 w 4016295"/>
              <a:gd name="connsiteY2238" fmla="*/ 2055344 h 2973907"/>
              <a:gd name="connsiteX2239" fmla="*/ 1007105 w 4016295"/>
              <a:gd name="connsiteY2239" fmla="*/ 2090498 h 2973907"/>
              <a:gd name="connsiteX2240" fmla="*/ 1002139 w 4016295"/>
              <a:gd name="connsiteY2240" fmla="*/ 2082856 h 2973907"/>
              <a:gd name="connsiteX2241" fmla="*/ 1027103 w 4016295"/>
              <a:gd name="connsiteY2241" fmla="*/ 2052924 h 2973907"/>
              <a:gd name="connsiteX2242" fmla="*/ 1046973 w 4016295"/>
              <a:gd name="connsiteY2242" fmla="*/ 2020190 h 2973907"/>
              <a:gd name="connsiteX2243" fmla="*/ 1039331 w 4016295"/>
              <a:gd name="connsiteY2243" fmla="*/ 1968860 h 2973907"/>
              <a:gd name="connsiteX2244" fmla="*/ 1036910 w 4016295"/>
              <a:gd name="connsiteY2244" fmla="*/ 1958926 h 2973907"/>
              <a:gd name="connsiteX2245" fmla="*/ 986345 w 4016295"/>
              <a:gd name="connsiteY2245" fmla="*/ 2042480 h 2973907"/>
              <a:gd name="connsiteX2246" fmla="*/ 978574 w 4016295"/>
              <a:gd name="connsiteY2246" fmla="*/ 2037768 h 2973907"/>
              <a:gd name="connsiteX2247" fmla="*/ 1000228 w 4016295"/>
              <a:gd name="connsiteY2247" fmla="*/ 1987457 h 2973907"/>
              <a:gd name="connsiteX2248" fmla="*/ 1026085 w 4016295"/>
              <a:gd name="connsiteY2248" fmla="*/ 1921352 h 2973907"/>
              <a:gd name="connsiteX2249" fmla="*/ 1013474 w 4016295"/>
              <a:gd name="connsiteY2249" fmla="*/ 1867857 h 2973907"/>
              <a:gd name="connsiteX2250" fmla="*/ 966093 w 4016295"/>
              <a:gd name="connsiteY2250" fmla="*/ 1600764 h 2973907"/>
              <a:gd name="connsiteX2251" fmla="*/ 986472 w 4016295"/>
              <a:gd name="connsiteY2251" fmla="*/ 1444609 h 2973907"/>
              <a:gd name="connsiteX2252" fmla="*/ 999209 w 4016295"/>
              <a:gd name="connsiteY2252" fmla="*/ 1455691 h 2973907"/>
              <a:gd name="connsiteX2253" fmla="*/ 1005705 w 4016295"/>
              <a:gd name="connsiteY2253" fmla="*/ 1678077 h 2973907"/>
              <a:gd name="connsiteX2254" fmla="*/ 1073337 w 4016295"/>
              <a:gd name="connsiteY2254" fmla="*/ 1735012 h 2973907"/>
              <a:gd name="connsiteX2255" fmla="*/ 1136003 w 4016295"/>
              <a:gd name="connsiteY2255" fmla="*/ 1789653 h 2973907"/>
              <a:gd name="connsiteX2256" fmla="*/ 1129762 w 4016295"/>
              <a:gd name="connsiteY2256" fmla="*/ 1797039 h 2973907"/>
              <a:gd name="connsiteX2257" fmla="*/ 1010672 w 4016295"/>
              <a:gd name="connsiteY2257" fmla="*/ 1698328 h 2973907"/>
              <a:gd name="connsiteX2258" fmla="*/ 1011564 w 4016295"/>
              <a:gd name="connsiteY2258" fmla="*/ 1702023 h 2973907"/>
              <a:gd name="connsiteX2259" fmla="*/ 1030797 w 4016295"/>
              <a:gd name="connsiteY2259" fmla="*/ 1774368 h 2973907"/>
              <a:gd name="connsiteX2260" fmla="*/ 1038821 w 4016295"/>
              <a:gd name="connsiteY2260" fmla="*/ 1884669 h 2973907"/>
              <a:gd name="connsiteX2261" fmla="*/ 1072192 w 4016295"/>
              <a:gd name="connsiteY2261" fmla="*/ 2053179 h 2973907"/>
              <a:gd name="connsiteX2262" fmla="*/ 1071682 w 4016295"/>
              <a:gd name="connsiteY2262" fmla="*/ 2167301 h 2973907"/>
              <a:gd name="connsiteX2263" fmla="*/ 1080343 w 4016295"/>
              <a:gd name="connsiteY2263" fmla="*/ 2273400 h 2973907"/>
              <a:gd name="connsiteX2264" fmla="*/ 1098684 w 4016295"/>
              <a:gd name="connsiteY2264" fmla="*/ 2208951 h 2973907"/>
              <a:gd name="connsiteX2265" fmla="*/ 1114096 w 4016295"/>
              <a:gd name="connsiteY2265" fmla="*/ 2203857 h 2973907"/>
              <a:gd name="connsiteX2266" fmla="*/ 1132309 w 4016295"/>
              <a:gd name="connsiteY2266" fmla="*/ 2154565 h 2973907"/>
              <a:gd name="connsiteX2267" fmla="*/ 1113076 w 4016295"/>
              <a:gd name="connsiteY2267" fmla="*/ 2074195 h 2973907"/>
              <a:gd name="connsiteX2268" fmla="*/ 1111803 w 4016295"/>
              <a:gd name="connsiteY2268" fmla="*/ 2072412 h 2973907"/>
              <a:gd name="connsiteX2269" fmla="*/ 1125049 w 4016295"/>
              <a:gd name="connsiteY2269" fmla="*/ 2064005 h 2973907"/>
              <a:gd name="connsiteX2270" fmla="*/ 1126196 w 4016295"/>
              <a:gd name="connsiteY2270" fmla="*/ 2065789 h 2973907"/>
              <a:gd name="connsiteX2271" fmla="*/ 1168355 w 4016295"/>
              <a:gd name="connsiteY2271" fmla="*/ 2087696 h 2973907"/>
              <a:gd name="connsiteX2272" fmla="*/ 1148359 w 4016295"/>
              <a:gd name="connsiteY2272" fmla="*/ 2039423 h 2973907"/>
              <a:gd name="connsiteX2273" fmla="*/ 1103779 w 4016295"/>
              <a:gd name="connsiteY2273" fmla="*/ 1985418 h 2973907"/>
              <a:gd name="connsiteX2274" fmla="*/ 1105817 w 4016295"/>
              <a:gd name="connsiteY2274" fmla="*/ 1981470 h 2973907"/>
              <a:gd name="connsiteX2275" fmla="*/ 1162368 w 4016295"/>
              <a:gd name="connsiteY2275" fmla="*/ 2027705 h 2973907"/>
              <a:gd name="connsiteX2276" fmla="*/ 1169629 w 4016295"/>
              <a:gd name="connsiteY2276" fmla="*/ 2038277 h 2973907"/>
              <a:gd name="connsiteX2277" fmla="*/ 1168355 w 4016295"/>
              <a:gd name="connsiteY2277" fmla="*/ 2023374 h 2973907"/>
              <a:gd name="connsiteX2278" fmla="*/ 1149378 w 4016295"/>
              <a:gd name="connsiteY2278" fmla="*/ 1983508 h 2973907"/>
              <a:gd name="connsiteX2279" fmla="*/ 1101996 w 4016295"/>
              <a:gd name="connsiteY2279" fmla="*/ 1928484 h 2973907"/>
              <a:gd name="connsiteX2280" fmla="*/ 1113205 w 4016295"/>
              <a:gd name="connsiteY2280" fmla="*/ 1917912 h 2973907"/>
              <a:gd name="connsiteX2281" fmla="*/ 1169629 w 4016295"/>
              <a:gd name="connsiteY2281" fmla="*/ 1983763 h 2973907"/>
              <a:gd name="connsiteX2282" fmla="*/ 1175998 w 4016295"/>
              <a:gd name="connsiteY2282" fmla="*/ 1995354 h 2973907"/>
              <a:gd name="connsiteX2283" fmla="*/ 1118044 w 4016295"/>
              <a:gd name="connsiteY2283" fmla="*/ 1866328 h 2973907"/>
              <a:gd name="connsiteX2284" fmla="*/ 1104415 w 4016295"/>
              <a:gd name="connsiteY2284" fmla="*/ 1849006 h 2973907"/>
              <a:gd name="connsiteX2285" fmla="*/ 1123266 w 4016295"/>
              <a:gd name="connsiteY2285" fmla="*/ 1833977 h 2973907"/>
              <a:gd name="connsiteX2286" fmla="*/ 1172304 w 4016295"/>
              <a:gd name="connsiteY2286" fmla="*/ 1876518 h 2973907"/>
              <a:gd name="connsiteX2287" fmla="*/ 1146320 w 4016295"/>
              <a:gd name="connsiteY2287" fmla="*/ 1768764 h 2973907"/>
              <a:gd name="connsiteX2288" fmla="*/ 1051176 w 4016295"/>
              <a:gd name="connsiteY2288" fmla="*/ 1664449 h 2973907"/>
              <a:gd name="connsiteX2289" fmla="*/ 1021880 w 4016295"/>
              <a:gd name="connsiteY2289" fmla="*/ 1557586 h 2973907"/>
              <a:gd name="connsiteX2290" fmla="*/ 1149122 w 4016295"/>
              <a:gd name="connsiteY2290" fmla="*/ 1332143 h 2973907"/>
              <a:gd name="connsiteX2291" fmla="*/ 1258532 w 4016295"/>
              <a:gd name="connsiteY2291" fmla="*/ 1224898 h 2973907"/>
              <a:gd name="connsiteX2292" fmla="*/ 1325784 w 4016295"/>
              <a:gd name="connsiteY2292" fmla="*/ 1150897 h 2973907"/>
              <a:gd name="connsiteX2293" fmla="*/ 1355206 w 4016295"/>
              <a:gd name="connsiteY2293" fmla="*/ 1109120 h 2973907"/>
              <a:gd name="connsiteX2294" fmla="*/ 1393544 w 4016295"/>
              <a:gd name="connsiteY2294" fmla="*/ 1068744 h 2973907"/>
              <a:gd name="connsiteX2295" fmla="*/ 1398129 w 4016295"/>
              <a:gd name="connsiteY2295" fmla="*/ 1060719 h 2973907"/>
              <a:gd name="connsiteX2296" fmla="*/ 1408191 w 4016295"/>
              <a:gd name="connsiteY2296" fmla="*/ 1065941 h 2973907"/>
              <a:gd name="connsiteX2297" fmla="*/ 1356988 w 4016295"/>
              <a:gd name="connsiteY2297" fmla="*/ 1242220 h 2973907"/>
              <a:gd name="connsiteX2298" fmla="*/ 1349856 w 4016295"/>
              <a:gd name="connsiteY2298" fmla="*/ 1280940 h 2973907"/>
              <a:gd name="connsiteX2299" fmla="*/ 1341704 w 4016295"/>
              <a:gd name="connsiteY2299" fmla="*/ 1348700 h 2973907"/>
              <a:gd name="connsiteX2300" fmla="*/ 1374311 w 4016295"/>
              <a:gd name="connsiteY2300" fmla="*/ 1450723 h 2973907"/>
              <a:gd name="connsiteX2301" fmla="*/ 1365140 w 4016295"/>
              <a:gd name="connsiteY2301" fmla="*/ 1463588 h 2973907"/>
              <a:gd name="connsiteX2302" fmla="*/ 1321581 w 4016295"/>
              <a:gd name="connsiteY2302" fmla="*/ 1392771 h 2973907"/>
              <a:gd name="connsiteX2303" fmla="*/ 1333043 w 4016295"/>
              <a:gd name="connsiteY2303" fmla="*/ 1485878 h 2973907"/>
              <a:gd name="connsiteX2304" fmla="*/ 1363994 w 4016295"/>
              <a:gd name="connsiteY2304" fmla="*/ 1615666 h 2973907"/>
              <a:gd name="connsiteX2305" fmla="*/ 1366924 w 4016295"/>
              <a:gd name="connsiteY2305" fmla="*/ 1614647 h 2973907"/>
              <a:gd name="connsiteX2306" fmla="*/ 1411120 w 4016295"/>
              <a:gd name="connsiteY2306" fmla="*/ 1678587 h 2973907"/>
              <a:gd name="connsiteX2307" fmla="*/ 1396983 w 4016295"/>
              <a:gd name="connsiteY2307" fmla="*/ 1692343 h 2973907"/>
              <a:gd name="connsiteX2308" fmla="*/ 1373675 w 4016295"/>
              <a:gd name="connsiteY2308" fmla="*/ 1658717 h 2973907"/>
              <a:gd name="connsiteX2309" fmla="*/ 1380933 w 4016295"/>
              <a:gd name="connsiteY2309" fmla="*/ 1699093 h 2973907"/>
              <a:gd name="connsiteX2310" fmla="*/ 1383099 w 4016295"/>
              <a:gd name="connsiteY2310" fmla="*/ 1754753 h 2973907"/>
              <a:gd name="connsiteX2311" fmla="*/ 1413157 w 4016295"/>
              <a:gd name="connsiteY2311" fmla="*/ 1795511 h 2973907"/>
              <a:gd name="connsiteX2312" fmla="*/ 1447038 w 4016295"/>
              <a:gd name="connsiteY2312" fmla="*/ 1842256 h 2973907"/>
              <a:gd name="connsiteX2313" fmla="*/ 1439270 w 4016295"/>
              <a:gd name="connsiteY2313" fmla="*/ 1849898 h 2973907"/>
              <a:gd name="connsiteX2314" fmla="*/ 1396218 w 4016295"/>
              <a:gd name="connsiteY2314" fmla="*/ 1807738 h 2973907"/>
              <a:gd name="connsiteX2315" fmla="*/ 1385647 w 4016295"/>
              <a:gd name="connsiteY2315" fmla="*/ 1793600 h 2973907"/>
              <a:gd name="connsiteX2316" fmla="*/ 1386156 w 4016295"/>
              <a:gd name="connsiteY2316" fmla="*/ 1798568 h 2973907"/>
              <a:gd name="connsiteX2317" fmla="*/ 1427169 w 4016295"/>
              <a:gd name="connsiteY2317" fmla="*/ 1905685 h 2973907"/>
              <a:gd name="connsiteX2318" fmla="*/ 1403860 w 4016295"/>
              <a:gd name="connsiteY2318" fmla="*/ 1911799 h 2973907"/>
              <a:gd name="connsiteX2319" fmla="*/ 1359536 w 4016295"/>
              <a:gd name="connsiteY2319" fmla="*/ 1720873 h 2973907"/>
              <a:gd name="connsiteX2320" fmla="*/ 1309480 w 4016295"/>
              <a:gd name="connsiteY2320" fmla="*/ 1469956 h 2973907"/>
              <a:gd name="connsiteX2321" fmla="*/ 1322090 w 4016295"/>
              <a:gd name="connsiteY2321" fmla="*/ 1293167 h 2973907"/>
              <a:gd name="connsiteX2322" fmla="*/ 1332660 w 4016295"/>
              <a:gd name="connsiteY2322" fmla="*/ 1256614 h 2973907"/>
              <a:gd name="connsiteX2323" fmla="*/ 1351131 w 4016295"/>
              <a:gd name="connsiteY2323" fmla="*/ 1155864 h 2973907"/>
              <a:gd name="connsiteX2324" fmla="*/ 1361957 w 4016295"/>
              <a:gd name="connsiteY2324" fmla="*/ 1126951 h 2973907"/>
              <a:gd name="connsiteX2325" fmla="*/ 1226689 w 4016295"/>
              <a:gd name="connsiteY2325" fmla="*/ 1327049 h 2973907"/>
              <a:gd name="connsiteX2326" fmla="*/ 1225543 w 4016295"/>
              <a:gd name="connsiteY2326" fmla="*/ 1355833 h 2973907"/>
              <a:gd name="connsiteX2327" fmla="*/ 1230384 w 4016295"/>
              <a:gd name="connsiteY2327" fmla="*/ 1402195 h 2973907"/>
              <a:gd name="connsiteX2328" fmla="*/ 1222996 w 4016295"/>
              <a:gd name="connsiteY2328" fmla="*/ 1407163 h 2973907"/>
              <a:gd name="connsiteX2329" fmla="*/ 1206056 w 4016295"/>
              <a:gd name="connsiteY2329" fmla="*/ 1359400 h 2973907"/>
              <a:gd name="connsiteX2330" fmla="*/ 1186186 w 4016295"/>
              <a:gd name="connsiteY2330" fmla="*/ 1393280 h 2973907"/>
              <a:gd name="connsiteX2331" fmla="*/ 1193064 w 4016295"/>
              <a:gd name="connsiteY2331" fmla="*/ 1401304 h 2973907"/>
              <a:gd name="connsiteX2332" fmla="*/ 1204655 w 4016295"/>
              <a:gd name="connsiteY2332" fmla="*/ 1458111 h 2973907"/>
              <a:gd name="connsiteX2333" fmla="*/ 1205674 w 4016295"/>
              <a:gd name="connsiteY2333" fmla="*/ 1495176 h 2973907"/>
              <a:gd name="connsiteX2334" fmla="*/ 1197649 w 4016295"/>
              <a:gd name="connsiteY2334" fmla="*/ 1496577 h 2973907"/>
              <a:gd name="connsiteX2335" fmla="*/ 1175488 w 4016295"/>
              <a:gd name="connsiteY2335" fmla="*/ 1455181 h 2973907"/>
              <a:gd name="connsiteX2336" fmla="*/ 1170647 w 4016295"/>
              <a:gd name="connsiteY2336" fmla="*/ 1419518 h 2973907"/>
              <a:gd name="connsiteX2337" fmla="*/ 1157910 w 4016295"/>
              <a:gd name="connsiteY2337" fmla="*/ 1441298 h 2973907"/>
              <a:gd name="connsiteX2338" fmla="*/ 1141989 w 4016295"/>
              <a:gd name="connsiteY2338" fmla="*/ 1475178 h 2973907"/>
              <a:gd name="connsiteX2339" fmla="*/ 1144919 w 4016295"/>
              <a:gd name="connsiteY2339" fmla="*/ 1500015 h 2973907"/>
              <a:gd name="connsiteX2340" fmla="*/ 1145301 w 4016295"/>
              <a:gd name="connsiteY2340" fmla="*/ 1546760 h 2973907"/>
              <a:gd name="connsiteX2341" fmla="*/ 1134347 w 4016295"/>
              <a:gd name="connsiteY2341" fmla="*/ 1548925 h 2973907"/>
              <a:gd name="connsiteX2342" fmla="*/ 1125559 w 4016295"/>
              <a:gd name="connsiteY2342" fmla="*/ 1535424 h 2973907"/>
              <a:gd name="connsiteX2343" fmla="*/ 1120718 w 4016295"/>
              <a:gd name="connsiteY2343" fmla="*/ 1579366 h 2973907"/>
              <a:gd name="connsiteX2344" fmla="*/ 1155109 w 4016295"/>
              <a:gd name="connsiteY2344" fmla="*/ 1613883 h 2973907"/>
              <a:gd name="connsiteX2345" fmla="*/ 1229366 w 4016295"/>
              <a:gd name="connsiteY2345" fmla="*/ 1528291 h 2973907"/>
              <a:gd name="connsiteX2346" fmla="*/ 1246178 w 4016295"/>
              <a:gd name="connsiteY2346" fmla="*/ 1527240 h 2973907"/>
              <a:gd name="connsiteX2347" fmla="*/ 1249495 w 4016295"/>
              <a:gd name="connsiteY2347" fmla="*/ 1541753 h 2973907"/>
              <a:gd name="connsiteX2348" fmla="*/ 1256447 w 4016295"/>
              <a:gd name="connsiteY2348" fmla="*/ 1538315 h 2973907"/>
              <a:gd name="connsiteX2349" fmla="*/ 1264009 w 4016295"/>
              <a:gd name="connsiteY2349" fmla="*/ 1542100 h 2973907"/>
              <a:gd name="connsiteX2350" fmla="*/ 1284515 w 4016295"/>
              <a:gd name="connsiteY2350" fmla="*/ 1578400 h 2973907"/>
              <a:gd name="connsiteX2351" fmla="*/ 1273689 w 4016295"/>
              <a:gd name="connsiteY2351" fmla="*/ 1588463 h 2973907"/>
              <a:gd name="connsiteX2352" fmla="*/ 1253723 w 4016295"/>
              <a:gd name="connsiteY2352" fmla="*/ 1577127 h 2973907"/>
              <a:gd name="connsiteX2353" fmla="*/ 1244275 w 4016295"/>
              <a:gd name="connsiteY2353" fmla="*/ 1557832 h 2973907"/>
              <a:gd name="connsiteX2354" fmla="*/ 1219568 w 4016295"/>
              <a:gd name="connsiteY2354" fmla="*/ 1617724 h 2973907"/>
              <a:gd name="connsiteX2355" fmla="*/ 1262608 w 4016295"/>
              <a:gd name="connsiteY2355" fmla="*/ 1849389 h 2973907"/>
              <a:gd name="connsiteX2356" fmla="*/ 1269231 w 4016295"/>
              <a:gd name="connsiteY2356" fmla="*/ 1838434 h 2973907"/>
              <a:gd name="connsiteX2357" fmla="*/ 1290247 w 4016295"/>
              <a:gd name="connsiteY2357" fmla="*/ 1794875 h 2973907"/>
              <a:gd name="connsiteX2358" fmla="*/ 1312410 w 4016295"/>
              <a:gd name="connsiteY2358" fmla="*/ 1806083 h 2973907"/>
              <a:gd name="connsiteX2359" fmla="*/ 1293941 w 4016295"/>
              <a:gd name="connsiteY2359" fmla="*/ 1845313 h 2973907"/>
              <a:gd name="connsiteX2360" fmla="*/ 1379151 w 4016295"/>
              <a:gd name="connsiteY2360" fmla="*/ 1992424 h 2973907"/>
              <a:gd name="connsiteX2361" fmla="*/ 1390614 w 4016295"/>
              <a:gd name="connsiteY2361" fmla="*/ 1963511 h 2973907"/>
              <a:gd name="connsiteX2362" fmla="*/ 1394435 w 4016295"/>
              <a:gd name="connsiteY2362" fmla="*/ 1958926 h 2973907"/>
              <a:gd name="connsiteX2363" fmla="*/ 1399020 w 4016295"/>
              <a:gd name="connsiteY2363" fmla="*/ 1932178 h 2973907"/>
              <a:gd name="connsiteX2364" fmla="*/ 1420163 w 4016295"/>
              <a:gd name="connsiteY2364" fmla="*/ 1939820 h 2973907"/>
              <a:gd name="connsiteX2365" fmla="*/ 1499132 w 4016295"/>
              <a:gd name="connsiteY2365" fmla="*/ 2054452 h 2973907"/>
              <a:gd name="connsiteX2366" fmla="*/ 1463596 w 4016295"/>
              <a:gd name="connsiteY2366" fmla="*/ 1976502 h 2973907"/>
              <a:gd name="connsiteX2367" fmla="*/ 1466399 w 4016295"/>
              <a:gd name="connsiteY2367" fmla="*/ 1908105 h 2973907"/>
              <a:gd name="connsiteX2368" fmla="*/ 1425131 w 4016295"/>
              <a:gd name="connsiteY2368" fmla="*/ 1732336 h 2973907"/>
              <a:gd name="connsiteX2369" fmla="*/ 1439269 w 4016295"/>
              <a:gd name="connsiteY2369" fmla="*/ 1718580 h 2973907"/>
              <a:gd name="connsiteX2370" fmla="*/ 1453916 w 4016295"/>
              <a:gd name="connsiteY2370" fmla="*/ 1731446 h 2973907"/>
              <a:gd name="connsiteX2371" fmla="*/ 1459139 w 4016295"/>
              <a:gd name="connsiteY2371" fmla="*/ 1731063 h 2973907"/>
              <a:gd name="connsiteX2372" fmla="*/ 1464233 w 4016295"/>
              <a:gd name="connsiteY2372" fmla="*/ 1734629 h 2973907"/>
              <a:gd name="connsiteX2373" fmla="*/ 1441308 w 4016295"/>
              <a:gd name="connsiteY2373" fmla="*/ 1677185 h 2973907"/>
              <a:gd name="connsiteX2374" fmla="*/ 1448312 w 4016295"/>
              <a:gd name="connsiteY2374" fmla="*/ 1674129 h 2973907"/>
              <a:gd name="connsiteX2375" fmla="*/ 1475569 w 4016295"/>
              <a:gd name="connsiteY2375" fmla="*/ 1707627 h 2973907"/>
              <a:gd name="connsiteX2376" fmla="*/ 1465125 w 4016295"/>
              <a:gd name="connsiteY2376" fmla="*/ 1685847 h 2973907"/>
              <a:gd name="connsiteX2377" fmla="*/ 1415578 w 4016295"/>
              <a:gd name="connsiteY2377" fmla="*/ 1617959 h 2973907"/>
              <a:gd name="connsiteX2378" fmla="*/ 1425258 w 4016295"/>
              <a:gd name="connsiteY2378" fmla="*/ 1608151 h 2973907"/>
              <a:gd name="connsiteX2379" fmla="*/ 1476716 w 4016295"/>
              <a:gd name="connsiteY2379" fmla="*/ 1671964 h 2973907"/>
              <a:gd name="connsiteX2380" fmla="*/ 1415324 w 4016295"/>
              <a:gd name="connsiteY2380" fmla="*/ 1540773 h 2973907"/>
              <a:gd name="connsiteX2381" fmla="*/ 1422838 w 4016295"/>
              <a:gd name="connsiteY2381" fmla="*/ 1531729 h 2973907"/>
              <a:gd name="connsiteX2382" fmla="*/ 1483466 w 4016295"/>
              <a:gd name="connsiteY2382" fmla="*/ 1554657 h 2973907"/>
              <a:gd name="connsiteX2383" fmla="*/ 1458883 w 4016295"/>
              <a:gd name="connsiteY2383" fmla="*/ 1512880 h 2973907"/>
              <a:gd name="connsiteX2384" fmla="*/ 1420800 w 4016295"/>
              <a:gd name="connsiteY2384" fmla="*/ 1424612 h 2973907"/>
              <a:gd name="connsiteX2385" fmla="*/ 1433156 w 4016295"/>
              <a:gd name="connsiteY2385" fmla="*/ 1420155 h 2973907"/>
              <a:gd name="connsiteX2386" fmla="*/ 1477098 w 4016295"/>
              <a:gd name="connsiteY2386" fmla="*/ 1504091 h 2973907"/>
              <a:gd name="connsiteX2387" fmla="*/ 1494293 w 4016295"/>
              <a:gd name="connsiteY2387" fmla="*/ 1527273 h 2973907"/>
              <a:gd name="connsiteX2388" fmla="*/ 1469456 w 4016295"/>
              <a:gd name="connsiteY2388" fmla="*/ 1464988 h 2973907"/>
              <a:gd name="connsiteX2389" fmla="*/ 1407553 w 4016295"/>
              <a:gd name="connsiteY2389" fmla="*/ 1277374 h 2973907"/>
              <a:gd name="connsiteX2390" fmla="*/ 1461304 w 4016295"/>
              <a:gd name="connsiteY2390" fmla="*/ 1010918 h 2973907"/>
              <a:gd name="connsiteX2391" fmla="*/ 1465380 w 4016295"/>
              <a:gd name="connsiteY2391" fmla="*/ 1006078 h 2973907"/>
              <a:gd name="connsiteX2392" fmla="*/ 1559378 w 4016295"/>
              <a:gd name="connsiteY2392" fmla="*/ 920104 h 2973907"/>
              <a:gd name="connsiteX2393" fmla="*/ 1725340 w 4016295"/>
              <a:gd name="connsiteY2393" fmla="*/ 796684 h 2973907"/>
              <a:gd name="connsiteX2394" fmla="*/ 1902001 w 4016295"/>
              <a:gd name="connsiteY2394" fmla="*/ 683961 h 2973907"/>
              <a:gd name="connsiteX2395" fmla="*/ 1913463 w 4016295"/>
              <a:gd name="connsiteY2395" fmla="*/ 679376 h 2973907"/>
              <a:gd name="connsiteX2396" fmla="*/ 1923399 w 4016295"/>
              <a:gd name="connsiteY2396" fmla="*/ 685109 h 2973907"/>
              <a:gd name="connsiteX2397" fmla="*/ 1918048 w 4016295"/>
              <a:gd name="connsiteY2397" fmla="*/ 697717 h 2973907"/>
              <a:gd name="connsiteX2398" fmla="*/ 1826471 w 4016295"/>
              <a:gd name="connsiteY2398" fmla="*/ 803944 h 2973907"/>
              <a:gd name="connsiteX2399" fmla="*/ 1750050 w 4016295"/>
              <a:gd name="connsiteY2399" fmla="*/ 891956 h 2973907"/>
              <a:gd name="connsiteX2400" fmla="*/ 1729289 w 4016295"/>
              <a:gd name="connsiteY2400" fmla="*/ 925326 h 2973907"/>
              <a:gd name="connsiteX2401" fmla="*/ 1710182 w 4016295"/>
              <a:gd name="connsiteY2401" fmla="*/ 985954 h 2973907"/>
              <a:gd name="connsiteX2402" fmla="*/ 1703814 w 4016295"/>
              <a:gd name="connsiteY2402" fmla="*/ 986336 h 2973907"/>
              <a:gd name="connsiteX2403" fmla="*/ 1710692 w 4016295"/>
              <a:gd name="connsiteY2403" fmla="*/ 933860 h 2973907"/>
              <a:gd name="connsiteX2404" fmla="*/ 1706107 w 4016295"/>
              <a:gd name="connsiteY2404" fmla="*/ 938699 h 2973907"/>
              <a:gd name="connsiteX2405" fmla="*/ 1674010 w 4016295"/>
              <a:gd name="connsiteY2405" fmla="*/ 969523 h 2973907"/>
              <a:gd name="connsiteX2406" fmla="*/ 1660891 w 4016295"/>
              <a:gd name="connsiteY2406" fmla="*/ 1011937 h 2973907"/>
              <a:gd name="connsiteX2407" fmla="*/ 1643314 w 4016295"/>
              <a:gd name="connsiteY2407" fmla="*/ 1049384 h 2973907"/>
              <a:gd name="connsiteX2408" fmla="*/ 1634526 w 4016295"/>
              <a:gd name="connsiteY2408" fmla="*/ 1044926 h 2973907"/>
              <a:gd name="connsiteX2409" fmla="*/ 1649938 w 4016295"/>
              <a:gd name="connsiteY2409" fmla="*/ 994742 h 2973907"/>
              <a:gd name="connsiteX2410" fmla="*/ 1651975 w 4016295"/>
              <a:gd name="connsiteY2410" fmla="*/ 990029 h 2973907"/>
              <a:gd name="connsiteX2411" fmla="*/ 1612872 w 4016295"/>
              <a:gd name="connsiteY2411" fmla="*/ 1027094 h 2973907"/>
              <a:gd name="connsiteX2412" fmla="*/ 1604849 w 4016295"/>
              <a:gd name="connsiteY2412" fmla="*/ 1064286 h 2973907"/>
              <a:gd name="connsiteX2413" fmla="*/ 1604085 w 4016295"/>
              <a:gd name="connsiteY2413" fmla="*/ 1101095 h 2973907"/>
              <a:gd name="connsiteX2414" fmla="*/ 1596060 w 4016295"/>
              <a:gd name="connsiteY2414" fmla="*/ 1102370 h 2973907"/>
              <a:gd name="connsiteX2415" fmla="*/ 1591220 w 4016295"/>
              <a:gd name="connsiteY2415" fmla="*/ 1055752 h 2973907"/>
              <a:gd name="connsiteX2416" fmla="*/ 1592749 w 4016295"/>
              <a:gd name="connsiteY2416" fmla="*/ 1047218 h 2973907"/>
              <a:gd name="connsiteX2417" fmla="*/ 1557137 w 4016295"/>
              <a:gd name="connsiteY2417" fmla="*/ 1091368 h 2973907"/>
              <a:gd name="connsiteX2418" fmla="*/ 1553645 w 4016295"/>
              <a:gd name="connsiteY2418" fmla="*/ 1107391 h 2973907"/>
              <a:gd name="connsiteX2419" fmla="*/ 1544509 w 4016295"/>
              <a:gd name="connsiteY2419" fmla="*/ 1107025 h 2973907"/>
              <a:gd name="connsiteX2420" fmla="*/ 1531720 w 4016295"/>
              <a:gd name="connsiteY2420" fmla="*/ 1122879 h 2973907"/>
              <a:gd name="connsiteX2421" fmla="*/ 1532996 w 4016295"/>
              <a:gd name="connsiteY2421" fmla="*/ 1123407 h 2973907"/>
              <a:gd name="connsiteX2422" fmla="*/ 1533776 w 4016295"/>
              <a:gd name="connsiteY2422" fmla="*/ 1129298 h 2973907"/>
              <a:gd name="connsiteX2423" fmla="*/ 1529319 w 4016295"/>
              <a:gd name="connsiteY2423" fmla="*/ 1151205 h 2973907"/>
              <a:gd name="connsiteX2424" fmla="*/ 1518874 w 4016295"/>
              <a:gd name="connsiteY2424" fmla="*/ 1154389 h 2973907"/>
              <a:gd name="connsiteX2425" fmla="*/ 1516955 w 4016295"/>
              <a:gd name="connsiteY2425" fmla="*/ 1149558 h 2973907"/>
              <a:gd name="connsiteX2426" fmla="*/ 1505754 w 4016295"/>
              <a:gd name="connsiteY2426" fmla="*/ 1171021 h 2973907"/>
              <a:gd name="connsiteX2427" fmla="*/ 1489708 w 4016295"/>
              <a:gd name="connsiteY2427" fmla="*/ 1221841 h 2973907"/>
              <a:gd name="connsiteX2428" fmla="*/ 1627266 w 4016295"/>
              <a:gd name="connsiteY2428" fmla="*/ 1189871 h 2973907"/>
              <a:gd name="connsiteX2429" fmla="*/ 1710310 w 4016295"/>
              <a:gd name="connsiteY2429" fmla="*/ 1102879 h 2973907"/>
              <a:gd name="connsiteX2430" fmla="*/ 1718462 w 4016295"/>
              <a:gd name="connsiteY2430" fmla="*/ 1107591 h 2973907"/>
              <a:gd name="connsiteX2431" fmla="*/ 1709673 w 4016295"/>
              <a:gd name="connsiteY2431" fmla="*/ 1131154 h 2973907"/>
              <a:gd name="connsiteX2432" fmla="*/ 1711711 w 4016295"/>
              <a:gd name="connsiteY2432" fmla="*/ 1134594 h 2973907"/>
              <a:gd name="connsiteX2433" fmla="*/ 1706235 w 4016295"/>
              <a:gd name="connsiteY2433" fmla="*/ 1183759 h 2973907"/>
              <a:gd name="connsiteX2434" fmla="*/ 1701012 w 4016295"/>
              <a:gd name="connsiteY2434" fmla="*/ 1236489 h 2973907"/>
              <a:gd name="connsiteX2435" fmla="*/ 1691969 w 4016295"/>
              <a:gd name="connsiteY2435" fmla="*/ 1236235 h 2973907"/>
              <a:gd name="connsiteX2436" fmla="*/ 1688148 w 4016295"/>
              <a:gd name="connsiteY2436" fmla="*/ 1182229 h 2973907"/>
              <a:gd name="connsiteX2437" fmla="*/ 1689294 w 4016295"/>
              <a:gd name="connsiteY2437" fmla="*/ 1165799 h 2973907"/>
              <a:gd name="connsiteX2438" fmla="*/ 1671844 w 4016295"/>
              <a:gd name="connsiteY2438" fmla="*/ 1187833 h 2973907"/>
              <a:gd name="connsiteX2439" fmla="*/ 1671717 w 4016295"/>
              <a:gd name="connsiteY2439" fmla="*/ 1191909 h 2973907"/>
              <a:gd name="connsiteX2440" fmla="*/ 1664075 w 4016295"/>
              <a:gd name="connsiteY2440" fmla="*/ 1253302 h 2973907"/>
              <a:gd name="connsiteX2441" fmla="*/ 1654905 w 4016295"/>
              <a:gd name="connsiteY2441" fmla="*/ 1255339 h 2973907"/>
              <a:gd name="connsiteX2442" fmla="*/ 1644078 w 4016295"/>
              <a:gd name="connsiteY2442" fmla="*/ 1217511 h 2973907"/>
              <a:gd name="connsiteX2443" fmla="*/ 1620005 w 4016295"/>
              <a:gd name="connsiteY2443" fmla="*/ 1241966 h 2973907"/>
              <a:gd name="connsiteX2444" fmla="*/ 1627647 w 4016295"/>
              <a:gd name="connsiteY2444" fmla="*/ 1309344 h 2973907"/>
              <a:gd name="connsiteX2445" fmla="*/ 1616821 w 4016295"/>
              <a:gd name="connsiteY2445" fmla="*/ 1312274 h 2973907"/>
              <a:gd name="connsiteX2446" fmla="*/ 1606887 w 4016295"/>
              <a:gd name="connsiteY2446" fmla="*/ 1254703 h 2973907"/>
              <a:gd name="connsiteX2447" fmla="*/ 1588444 w 4016295"/>
              <a:gd name="connsiteY2447" fmla="*/ 1281430 h 2973907"/>
              <a:gd name="connsiteX2448" fmla="*/ 1588164 w 4016295"/>
              <a:gd name="connsiteY2448" fmla="*/ 1296914 h 2973907"/>
              <a:gd name="connsiteX2449" fmla="*/ 1589947 w 4016295"/>
              <a:gd name="connsiteY2449" fmla="*/ 1320479 h 2973907"/>
              <a:gd name="connsiteX2450" fmla="*/ 1578612 w 4016295"/>
              <a:gd name="connsiteY2450" fmla="*/ 1325064 h 2973907"/>
              <a:gd name="connsiteX2451" fmla="*/ 1570566 w 4016295"/>
              <a:gd name="connsiteY2451" fmla="*/ 1307338 h 2973907"/>
              <a:gd name="connsiteX2452" fmla="*/ 1554921 w 4016295"/>
              <a:gd name="connsiteY2452" fmla="*/ 1330009 h 2973907"/>
              <a:gd name="connsiteX2453" fmla="*/ 1541165 w 4016295"/>
              <a:gd name="connsiteY2453" fmla="*/ 1416589 h 2973907"/>
              <a:gd name="connsiteX2454" fmla="*/ 1660382 w 4016295"/>
              <a:gd name="connsiteY2454" fmla="*/ 1362712 h 2973907"/>
              <a:gd name="connsiteX2455" fmla="*/ 1673629 w 4016295"/>
              <a:gd name="connsiteY2455" fmla="*/ 1357361 h 2973907"/>
              <a:gd name="connsiteX2456" fmla="*/ 1682496 w 4016295"/>
              <a:gd name="connsiteY2456" fmla="*/ 1361549 h 2973907"/>
              <a:gd name="connsiteX2457" fmla="*/ 1682295 w 4016295"/>
              <a:gd name="connsiteY2457" fmla="*/ 1371499 h 2973907"/>
              <a:gd name="connsiteX2458" fmla="*/ 1687384 w 4016295"/>
              <a:gd name="connsiteY2458" fmla="*/ 1362128 h 2973907"/>
              <a:gd name="connsiteX2459" fmla="*/ 1696428 w 4016295"/>
              <a:gd name="connsiteY2459" fmla="*/ 1364929 h 2973907"/>
              <a:gd name="connsiteX2460" fmla="*/ 1695664 w 4016295"/>
              <a:gd name="connsiteY2460" fmla="*/ 1387346 h 2973907"/>
              <a:gd name="connsiteX2461" fmla="*/ 1686748 w 4016295"/>
              <a:gd name="connsiteY2461" fmla="*/ 1389893 h 2973907"/>
              <a:gd name="connsiteX2462" fmla="*/ 1679949 w 4016295"/>
              <a:gd name="connsiteY2462" fmla="*/ 1375819 h 2973907"/>
              <a:gd name="connsiteX2463" fmla="*/ 1681757 w 4016295"/>
              <a:gd name="connsiteY2463" fmla="*/ 1372490 h 2973907"/>
              <a:gd name="connsiteX2464" fmla="*/ 1666739 w 4016295"/>
              <a:gd name="connsiteY2464" fmla="*/ 1393241 h 2973907"/>
              <a:gd name="connsiteX2465" fmla="*/ 1669680 w 4016295"/>
              <a:gd name="connsiteY2465" fmla="*/ 1398301 h 2973907"/>
              <a:gd name="connsiteX2466" fmla="*/ 1669554 w 4016295"/>
              <a:gd name="connsiteY2466" fmla="*/ 1425813 h 2973907"/>
              <a:gd name="connsiteX2467" fmla="*/ 1660128 w 4016295"/>
              <a:gd name="connsiteY2467" fmla="*/ 1427595 h 2973907"/>
              <a:gd name="connsiteX2468" fmla="*/ 1651689 w 4016295"/>
              <a:gd name="connsiteY2468" fmla="*/ 1414037 h 2973907"/>
              <a:gd name="connsiteX2469" fmla="*/ 1634282 w 4016295"/>
              <a:gd name="connsiteY2469" fmla="*/ 1438090 h 2973907"/>
              <a:gd name="connsiteX2470" fmla="*/ 1634781 w 4016295"/>
              <a:gd name="connsiteY2470" fmla="*/ 1438677 h 2973907"/>
              <a:gd name="connsiteX2471" fmla="*/ 1634271 w 4016295"/>
              <a:gd name="connsiteY2471" fmla="*/ 1460201 h 2973907"/>
              <a:gd name="connsiteX2472" fmla="*/ 1625482 w 4016295"/>
              <a:gd name="connsiteY2472" fmla="*/ 1462622 h 2973907"/>
              <a:gd name="connsiteX2473" fmla="*/ 1624022 w 4016295"/>
              <a:gd name="connsiteY2473" fmla="*/ 1452306 h 2973907"/>
              <a:gd name="connsiteX2474" fmla="*/ 1603943 w 4016295"/>
              <a:gd name="connsiteY2474" fmla="*/ 1484824 h 2973907"/>
              <a:gd name="connsiteX2475" fmla="*/ 1611679 w 4016295"/>
              <a:gd name="connsiteY2475" fmla="*/ 1483080 h 2973907"/>
              <a:gd name="connsiteX2476" fmla="*/ 1617203 w 4016295"/>
              <a:gd name="connsiteY2476" fmla="*/ 1490643 h 2973907"/>
              <a:gd name="connsiteX2477" fmla="*/ 1622299 w 4016295"/>
              <a:gd name="connsiteY2477" fmla="*/ 1508092 h 2973907"/>
              <a:gd name="connsiteX2478" fmla="*/ 1618095 w 4016295"/>
              <a:gd name="connsiteY2478" fmla="*/ 1515990 h 2973907"/>
              <a:gd name="connsiteX2479" fmla="*/ 1597843 w 4016295"/>
              <a:gd name="connsiteY2479" fmla="*/ 1507599 h 2973907"/>
              <a:gd name="connsiteX2480" fmla="*/ 1601782 w 4016295"/>
              <a:gd name="connsiteY2480" fmla="*/ 1488323 h 2973907"/>
              <a:gd name="connsiteX2481" fmla="*/ 1598554 w 4016295"/>
              <a:gd name="connsiteY2481" fmla="*/ 1493551 h 2973907"/>
              <a:gd name="connsiteX2482" fmla="*/ 1579757 w 4016295"/>
              <a:gd name="connsiteY2482" fmla="*/ 1540900 h 2973907"/>
              <a:gd name="connsiteX2483" fmla="*/ 1598353 w 4016295"/>
              <a:gd name="connsiteY2483" fmla="*/ 1589429 h 2973907"/>
              <a:gd name="connsiteX2484" fmla="*/ 1682799 w 4016295"/>
              <a:gd name="connsiteY2484" fmla="*/ 1538608 h 2973907"/>
              <a:gd name="connsiteX2485" fmla="*/ 1738204 w 4016295"/>
              <a:gd name="connsiteY2485" fmla="*/ 1474797 h 2973907"/>
              <a:gd name="connsiteX2486" fmla="*/ 1740880 w 4016295"/>
              <a:gd name="connsiteY2486" fmla="*/ 1430472 h 2973907"/>
              <a:gd name="connsiteX2487" fmla="*/ 1738586 w 4016295"/>
              <a:gd name="connsiteY2487" fmla="*/ 1357235 h 2973907"/>
              <a:gd name="connsiteX2488" fmla="*/ 1728523 w 4016295"/>
              <a:gd name="connsiteY2488" fmla="*/ 1289474 h 2973907"/>
              <a:gd name="connsiteX2489" fmla="*/ 1740369 w 4016295"/>
              <a:gd name="connsiteY2489" fmla="*/ 1142490 h 2973907"/>
              <a:gd name="connsiteX2490" fmla="*/ 1739732 w 4016295"/>
              <a:gd name="connsiteY2490" fmla="*/ 1031297 h 2973907"/>
              <a:gd name="connsiteX2491" fmla="*/ 1799723 w 4016295"/>
              <a:gd name="connsiteY2491" fmla="*/ 911697 h 2973907"/>
              <a:gd name="connsiteX2492" fmla="*/ 1801761 w 4016295"/>
              <a:gd name="connsiteY2492" fmla="*/ 912589 h 2973907"/>
              <a:gd name="connsiteX2493" fmla="*/ 1769155 w 4016295"/>
              <a:gd name="connsiteY2493" fmla="*/ 992067 h 2973907"/>
              <a:gd name="connsiteX2494" fmla="*/ 1773996 w 4016295"/>
              <a:gd name="connsiteY2494" fmla="*/ 996908 h 2973907"/>
              <a:gd name="connsiteX2495" fmla="*/ 1790935 w 4016295"/>
              <a:gd name="connsiteY2495" fmla="*/ 1048492 h 2973907"/>
              <a:gd name="connsiteX2496" fmla="*/ 1795647 w 4016295"/>
              <a:gd name="connsiteY2496" fmla="*/ 1078551 h 2973907"/>
              <a:gd name="connsiteX2497" fmla="*/ 1789407 w 4016295"/>
              <a:gd name="connsiteY2497" fmla="*/ 1081353 h 2973907"/>
              <a:gd name="connsiteX2498" fmla="*/ 1762658 w 4016295"/>
              <a:gd name="connsiteY2498" fmla="*/ 1037284 h 2973907"/>
              <a:gd name="connsiteX2499" fmla="*/ 1759601 w 4016295"/>
              <a:gd name="connsiteY2499" fmla="*/ 1015759 h 2973907"/>
              <a:gd name="connsiteX2500" fmla="*/ 1750304 w 4016295"/>
              <a:gd name="connsiteY2500" fmla="*/ 1056388 h 2973907"/>
              <a:gd name="connsiteX2501" fmla="*/ 1756291 w 4016295"/>
              <a:gd name="connsiteY2501" fmla="*/ 1063267 h 2973907"/>
              <a:gd name="connsiteX2502" fmla="*/ 1800106 w 4016295"/>
              <a:gd name="connsiteY2502" fmla="*/ 1180700 h 2973907"/>
              <a:gd name="connsiteX2503" fmla="*/ 1871942 w 4016295"/>
              <a:gd name="connsiteY2503" fmla="*/ 1310999 h 2973907"/>
              <a:gd name="connsiteX2504" fmla="*/ 1862262 w 4016295"/>
              <a:gd name="connsiteY2504" fmla="*/ 1315840 h 2973907"/>
              <a:gd name="connsiteX2505" fmla="*/ 1781255 w 4016295"/>
              <a:gd name="connsiteY2505" fmla="*/ 1188981 h 2973907"/>
              <a:gd name="connsiteX2506" fmla="*/ 1751705 w 4016295"/>
              <a:gd name="connsiteY2506" fmla="*/ 1131919 h 2973907"/>
              <a:gd name="connsiteX2507" fmla="*/ 1752851 w 4016295"/>
              <a:gd name="connsiteY2507" fmla="*/ 1148222 h 2973907"/>
              <a:gd name="connsiteX2508" fmla="*/ 1754762 w 4016295"/>
              <a:gd name="connsiteY2508" fmla="*/ 1149114 h 2973907"/>
              <a:gd name="connsiteX2509" fmla="*/ 1837042 w 4016295"/>
              <a:gd name="connsiteY2509" fmla="*/ 1315075 h 2973907"/>
              <a:gd name="connsiteX2510" fmla="*/ 1897925 w 4016295"/>
              <a:gd name="connsiteY2510" fmla="*/ 1398885 h 2973907"/>
              <a:gd name="connsiteX2511" fmla="*/ 1870158 w 4016295"/>
              <a:gd name="connsiteY2511" fmla="*/ 1336346 h 2973907"/>
              <a:gd name="connsiteX2512" fmla="*/ 1884805 w 4016295"/>
              <a:gd name="connsiteY2512" fmla="*/ 1328831 h 2973907"/>
              <a:gd name="connsiteX2513" fmla="*/ 1945434 w 4016295"/>
              <a:gd name="connsiteY2513" fmla="*/ 1457346 h 2973907"/>
              <a:gd name="connsiteX2514" fmla="*/ 1900727 w 4016295"/>
              <a:gd name="connsiteY2514" fmla="*/ 1251773 h 2973907"/>
              <a:gd name="connsiteX2515" fmla="*/ 1851371 w 4016295"/>
              <a:gd name="connsiteY2515" fmla="*/ 1178568 h 2973907"/>
              <a:gd name="connsiteX2516" fmla="*/ 1847618 w 4016295"/>
              <a:gd name="connsiteY2516" fmla="*/ 1172347 h 2973907"/>
              <a:gd name="connsiteX2517" fmla="*/ 1856149 w 4016295"/>
              <a:gd name="connsiteY2517" fmla="*/ 1198331 h 2973907"/>
              <a:gd name="connsiteX2518" fmla="*/ 1848889 w 4016295"/>
              <a:gd name="connsiteY2518" fmla="*/ 1201261 h 2973907"/>
              <a:gd name="connsiteX2519" fmla="*/ 1823160 w 4016295"/>
              <a:gd name="connsiteY2519" fmla="*/ 1156299 h 2973907"/>
              <a:gd name="connsiteX2520" fmla="*/ 1797686 w 4016295"/>
              <a:gd name="connsiteY2520" fmla="*/ 1097964 h 2973907"/>
              <a:gd name="connsiteX2521" fmla="*/ 1801635 w 4016295"/>
              <a:gd name="connsiteY2521" fmla="*/ 1095289 h 2973907"/>
              <a:gd name="connsiteX2522" fmla="*/ 1818718 w 4016295"/>
              <a:gd name="connsiteY2522" fmla="*/ 1114490 h 2973907"/>
              <a:gd name="connsiteX2523" fmla="*/ 1822012 w 4016295"/>
              <a:gd name="connsiteY2523" fmla="*/ 1121389 h 2973907"/>
              <a:gd name="connsiteX2524" fmla="*/ 1814244 w 4016295"/>
              <a:gd name="connsiteY2524" fmla="*/ 1099057 h 2973907"/>
              <a:gd name="connsiteX2525" fmla="*/ 1838953 w 4016295"/>
              <a:gd name="connsiteY2525" fmla="*/ 1090014 h 2973907"/>
              <a:gd name="connsiteX2526" fmla="*/ 1887099 w 4016295"/>
              <a:gd name="connsiteY2526" fmla="*/ 1158029 h 2973907"/>
              <a:gd name="connsiteX2527" fmla="*/ 1951930 w 4016295"/>
              <a:gd name="connsiteY2527" fmla="*/ 1207576 h 2973907"/>
              <a:gd name="connsiteX2528" fmla="*/ 1904675 w 4016295"/>
              <a:gd name="connsiteY2528" fmla="*/ 1125550 h 2973907"/>
              <a:gd name="connsiteX2529" fmla="*/ 1843793 w 4016295"/>
              <a:gd name="connsiteY2529" fmla="*/ 1013083 h 2973907"/>
              <a:gd name="connsiteX2530" fmla="*/ 1849015 w 4016295"/>
              <a:gd name="connsiteY2530" fmla="*/ 1010535 h 2973907"/>
              <a:gd name="connsiteX2531" fmla="*/ 1908115 w 4016295"/>
              <a:gd name="connsiteY2531" fmla="*/ 1105680 h 2973907"/>
              <a:gd name="connsiteX2532" fmla="*/ 1963392 w 4016295"/>
              <a:gd name="connsiteY2532" fmla="*/ 1187579 h 2973907"/>
              <a:gd name="connsiteX2533" fmla="*/ 1961737 w 4016295"/>
              <a:gd name="connsiteY2533" fmla="*/ 1182357 h 2973907"/>
              <a:gd name="connsiteX2534" fmla="*/ 1941484 w 4016295"/>
              <a:gd name="connsiteY2534" fmla="*/ 1140325 h 2973907"/>
              <a:gd name="connsiteX2535" fmla="*/ 1905057 w 4016295"/>
              <a:gd name="connsiteY2535" fmla="*/ 1066324 h 2973907"/>
              <a:gd name="connsiteX2536" fmla="*/ 1917159 w 4016295"/>
              <a:gd name="connsiteY2536" fmla="*/ 1061611 h 2973907"/>
              <a:gd name="connsiteX2537" fmla="*/ 1959699 w 4016295"/>
              <a:gd name="connsiteY2537" fmla="*/ 1138033 h 2973907"/>
              <a:gd name="connsiteX2538" fmla="*/ 1970144 w 4016295"/>
              <a:gd name="connsiteY2538" fmla="*/ 1156247 h 2973907"/>
              <a:gd name="connsiteX2539" fmla="*/ 1918686 w 4016295"/>
              <a:gd name="connsiteY2539" fmla="*/ 1038047 h 2973907"/>
              <a:gd name="connsiteX2540" fmla="*/ 1855892 w 4016295"/>
              <a:gd name="connsiteY2540" fmla="*/ 927491 h 2973907"/>
              <a:gd name="connsiteX2541" fmla="*/ 1902001 w 4016295"/>
              <a:gd name="connsiteY2541" fmla="*/ 754524 h 2973907"/>
              <a:gd name="connsiteX2542" fmla="*/ 2211636 w 4016295"/>
              <a:gd name="connsiteY2542" fmla="*/ 492398 h 2973907"/>
              <a:gd name="connsiteX2543" fmla="*/ 2634118 w 4016295"/>
              <a:gd name="connsiteY2543" fmla="*/ 292047 h 2973907"/>
              <a:gd name="connsiteX2544" fmla="*/ 2648256 w 4016295"/>
              <a:gd name="connsiteY2544" fmla="*/ 291538 h 2973907"/>
              <a:gd name="connsiteX2545" fmla="*/ 2652333 w 4016295"/>
              <a:gd name="connsiteY2545" fmla="*/ 303382 h 2973907"/>
              <a:gd name="connsiteX2546" fmla="*/ 2646346 w 4016295"/>
              <a:gd name="connsiteY2546" fmla="*/ 315229 h 2973907"/>
              <a:gd name="connsiteX2547" fmla="*/ 2583553 w 4016295"/>
              <a:gd name="connsiteY2547" fmla="*/ 410246 h 2973907"/>
              <a:gd name="connsiteX2548" fmla="*/ 2570434 w 4016295"/>
              <a:gd name="connsiteY2548" fmla="*/ 510995 h 2973907"/>
              <a:gd name="connsiteX2549" fmla="*/ 2618069 w 4016295"/>
              <a:gd name="connsiteY2549" fmla="*/ 664857 h 2973907"/>
              <a:gd name="connsiteX2550" fmla="*/ 2656025 w 4016295"/>
              <a:gd name="connsiteY2550" fmla="*/ 764587 h 2973907"/>
              <a:gd name="connsiteX2551" fmla="*/ 2658063 w 4016295"/>
              <a:gd name="connsiteY2551" fmla="*/ 764459 h 2973907"/>
              <a:gd name="connsiteX2552" fmla="*/ 2705571 w 4016295"/>
              <a:gd name="connsiteY2552" fmla="*/ 815789 h 2973907"/>
              <a:gd name="connsiteX2553" fmla="*/ 2735757 w 4016295"/>
              <a:gd name="connsiteY2553" fmla="*/ 834130 h 2973907"/>
              <a:gd name="connsiteX2554" fmla="*/ 2739962 w 4016295"/>
              <a:gd name="connsiteY2554" fmla="*/ 829417 h 2973907"/>
              <a:gd name="connsiteX2555" fmla="*/ 2741617 w 4016295"/>
              <a:gd name="connsiteY2555" fmla="*/ 745990 h 2973907"/>
              <a:gd name="connsiteX2556" fmla="*/ 2731555 w 4016295"/>
              <a:gd name="connsiteY2556" fmla="*/ 816044 h 2973907"/>
              <a:gd name="connsiteX2557" fmla="*/ 2724168 w 4016295"/>
              <a:gd name="connsiteY2557" fmla="*/ 815406 h 2973907"/>
              <a:gd name="connsiteX2558" fmla="*/ 2732447 w 4016295"/>
              <a:gd name="connsiteY2558" fmla="*/ 729433 h 2973907"/>
              <a:gd name="connsiteX2559" fmla="*/ 2733720 w 4016295"/>
              <a:gd name="connsiteY2559" fmla="*/ 727013 h 2973907"/>
              <a:gd name="connsiteX2560" fmla="*/ 2721239 w 4016295"/>
              <a:gd name="connsiteY2560" fmla="*/ 700902 h 2973907"/>
              <a:gd name="connsiteX2561" fmla="*/ 2707482 w 4016295"/>
              <a:gd name="connsiteY2561" fmla="*/ 756945 h 2973907"/>
              <a:gd name="connsiteX2562" fmla="*/ 2698566 w 4016295"/>
              <a:gd name="connsiteY2562" fmla="*/ 756180 h 2973907"/>
              <a:gd name="connsiteX2563" fmla="*/ 2697038 w 4016295"/>
              <a:gd name="connsiteY2563" fmla="*/ 710836 h 2973907"/>
              <a:gd name="connsiteX2564" fmla="*/ 2690542 w 4016295"/>
              <a:gd name="connsiteY2564" fmla="*/ 653393 h 2973907"/>
              <a:gd name="connsiteX2565" fmla="*/ 2689015 w 4016295"/>
              <a:gd name="connsiteY2565" fmla="*/ 644477 h 2973907"/>
              <a:gd name="connsiteX2566" fmla="*/ 2678442 w 4016295"/>
              <a:gd name="connsiteY2566" fmla="*/ 628047 h 2973907"/>
              <a:gd name="connsiteX2567" fmla="*/ 2672838 w 4016295"/>
              <a:gd name="connsiteY2567" fmla="*/ 618877 h 2973907"/>
              <a:gd name="connsiteX2568" fmla="*/ 2676150 w 4016295"/>
              <a:gd name="connsiteY2568" fmla="*/ 656322 h 2973907"/>
              <a:gd name="connsiteX2569" fmla="*/ 2659336 w 4016295"/>
              <a:gd name="connsiteY2569" fmla="*/ 735164 h 2973907"/>
              <a:gd name="connsiteX2570" fmla="*/ 2651313 w 4016295"/>
              <a:gd name="connsiteY2570" fmla="*/ 735928 h 2973907"/>
              <a:gd name="connsiteX2571" fmla="*/ 2655133 w 4016295"/>
              <a:gd name="connsiteY2571" fmla="*/ 667531 h 2973907"/>
              <a:gd name="connsiteX2572" fmla="*/ 2647618 w 4016295"/>
              <a:gd name="connsiteY2572" fmla="*/ 572768 h 2973907"/>
              <a:gd name="connsiteX2573" fmla="*/ 2645963 w 4016295"/>
              <a:gd name="connsiteY2573" fmla="*/ 569457 h 2973907"/>
              <a:gd name="connsiteX2574" fmla="*/ 2642780 w 4016295"/>
              <a:gd name="connsiteY2574" fmla="*/ 620277 h 2973907"/>
              <a:gd name="connsiteX2575" fmla="*/ 2634627 w 4016295"/>
              <a:gd name="connsiteY2575" fmla="*/ 620915 h 2973907"/>
              <a:gd name="connsiteX2576" fmla="*/ 2629150 w 4016295"/>
              <a:gd name="connsiteY2576" fmla="*/ 556592 h 2973907"/>
              <a:gd name="connsiteX2577" fmla="*/ 2628387 w 4016295"/>
              <a:gd name="connsiteY2577" fmla="*/ 525387 h 2973907"/>
              <a:gd name="connsiteX2578" fmla="*/ 2615777 w 4016295"/>
              <a:gd name="connsiteY2578" fmla="*/ 481063 h 2973907"/>
              <a:gd name="connsiteX2579" fmla="*/ 2614375 w 4016295"/>
              <a:gd name="connsiteY2579" fmla="*/ 470110 h 2973907"/>
              <a:gd name="connsiteX2580" fmla="*/ 2611445 w 4016295"/>
              <a:gd name="connsiteY2580" fmla="*/ 480044 h 2973907"/>
              <a:gd name="connsiteX2581" fmla="*/ 2606860 w 4016295"/>
              <a:gd name="connsiteY2581" fmla="*/ 520802 h 2973907"/>
              <a:gd name="connsiteX2582" fmla="*/ 2599474 w 4016295"/>
              <a:gd name="connsiteY2582" fmla="*/ 521567 h 2973907"/>
              <a:gd name="connsiteX2583" fmla="*/ 2602784 w 4016295"/>
              <a:gd name="connsiteY2583" fmla="*/ 464250 h 2973907"/>
              <a:gd name="connsiteX2584" fmla="*/ 2612083 w 4016295"/>
              <a:gd name="connsiteY2584" fmla="*/ 436229 h 2973907"/>
              <a:gd name="connsiteX2585" fmla="*/ 2724040 w 4016295"/>
              <a:gd name="connsiteY2585" fmla="*/ 242245 h 2973907"/>
              <a:gd name="connsiteX2586" fmla="*/ 2806659 w 4016295"/>
              <a:gd name="connsiteY2586" fmla="*/ 178928 h 2973907"/>
              <a:gd name="connsiteX2587" fmla="*/ 2893038 w 4016295"/>
              <a:gd name="connsiteY2587" fmla="*/ 125816 h 2973907"/>
              <a:gd name="connsiteX2588" fmla="*/ 2978557 w 4016295"/>
              <a:gd name="connsiteY2588" fmla="*/ 104801 h 2973907"/>
              <a:gd name="connsiteX2589" fmla="*/ 2964895 w 4016295"/>
              <a:gd name="connsiteY2589" fmla="*/ 113094 h 2973907"/>
              <a:gd name="connsiteX2590" fmla="*/ 2639723 w 4016295"/>
              <a:gd name="connsiteY2590" fmla="*/ 454952 h 2973907"/>
              <a:gd name="connsiteX2591" fmla="*/ 2735377 w 4016295"/>
              <a:gd name="connsiteY2591" fmla="*/ 659762 h 2973907"/>
              <a:gd name="connsiteX2592" fmla="*/ 2782249 w 4016295"/>
              <a:gd name="connsiteY2592" fmla="*/ 829162 h 2973907"/>
              <a:gd name="connsiteX2593" fmla="*/ 2775625 w 4016295"/>
              <a:gd name="connsiteY2593" fmla="*/ 842537 h 2973907"/>
              <a:gd name="connsiteX2594" fmla="*/ 2759322 w 4016295"/>
              <a:gd name="connsiteY2594" fmla="*/ 997289 h 2973907"/>
              <a:gd name="connsiteX2595" fmla="*/ 2741744 w 4016295"/>
              <a:gd name="connsiteY2595" fmla="*/ 1009135 h 2973907"/>
              <a:gd name="connsiteX2596" fmla="*/ 2679079 w 4016295"/>
              <a:gd name="connsiteY2596" fmla="*/ 982897 h 2973907"/>
              <a:gd name="connsiteX2597" fmla="*/ 2685448 w 4016295"/>
              <a:gd name="connsiteY2597" fmla="*/ 1211524 h 2973907"/>
              <a:gd name="connsiteX2598" fmla="*/ 2668380 w 4016295"/>
              <a:gd name="connsiteY2598" fmla="*/ 1223752 h 2973907"/>
              <a:gd name="connsiteX2599" fmla="*/ 2563937 w 4016295"/>
              <a:gd name="connsiteY2599" fmla="*/ 1173058 h 2973907"/>
              <a:gd name="connsiteX2600" fmla="*/ 2551327 w 4016295"/>
              <a:gd name="connsiteY2600" fmla="*/ 1502945 h 2973907"/>
              <a:gd name="connsiteX2601" fmla="*/ 2414917 w 4016295"/>
              <a:gd name="connsiteY2601" fmla="*/ 1335454 h 2973907"/>
              <a:gd name="connsiteX2602" fmla="*/ 2465099 w 4016295"/>
              <a:gd name="connsiteY2602" fmla="*/ 1485367 h 2973907"/>
              <a:gd name="connsiteX2603" fmla="*/ 2431091 w 4016295"/>
              <a:gd name="connsiteY2603" fmla="*/ 1651075 h 2973907"/>
              <a:gd name="connsiteX2604" fmla="*/ 2412879 w 4016295"/>
              <a:gd name="connsiteY2604" fmla="*/ 1655278 h 2973907"/>
              <a:gd name="connsiteX2605" fmla="*/ 2367535 w 4016295"/>
              <a:gd name="connsiteY2605" fmla="*/ 1621653 h 2973907"/>
              <a:gd name="connsiteX2606" fmla="*/ 2356963 w 4016295"/>
              <a:gd name="connsiteY2606" fmla="*/ 1735393 h 2973907"/>
              <a:gd name="connsiteX2607" fmla="*/ 2328815 w 4016295"/>
              <a:gd name="connsiteY2607" fmla="*/ 1833212 h 2973907"/>
              <a:gd name="connsiteX2608" fmla="*/ 2317861 w 4016295"/>
              <a:gd name="connsiteY2608" fmla="*/ 1846078 h 2973907"/>
              <a:gd name="connsiteX2609" fmla="*/ 2302322 w 4016295"/>
              <a:gd name="connsiteY2609" fmla="*/ 1839199 h 2973907"/>
              <a:gd name="connsiteX2610" fmla="*/ 2266785 w 4016295"/>
              <a:gd name="connsiteY2610" fmla="*/ 1816017 h 2973907"/>
              <a:gd name="connsiteX2611" fmla="*/ 2247936 w 4016295"/>
              <a:gd name="connsiteY2611" fmla="*/ 1906832 h 2973907"/>
              <a:gd name="connsiteX2612" fmla="*/ 2155210 w 4016295"/>
              <a:gd name="connsiteY2612" fmla="*/ 2003760 h 2973907"/>
              <a:gd name="connsiteX2613" fmla="*/ 2131392 w 4016295"/>
              <a:gd name="connsiteY2613" fmla="*/ 2002741 h 2973907"/>
              <a:gd name="connsiteX2614" fmla="*/ 2113306 w 4016295"/>
              <a:gd name="connsiteY2614" fmla="*/ 1959818 h 2973907"/>
              <a:gd name="connsiteX2615" fmla="*/ 2079299 w 4016295"/>
              <a:gd name="connsiteY2615" fmla="*/ 1998155 h 2973907"/>
              <a:gd name="connsiteX2616" fmla="*/ 1928747 w 4016295"/>
              <a:gd name="connsiteY2616" fmla="*/ 2083620 h 2973907"/>
              <a:gd name="connsiteX2617" fmla="*/ 1905440 w 4016295"/>
              <a:gd name="connsiteY2617" fmla="*/ 2068717 h 2973907"/>
              <a:gd name="connsiteX2618" fmla="*/ 2016760 w 4016295"/>
              <a:gd name="connsiteY2618" fmla="*/ 1856777 h 2973907"/>
              <a:gd name="connsiteX2619" fmla="*/ 1974473 w 4016295"/>
              <a:gd name="connsiteY2619" fmla="*/ 1866711 h 2973907"/>
              <a:gd name="connsiteX2620" fmla="*/ 1957407 w 4016295"/>
              <a:gd name="connsiteY2620" fmla="*/ 1851299 h 2973907"/>
              <a:gd name="connsiteX2621" fmla="*/ 2003131 w 4016295"/>
              <a:gd name="connsiteY2621" fmla="*/ 1759848 h 2973907"/>
              <a:gd name="connsiteX2622" fmla="*/ 1997145 w 4016295"/>
              <a:gd name="connsiteY2622" fmla="*/ 1755772 h 2973907"/>
              <a:gd name="connsiteX2623" fmla="*/ 1975619 w 4016295"/>
              <a:gd name="connsiteY2623" fmla="*/ 1756919 h 2973907"/>
              <a:gd name="connsiteX2624" fmla="*/ 1964920 w 4016295"/>
              <a:gd name="connsiteY2624" fmla="*/ 1739215 h 2973907"/>
              <a:gd name="connsiteX2625" fmla="*/ 1981479 w 4016295"/>
              <a:gd name="connsiteY2625" fmla="*/ 1703042 h 2973907"/>
              <a:gd name="connsiteX2626" fmla="*/ 1984918 w 4016295"/>
              <a:gd name="connsiteY2626" fmla="*/ 1693235 h 2973907"/>
              <a:gd name="connsiteX2627" fmla="*/ 2061976 w 4016295"/>
              <a:gd name="connsiteY2627" fmla="*/ 1614138 h 2973907"/>
              <a:gd name="connsiteX2628" fmla="*/ 2021218 w 4016295"/>
              <a:gd name="connsiteY2628" fmla="*/ 1612609 h 2973907"/>
              <a:gd name="connsiteX2629" fmla="*/ 2013066 w 4016295"/>
              <a:gd name="connsiteY2629" fmla="*/ 1600000 h 2973907"/>
              <a:gd name="connsiteX2630" fmla="*/ 2129481 w 4016295"/>
              <a:gd name="connsiteY2630" fmla="*/ 1418245 h 2973907"/>
              <a:gd name="connsiteX2631" fmla="*/ 2172660 w 4016295"/>
              <a:gd name="connsiteY2631" fmla="*/ 1377996 h 2973907"/>
              <a:gd name="connsiteX2632" fmla="*/ 2033955 w 4016295"/>
              <a:gd name="connsiteY2632" fmla="*/ 1446010 h 2973907"/>
              <a:gd name="connsiteX2633" fmla="*/ 2017906 w 4016295"/>
              <a:gd name="connsiteY2633" fmla="*/ 1429963 h 2973907"/>
              <a:gd name="connsiteX2634" fmla="*/ 2112159 w 4016295"/>
              <a:gd name="connsiteY2634" fmla="*/ 1245532 h 2973907"/>
              <a:gd name="connsiteX2635" fmla="*/ 2148587 w 4016295"/>
              <a:gd name="connsiteY2635" fmla="*/ 1200443 h 2973907"/>
              <a:gd name="connsiteX2636" fmla="*/ 2038414 w 4016295"/>
              <a:gd name="connsiteY2636" fmla="*/ 1251518 h 2973907"/>
              <a:gd name="connsiteX2637" fmla="*/ 2021473 w 4016295"/>
              <a:gd name="connsiteY2637" fmla="*/ 1232030 h 2973907"/>
              <a:gd name="connsiteX2638" fmla="*/ 2149989 w 4016295"/>
              <a:gd name="connsiteY2638" fmla="*/ 972071 h 2973907"/>
              <a:gd name="connsiteX2639" fmla="*/ 2187308 w 4016295"/>
              <a:gd name="connsiteY2639" fmla="*/ 937553 h 2973907"/>
              <a:gd name="connsiteX2640" fmla="*/ 2079425 w 4016295"/>
              <a:gd name="connsiteY2640" fmla="*/ 1000346 h 2973907"/>
              <a:gd name="connsiteX2641" fmla="*/ 2057008 w 4016295"/>
              <a:gd name="connsiteY2641" fmla="*/ 994105 h 2973907"/>
              <a:gd name="connsiteX2642" fmla="*/ 2239147 w 4016295"/>
              <a:gd name="connsiteY2642" fmla="*/ 596331 h 2973907"/>
              <a:gd name="connsiteX2643" fmla="*/ 2470449 w 4016295"/>
              <a:gd name="connsiteY2643" fmla="*/ 483356 h 2973907"/>
              <a:gd name="connsiteX2644" fmla="*/ 2582534 w 4016295"/>
              <a:gd name="connsiteY2644" fmla="*/ 338919 h 2973907"/>
              <a:gd name="connsiteX2645" fmla="*/ 2549927 w 4016295"/>
              <a:gd name="connsiteY2645" fmla="*/ 350764 h 2973907"/>
              <a:gd name="connsiteX2646" fmla="*/ 2462425 w 4016295"/>
              <a:gd name="connsiteY2646" fmla="*/ 391012 h 2973907"/>
              <a:gd name="connsiteX2647" fmla="*/ 2286910 w 4016295"/>
              <a:gd name="connsiteY2647" fmla="*/ 478006 h 2973907"/>
              <a:gd name="connsiteX2648" fmla="*/ 2112288 w 4016295"/>
              <a:gd name="connsiteY2648" fmla="*/ 569202 h 2973907"/>
              <a:gd name="connsiteX2649" fmla="*/ 1906586 w 4016295"/>
              <a:gd name="connsiteY2649" fmla="*/ 802542 h 2973907"/>
              <a:gd name="connsiteX2650" fmla="*/ 1886207 w 4016295"/>
              <a:gd name="connsiteY2650" fmla="*/ 941247 h 2973907"/>
              <a:gd name="connsiteX2651" fmla="*/ 1939066 w 4016295"/>
              <a:gd name="connsiteY2651" fmla="*/ 1021363 h 2973907"/>
              <a:gd name="connsiteX2652" fmla="*/ 2001858 w 4016295"/>
              <a:gd name="connsiteY2652" fmla="*/ 1199424 h 2973907"/>
              <a:gd name="connsiteX2653" fmla="*/ 2002367 w 4016295"/>
              <a:gd name="connsiteY2653" fmla="*/ 1238654 h 2973907"/>
              <a:gd name="connsiteX2654" fmla="*/ 1990776 w 4016295"/>
              <a:gd name="connsiteY2654" fmla="*/ 1252537 h 2973907"/>
              <a:gd name="connsiteX2655" fmla="*/ 1923272 w 4016295"/>
              <a:gd name="connsiteY2655" fmla="*/ 1231140 h 2973907"/>
              <a:gd name="connsiteX2656" fmla="*/ 1918558 w 4016295"/>
              <a:gd name="connsiteY2656" fmla="*/ 1227701 h 2973907"/>
              <a:gd name="connsiteX2657" fmla="*/ 1942122 w 4016295"/>
              <a:gd name="connsiteY2657" fmla="*/ 1275591 h 2973907"/>
              <a:gd name="connsiteX2658" fmla="*/ 1978296 w 4016295"/>
              <a:gd name="connsiteY2658" fmla="*/ 1479126 h 2973907"/>
              <a:gd name="connsiteX2659" fmla="*/ 1965813 w 4016295"/>
              <a:gd name="connsiteY2659" fmla="*/ 1495685 h 2973907"/>
              <a:gd name="connsiteX2660" fmla="*/ 1904931 w 4016295"/>
              <a:gd name="connsiteY2660" fmla="*/ 1480910 h 2973907"/>
              <a:gd name="connsiteX2661" fmla="*/ 1891556 w 4016295"/>
              <a:gd name="connsiteY2661" fmla="*/ 1646108 h 2973907"/>
              <a:gd name="connsiteX2662" fmla="*/ 1873724 w 4016295"/>
              <a:gd name="connsiteY2662" fmla="*/ 1655661 h 2973907"/>
              <a:gd name="connsiteX2663" fmla="*/ 1848123 w 4016295"/>
              <a:gd name="connsiteY2663" fmla="*/ 1635155 h 2973907"/>
              <a:gd name="connsiteX2664" fmla="*/ 1854110 w 4016295"/>
              <a:gd name="connsiteY2664" fmla="*/ 1782010 h 2973907"/>
              <a:gd name="connsiteX2665" fmla="*/ 1796794 w 4016295"/>
              <a:gd name="connsiteY2665" fmla="*/ 1780863 h 2973907"/>
              <a:gd name="connsiteX2666" fmla="*/ 1796030 w 4016295"/>
              <a:gd name="connsiteY2666" fmla="*/ 1814744 h 2973907"/>
              <a:gd name="connsiteX2667" fmla="*/ 1798577 w 4016295"/>
              <a:gd name="connsiteY2667" fmla="*/ 1952685 h 2973907"/>
              <a:gd name="connsiteX2668" fmla="*/ 1781892 w 4016295"/>
              <a:gd name="connsiteY2668" fmla="*/ 1966314 h 2973907"/>
              <a:gd name="connsiteX2669" fmla="*/ 1646498 w 4016295"/>
              <a:gd name="connsiteY2669" fmla="*/ 1834358 h 2973907"/>
              <a:gd name="connsiteX2670" fmla="*/ 1667769 w 4016295"/>
              <a:gd name="connsiteY2670" fmla="*/ 1760993 h 2973907"/>
              <a:gd name="connsiteX2671" fmla="*/ 1626374 w 4016295"/>
              <a:gd name="connsiteY2671" fmla="*/ 1791945 h 2973907"/>
              <a:gd name="connsiteX2672" fmla="*/ 1603957 w 4016295"/>
              <a:gd name="connsiteY2672" fmla="*/ 1784303 h 2973907"/>
              <a:gd name="connsiteX2673" fmla="*/ 1652358 w 4016295"/>
              <a:gd name="connsiteY2673" fmla="*/ 1580003 h 2973907"/>
              <a:gd name="connsiteX2674" fmla="*/ 1597844 w 4016295"/>
              <a:gd name="connsiteY2674" fmla="*/ 1624454 h 2973907"/>
              <a:gd name="connsiteX2675" fmla="*/ 1582814 w 4016295"/>
              <a:gd name="connsiteY2675" fmla="*/ 1627766 h 2973907"/>
              <a:gd name="connsiteX2676" fmla="*/ 1566001 w 4016295"/>
              <a:gd name="connsiteY2676" fmla="*/ 1494028 h 2973907"/>
              <a:gd name="connsiteX2677" fmla="*/ 1621789 w 4016295"/>
              <a:gd name="connsiteY2677" fmla="*/ 1393407 h 2973907"/>
              <a:gd name="connsiteX2678" fmla="*/ 1543584 w 4016295"/>
              <a:gd name="connsiteY2678" fmla="*/ 1450978 h 2973907"/>
              <a:gd name="connsiteX2679" fmla="*/ 1519257 w 4016295"/>
              <a:gd name="connsiteY2679" fmla="*/ 1446520 h 2973907"/>
              <a:gd name="connsiteX2680" fmla="*/ 1601155 w 4016295"/>
              <a:gd name="connsiteY2680" fmla="*/ 1215983 h 2973907"/>
              <a:gd name="connsiteX2681" fmla="*/ 1481047 w 4016295"/>
              <a:gd name="connsiteY2681" fmla="*/ 1256358 h 2973907"/>
              <a:gd name="connsiteX2682" fmla="*/ 1458884 w 4016295"/>
              <a:gd name="connsiteY2682" fmla="*/ 1245150 h 2973907"/>
              <a:gd name="connsiteX2683" fmla="*/ 1634143 w 4016295"/>
              <a:gd name="connsiteY2683" fmla="*/ 964429 h 2973907"/>
              <a:gd name="connsiteX2684" fmla="*/ 1806729 w 4016295"/>
              <a:gd name="connsiteY2684" fmla="*/ 785093 h 2973907"/>
              <a:gd name="connsiteX2685" fmla="*/ 1841628 w 4016295"/>
              <a:gd name="connsiteY2685" fmla="*/ 742170 h 2973907"/>
              <a:gd name="connsiteX2686" fmla="*/ 1699611 w 4016295"/>
              <a:gd name="connsiteY2686" fmla="*/ 842791 h 2973907"/>
              <a:gd name="connsiteX2687" fmla="*/ 1593259 w 4016295"/>
              <a:gd name="connsiteY2687" fmla="*/ 922651 h 2973907"/>
              <a:gd name="connsiteX2688" fmla="*/ 1479518 w 4016295"/>
              <a:gd name="connsiteY2688" fmla="*/ 1024037 h 2973907"/>
              <a:gd name="connsiteX2689" fmla="*/ 1439141 w 4016295"/>
              <a:gd name="connsiteY2689" fmla="*/ 1334181 h 2973907"/>
              <a:gd name="connsiteX2690" fmla="*/ 1519002 w 4016295"/>
              <a:gd name="connsiteY2690" fmla="*/ 1570832 h 2973907"/>
              <a:gd name="connsiteX2691" fmla="*/ 1505246 w 4016295"/>
              <a:gd name="connsiteY2691" fmla="*/ 1579239 h 2973907"/>
              <a:gd name="connsiteX2692" fmla="*/ 1450732 w 4016295"/>
              <a:gd name="connsiteY2692" fmla="*/ 1568794 h 2973907"/>
              <a:gd name="connsiteX2693" fmla="*/ 1508176 w 4016295"/>
              <a:gd name="connsiteY2693" fmla="*/ 1711065 h 2973907"/>
              <a:gd name="connsiteX2694" fmla="*/ 1508812 w 4016295"/>
              <a:gd name="connsiteY2694" fmla="*/ 1735902 h 2973907"/>
              <a:gd name="connsiteX2695" fmla="*/ 1509958 w 4016295"/>
              <a:gd name="connsiteY2695" fmla="*/ 1759975 h 2973907"/>
              <a:gd name="connsiteX2696" fmla="*/ 1499768 w 4016295"/>
              <a:gd name="connsiteY2696" fmla="*/ 1767999 h 2973907"/>
              <a:gd name="connsiteX2697" fmla="*/ 1469965 w 4016295"/>
              <a:gd name="connsiteY2697" fmla="*/ 1761122 h 2973907"/>
              <a:gd name="connsiteX2698" fmla="*/ 1499259 w 4016295"/>
              <a:gd name="connsiteY2698" fmla="*/ 1838816 h 2973907"/>
              <a:gd name="connsiteX2699" fmla="*/ 1528937 w 4016295"/>
              <a:gd name="connsiteY2699" fmla="*/ 2047065 h 2973907"/>
              <a:gd name="connsiteX2700" fmla="*/ 1527027 w 4016295"/>
              <a:gd name="connsiteY2700" fmla="*/ 2068336 h 2973907"/>
              <a:gd name="connsiteX2701" fmla="*/ 1398638 w 4016295"/>
              <a:gd name="connsiteY2701" fmla="*/ 1996500 h 2973907"/>
              <a:gd name="connsiteX2702" fmla="*/ 1397493 w 4016295"/>
              <a:gd name="connsiteY2702" fmla="*/ 2011784 h 2973907"/>
              <a:gd name="connsiteX2703" fmla="*/ 1381443 w 4016295"/>
              <a:gd name="connsiteY2703" fmla="*/ 2021464 h 2973907"/>
              <a:gd name="connsiteX2704" fmla="*/ 1273052 w 4016295"/>
              <a:gd name="connsiteY2704" fmla="*/ 1871551 h 2973907"/>
              <a:gd name="connsiteX2705" fmla="*/ 1269995 w 4016295"/>
              <a:gd name="connsiteY2705" fmla="*/ 1875499 h 2973907"/>
              <a:gd name="connsiteX2706" fmla="*/ 1252928 w 4016295"/>
              <a:gd name="connsiteY2706" fmla="*/ 1873207 h 2973907"/>
              <a:gd name="connsiteX2707" fmla="*/ 1197268 w 4016295"/>
              <a:gd name="connsiteY2707" fmla="*/ 1596306 h 2973907"/>
              <a:gd name="connsiteX2708" fmla="*/ 1157783 w 4016295"/>
              <a:gd name="connsiteY2708" fmla="*/ 1642032 h 2973907"/>
              <a:gd name="connsiteX2709" fmla="*/ 1126578 w 4016295"/>
              <a:gd name="connsiteY2709" fmla="*/ 1651202 h 2973907"/>
              <a:gd name="connsiteX2710" fmla="*/ 1099194 w 4016295"/>
              <a:gd name="connsiteY2710" fmla="*/ 1552109 h 2973907"/>
              <a:gd name="connsiteX2711" fmla="*/ 1172304 w 4016295"/>
              <a:gd name="connsiteY2711" fmla="*/ 1366405 h 2973907"/>
              <a:gd name="connsiteX2712" fmla="*/ 1262099 w 4016295"/>
              <a:gd name="connsiteY2712" fmla="*/ 1236998 h 2973907"/>
              <a:gd name="connsiteX2713" fmla="*/ 1252802 w 4016295"/>
              <a:gd name="connsiteY2713" fmla="*/ 1246805 h 2973907"/>
              <a:gd name="connsiteX2714" fmla="*/ 1143009 w 4016295"/>
              <a:gd name="connsiteY2714" fmla="*/ 1356471 h 2973907"/>
              <a:gd name="connsiteX2715" fmla="*/ 1063657 w 4016295"/>
              <a:gd name="connsiteY2715" fmla="*/ 1631206 h 2973907"/>
              <a:gd name="connsiteX2716" fmla="*/ 1163133 w 4016295"/>
              <a:gd name="connsiteY2716" fmla="*/ 1741380 h 2973907"/>
              <a:gd name="connsiteX2717" fmla="*/ 1195357 w 4016295"/>
              <a:gd name="connsiteY2717" fmla="*/ 1896897 h 2973907"/>
              <a:gd name="connsiteX2718" fmla="*/ 1159185 w 4016295"/>
              <a:gd name="connsiteY2718" fmla="*/ 1898043 h 2973907"/>
              <a:gd name="connsiteX2719" fmla="*/ 1192937 w 4016295"/>
              <a:gd name="connsiteY2719" fmla="*/ 1968350 h 2973907"/>
              <a:gd name="connsiteX2720" fmla="*/ 1187079 w 4016295"/>
              <a:gd name="connsiteY2720" fmla="*/ 2083238 h 2973907"/>
              <a:gd name="connsiteX2721" fmla="*/ 1187842 w 4016295"/>
              <a:gd name="connsiteY2721" fmla="*/ 2089225 h 2973907"/>
              <a:gd name="connsiteX2722" fmla="*/ 1184786 w 4016295"/>
              <a:gd name="connsiteY2722" fmla="*/ 2094829 h 2973907"/>
              <a:gd name="connsiteX2723" fmla="*/ 1181984 w 4016295"/>
              <a:gd name="connsiteY2723" fmla="*/ 2112023 h 2973907"/>
              <a:gd name="connsiteX2724" fmla="*/ 1170647 w 4016295"/>
              <a:gd name="connsiteY2724" fmla="*/ 2118265 h 2973907"/>
              <a:gd name="connsiteX2725" fmla="*/ 1143773 w 4016295"/>
              <a:gd name="connsiteY2725" fmla="*/ 2102725 h 2973907"/>
              <a:gd name="connsiteX2726" fmla="*/ 1130144 w 4016295"/>
              <a:gd name="connsiteY2726" fmla="*/ 2227930 h 2973907"/>
              <a:gd name="connsiteX2727" fmla="*/ 1113204 w 4016295"/>
              <a:gd name="connsiteY2727" fmla="*/ 2230350 h 2973907"/>
              <a:gd name="connsiteX2728" fmla="*/ 1112313 w 4016295"/>
              <a:gd name="connsiteY2728" fmla="*/ 2229202 h 2973907"/>
              <a:gd name="connsiteX2729" fmla="*/ 1081235 w 4016295"/>
              <a:gd name="connsiteY2729" fmla="*/ 2305624 h 2973907"/>
              <a:gd name="connsiteX2730" fmla="*/ 1066077 w 4016295"/>
              <a:gd name="connsiteY2730" fmla="*/ 2307917 h 2973907"/>
              <a:gd name="connsiteX2731" fmla="*/ 992586 w 4016295"/>
              <a:gd name="connsiteY2731" fmla="*/ 2186152 h 2973907"/>
              <a:gd name="connsiteX2732" fmla="*/ 981887 w 4016295"/>
              <a:gd name="connsiteY2732" fmla="*/ 2126671 h 2973907"/>
              <a:gd name="connsiteX2733" fmla="*/ 962910 w 4016295"/>
              <a:gd name="connsiteY2733" fmla="*/ 2121958 h 2973907"/>
              <a:gd name="connsiteX2734" fmla="*/ 921260 w 4016295"/>
              <a:gd name="connsiteY2734" fmla="*/ 1956633 h 2973907"/>
              <a:gd name="connsiteX2735" fmla="*/ 926991 w 4016295"/>
              <a:gd name="connsiteY2735" fmla="*/ 1843275 h 2973907"/>
              <a:gd name="connsiteX2736" fmla="*/ 926608 w 4016295"/>
              <a:gd name="connsiteY2736" fmla="*/ 1783922 h 2973907"/>
              <a:gd name="connsiteX2737" fmla="*/ 938581 w 4016295"/>
              <a:gd name="connsiteY2737" fmla="*/ 1670945 h 2973907"/>
              <a:gd name="connsiteX2738" fmla="*/ 885979 w 4016295"/>
              <a:gd name="connsiteY2738" fmla="*/ 1895878 h 2973907"/>
              <a:gd name="connsiteX2739" fmla="*/ 930940 w 4016295"/>
              <a:gd name="connsiteY2739" fmla="*/ 2063495 h 2973907"/>
              <a:gd name="connsiteX2740" fmla="*/ 887761 w 4016295"/>
              <a:gd name="connsiteY2740" fmla="*/ 2158513 h 2973907"/>
              <a:gd name="connsiteX2741" fmla="*/ 867509 w 4016295"/>
              <a:gd name="connsiteY2741" fmla="*/ 2256587 h 2973907"/>
              <a:gd name="connsiteX2742" fmla="*/ 792488 w 4016295"/>
              <a:gd name="connsiteY2742" fmla="*/ 2387395 h 2973907"/>
              <a:gd name="connsiteX2743" fmla="*/ 773384 w 4016295"/>
              <a:gd name="connsiteY2743" fmla="*/ 2382683 h 2973907"/>
              <a:gd name="connsiteX2744" fmla="*/ 730715 w 4016295"/>
              <a:gd name="connsiteY2744" fmla="*/ 2298874 h 2973907"/>
              <a:gd name="connsiteX2745" fmla="*/ 686009 w 4016295"/>
              <a:gd name="connsiteY2745" fmla="*/ 2411723 h 2973907"/>
              <a:gd name="connsiteX2746" fmla="*/ 652256 w 4016295"/>
              <a:gd name="connsiteY2746" fmla="*/ 2448405 h 2973907"/>
              <a:gd name="connsiteX2747" fmla="*/ 633788 w 4016295"/>
              <a:gd name="connsiteY2747" fmla="*/ 2481648 h 2973907"/>
              <a:gd name="connsiteX2748" fmla="*/ 585259 w 4016295"/>
              <a:gd name="connsiteY2748" fmla="*/ 2560490 h 2973907"/>
              <a:gd name="connsiteX2749" fmla="*/ 569338 w 4016295"/>
              <a:gd name="connsiteY2749" fmla="*/ 2559089 h 2973907"/>
              <a:gd name="connsiteX2750" fmla="*/ 541190 w 4016295"/>
              <a:gd name="connsiteY2750" fmla="*/ 2495277 h 2973907"/>
              <a:gd name="connsiteX2751" fmla="*/ 499158 w 4016295"/>
              <a:gd name="connsiteY2751" fmla="*/ 2412742 h 2973907"/>
              <a:gd name="connsiteX2752" fmla="*/ 493682 w 4016295"/>
              <a:gd name="connsiteY2752" fmla="*/ 2398221 h 2973907"/>
              <a:gd name="connsiteX2753" fmla="*/ 479288 w 4016295"/>
              <a:gd name="connsiteY2753" fmla="*/ 2509670 h 2973907"/>
              <a:gd name="connsiteX2754" fmla="*/ 423245 w 4016295"/>
              <a:gd name="connsiteY2754" fmla="*/ 2679835 h 2973907"/>
              <a:gd name="connsiteX2755" fmla="*/ 403122 w 4016295"/>
              <a:gd name="connsiteY2755" fmla="*/ 2678943 h 2973907"/>
              <a:gd name="connsiteX2756" fmla="*/ 365803 w 4016295"/>
              <a:gd name="connsiteY2756" fmla="*/ 2623792 h 2973907"/>
              <a:gd name="connsiteX2757" fmla="*/ 323262 w 4016295"/>
              <a:gd name="connsiteY2757" fmla="*/ 2795995 h 2973907"/>
              <a:gd name="connsiteX2758" fmla="*/ 276007 w 4016295"/>
              <a:gd name="connsiteY2758" fmla="*/ 2865411 h 2973907"/>
              <a:gd name="connsiteX2759" fmla="*/ 241363 w 4016295"/>
              <a:gd name="connsiteY2759" fmla="*/ 2842740 h 2973907"/>
              <a:gd name="connsiteX2760" fmla="*/ 225060 w 4016295"/>
              <a:gd name="connsiteY2760" fmla="*/ 2875091 h 2973907"/>
              <a:gd name="connsiteX2761" fmla="*/ 206591 w 4016295"/>
              <a:gd name="connsiteY2761" fmla="*/ 2906551 h 2973907"/>
              <a:gd name="connsiteX2762" fmla="*/ 191690 w 4016295"/>
              <a:gd name="connsiteY2762" fmla="*/ 2960556 h 2973907"/>
              <a:gd name="connsiteX2763" fmla="*/ 166343 w 4016295"/>
              <a:gd name="connsiteY2763" fmla="*/ 2971509 h 2973907"/>
              <a:gd name="connsiteX2764" fmla="*/ 123420 w 4016295"/>
              <a:gd name="connsiteY2764" fmla="*/ 2900947 h 2973907"/>
              <a:gd name="connsiteX2765" fmla="*/ 110683 w 4016295"/>
              <a:gd name="connsiteY2765" fmla="*/ 2821723 h 2973907"/>
              <a:gd name="connsiteX2766" fmla="*/ 108136 w 4016295"/>
              <a:gd name="connsiteY2766" fmla="*/ 2819176 h 2973907"/>
              <a:gd name="connsiteX2767" fmla="*/ 89285 w 4016295"/>
              <a:gd name="connsiteY2767" fmla="*/ 2842612 h 2973907"/>
              <a:gd name="connsiteX2768" fmla="*/ 82025 w 4016295"/>
              <a:gd name="connsiteY2768" fmla="*/ 2845668 h 2973907"/>
              <a:gd name="connsiteX2769" fmla="*/ 51711 w 4016295"/>
              <a:gd name="connsiteY2769" fmla="*/ 2674613 h 2973907"/>
              <a:gd name="connsiteX2770" fmla="*/ 139213 w 4016295"/>
              <a:gd name="connsiteY2770" fmla="*/ 2540238 h 2973907"/>
              <a:gd name="connsiteX2771" fmla="*/ 137812 w 4016295"/>
              <a:gd name="connsiteY2771" fmla="*/ 2540748 h 2973907"/>
              <a:gd name="connsiteX2772" fmla="*/ 50055 w 4016295"/>
              <a:gd name="connsiteY2772" fmla="*/ 2583926 h 2973907"/>
              <a:gd name="connsiteX2773" fmla="*/ 26746 w 4016295"/>
              <a:gd name="connsiteY2773" fmla="*/ 2560873 h 2973907"/>
              <a:gd name="connsiteX2774" fmla="*/ 56551 w 4016295"/>
              <a:gd name="connsiteY2774" fmla="*/ 2466874 h 2973907"/>
              <a:gd name="connsiteX2775" fmla="*/ 55913 w 4016295"/>
              <a:gd name="connsiteY2775" fmla="*/ 2464582 h 2973907"/>
              <a:gd name="connsiteX2776" fmla="*/ 62027 w 4016295"/>
              <a:gd name="connsiteY2776" fmla="*/ 2455282 h 2973907"/>
              <a:gd name="connsiteX2777" fmla="*/ 78713 w 4016295"/>
              <a:gd name="connsiteY2777" fmla="*/ 2418346 h 2973907"/>
              <a:gd name="connsiteX2778" fmla="*/ 124183 w 4016295"/>
              <a:gd name="connsiteY2778" fmla="*/ 2335046 h 2973907"/>
              <a:gd name="connsiteX2779" fmla="*/ 189779 w 4016295"/>
              <a:gd name="connsiteY2779" fmla="*/ 2274164 h 2973907"/>
              <a:gd name="connsiteX2780" fmla="*/ 3056 w 4016295"/>
              <a:gd name="connsiteY2780" fmla="*/ 2197870 h 2973907"/>
              <a:gd name="connsiteX2781" fmla="*/ 5604 w 4016295"/>
              <a:gd name="connsiteY2781" fmla="*/ 2183605 h 2973907"/>
              <a:gd name="connsiteX2782" fmla="*/ 138831 w 4016295"/>
              <a:gd name="connsiteY2782" fmla="*/ 2107183 h 2973907"/>
              <a:gd name="connsiteX2783" fmla="*/ 117179 w 4016295"/>
              <a:gd name="connsiteY2783" fmla="*/ 2091645 h 2973907"/>
              <a:gd name="connsiteX2784" fmla="*/ 112465 w 4016295"/>
              <a:gd name="connsiteY2784" fmla="*/ 2088079 h 2973907"/>
              <a:gd name="connsiteX2785" fmla="*/ 109664 w 4016295"/>
              <a:gd name="connsiteY2785" fmla="*/ 2086041 h 2973907"/>
              <a:gd name="connsiteX2786" fmla="*/ 110300 w 4016295"/>
              <a:gd name="connsiteY2786" fmla="*/ 2070628 h 2973907"/>
              <a:gd name="connsiteX2787" fmla="*/ 174367 w 4016295"/>
              <a:gd name="connsiteY2787" fmla="*/ 2022865 h 2973907"/>
              <a:gd name="connsiteX2788" fmla="*/ 250533 w 4016295"/>
              <a:gd name="connsiteY2788" fmla="*/ 1990386 h 2973907"/>
              <a:gd name="connsiteX2789" fmla="*/ 53494 w 4016295"/>
              <a:gd name="connsiteY2789" fmla="*/ 1925428 h 2973907"/>
              <a:gd name="connsiteX2790" fmla="*/ 53876 w 4016295"/>
              <a:gd name="connsiteY2790" fmla="*/ 1912308 h 2973907"/>
              <a:gd name="connsiteX2791" fmla="*/ 163922 w 4016295"/>
              <a:gd name="connsiteY2791" fmla="*/ 1835760 h 2973907"/>
              <a:gd name="connsiteX2792" fmla="*/ 163668 w 4016295"/>
              <a:gd name="connsiteY2792" fmla="*/ 1823023 h 2973907"/>
              <a:gd name="connsiteX2793" fmla="*/ 330140 w 4016295"/>
              <a:gd name="connsiteY2793" fmla="*/ 1737940 h 2973907"/>
              <a:gd name="connsiteX2794" fmla="*/ 419680 w 4016295"/>
              <a:gd name="connsiteY2794" fmla="*/ 1701894 h 2973907"/>
              <a:gd name="connsiteX2795" fmla="*/ 316129 w 4016295"/>
              <a:gd name="connsiteY2795" fmla="*/ 1700494 h 2973907"/>
              <a:gd name="connsiteX2796" fmla="*/ 309378 w 4016295"/>
              <a:gd name="connsiteY2796" fmla="*/ 1683936 h 2973907"/>
              <a:gd name="connsiteX2797" fmla="*/ 314856 w 4016295"/>
              <a:gd name="connsiteY2797" fmla="*/ 1677059 h 2973907"/>
              <a:gd name="connsiteX2798" fmla="*/ 207993 w 4016295"/>
              <a:gd name="connsiteY2798" fmla="*/ 1685082 h 2973907"/>
              <a:gd name="connsiteX2799" fmla="*/ 203281 w 4016295"/>
              <a:gd name="connsiteY2799" fmla="*/ 1671327 h 2973907"/>
              <a:gd name="connsiteX2800" fmla="*/ 216654 w 4016295"/>
              <a:gd name="connsiteY2800" fmla="*/ 1655278 h 2973907"/>
              <a:gd name="connsiteX2801" fmla="*/ 92468 w 4016295"/>
              <a:gd name="connsiteY2801" fmla="*/ 1651202 h 2973907"/>
              <a:gd name="connsiteX2802" fmla="*/ 86991 w 4016295"/>
              <a:gd name="connsiteY2802" fmla="*/ 1631206 h 2973907"/>
              <a:gd name="connsiteX2803" fmla="*/ 289382 w 4016295"/>
              <a:gd name="connsiteY2803" fmla="*/ 1493265 h 2973907"/>
              <a:gd name="connsiteX2804" fmla="*/ 260213 w 4016295"/>
              <a:gd name="connsiteY2804" fmla="*/ 1466263 h 2973907"/>
              <a:gd name="connsiteX2805" fmla="*/ 263780 w 4016295"/>
              <a:gd name="connsiteY2805" fmla="*/ 1446137 h 2973907"/>
              <a:gd name="connsiteX2806" fmla="*/ 373190 w 4016295"/>
              <a:gd name="connsiteY2806" fmla="*/ 1409584 h 2973907"/>
              <a:gd name="connsiteX2807" fmla="*/ 431397 w 4016295"/>
              <a:gd name="connsiteY2807" fmla="*/ 1410603 h 2973907"/>
              <a:gd name="connsiteX2808" fmla="*/ 392167 w 4016295"/>
              <a:gd name="connsiteY2808" fmla="*/ 1362456 h 2973907"/>
              <a:gd name="connsiteX2809" fmla="*/ 395098 w 4016295"/>
              <a:gd name="connsiteY2809" fmla="*/ 1346280 h 2973907"/>
              <a:gd name="connsiteX2810" fmla="*/ 597615 w 4016295"/>
              <a:gd name="connsiteY2810" fmla="*/ 1367680 h 2973907"/>
              <a:gd name="connsiteX2811" fmla="*/ 877954 w 4016295"/>
              <a:gd name="connsiteY2811" fmla="*/ 1384237 h 2973907"/>
              <a:gd name="connsiteX2812" fmla="*/ 1169757 w 4016295"/>
              <a:gd name="connsiteY2812" fmla="*/ 1232795 h 2973907"/>
              <a:gd name="connsiteX2813" fmla="*/ 1251017 w 4016295"/>
              <a:gd name="connsiteY2813" fmla="*/ 1141726 h 2973907"/>
              <a:gd name="connsiteX2814" fmla="*/ 1343105 w 4016295"/>
              <a:gd name="connsiteY2814" fmla="*/ 1068106 h 2973907"/>
              <a:gd name="connsiteX2815" fmla="*/ 1150268 w 4016295"/>
              <a:gd name="connsiteY2815" fmla="*/ 1235214 h 2973907"/>
              <a:gd name="connsiteX2816" fmla="*/ 1037037 w 4016295"/>
              <a:gd name="connsiteY2816" fmla="*/ 1308579 h 2973907"/>
              <a:gd name="connsiteX2817" fmla="*/ 874515 w 4016295"/>
              <a:gd name="connsiteY2817" fmla="*/ 1334564 h 2973907"/>
              <a:gd name="connsiteX2818" fmla="*/ 861141 w 4016295"/>
              <a:gd name="connsiteY2818" fmla="*/ 1321189 h 2973907"/>
              <a:gd name="connsiteX2819" fmla="*/ 874387 w 4016295"/>
              <a:gd name="connsiteY2819" fmla="*/ 1237252 h 2973907"/>
              <a:gd name="connsiteX2820" fmla="*/ 887507 w 4016295"/>
              <a:gd name="connsiteY2820" fmla="*/ 1186178 h 2973907"/>
              <a:gd name="connsiteX2821" fmla="*/ 857319 w 4016295"/>
              <a:gd name="connsiteY2821" fmla="*/ 1212416 h 2973907"/>
              <a:gd name="connsiteX2822" fmla="*/ 764085 w 4016295"/>
              <a:gd name="connsiteY2822" fmla="*/ 1264000 h 2973907"/>
              <a:gd name="connsiteX2823" fmla="*/ 639136 w 4016295"/>
              <a:gd name="connsiteY2823" fmla="*/ 1289728 h 2973907"/>
              <a:gd name="connsiteX2824" fmla="*/ 625254 w 4016295"/>
              <a:gd name="connsiteY2824" fmla="*/ 1276992 h 2973907"/>
              <a:gd name="connsiteX2825" fmla="*/ 641810 w 4016295"/>
              <a:gd name="connsiteY2825" fmla="*/ 1192929 h 2973907"/>
              <a:gd name="connsiteX2826" fmla="*/ 639773 w 4016295"/>
              <a:gd name="connsiteY2826" fmla="*/ 1194585 h 2973907"/>
              <a:gd name="connsiteX2827" fmla="*/ 420062 w 4016295"/>
              <a:gd name="connsiteY2827" fmla="*/ 1289474 h 2973907"/>
              <a:gd name="connsiteX2828" fmla="*/ 406943 w 4016295"/>
              <a:gd name="connsiteY2828" fmla="*/ 1271387 h 2973907"/>
              <a:gd name="connsiteX2829" fmla="*/ 452159 w 4016295"/>
              <a:gd name="connsiteY2829" fmla="*/ 1191528 h 2973907"/>
              <a:gd name="connsiteX2830" fmla="*/ 446172 w 4016295"/>
              <a:gd name="connsiteY2830" fmla="*/ 1195858 h 2973907"/>
              <a:gd name="connsiteX2831" fmla="*/ 239580 w 4016295"/>
              <a:gd name="connsiteY2831" fmla="*/ 1297626 h 2973907"/>
              <a:gd name="connsiteX2832" fmla="*/ 222512 w 4016295"/>
              <a:gd name="connsiteY2832" fmla="*/ 1282851 h 2973907"/>
              <a:gd name="connsiteX2833" fmla="*/ 252190 w 4016295"/>
              <a:gd name="connsiteY2833" fmla="*/ 1222096 h 2973907"/>
              <a:gd name="connsiteX2834" fmla="*/ 222768 w 4016295"/>
              <a:gd name="connsiteY2834" fmla="*/ 1235214 h 2973907"/>
              <a:gd name="connsiteX2835" fmla="*/ 79478 w 4016295"/>
              <a:gd name="connsiteY2835" fmla="*/ 1283870 h 2973907"/>
              <a:gd name="connsiteX2836" fmla="*/ 66103 w 4016295"/>
              <a:gd name="connsiteY2836" fmla="*/ 1270368 h 2973907"/>
              <a:gd name="connsiteX2837" fmla="*/ 107244 w 4016295"/>
              <a:gd name="connsiteY2837" fmla="*/ 1163634 h 2973907"/>
              <a:gd name="connsiteX2838" fmla="*/ 152969 w 4016295"/>
              <a:gd name="connsiteY2838" fmla="*/ 1110904 h 2973907"/>
              <a:gd name="connsiteX2839" fmla="*/ 121254 w 4016295"/>
              <a:gd name="connsiteY2839" fmla="*/ 1077405 h 2973907"/>
              <a:gd name="connsiteX2840" fmla="*/ 122528 w 4016295"/>
              <a:gd name="connsiteY2840" fmla="*/ 1066960 h 2973907"/>
              <a:gd name="connsiteX2841" fmla="*/ 350900 w 4016295"/>
              <a:gd name="connsiteY2841" fmla="*/ 967358 h 2973907"/>
              <a:gd name="connsiteX2842" fmla="*/ 298043 w 4016295"/>
              <a:gd name="connsiteY2842" fmla="*/ 913608 h 2973907"/>
              <a:gd name="connsiteX2843" fmla="*/ 302373 w 4016295"/>
              <a:gd name="connsiteY2843" fmla="*/ 903036 h 2973907"/>
              <a:gd name="connsiteX2844" fmla="*/ 462094 w 4016295"/>
              <a:gd name="connsiteY2844" fmla="*/ 845847 h 2973907"/>
              <a:gd name="connsiteX2845" fmla="*/ 563989 w 4016295"/>
              <a:gd name="connsiteY2845" fmla="*/ 861259 h 2973907"/>
              <a:gd name="connsiteX2846" fmla="*/ 536349 w 4016295"/>
              <a:gd name="connsiteY2846" fmla="*/ 796938 h 2973907"/>
              <a:gd name="connsiteX2847" fmla="*/ 543611 w 4016295"/>
              <a:gd name="connsiteY2847" fmla="*/ 787894 h 2973907"/>
              <a:gd name="connsiteX2848" fmla="*/ 770072 w 4016295"/>
              <a:gd name="connsiteY2848" fmla="*/ 799741 h 2973907"/>
              <a:gd name="connsiteX2849" fmla="*/ 757591 w 4016295"/>
              <a:gd name="connsiteY2849" fmla="*/ 768534 h 2973907"/>
              <a:gd name="connsiteX2850" fmla="*/ 765869 w 4016295"/>
              <a:gd name="connsiteY2850" fmla="*/ 754015 h 2973907"/>
              <a:gd name="connsiteX2851" fmla="*/ 888016 w 4016295"/>
              <a:gd name="connsiteY2851" fmla="*/ 759492 h 2973907"/>
              <a:gd name="connsiteX2852" fmla="*/ 1067224 w 4016295"/>
              <a:gd name="connsiteY2852" fmla="*/ 807510 h 2973907"/>
              <a:gd name="connsiteX2853" fmla="*/ 1292158 w 4016295"/>
              <a:gd name="connsiteY2853" fmla="*/ 973853 h 2973907"/>
              <a:gd name="connsiteX2854" fmla="*/ 1324509 w 4016295"/>
              <a:gd name="connsiteY2854" fmla="*/ 985317 h 2973907"/>
              <a:gd name="connsiteX2855" fmla="*/ 1441179 w 4016295"/>
              <a:gd name="connsiteY2855" fmla="*/ 948762 h 2973907"/>
              <a:gd name="connsiteX2856" fmla="*/ 1724831 w 4016295"/>
              <a:gd name="connsiteY2856" fmla="*/ 731725 h 2973907"/>
              <a:gd name="connsiteX2857" fmla="*/ 1979824 w 4016295"/>
              <a:gd name="connsiteY2857" fmla="*/ 569202 h 2973907"/>
              <a:gd name="connsiteX2858" fmla="*/ 1805837 w 4016295"/>
              <a:gd name="connsiteY2858" fmla="*/ 584996 h 2973907"/>
              <a:gd name="connsiteX2859" fmla="*/ 1659617 w 4016295"/>
              <a:gd name="connsiteY2859" fmla="*/ 726759 h 2973907"/>
              <a:gd name="connsiteX2860" fmla="*/ 1658089 w 4016295"/>
              <a:gd name="connsiteY2860" fmla="*/ 728286 h 2973907"/>
              <a:gd name="connsiteX2861" fmla="*/ 1625738 w 4016295"/>
              <a:gd name="connsiteY2861" fmla="*/ 759110 h 2973907"/>
              <a:gd name="connsiteX2862" fmla="*/ 1552501 w 4016295"/>
              <a:gd name="connsiteY2862" fmla="*/ 799358 h 2973907"/>
              <a:gd name="connsiteX2863" fmla="*/ 1517983 w 4016295"/>
              <a:gd name="connsiteY2863" fmla="*/ 808146 h 2973907"/>
              <a:gd name="connsiteX2864" fmla="*/ 1281713 w 4016295"/>
              <a:gd name="connsiteY2864" fmla="*/ 812605 h 2973907"/>
              <a:gd name="connsiteX2865" fmla="*/ 1271396 w 4016295"/>
              <a:gd name="connsiteY2865" fmla="*/ 798466 h 2973907"/>
              <a:gd name="connsiteX2866" fmla="*/ 1293050 w 4016295"/>
              <a:gd name="connsiteY2866" fmla="*/ 702812 h 2973907"/>
              <a:gd name="connsiteX2867" fmla="*/ 1244776 w 4016295"/>
              <a:gd name="connsiteY2867" fmla="*/ 732744 h 2973907"/>
              <a:gd name="connsiteX2868" fmla="*/ 1139569 w 4016295"/>
              <a:gd name="connsiteY2868" fmla="*/ 765987 h 2973907"/>
              <a:gd name="connsiteX2869" fmla="*/ 1121484 w 4016295"/>
              <a:gd name="connsiteY2869" fmla="*/ 754397 h 2973907"/>
              <a:gd name="connsiteX2870" fmla="*/ 1132309 w 4016295"/>
              <a:gd name="connsiteY2870" fmla="*/ 648553 h 2973907"/>
              <a:gd name="connsiteX2871" fmla="*/ 889289 w 4016295"/>
              <a:gd name="connsiteY2871" fmla="*/ 706378 h 2973907"/>
              <a:gd name="connsiteX2872" fmla="*/ 877444 w 4016295"/>
              <a:gd name="connsiteY2872" fmla="*/ 687146 h 2973907"/>
              <a:gd name="connsiteX2873" fmla="*/ 753081 w 4016295"/>
              <a:gd name="connsiteY2873" fmla="*/ 651683 h 2973907"/>
              <a:gd name="connsiteX2874" fmla="*/ 878706 w 4016295"/>
              <a:gd name="connsiteY2874" fmla="*/ 620812 h 2973907"/>
              <a:gd name="connsiteX2875" fmla="*/ 860186 w 4016295"/>
              <a:gd name="connsiteY2875" fmla="*/ 633173 h 2973907"/>
              <a:gd name="connsiteX2876" fmla="*/ 813760 w 4016295"/>
              <a:gd name="connsiteY2876" fmla="*/ 653521 h 2973907"/>
              <a:gd name="connsiteX2877" fmla="*/ 774713 w 4016295"/>
              <a:gd name="connsiteY2877" fmla="*/ 656291 h 2973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Lst>
            <a:rect l="l" t="t" r="r" b="b"/>
            <a:pathLst>
              <a:path w="4016295" h="2973907">
                <a:moveTo>
                  <a:pt x="422228" y="2515073"/>
                </a:moveTo>
                <a:cubicBezTo>
                  <a:pt x="426750" y="2515837"/>
                  <a:pt x="431080" y="2518958"/>
                  <a:pt x="432544" y="2523480"/>
                </a:cubicBezTo>
                <a:cubicBezTo>
                  <a:pt x="436366" y="2535325"/>
                  <a:pt x="440569" y="2552520"/>
                  <a:pt x="436239" y="2564619"/>
                </a:cubicBezTo>
                <a:cubicBezTo>
                  <a:pt x="432673" y="2574555"/>
                  <a:pt x="417898" y="2579140"/>
                  <a:pt x="412294" y="2567932"/>
                </a:cubicBezTo>
                <a:cubicBezTo>
                  <a:pt x="405542" y="2554557"/>
                  <a:pt x="404396" y="2534560"/>
                  <a:pt x="410765" y="2520804"/>
                </a:cubicBezTo>
                <a:cubicBezTo>
                  <a:pt x="412994" y="2515901"/>
                  <a:pt x="417706" y="2514309"/>
                  <a:pt x="422228" y="2515073"/>
                </a:cubicBezTo>
                <a:close/>
                <a:moveTo>
                  <a:pt x="273334" y="2529719"/>
                </a:moveTo>
                <a:cubicBezTo>
                  <a:pt x="276517" y="2527045"/>
                  <a:pt x="279957" y="2530994"/>
                  <a:pt x="279065" y="2534178"/>
                </a:cubicBezTo>
                <a:cubicBezTo>
                  <a:pt x="270150" y="2564492"/>
                  <a:pt x="250025" y="2588692"/>
                  <a:pt x="242383" y="2619897"/>
                </a:cubicBezTo>
                <a:cubicBezTo>
                  <a:pt x="233467" y="2656579"/>
                  <a:pt x="221367" y="2696446"/>
                  <a:pt x="197421" y="2726377"/>
                </a:cubicBezTo>
                <a:cubicBezTo>
                  <a:pt x="194364" y="2730072"/>
                  <a:pt x="188506" y="2727015"/>
                  <a:pt x="188378" y="2722811"/>
                </a:cubicBezTo>
                <a:cubicBezTo>
                  <a:pt x="187614" y="2693516"/>
                  <a:pt x="203026" y="2669062"/>
                  <a:pt x="213980" y="2642569"/>
                </a:cubicBezTo>
                <a:cubicBezTo>
                  <a:pt x="231556" y="2600027"/>
                  <a:pt x="236015" y="2561435"/>
                  <a:pt x="273334" y="2529719"/>
                </a:cubicBezTo>
                <a:close/>
                <a:moveTo>
                  <a:pt x="424265" y="2456610"/>
                </a:moveTo>
                <a:cubicBezTo>
                  <a:pt x="446173" y="2460813"/>
                  <a:pt x="461330" y="2498260"/>
                  <a:pt x="439422" y="2511760"/>
                </a:cubicBezTo>
                <a:cubicBezTo>
                  <a:pt x="437385" y="2513035"/>
                  <a:pt x="434710" y="2512525"/>
                  <a:pt x="432800" y="2511506"/>
                </a:cubicBezTo>
                <a:cubicBezTo>
                  <a:pt x="419297" y="2503864"/>
                  <a:pt x="418788" y="2481065"/>
                  <a:pt x="413566" y="2469092"/>
                </a:cubicBezTo>
                <a:cubicBezTo>
                  <a:pt x="410509" y="2462341"/>
                  <a:pt x="417642" y="2455336"/>
                  <a:pt x="424265" y="2456610"/>
                </a:cubicBezTo>
                <a:close/>
                <a:moveTo>
                  <a:pt x="431398" y="2389280"/>
                </a:moveTo>
                <a:cubicBezTo>
                  <a:pt x="435920" y="2387990"/>
                  <a:pt x="440950" y="2389296"/>
                  <a:pt x="443243" y="2394582"/>
                </a:cubicBezTo>
                <a:cubicBezTo>
                  <a:pt x="449612" y="2409357"/>
                  <a:pt x="459546" y="2425914"/>
                  <a:pt x="451141" y="2441454"/>
                </a:cubicBezTo>
                <a:cubicBezTo>
                  <a:pt x="449612" y="2444128"/>
                  <a:pt x="445409" y="2446039"/>
                  <a:pt x="442607" y="2444001"/>
                </a:cubicBezTo>
                <a:cubicBezTo>
                  <a:pt x="428977" y="2434321"/>
                  <a:pt x="421718" y="2415980"/>
                  <a:pt x="422610" y="2399548"/>
                </a:cubicBezTo>
                <a:cubicBezTo>
                  <a:pt x="422864" y="2394454"/>
                  <a:pt x="426876" y="2390570"/>
                  <a:pt x="431398" y="2389280"/>
                </a:cubicBezTo>
                <a:close/>
                <a:moveTo>
                  <a:pt x="440648" y="2328221"/>
                </a:moveTo>
                <a:cubicBezTo>
                  <a:pt x="444676" y="2325896"/>
                  <a:pt x="450122" y="2326119"/>
                  <a:pt x="453815" y="2330769"/>
                </a:cubicBezTo>
                <a:cubicBezTo>
                  <a:pt x="462985" y="2342231"/>
                  <a:pt x="465915" y="2357898"/>
                  <a:pt x="456744" y="2369999"/>
                </a:cubicBezTo>
                <a:cubicBezTo>
                  <a:pt x="454452" y="2373055"/>
                  <a:pt x="449994" y="2372927"/>
                  <a:pt x="447573" y="2370126"/>
                </a:cubicBezTo>
                <a:cubicBezTo>
                  <a:pt x="440186" y="2361592"/>
                  <a:pt x="439677" y="2351275"/>
                  <a:pt x="435983" y="2340958"/>
                </a:cubicBezTo>
                <a:cubicBezTo>
                  <a:pt x="434009" y="2335418"/>
                  <a:pt x="436620" y="2330545"/>
                  <a:pt x="440648" y="2328221"/>
                </a:cubicBezTo>
                <a:close/>
                <a:moveTo>
                  <a:pt x="360199" y="2341213"/>
                </a:moveTo>
                <a:cubicBezTo>
                  <a:pt x="364783" y="2338412"/>
                  <a:pt x="371151" y="2342614"/>
                  <a:pt x="369623" y="2348090"/>
                </a:cubicBezTo>
                <a:cubicBezTo>
                  <a:pt x="361727" y="2378151"/>
                  <a:pt x="332050" y="2412413"/>
                  <a:pt x="300590" y="2418653"/>
                </a:cubicBezTo>
                <a:cubicBezTo>
                  <a:pt x="294730" y="2419799"/>
                  <a:pt x="291037" y="2414451"/>
                  <a:pt x="293330" y="2409229"/>
                </a:cubicBezTo>
                <a:cubicBezTo>
                  <a:pt x="305048" y="2381717"/>
                  <a:pt x="335234" y="2356497"/>
                  <a:pt x="360199" y="2341213"/>
                </a:cubicBezTo>
                <a:close/>
                <a:moveTo>
                  <a:pt x="391531" y="2280586"/>
                </a:moveTo>
                <a:cubicBezTo>
                  <a:pt x="394334" y="2279440"/>
                  <a:pt x="396244" y="2283133"/>
                  <a:pt x="394588" y="2285298"/>
                </a:cubicBezTo>
                <a:cubicBezTo>
                  <a:pt x="373191" y="2312046"/>
                  <a:pt x="347334" y="2334081"/>
                  <a:pt x="322243" y="2357389"/>
                </a:cubicBezTo>
                <a:cubicBezTo>
                  <a:pt x="292566" y="2385155"/>
                  <a:pt x="261615" y="2417762"/>
                  <a:pt x="222259" y="2430754"/>
                </a:cubicBezTo>
                <a:cubicBezTo>
                  <a:pt x="215380" y="2433047"/>
                  <a:pt x="212452" y="2424131"/>
                  <a:pt x="216145" y="2419673"/>
                </a:cubicBezTo>
                <a:cubicBezTo>
                  <a:pt x="238179" y="2393180"/>
                  <a:pt x="268112" y="2373566"/>
                  <a:pt x="293968" y="2350893"/>
                </a:cubicBezTo>
                <a:cubicBezTo>
                  <a:pt x="324154" y="2324273"/>
                  <a:pt x="353957" y="2295997"/>
                  <a:pt x="391531" y="2280586"/>
                </a:cubicBezTo>
                <a:close/>
                <a:moveTo>
                  <a:pt x="466807" y="2256799"/>
                </a:moveTo>
                <a:cubicBezTo>
                  <a:pt x="469960" y="2256863"/>
                  <a:pt x="473240" y="2258869"/>
                  <a:pt x="474067" y="2262499"/>
                </a:cubicBezTo>
                <a:cubicBezTo>
                  <a:pt x="476741" y="2274218"/>
                  <a:pt x="480308" y="2284916"/>
                  <a:pt x="473940" y="2295869"/>
                </a:cubicBezTo>
                <a:cubicBezTo>
                  <a:pt x="471265" y="2300583"/>
                  <a:pt x="465279" y="2299436"/>
                  <a:pt x="462603" y="2295615"/>
                </a:cubicBezTo>
                <a:cubicBezTo>
                  <a:pt x="455470" y="2285680"/>
                  <a:pt x="459292" y="2274217"/>
                  <a:pt x="460311" y="2262754"/>
                </a:cubicBezTo>
                <a:cubicBezTo>
                  <a:pt x="460629" y="2258614"/>
                  <a:pt x="463655" y="2256736"/>
                  <a:pt x="466807" y="2256799"/>
                </a:cubicBezTo>
                <a:close/>
                <a:moveTo>
                  <a:pt x="390432" y="2238654"/>
                </a:moveTo>
                <a:cubicBezTo>
                  <a:pt x="396609" y="2236063"/>
                  <a:pt x="403026" y="2234479"/>
                  <a:pt x="409744" y="2234479"/>
                </a:cubicBezTo>
                <a:cubicBezTo>
                  <a:pt x="412801" y="2234479"/>
                  <a:pt x="415475" y="2238045"/>
                  <a:pt x="413056" y="2240719"/>
                </a:cubicBezTo>
                <a:cubicBezTo>
                  <a:pt x="390766" y="2265174"/>
                  <a:pt x="357778" y="2284025"/>
                  <a:pt x="330012" y="2302112"/>
                </a:cubicBezTo>
                <a:cubicBezTo>
                  <a:pt x="298425" y="2322745"/>
                  <a:pt x="271167" y="2352677"/>
                  <a:pt x="235121" y="2365158"/>
                </a:cubicBezTo>
                <a:cubicBezTo>
                  <a:pt x="229136" y="2367196"/>
                  <a:pt x="226970" y="2359045"/>
                  <a:pt x="230282" y="2355479"/>
                </a:cubicBezTo>
                <a:cubicBezTo>
                  <a:pt x="260468" y="2323000"/>
                  <a:pt x="302372" y="2297653"/>
                  <a:pt x="339563" y="2273581"/>
                </a:cubicBezTo>
                <a:cubicBezTo>
                  <a:pt x="355517" y="2263264"/>
                  <a:pt x="371899" y="2246427"/>
                  <a:pt x="390432" y="2238654"/>
                </a:cubicBezTo>
                <a:close/>
                <a:moveTo>
                  <a:pt x="365421" y="2218939"/>
                </a:moveTo>
                <a:cubicBezTo>
                  <a:pt x="368351" y="2218557"/>
                  <a:pt x="372044" y="2219449"/>
                  <a:pt x="373827" y="2222124"/>
                </a:cubicBezTo>
                <a:cubicBezTo>
                  <a:pt x="374719" y="2223016"/>
                  <a:pt x="375484" y="2224034"/>
                  <a:pt x="376247" y="2225180"/>
                </a:cubicBezTo>
                <a:cubicBezTo>
                  <a:pt x="377266" y="2226582"/>
                  <a:pt x="377266" y="2229129"/>
                  <a:pt x="376247" y="2230530"/>
                </a:cubicBezTo>
                <a:cubicBezTo>
                  <a:pt x="370643" y="2238173"/>
                  <a:pt x="358925" y="2239574"/>
                  <a:pt x="350519" y="2243777"/>
                </a:cubicBezTo>
                <a:cubicBezTo>
                  <a:pt x="339438" y="2249254"/>
                  <a:pt x="329122" y="2256641"/>
                  <a:pt x="318676" y="2263519"/>
                </a:cubicBezTo>
                <a:cubicBezTo>
                  <a:pt x="302629" y="2274090"/>
                  <a:pt x="284159" y="2293577"/>
                  <a:pt x="264799" y="2296634"/>
                </a:cubicBezTo>
                <a:cubicBezTo>
                  <a:pt x="260214" y="2297399"/>
                  <a:pt x="256266" y="2292940"/>
                  <a:pt x="258814" y="2288610"/>
                </a:cubicBezTo>
                <a:cubicBezTo>
                  <a:pt x="268875" y="2271288"/>
                  <a:pt x="291801" y="2259443"/>
                  <a:pt x="307724" y="2248234"/>
                </a:cubicBezTo>
                <a:cubicBezTo>
                  <a:pt x="324408" y="2236517"/>
                  <a:pt x="344660" y="2221869"/>
                  <a:pt x="365421" y="2218939"/>
                </a:cubicBezTo>
                <a:close/>
                <a:moveTo>
                  <a:pt x="431270" y="2182894"/>
                </a:moveTo>
                <a:cubicBezTo>
                  <a:pt x="437003" y="2180984"/>
                  <a:pt x="441715" y="2187480"/>
                  <a:pt x="438022" y="2192320"/>
                </a:cubicBezTo>
                <a:cubicBezTo>
                  <a:pt x="428213" y="2205566"/>
                  <a:pt x="412929" y="2231040"/>
                  <a:pt x="393314" y="2222124"/>
                </a:cubicBezTo>
                <a:cubicBezTo>
                  <a:pt x="389748" y="2220469"/>
                  <a:pt x="388220" y="2215884"/>
                  <a:pt x="389875" y="2212444"/>
                </a:cubicBezTo>
                <a:cubicBezTo>
                  <a:pt x="396371" y="2198942"/>
                  <a:pt x="417387" y="2187353"/>
                  <a:pt x="431270" y="2182894"/>
                </a:cubicBezTo>
                <a:close/>
                <a:moveTo>
                  <a:pt x="795292" y="2068973"/>
                </a:moveTo>
                <a:cubicBezTo>
                  <a:pt x="786375" y="2085658"/>
                  <a:pt x="774275" y="2101579"/>
                  <a:pt x="767525" y="2115718"/>
                </a:cubicBezTo>
                <a:cubicBezTo>
                  <a:pt x="759500" y="2132530"/>
                  <a:pt x="747655" y="2167811"/>
                  <a:pt x="727276" y="2178001"/>
                </a:cubicBezTo>
                <a:cubicBezTo>
                  <a:pt x="727531" y="2179020"/>
                  <a:pt x="727531" y="2179912"/>
                  <a:pt x="727786" y="2180930"/>
                </a:cubicBezTo>
                <a:cubicBezTo>
                  <a:pt x="733772" y="2207677"/>
                  <a:pt x="738102" y="2234807"/>
                  <a:pt x="744344" y="2261428"/>
                </a:cubicBezTo>
                <a:cubicBezTo>
                  <a:pt x="751221" y="2290595"/>
                  <a:pt x="766251" y="2316069"/>
                  <a:pt x="780517" y="2342052"/>
                </a:cubicBezTo>
                <a:cubicBezTo>
                  <a:pt x="789432" y="2307152"/>
                  <a:pt x="783701" y="2274419"/>
                  <a:pt x="784337" y="2238373"/>
                </a:cubicBezTo>
                <a:cubicBezTo>
                  <a:pt x="784720" y="2220414"/>
                  <a:pt x="786375" y="2202455"/>
                  <a:pt x="788413" y="2184624"/>
                </a:cubicBezTo>
                <a:cubicBezTo>
                  <a:pt x="778479" y="2202582"/>
                  <a:pt x="764468" y="2226655"/>
                  <a:pt x="742942" y="2224618"/>
                </a:cubicBezTo>
                <a:cubicBezTo>
                  <a:pt x="738739" y="2224236"/>
                  <a:pt x="735428" y="2220669"/>
                  <a:pt x="736702" y="2216338"/>
                </a:cubicBezTo>
                <a:cubicBezTo>
                  <a:pt x="742306" y="2196342"/>
                  <a:pt x="764723" y="2181057"/>
                  <a:pt x="775932" y="2163226"/>
                </a:cubicBezTo>
                <a:cubicBezTo>
                  <a:pt x="783954" y="2150616"/>
                  <a:pt x="790197" y="2135841"/>
                  <a:pt x="795037" y="2120939"/>
                </a:cubicBezTo>
                <a:cubicBezTo>
                  <a:pt x="796055" y="2103490"/>
                  <a:pt x="796182" y="2086168"/>
                  <a:pt x="795292" y="2068973"/>
                </a:cubicBezTo>
                <a:close/>
                <a:moveTo>
                  <a:pt x="459546" y="2135767"/>
                </a:moveTo>
                <a:cubicBezTo>
                  <a:pt x="463240" y="2135004"/>
                  <a:pt x="467571" y="2138442"/>
                  <a:pt x="466170" y="2142390"/>
                </a:cubicBezTo>
                <a:cubicBezTo>
                  <a:pt x="459546" y="2160222"/>
                  <a:pt x="435218" y="2189389"/>
                  <a:pt x="414076" y="2179455"/>
                </a:cubicBezTo>
                <a:cubicBezTo>
                  <a:pt x="410890" y="2178054"/>
                  <a:pt x="409872" y="2173723"/>
                  <a:pt x="410636" y="2170667"/>
                </a:cubicBezTo>
                <a:cubicBezTo>
                  <a:pt x="415095" y="2154235"/>
                  <a:pt x="443879" y="2139207"/>
                  <a:pt x="459546" y="2135767"/>
                </a:cubicBezTo>
                <a:close/>
                <a:moveTo>
                  <a:pt x="158287" y="2191970"/>
                </a:moveTo>
                <a:cubicBezTo>
                  <a:pt x="166279" y="2189995"/>
                  <a:pt x="174686" y="2189518"/>
                  <a:pt x="183283" y="2190281"/>
                </a:cubicBezTo>
                <a:cubicBezTo>
                  <a:pt x="189397" y="2190919"/>
                  <a:pt x="189907" y="2199325"/>
                  <a:pt x="184685" y="2201745"/>
                </a:cubicBezTo>
                <a:cubicBezTo>
                  <a:pt x="169400" y="2208751"/>
                  <a:pt x="154116" y="2214482"/>
                  <a:pt x="137430" y="2210024"/>
                </a:cubicBezTo>
                <a:cubicBezTo>
                  <a:pt x="134500" y="2209260"/>
                  <a:pt x="133100" y="2204675"/>
                  <a:pt x="135775" y="2202637"/>
                </a:cubicBezTo>
                <a:cubicBezTo>
                  <a:pt x="142716" y="2197414"/>
                  <a:pt x="150295" y="2193944"/>
                  <a:pt x="158287" y="2191970"/>
                </a:cubicBezTo>
                <a:close/>
                <a:moveTo>
                  <a:pt x="403887" y="2125959"/>
                </a:moveTo>
                <a:cubicBezTo>
                  <a:pt x="411783" y="2123667"/>
                  <a:pt x="418406" y="2134366"/>
                  <a:pt x="412292" y="2140225"/>
                </a:cubicBezTo>
                <a:cubicBezTo>
                  <a:pt x="402485" y="2149651"/>
                  <a:pt x="392932" y="2156018"/>
                  <a:pt x="379685" y="2151179"/>
                </a:cubicBezTo>
                <a:cubicBezTo>
                  <a:pt x="374973" y="2149522"/>
                  <a:pt x="374591" y="2143664"/>
                  <a:pt x="377138" y="2140098"/>
                </a:cubicBezTo>
                <a:cubicBezTo>
                  <a:pt x="383634" y="2131054"/>
                  <a:pt x="393570" y="2129016"/>
                  <a:pt x="403887" y="2125959"/>
                </a:cubicBezTo>
                <a:close/>
                <a:moveTo>
                  <a:pt x="467953" y="2098829"/>
                </a:moveTo>
                <a:cubicBezTo>
                  <a:pt x="473175" y="2096537"/>
                  <a:pt x="477506" y="2102651"/>
                  <a:pt x="475468" y="2107236"/>
                </a:cubicBezTo>
                <a:cubicBezTo>
                  <a:pt x="467699" y="2125322"/>
                  <a:pt x="448210" y="2138697"/>
                  <a:pt x="428851" y="2140479"/>
                </a:cubicBezTo>
                <a:cubicBezTo>
                  <a:pt x="424648" y="2140989"/>
                  <a:pt x="420572" y="2136021"/>
                  <a:pt x="422866" y="2131818"/>
                </a:cubicBezTo>
                <a:cubicBezTo>
                  <a:pt x="432417" y="2115388"/>
                  <a:pt x="450886" y="2106217"/>
                  <a:pt x="467953" y="2098829"/>
                </a:cubicBezTo>
                <a:close/>
                <a:moveTo>
                  <a:pt x="2108976" y="1676984"/>
                </a:moveTo>
                <a:cubicBezTo>
                  <a:pt x="2115981" y="1676092"/>
                  <a:pt x="2119802" y="1682715"/>
                  <a:pt x="2116999" y="1688829"/>
                </a:cubicBezTo>
                <a:cubicBezTo>
                  <a:pt x="2108976" y="1705769"/>
                  <a:pt x="2079298" y="1727676"/>
                  <a:pt x="2060575" y="1721435"/>
                </a:cubicBezTo>
                <a:cubicBezTo>
                  <a:pt x="2056499" y="1720034"/>
                  <a:pt x="2054334" y="1714812"/>
                  <a:pt x="2056118" y="1710863"/>
                </a:cubicBezTo>
                <a:cubicBezTo>
                  <a:pt x="2061085" y="1699782"/>
                  <a:pt x="2070000" y="1697363"/>
                  <a:pt x="2080063" y="1691376"/>
                </a:cubicBezTo>
                <a:cubicBezTo>
                  <a:pt x="2089615" y="1685645"/>
                  <a:pt x="2097639" y="1678513"/>
                  <a:pt x="2108976" y="1676984"/>
                </a:cubicBezTo>
                <a:close/>
                <a:moveTo>
                  <a:pt x="788922" y="1974083"/>
                </a:moveTo>
                <a:cubicBezTo>
                  <a:pt x="772492" y="2020955"/>
                  <a:pt x="750968" y="2068463"/>
                  <a:pt x="718871" y="2103108"/>
                </a:cubicBezTo>
                <a:cubicBezTo>
                  <a:pt x="718997" y="2119411"/>
                  <a:pt x="720526" y="2135714"/>
                  <a:pt x="722946" y="2152017"/>
                </a:cubicBezTo>
                <a:cubicBezTo>
                  <a:pt x="727786" y="2145521"/>
                  <a:pt x="732753" y="2139153"/>
                  <a:pt x="736702" y="2132148"/>
                </a:cubicBezTo>
                <a:cubicBezTo>
                  <a:pt x="743835" y="2119538"/>
                  <a:pt x="749439" y="2106292"/>
                  <a:pt x="756572" y="2093683"/>
                </a:cubicBezTo>
                <a:cubicBezTo>
                  <a:pt x="769308" y="2071011"/>
                  <a:pt x="781536" y="2049486"/>
                  <a:pt x="792616" y="2026304"/>
                </a:cubicBezTo>
                <a:cubicBezTo>
                  <a:pt x="791216" y="2008982"/>
                  <a:pt x="789688" y="1991532"/>
                  <a:pt x="788922" y="1974083"/>
                </a:cubicBezTo>
                <a:close/>
                <a:moveTo>
                  <a:pt x="1722283" y="1744691"/>
                </a:moveTo>
                <a:cubicBezTo>
                  <a:pt x="1710692" y="1759084"/>
                  <a:pt x="1697828" y="1772967"/>
                  <a:pt x="1686875" y="1789143"/>
                </a:cubicBezTo>
                <a:cubicBezTo>
                  <a:pt x="1652994" y="1839708"/>
                  <a:pt x="1690695" y="1886325"/>
                  <a:pt x="1735911" y="1915874"/>
                </a:cubicBezTo>
                <a:cubicBezTo>
                  <a:pt x="1713622" y="1863654"/>
                  <a:pt x="1714258" y="1802644"/>
                  <a:pt x="1722283" y="1744691"/>
                </a:cubicBezTo>
                <a:close/>
                <a:moveTo>
                  <a:pt x="504380" y="2042152"/>
                </a:moveTo>
                <a:cubicBezTo>
                  <a:pt x="509219" y="2039349"/>
                  <a:pt x="513551" y="2044444"/>
                  <a:pt x="511767" y="2049031"/>
                </a:cubicBezTo>
                <a:cubicBezTo>
                  <a:pt x="505016" y="2066224"/>
                  <a:pt x="488586" y="2077306"/>
                  <a:pt x="473556" y="2087113"/>
                </a:cubicBezTo>
                <a:cubicBezTo>
                  <a:pt x="456489" y="2098195"/>
                  <a:pt x="435601" y="2112842"/>
                  <a:pt x="414839" y="2113223"/>
                </a:cubicBezTo>
                <a:cubicBezTo>
                  <a:pt x="409235" y="2113352"/>
                  <a:pt x="407453" y="2106346"/>
                  <a:pt x="409872" y="2102397"/>
                </a:cubicBezTo>
                <a:cubicBezTo>
                  <a:pt x="417769" y="2089787"/>
                  <a:pt x="432034" y="2084183"/>
                  <a:pt x="445025" y="2078071"/>
                </a:cubicBezTo>
                <a:cubicBezTo>
                  <a:pt x="466552" y="2067880"/>
                  <a:pt x="484128" y="2054252"/>
                  <a:pt x="504380" y="2042152"/>
                </a:cubicBezTo>
                <a:close/>
                <a:moveTo>
                  <a:pt x="275865" y="2084534"/>
                </a:moveTo>
                <a:cubicBezTo>
                  <a:pt x="287408" y="2079981"/>
                  <a:pt x="299381" y="2076797"/>
                  <a:pt x="312690" y="2076160"/>
                </a:cubicBezTo>
                <a:cubicBezTo>
                  <a:pt x="316766" y="2076032"/>
                  <a:pt x="318548" y="2081891"/>
                  <a:pt x="314982" y="2083929"/>
                </a:cubicBezTo>
                <a:cubicBezTo>
                  <a:pt x="295495" y="2095392"/>
                  <a:pt x="275752" y="2105964"/>
                  <a:pt x="255883" y="2116918"/>
                </a:cubicBezTo>
                <a:cubicBezTo>
                  <a:pt x="234613" y="2128763"/>
                  <a:pt x="210158" y="2146977"/>
                  <a:pt x="184684" y="2144175"/>
                </a:cubicBezTo>
                <a:cubicBezTo>
                  <a:pt x="180353" y="2143665"/>
                  <a:pt x="177679" y="2137169"/>
                  <a:pt x="181118" y="2134112"/>
                </a:cubicBezTo>
                <a:cubicBezTo>
                  <a:pt x="197676" y="2119210"/>
                  <a:pt x="222003" y="2111441"/>
                  <a:pt x="241617" y="2101124"/>
                </a:cubicBezTo>
                <a:cubicBezTo>
                  <a:pt x="253208" y="2095011"/>
                  <a:pt x="264321" y="2089088"/>
                  <a:pt x="275865" y="2084534"/>
                </a:cubicBezTo>
                <a:close/>
                <a:moveTo>
                  <a:pt x="2250355" y="1573762"/>
                </a:moveTo>
                <a:cubicBezTo>
                  <a:pt x="2248572" y="1578857"/>
                  <a:pt x="2246151" y="1583569"/>
                  <a:pt x="2244114" y="1588537"/>
                </a:cubicBezTo>
                <a:cubicBezTo>
                  <a:pt x="2235326" y="1631969"/>
                  <a:pt x="2224116" y="1674002"/>
                  <a:pt x="2223990" y="1719599"/>
                </a:cubicBezTo>
                <a:cubicBezTo>
                  <a:pt x="2223863" y="1766217"/>
                  <a:pt x="2222844" y="1813852"/>
                  <a:pt x="2206158" y="1858177"/>
                </a:cubicBezTo>
                <a:cubicBezTo>
                  <a:pt x="2204374" y="1862762"/>
                  <a:pt x="2198770" y="1861616"/>
                  <a:pt x="2197370" y="1857540"/>
                </a:cubicBezTo>
                <a:cubicBezTo>
                  <a:pt x="2189728" y="1834358"/>
                  <a:pt x="2195203" y="1814362"/>
                  <a:pt x="2199789" y="1790543"/>
                </a:cubicBezTo>
                <a:cubicBezTo>
                  <a:pt x="2205649" y="1760230"/>
                  <a:pt x="2200808" y="1730298"/>
                  <a:pt x="2203356" y="1699857"/>
                </a:cubicBezTo>
                <a:cubicBezTo>
                  <a:pt x="2203738" y="1694381"/>
                  <a:pt x="2204630" y="1688904"/>
                  <a:pt x="2205394" y="1683426"/>
                </a:cubicBezTo>
                <a:cubicBezTo>
                  <a:pt x="2183614" y="1761632"/>
                  <a:pt x="2185906" y="1841619"/>
                  <a:pt x="2162087" y="1919441"/>
                </a:cubicBezTo>
                <a:cubicBezTo>
                  <a:pt x="2160942" y="1923390"/>
                  <a:pt x="2154955" y="1925428"/>
                  <a:pt x="2152663" y="1921098"/>
                </a:cubicBezTo>
                <a:cubicBezTo>
                  <a:pt x="2145404" y="1906959"/>
                  <a:pt x="2147313" y="1899954"/>
                  <a:pt x="2151008" y="1883778"/>
                </a:cubicBezTo>
                <a:cubicBezTo>
                  <a:pt x="2157121" y="1856904"/>
                  <a:pt x="2161068" y="1831557"/>
                  <a:pt x="2162597" y="1803918"/>
                </a:cubicBezTo>
                <a:cubicBezTo>
                  <a:pt x="2163489" y="1788251"/>
                  <a:pt x="2164763" y="1772585"/>
                  <a:pt x="2166801" y="1757046"/>
                </a:cubicBezTo>
                <a:cubicBezTo>
                  <a:pt x="2156483" y="1778189"/>
                  <a:pt x="2145657" y="1798950"/>
                  <a:pt x="2133430" y="1818820"/>
                </a:cubicBezTo>
                <a:cubicBezTo>
                  <a:pt x="2086304" y="1895624"/>
                  <a:pt x="2007462" y="1949373"/>
                  <a:pt x="1952184" y="2020317"/>
                </a:cubicBezTo>
                <a:cubicBezTo>
                  <a:pt x="1950528" y="2024902"/>
                  <a:pt x="1948236" y="2029107"/>
                  <a:pt x="1946453" y="2033309"/>
                </a:cubicBezTo>
                <a:cubicBezTo>
                  <a:pt x="1967341" y="2020317"/>
                  <a:pt x="1989121" y="2009364"/>
                  <a:pt x="2012302" y="1998920"/>
                </a:cubicBezTo>
                <a:cubicBezTo>
                  <a:pt x="2072675" y="1971663"/>
                  <a:pt x="2092163" y="1942369"/>
                  <a:pt x="2115344" y="1884160"/>
                </a:cubicBezTo>
                <a:cubicBezTo>
                  <a:pt x="2121585" y="1868493"/>
                  <a:pt x="2147695" y="1876518"/>
                  <a:pt x="2143619" y="1893077"/>
                </a:cubicBezTo>
                <a:cubicBezTo>
                  <a:pt x="2136870" y="1920333"/>
                  <a:pt x="2136105" y="1943386"/>
                  <a:pt x="2146677" y="1967587"/>
                </a:cubicBezTo>
                <a:cubicBezTo>
                  <a:pt x="2167182" y="1946062"/>
                  <a:pt x="2191128" y="1928611"/>
                  <a:pt x="2211762" y="1906323"/>
                </a:cubicBezTo>
                <a:cubicBezTo>
                  <a:pt x="2243604" y="1872059"/>
                  <a:pt x="2232524" y="1807739"/>
                  <a:pt x="2246151" y="1765707"/>
                </a:cubicBezTo>
                <a:lnTo>
                  <a:pt x="2246280" y="1765452"/>
                </a:lnTo>
                <a:cubicBezTo>
                  <a:pt x="2235708" y="1729535"/>
                  <a:pt x="2237363" y="1690559"/>
                  <a:pt x="2241185" y="1652986"/>
                </a:cubicBezTo>
                <a:cubicBezTo>
                  <a:pt x="2243859" y="1626492"/>
                  <a:pt x="2247808" y="1600255"/>
                  <a:pt x="2250355" y="1573762"/>
                </a:cubicBezTo>
                <a:close/>
                <a:moveTo>
                  <a:pt x="545776" y="1988911"/>
                </a:moveTo>
                <a:cubicBezTo>
                  <a:pt x="550107" y="1987381"/>
                  <a:pt x="552781" y="1993496"/>
                  <a:pt x="549851" y="1996298"/>
                </a:cubicBezTo>
                <a:cubicBezTo>
                  <a:pt x="537243" y="2008652"/>
                  <a:pt x="526034" y="2021517"/>
                  <a:pt x="509985" y="2029796"/>
                </a:cubicBezTo>
                <a:cubicBezTo>
                  <a:pt x="485530" y="2042406"/>
                  <a:pt x="456108" y="2059472"/>
                  <a:pt x="428469" y="2061766"/>
                </a:cubicBezTo>
                <a:cubicBezTo>
                  <a:pt x="422992" y="2062275"/>
                  <a:pt x="419681" y="2054760"/>
                  <a:pt x="423630" y="2051065"/>
                </a:cubicBezTo>
                <a:cubicBezTo>
                  <a:pt x="438914" y="2036929"/>
                  <a:pt x="461458" y="2031197"/>
                  <a:pt x="480308" y="2023173"/>
                </a:cubicBezTo>
                <a:cubicBezTo>
                  <a:pt x="503108" y="2013493"/>
                  <a:pt x="522722" y="1996934"/>
                  <a:pt x="545776" y="1988911"/>
                </a:cubicBezTo>
                <a:close/>
                <a:moveTo>
                  <a:pt x="2527637" y="1478363"/>
                </a:moveTo>
                <a:lnTo>
                  <a:pt x="2527001" y="1480528"/>
                </a:lnTo>
                <a:cubicBezTo>
                  <a:pt x="2527382" y="1479509"/>
                  <a:pt x="2527892" y="1478617"/>
                  <a:pt x="2527638" y="1478363"/>
                </a:cubicBezTo>
                <a:close/>
                <a:moveTo>
                  <a:pt x="1240445" y="1718873"/>
                </a:moveTo>
                <a:cubicBezTo>
                  <a:pt x="1244267" y="1718061"/>
                  <a:pt x="1248789" y="1719144"/>
                  <a:pt x="1251527" y="1721818"/>
                </a:cubicBezTo>
                <a:cubicBezTo>
                  <a:pt x="1260697" y="1730606"/>
                  <a:pt x="1273817" y="1735574"/>
                  <a:pt x="1275726" y="1749076"/>
                </a:cubicBezTo>
                <a:cubicBezTo>
                  <a:pt x="1276491" y="1753152"/>
                  <a:pt x="1274708" y="1756845"/>
                  <a:pt x="1271014" y="1758756"/>
                </a:cubicBezTo>
                <a:cubicBezTo>
                  <a:pt x="1251018" y="1769327"/>
                  <a:pt x="1233822" y="1745510"/>
                  <a:pt x="1233568" y="1727295"/>
                </a:cubicBezTo>
                <a:cubicBezTo>
                  <a:pt x="1233504" y="1722392"/>
                  <a:pt x="1236625" y="1719685"/>
                  <a:pt x="1240445" y="1718873"/>
                </a:cubicBezTo>
                <a:close/>
                <a:moveTo>
                  <a:pt x="742943" y="1833521"/>
                </a:moveTo>
                <a:cubicBezTo>
                  <a:pt x="745745" y="1829954"/>
                  <a:pt x="751605" y="1833647"/>
                  <a:pt x="749439" y="1837469"/>
                </a:cubicBezTo>
                <a:cubicBezTo>
                  <a:pt x="741032" y="1853135"/>
                  <a:pt x="734536" y="1868548"/>
                  <a:pt x="730970" y="1886124"/>
                </a:cubicBezTo>
                <a:cubicBezTo>
                  <a:pt x="727149" y="1904974"/>
                  <a:pt x="730207" y="1926245"/>
                  <a:pt x="729441" y="1945479"/>
                </a:cubicBezTo>
                <a:cubicBezTo>
                  <a:pt x="728805" y="1959998"/>
                  <a:pt x="708553" y="1958724"/>
                  <a:pt x="707407" y="1944841"/>
                </a:cubicBezTo>
                <a:cubicBezTo>
                  <a:pt x="704223" y="1906885"/>
                  <a:pt x="719761" y="1863197"/>
                  <a:pt x="742943" y="1833521"/>
                </a:cubicBezTo>
                <a:close/>
                <a:moveTo>
                  <a:pt x="2379523" y="1423694"/>
                </a:moveTo>
                <a:cubicBezTo>
                  <a:pt x="2381768" y="1422341"/>
                  <a:pt x="2384793" y="1422118"/>
                  <a:pt x="2387150" y="1423646"/>
                </a:cubicBezTo>
                <a:cubicBezTo>
                  <a:pt x="2402817" y="1434218"/>
                  <a:pt x="2407147" y="1454979"/>
                  <a:pt x="2410713" y="1472429"/>
                </a:cubicBezTo>
                <a:cubicBezTo>
                  <a:pt x="2413643" y="1486948"/>
                  <a:pt x="2419629" y="1506691"/>
                  <a:pt x="2410331" y="1519428"/>
                </a:cubicBezTo>
                <a:cubicBezTo>
                  <a:pt x="2407910" y="1522740"/>
                  <a:pt x="2403325" y="1522485"/>
                  <a:pt x="2400268" y="1520320"/>
                </a:cubicBezTo>
                <a:cubicBezTo>
                  <a:pt x="2388933" y="1512678"/>
                  <a:pt x="2390079" y="1496757"/>
                  <a:pt x="2388678" y="1484529"/>
                </a:cubicBezTo>
                <a:cubicBezTo>
                  <a:pt x="2386513" y="1465550"/>
                  <a:pt x="2381164" y="1448737"/>
                  <a:pt x="2376577" y="1430523"/>
                </a:cubicBezTo>
                <a:cubicBezTo>
                  <a:pt x="2375813" y="1427531"/>
                  <a:pt x="2377278" y="1425047"/>
                  <a:pt x="2379523" y="1423694"/>
                </a:cubicBezTo>
                <a:close/>
                <a:moveTo>
                  <a:pt x="1235129" y="1659758"/>
                </a:moveTo>
                <a:cubicBezTo>
                  <a:pt x="1238759" y="1656383"/>
                  <a:pt x="1243631" y="1655014"/>
                  <a:pt x="1247962" y="1658771"/>
                </a:cubicBezTo>
                <a:cubicBezTo>
                  <a:pt x="1250763" y="1661191"/>
                  <a:pt x="1252419" y="1664248"/>
                  <a:pt x="1254202" y="1667432"/>
                </a:cubicBezTo>
                <a:cubicBezTo>
                  <a:pt x="1257895" y="1674310"/>
                  <a:pt x="1266556" y="1677494"/>
                  <a:pt x="1269869" y="1684627"/>
                </a:cubicBezTo>
                <a:cubicBezTo>
                  <a:pt x="1273689" y="1692651"/>
                  <a:pt x="1273562" y="1709082"/>
                  <a:pt x="1259424" y="1706152"/>
                </a:cubicBezTo>
                <a:cubicBezTo>
                  <a:pt x="1242738" y="1702714"/>
                  <a:pt x="1232295" y="1689595"/>
                  <a:pt x="1229747" y="1672782"/>
                </a:cubicBezTo>
                <a:cubicBezTo>
                  <a:pt x="1229110" y="1668515"/>
                  <a:pt x="1231498" y="1663134"/>
                  <a:pt x="1235129" y="1659758"/>
                </a:cubicBezTo>
                <a:close/>
                <a:moveTo>
                  <a:pt x="1739223" y="1514918"/>
                </a:moveTo>
                <a:lnTo>
                  <a:pt x="1720968" y="1540065"/>
                </a:lnTo>
                <a:lnTo>
                  <a:pt x="1725977" y="1542483"/>
                </a:lnTo>
                <a:cubicBezTo>
                  <a:pt x="1727123" y="1554710"/>
                  <a:pt x="1728269" y="1569358"/>
                  <a:pt x="1718589" y="1578019"/>
                </a:cubicBezTo>
                <a:cubicBezTo>
                  <a:pt x="1716932" y="1579548"/>
                  <a:pt x="1713876" y="1579930"/>
                  <a:pt x="1711839" y="1579038"/>
                </a:cubicBezTo>
                <a:lnTo>
                  <a:pt x="1703805" y="1563710"/>
                </a:lnTo>
                <a:lnTo>
                  <a:pt x="1691210" y="1581061"/>
                </a:lnTo>
                <a:lnTo>
                  <a:pt x="1688912" y="1606805"/>
                </a:lnTo>
                <a:cubicBezTo>
                  <a:pt x="1686619" y="1610626"/>
                  <a:pt x="1681653" y="1610752"/>
                  <a:pt x="1678596" y="1607951"/>
                </a:cubicBezTo>
                <a:lnTo>
                  <a:pt x="1676668" y="1603720"/>
                </a:lnTo>
                <a:lnTo>
                  <a:pt x="1661231" y="1630107"/>
                </a:lnTo>
                <a:lnTo>
                  <a:pt x="1668788" y="1628457"/>
                </a:lnTo>
                <a:cubicBezTo>
                  <a:pt x="1672386" y="1629890"/>
                  <a:pt x="1675030" y="1633361"/>
                  <a:pt x="1674138" y="1638264"/>
                </a:cubicBezTo>
                <a:cubicBezTo>
                  <a:pt x="1672355" y="1647690"/>
                  <a:pt x="1674774" y="1656095"/>
                  <a:pt x="1671972" y="1665393"/>
                </a:cubicBezTo>
                <a:cubicBezTo>
                  <a:pt x="1670826" y="1668959"/>
                  <a:pt x="1665603" y="1670743"/>
                  <a:pt x="1662546" y="1668959"/>
                </a:cubicBezTo>
                <a:cubicBezTo>
                  <a:pt x="1655223" y="1664883"/>
                  <a:pt x="1651211" y="1658388"/>
                  <a:pt x="1650432" y="1651398"/>
                </a:cubicBezTo>
                <a:lnTo>
                  <a:pt x="1652979" y="1644214"/>
                </a:lnTo>
                <a:lnTo>
                  <a:pt x="1637854" y="1670069"/>
                </a:lnTo>
                <a:cubicBezTo>
                  <a:pt x="1627966" y="1697278"/>
                  <a:pt x="1624018" y="1725840"/>
                  <a:pt x="1626757" y="1758065"/>
                </a:cubicBezTo>
                <a:cubicBezTo>
                  <a:pt x="1652612" y="1737940"/>
                  <a:pt x="1682034" y="1724184"/>
                  <a:pt x="1712348" y="1710684"/>
                </a:cubicBezTo>
                <a:cubicBezTo>
                  <a:pt x="1718843" y="1704697"/>
                  <a:pt x="1725086" y="1699220"/>
                  <a:pt x="1730944" y="1694125"/>
                </a:cubicBezTo>
                <a:cubicBezTo>
                  <a:pt x="1732345" y="1687120"/>
                  <a:pt x="1733746" y="1679987"/>
                  <a:pt x="1735147" y="1673237"/>
                </a:cubicBezTo>
                <a:cubicBezTo>
                  <a:pt x="1746228" y="1621270"/>
                  <a:pt x="1741516" y="1567902"/>
                  <a:pt x="1739223" y="1514918"/>
                </a:cubicBezTo>
                <a:close/>
                <a:moveTo>
                  <a:pt x="3375629" y="1089209"/>
                </a:moveTo>
                <a:cubicBezTo>
                  <a:pt x="3379642" y="1090100"/>
                  <a:pt x="3383304" y="1093253"/>
                  <a:pt x="3383559" y="1097710"/>
                </a:cubicBezTo>
                <a:cubicBezTo>
                  <a:pt x="3385214" y="1121146"/>
                  <a:pt x="3371840" y="1140633"/>
                  <a:pt x="3357193" y="1157955"/>
                </a:cubicBezTo>
                <a:cubicBezTo>
                  <a:pt x="3343437" y="1174259"/>
                  <a:pt x="3327006" y="1195403"/>
                  <a:pt x="3307010" y="1203937"/>
                </a:cubicBezTo>
                <a:cubicBezTo>
                  <a:pt x="3301405" y="1206356"/>
                  <a:pt x="3294909" y="1201007"/>
                  <a:pt x="3295928" y="1195020"/>
                </a:cubicBezTo>
                <a:cubicBezTo>
                  <a:pt x="3299112" y="1176806"/>
                  <a:pt x="3313887" y="1163560"/>
                  <a:pt x="3326241" y="1150696"/>
                </a:cubicBezTo>
                <a:cubicBezTo>
                  <a:pt x="3342291" y="1133883"/>
                  <a:pt x="3357575" y="1116434"/>
                  <a:pt x="3365598" y="1094271"/>
                </a:cubicBezTo>
                <a:cubicBezTo>
                  <a:pt x="3367254" y="1089686"/>
                  <a:pt x="3371617" y="1088317"/>
                  <a:pt x="3375629" y="1089209"/>
                </a:cubicBezTo>
                <a:close/>
                <a:moveTo>
                  <a:pt x="2326522" y="1346918"/>
                </a:moveTo>
                <a:cubicBezTo>
                  <a:pt x="2322318" y="1358636"/>
                  <a:pt x="2317988" y="1370354"/>
                  <a:pt x="2313785" y="1382072"/>
                </a:cubicBezTo>
                <a:cubicBezTo>
                  <a:pt x="2326394" y="1420537"/>
                  <a:pt x="2318879" y="1467026"/>
                  <a:pt x="2319389" y="1506638"/>
                </a:cubicBezTo>
                <a:cubicBezTo>
                  <a:pt x="2320153" y="1564464"/>
                  <a:pt x="2305124" y="1619869"/>
                  <a:pt x="2301557" y="1677440"/>
                </a:cubicBezTo>
                <a:cubicBezTo>
                  <a:pt x="2301175" y="1685464"/>
                  <a:pt x="2288693" y="1685464"/>
                  <a:pt x="2287802" y="1677695"/>
                </a:cubicBezTo>
                <a:cubicBezTo>
                  <a:pt x="2282324" y="1628020"/>
                  <a:pt x="2293405" y="1577201"/>
                  <a:pt x="2292004" y="1527144"/>
                </a:cubicBezTo>
                <a:cubicBezTo>
                  <a:pt x="2291495" y="1505619"/>
                  <a:pt x="2288693" y="1481929"/>
                  <a:pt x="2287165" y="1458238"/>
                </a:cubicBezTo>
                <a:cubicBezTo>
                  <a:pt x="2282706" y="1472249"/>
                  <a:pt x="2278377" y="1486515"/>
                  <a:pt x="2274173" y="1500907"/>
                </a:cubicBezTo>
                <a:cubicBezTo>
                  <a:pt x="2288057" y="1538735"/>
                  <a:pt x="2273153" y="1596052"/>
                  <a:pt x="2267805" y="1630823"/>
                </a:cubicBezTo>
                <a:cubicBezTo>
                  <a:pt x="2262583" y="1665468"/>
                  <a:pt x="2260163" y="1696928"/>
                  <a:pt x="2262837" y="1728643"/>
                </a:cubicBezTo>
                <a:cubicBezTo>
                  <a:pt x="2272390" y="1735012"/>
                  <a:pt x="2275320" y="1746601"/>
                  <a:pt x="2278121" y="1757300"/>
                </a:cubicBezTo>
                <a:cubicBezTo>
                  <a:pt x="2280924" y="1767872"/>
                  <a:pt x="2283852" y="1779208"/>
                  <a:pt x="2284617" y="1790416"/>
                </a:cubicBezTo>
                <a:cubicBezTo>
                  <a:pt x="2289585" y="1797804"/>
                  <a:pt x="2296080" y="1804555"/>
                  <a:pt x="2303212" y="1810668"/>
                </a:cubicBezTo>
                <a:cubicBezTo>
                  <a:pt x="2309455" y="1773222"/>
                  <a:pt x="2330470" y="1739469"/>
                  <a:pt x="2330980" y="1700239"/>
                </a:cubicBezTo>
                <a:cubicBezTo>
                  <a:pt x="2331362" y="1677695"/>
                  <a:pt x="2330088" y="1658462"/>
                  <a:pt x="2332762" y="1640376"/>
                </a:cubicBezTo>
                <a:lnTo>
                  <a:pt x="2332635" y="1640249"/>
                </a:lnTo>
                <a:cubicBezTo>
                  <a:pt x="2328050" y="1629931"/>
                  <a:pt x="2329196" y="1620888"/>
                  <a:pt x="2331489" y="1610062"/>
                </a:cubicBezTo>
                <a:cubicBezTo>
                  <a:pt x="2334291" y="1596688"/>
                  <a:pt x="2336328" y="1582805"/>
                  <a:pt x="2340404" y="1569686"/>
                </a:cubicBezTo>
                <a:cubicBezTo>
                  <a:pt x="2328686" y="1536315"/>
                  <a:pt x="2326521" y="1499123"/>
                  <a:pt x="2326139" y="1462696"/>
                </a:cubicBezTo>
                <a:cubicBezTo>
                  <a:pt x="2325758" y="1425377"/>
                  <a:pt x="2324739" y="1386019"/>
                  <a:pt x="2326522" y="1346918"/>
                </a:cubicBezTo>
                <a:close/>
                <a:moveTo>
                  <a:pt x="1754762" y="1472759"/>
                </a:moveTo>
                <a:cubicBezTo>
                  <a:pt x="1755271" y="1488807"/>
                  <a:pt x="1756673" y="1504727"/>
                  <a:pt x="1757946" y="1520777"/>
                </a:cubicBezTo>
                <a:cubicBezTo>
                  <a:pt x="1779471" y="1552364"/>
                  <a:pt x="1788005" y="1593758"/>
                  <a:pt x="1800615" y="1629550"/>
                </a:cubicBezTo>
                <a:cubicBezTo>
                  <a:pt x="1813352" y="1665468"/>
                  <a:pt x="1829273" y="1705080"/>
                  <a:pt x="1830419" y="1743417"/>
                </a:cubicBezTo>
                <a:cubicBezTo>
                  <a:pt x="1830419" y="1746984"/>
                  <a:pt x="1825706" y="1749276"/>
                  <a:pt x="1823415" y="1745965"/>
                </a:cubicBezTo>
                <a:cubicBezTo>
                  <a:pt x="1801379" y="1714250"/>
                  <a:pt x="1793736" y="1672473"/>
                  <a:pt x="1782657" y="1635791"/>
                </a:cubicBezTo>
                <a:cubicBezTo>
                  <a:pt x="1775651" y="1612609"/>
                  <a:pt x="1766480" y="1588791"/>
                  <a:pt x="1759221" y="1564974"/>
                </a:cubicBezTo>
                <a:cubicBezTo>
                  <a:pt x="1759220" y="1588664"/>
                  <a:pt x="1758073" y="1612609"/>
                  <a:pt x="1756545" y="1636427"/>
                </a:cubicBezTo>
                <a:cubicBezTo>
                  <a:pt x="1757692" y="1636683"/>
                  <a:pt x="1758838" y="1636937"/>
                  <a:pt x="1759857" y="1637829"/>
                </a:cubicBezTo>
                <a:cubicBezTo>
                  <a:pt x="1774377" y="1652094"/>
                  <a:pt x="1786095" y="1685464"/>
                  <a:pt x="1781891" y="1705716"/>
                </a:cubicBezTo>
                <a:cubicBezTo>
                  <a:pt x="1780873" y="1710301"/>
                  <a:pt x="1775524" y="1714377"/>
                  <a:pt x="1771066" y="1710684"/>
                </a:cubicBezTo>
                <a:cubicBezTo>
                  <a:pt x="1762531" y="1703551"/>
                  <a:pt x="1759857" y="1695017"/>
                  <a:pt x="1757054" y="1684572"/>
                </a:cubicBezTo>
                <a:cubicBezTo>
                  <a:pt x="1756035" y="1680752"/>
                  <a:pt x="1754889" y="1676932"/>
                  <a:pt x="1753743" y="1673110"/>
                </a:cubicBezTo>
                <a:cubicBezTo>
                  <a:pt x="1753616" y="1674002"/>
                  <a:pt x="1753616" y="1674894"/>
                  <a:pt x="1753488" y="1675784"/>
                </a:cubicBezTo>
                <a:cubicBezTo>
                  <a:pt x="1745082" y="1763287"/>
                  <a:pt x="1702540" y="1840345"/>
                  <a:pt x="1754507" y="1924664"/>
                </a:cubicBezTo>
                <a:cubicBezTo>
                  <a:pt x="1755016" y="1925554"/>
                  <a:pt x="1754636" y="1926192"/>
                  <a:pt x="1754763" y="1926956"/>
                </a:cubicBezTo>
                <a:cubicBezTo>
                  <a:pt x="1760111" y="1929886"/>
                  <a:pt x="1765461" y="1932687"/>
                  <a:pt x="1770810" y="1935108"/>
                </a:cubicBezTo>
                <a:cubicBezTo>
                  <a:pt x="1768008" y="1918295"/>
                  <a:pt x="1765589" y="1901609"/>
                  <a:pt x="1764443" y="1884542"/>
                </a:cubicBezTo>
                <a:cubicBezTo>
                  <a:pt x="1761639" y="1840855"/>
                  <a:pt x="1779853" y="1803153"/>
                  <a:pt x="1768901" y="1758829"/>
                </a:cubicBezTo>
                <a:cubicBezTo>
                  <a:pt x="1766353" y="1748257"/>
                  <a:pt x="1777816" y="1740488"/>
                  <a:pt x="1786986" y="1745582"/>
                </a:cubicBezTo>
                <a:cubicBezTo>
                  <a:pt x="1815644" y="1761376"/>
                  <a:pt x="1833731" y="1779844"/>
                  <a:pt x="1833476" y="1737050"/>
                </a:cubicBezTo>
                <a:cubicBezTo>
                  <a:pt x="1833094" y="1682663"/>
                  <a:pt x="1822395" y="1631842"/>
                  <a:pt x="1811697" y="1578857"/>
                </a:cubicBezTo>
                <a:cubicBezTo>
                  <a:pt x="1784312" y="1550580"/>
                  <a:pt x="1765844" y="1508549"/>
                  <a:pt x="1754762" y="1472759"/>
                </a:cubicBezTo>
                <a:close/>
                <a:moveTo>
                  <a:pt x="1234206" y="1596360"/>
                </a:moveTo>
                <a:cubicBezTo>
                  <a:pt x="1237645" y="1592666"/>
                  <a:pt x="1243885" y="1594959"/>
                  <a:pt x="1245031" y="1599544"/>
                </a:cubicBezTo>
                <a:cubicBezTo>
                  <a:pt x="1248853" y="1614701"/>
                  <a:pt x="1261208" y="1620942"/>
                  <a:pt x="1266685" y="1634697"/>
                </a:cubicBezTo>
                <a:cubicBezTo>
                  <a:pt x="1268468" y="1639029"/>
                  <a:pt x="1265920" y="1643103"/>
                  <a:pt x="1261590" y="1644250"/>
                </a:cubicBezTo>
                <a:cubicBezTo>
                  <a:pt x="1235607" y="1651256"/>
                  <a:pt x="1216247" y="1615337"/>
                  <a:pt x="1234206" y="1596360"/>
                </a:cubicBezTo>
                <a:close/>
                <a:moveTo>
                  <a:pt x="739122" y="1709972"/>
                </a:moveTo>
                <a:cubicBezTo>
                  <a:pt x="742562" y="1709336"/>
                  <a:pt x="744727" y="1713921"/>
                  <a:pt x="741924" y="1716213"/>
                </a:cubicBezTo>
                <a:cubicBezTo>
                  <a:pt x="717214" y="1735701"/>
                  <a:pt x="688428" y="1749202"/>
                  <a:pt x="661299" y="1764869"/>
                </a:cubicBezTo>
                <a:cubicBezTo>
                  <a:pt x="628183" y="1783846"/>
                  <a:pt x="593794" y="1813523"/>
                  <a:pt x="556983" y="1823459"/>
                </a:cubicBezTo>
                <a:cubicBezTo>
                  <a:pt x="551252" y="1824860"/>
                  <a:pt x="546413" y="1819383"/>
                  <a:pt x="549979" y="1814161"/>
                </a:cubicBezTo>
                <a:cubicBezTo>
                  <a:pt x="568192" y="1787922"/>
                  <a:pt x="599270" y="1773657"/>
                  <a:pt x="626401" y="1758117"/>
                </a:cubicBezTo>
                <a:cubicBezTo>
                  <a:pt x="661172" y="1737993"/>
                  <a:pt x="699256" y="1717232"/>
                  <a:pt x="739122" y="1709972"/>
                </a:cubicBezTo>
                <a:close/>
                <a:moveTo>
                  <a:pt x="782682" y="1652275"/>
                </a:moveTo>
                <a:cubicBezTo>
                  <a:pt x="784338" y="1651765"/>
                  <a:pt x="785867" y="1653803"/>
                  <a:pt x="784593" y="1655076"/>
                </a:cubicBezTo>
                <a:cubicBezTo>
                  <a:pt x="756316" y="1684626"/>
                  <a:pt x="716324" y="1705896"/>
                  <a:pt x="679513" y="1722965"/>
                </a:cubicBezTo>
                <a:cubicBezTo>
                  <a:pt x="638628" y="1741815"/>
                  <a:pt x="598507" y="1767289"/>
                  <a:pt x="555330" y="1780026"/>
                </a:cubicBezTo>
                <a:cubicBezTo>
                  <a:pt x="550744" y="1781426"/>
                  <a:pt x="545776" y="1775058"/>
                  <a:pt x="549980" y="1771492"/>
                </a:cubicBezTo>
                <a:cubicBezTo>
                  <a:pt x="580804" y="1745508"/>
                  <a:pt x="620796" y="1730734"/>
                  <a:pt x="657606" y="1714940"/>
                </a:cubicBezTo>
                <a:cubicBezTo>
                  <a:pt x="699892" y="1696853"/>
                  <a:pt x="738995" y="1665394"/>
                  <a:pt x="782682" y="1652275"/>
                </a:cubicBezTo>
                <a:close/>
                <a:moveTo>
                  <a:pt x="2333018" y="1244258"/>
                </a:moveTo>
                <a:cubicBezTo>
                  <a:pt x="2325502" y="1258906"/>
                  <a:pt x="2312893" y="1280177"/>
                  <a:pt x="2297737" y="1288965"/>
                </a:cubicBezTo>
                <a:cubicBezTo>
                  <a:pt x="2284362" y="1308452"/>
                  <a:pt x="2268314" y="1326666"/>
                  <a:pt x="2250865" y="1343734"/>
                </a:cubicBezTo>
                <a:cubicBezTo>
                  <a:pt x="2248444" y="1352905"/>
                  <a:pt x="2245515" y="1361947"/>
                  <a:pt x="2242204" y="1371246"/>
                </a:cubicBezTo>
                <a:cubicBezTo>
                  <a:pt x="2235326" y="1390477"/>
                  <a:pt x="2232269" y="1411875"/>
                  <a:pt x="2220933" y="1429198"/>
                </a:cubicBezTo>
                <a:cubicBezTo>
                  <a:pt x="2217620" y="1434420"/>
                  <a:pt x="2210870" y="1432637"/>
                  <a:pt x="2208960" y="1427415"/>
                </a:cubicBezTo>
                <a:cubicBezTo>
                  <a:pt x="2203611" y="1413023"/>
                  <a:pt x="2205776" y="1395699"/>
                  <a:pt x="2212016" y="1379142"/>
                </a:cubicBezTo>
                <a:cubicBezTo>
                  <a:pt x="2204502" y="1385638"/>
                  <a:pt x="2196860" y="1392006"/>
                  <a:pt x="2189728" y="1398375"/>
                </a:cubicBezTo>
                <a:cubicBezTo>
                  <a:pt x="2188200" y="1403214"/>
                  <a:pt x="2186288" y="1407927"/>
                  <a:pt x="2184633" y="1412640"/>
                </a:cubicBezTo>
                <a:cubicBezTo>
                  <a:pt x="2180302" y="1424486"/>
                  <a:pt x="2179410" y="1439260"/>
                  <a:pt x="2170368" y="1448558"/>
                </a:cubicBezTo>
                <a:cubicBezTo>
                  <a:pt x="2167311" y="1451615"/>
                  <a:pt x="2161069" y="1452251"/>
                  <a:pt x="2158777" y="1447794"/>
                </a:cubicBezTo>
                <a:cubicBezTo>
                  <a:pt x="2155847" y="1442063"/>
                  <a:pt x="2155465" y="1434675"/>
                  <a:pt x="2156483" y="1427033"/>
                </a:cubicBezTo>
                <a:cubicBezTo>
                  <a:pt x="2150752" y="1432001"/>
                  <a:pt x="2145275" y="1436967"/>
                  <a:pt x="2139671" y="1441935"/>
                </a:cubicBezTo>
                <a:cubicBezTo>
                  <a:pt x="2144002" y="1443719"/>
                  <a:pt x="2143746" y="1451234"/>
                  <a:pt x="2138398" y="1451234"/>
                </a:cubicBezTo>
                <a:cubicBezTo>
                  <a:pt x="2137252" y="1451234"/>
                  <a:pt x="2134576" y="1471357"/>
                  <a:pt x="2134066" y="1473649"/>
                </a:cubicBezTo>
                <a:cubicBezTo>
                  <a:pt x="2131647" y="1483712"/>
                  <a:pt x="2130246" y="1492119"/>
                  <a:pt x="2124387" y="1500780"/>
                </a:cubicBezTo>
                <a:cubicBezTo>
                  <a:pt x="2121712" y="1504727"/>
                  <a:pt x="2115344" y="1502689"/>
                  <a:pt x="2113943" y="1498742"/>
                </a:cubicBezTo>
                <a:cubicBezTo>
                  <a:pt x="2109867" y="1486769"/>
                  <a:pt x="2112924" y="1475178"/>
                  <a:pt x="2117382" y="1463715"/>
                </a:cubicBezTo>
                <a:cubicBezTo>
                  <a:pt x="2092035" y="1490208"/>
                  <a:pt x="2070637" y="1518993"/>
                  <a:pt x="2053825" y="1551981"/>
                </a:cubicBezTo>
                <a:cubicBezTo>
                  <a:pt x="2028605" y="1601273"/>
                  <a:pt x="2097003" y="1581658"/>
                  <a:pt x="2128336" y="1579111"/>
                </a:cubicBezTo>
                <a:cubicBezTo>
                  <a:pt x="2143110" y="1572616"/>
                  <a:pt x="2158012" y="1566502"/>
                  <a:pt x="2172533" y="1560770"/>
                </a:cubicBezTo>
                <a:cubicBezTo>
                  <a:pt x="2181957" y="1557076"/>
                  <a:pt x="2188453" y="1571215"/>
                  <a:pt x="2181703" y="1577455"/>
                </a:cubicBezTo>
                <a:cubicBezTo>
                  <a:pt x="2159159" y="1598344"/>
                  <a:pt x="2131647" y="1611590"/>
                  <a:pt x="2104135" y="1625092"/>
                </a:cubicBezTo>
                <a:cubicBezTo>
                  <a:pt x="2104136" y="1626620"/>
                  <a:pt x="2103880" y="1628149"/>
                  <a:pt x="2102988" y="1629677"/>
                </a:cubicBezTo>
                <a:cubicBezTo>
                  <a:pt x="2097130" y="1640249"/>
                  <a:pt x="2098404" y="1652221"/>
                  <a:pt x="2097003" y="1663812"/>
                </a:cubicBezTo>
                <a:cubicBezTo>
                  <a:pt x="2095092" y="1678332"/>
                  <a:pt x="2073948" y="1677568"/>
                  <a:pt x="2071910" y="1663557"/>
                </a:cubicBezTo>
                <a:cubicBezTo>
                  <a:pt x="2070892" y="1657061"/>
                  <a:pt x="2071274" y="1648782"/>
                  <a:pt x="2073185" y="1641140"/>
                </a:cubicBezTo>
                <a:cubicBezTo>
                  <a:pt x="2072293" y="1641649"/>
                  <a:pt x="2071530" y="1642032"/>
                  <a:pt x="2070765" y="1642414"/>
                </a:cubicBezTo>
                <a:cubicBezTo>
                  <a:pt x="2068726" y="1643560"/>
                  <a:pt x="2065543" y="1645853"/>
                  <a:pt x="2061721" y="1648782"/>
                </a:cubicBezTo>
                <a:cubicBezTo>
                  <a:pt x="2052679" y="1664831"/>
                  <a:pt x="2059683" y="1687120"/>
                  <a:pt x="2054334" y="1704570"/>
                </a:cubicBezTo>
                <a:cubicBezTo>
                  <a:pt x="2049876" y="1718836"/>
                  <a:pt x="2025421" y="1714504"/>
                  <a:pt x="2028224" y="1699347"/>
                </a:cubicBezTo>
                <a:cubicBezTo>
                  <a:pt x="2029753" y="1691324"/>
                  <a:pt x="2030771" y="1683936"/>
                  <a:pt x="2032044" y="1676676"/>
                </a:cubicBezTo>
                <a:cubicBezTo>
                  <a:pt x="2008608" y="1702659"/>
                  <a:pt x="1991541" y="1733864"/>
                  <a:pt x="2032427" y="1737558"/>
                </a:cubicBezTo>
                <a:cubicBezTo>
                  <a:pt x="2045036" y="1738705"/>
                  <a:pt x="2050512" y="1754244"/>
                  <a:pt x="2041088" y="1762905"/>
                </a:cubicBezTo>
                <a:cubicBezTo>
                  <a:pt x="2018925" y="1783411"/>
                  <a:pt x="1998165" y="1804301"/>
                  <a:pt x="1990013" y="1832958"/>
                </a:cubicBezTo>
                <a:cubicBezTo>
                  <a:pt x="2011538" y="1827608"/>
                  <a:pt x="2032809" y="1822132"/>
                  <a:pt x="2055353" y="1820985"/>
                </a:cubicBezTo>
                <a:cubicBezTo>
                  <a:pt x="2066689" y="1820348"/>
                  <a:pt x="2078534" y="1835123"/>
                  <a:pt x="2068599" y="1844930"/>
                </a:cubicBezTo>
                <a:cubicBezTo>
                  <a:pt x="2035993" y="1876900"/>
                  <a:pt x="2008736" y="1911927"/>
                  <a:pt x="1986192" y="1949882"/>
                </a:cubicBezTo>
                <a:cubicBezTo>
                  <a:pt x="2019434" y="1913965"/>
                  <a:pt x="2054717" y="1879830"/>
                  <a:pt x="2085795" y="1842000"/>
                </a:cubicBezTo>
                <a:cubicBezTo>
                  <a:pt x="2137888" y="1778444"/>
                  <a:pt x="2164635" y="1698074"/>
                  <a:pt x="2200554" y="1625092"/>
                </a:cubicBezTo>
                <a:cubicBezTo>
                  <a:pt x="2210870" y="1603948"/>
                  <a:pt x="2220041" y="1581786"/>
                  <a:pt x="2228448" y="1559114"/>
                </a:cubicBezTo>
                <a:cubicBezTo>
                  <a:pt x="2218639" y="1569304"/>
                  <a:pt x="2207304" y="1575800"/>
                  <a:pt x="2196095" y="1571597"/>
                </a:cubicBezTo>
                <a:cubicBezTo>
                  <a:pt x="2193931" y="1570705"/>
                  <a:pt x="2193039" y="1568031"/>
                  <a:pt x="2193422" y="1565993"/>
                </a:cubicBezTo>
                <a:cubicBezTo>
                  <a:pt x="2195204" y="1554657"/>
                  <a:pt x="2204374" y="1550963"/>
                  <a:pt x="2212908" y="1543958"/>
                </a:cubicBezTo>
                <a:cubicBezTo>
                  <a:pt x="2224499" y="1534405"/>
                  <a:pt x="2232396" y="1521286"/>
                  <a:pt x="2243987" y="1511606"/>
                </a:cubicBezTo>
                <a:cubicBezTo>
                  <a:pt x="2244369" y="1511352"/>
                  <a:pt x="2244878" y="1511352"/>
                  <a:pt x="2245260" y="1511224"/>
                </a:cubicBezTo>
                <a:cubicBezTo>
                  <a:pt x="2248318" y="1502181"/>
                  <a:pt x="2251375" y="1493138"/>
                  <a:pt x="2254303" y="1484094"/>
                </a:cubicBezTo>
                <a:cubicBezTo>
                  <a:pt x="2254303" y="1483967"/>
                  <a:pt x="2254303" y="1483840"/>
                  <a:pt x="2254303" y="1483840"/>
                </a:cubicBezTo>
                <a:lnTo>
                  <a:pt x="2254431" y="1483712"/>
                </a:lnTo>
                <a:cubicBezTo>
                  <a:pt x="2263473" y="1455946"/>
                  <a:pt x="2272517" y="1428052"/>
                  <a:pt x="2282197" y="1401177"/>
                </a:cubicBezTo>
                <a:cubicBezTo>
                  <a:pt x="2301048" y="1348956"/>
                  <a:pt x="2318116" y="1296989"/>
                  <a:pt x="2333018" y="1244258"/>
                </a:cubicBezTo>
                <a:close/>
                <a:moveTo>
                  <a:pt x="2536077" y="1187388"/>
                </a:moveTo>
                <a:lnTo>
                  <a:pt x="2541394" y="1192165"/>
                </a:lnTo>
                <a:lnTo>
                  <a:pt x="2548654" y="1262217"/>
                </a:lnTo>
                <a:cubicBezTo>
                  <a:pt x="2550947" y="1282596"/>
                  <a:pt x="2556042" y="1304377"/>
                  <a:pt x="2548910" y="1324246"/>
                </a:cubicBezTo>
                <a:cubicBezTo>
                  <a:pt x="2547126" y="1329214"/>
                  <a:pt x="2539866" y="1328831"/>
                  <a:pt x="2537955" y="1324246"/>
                </a:cubicBezTo>
                <a:cubicBezTo>
                  <a:pt x="2528785" y="1302085"/>
                  <a:pt x="2530059" y="1273554"/>
                  <a:pt x="2527765" y="1249990"/>
                </a:cubicBezTo>
                <a:cubicBezTo>
                  <a:pt x="2525854" y="1230249"/>
                  <a:pt x="2524326" y="1210124"/>
                  <a:pt x="2530186" y="1191019"/>
                </a:cubicBezTo>
                <a:cubicBezTo>
                  <a:pt x="2531077" y="1188089"/>
                  <a:pt x="2533625" y="1187038"/>
                  <a:pt x="2536077" y="1187388"/>
                </a:cubicBezTo>
                <a:close/>
                <a:moveTo>
                  <a:pt x="605559" y="1631674"/>
                </a:moveTo>
                <a:cubicBezTo>
                  <a:pt x="608823" y="1630623"/>
                  <a:pt x="612454" y="1630240"/>
                  <a:pt x="617229" y="1629349"/>
                </a:cubicBezTo>
                <a:cubicBezTo>
                  <a:pt x="629329" y="1627056"/>
                  <a:pt x="641303" y="1623745"/>
                  <a:pt x="653148" y="1620560"/>
                </a:cubicBezTo>
                <a:cubicBezTo>
                  <a:pt x="663847" y="1617885"/>
                  <a:pt x="668686" y="1633806"/>
                  <a:pt x="658116" y="1636991"/>
                </a:cubicBezTo>
                <a:cubicBezTo>
                  <a:pt x="641302" y="1642086"/>
                  <a:pt x="612644" y="1656732"/>
                  <a:pt x="596850" y="1644887"/>
                </a:cubicBezTo>
                <a:cubicBezTo>
                  <a:pt x="594812" y="1643359"/>
                  <a:pt x="594431" y="1639920"/>
                  <a:pt x="596086" y="1638010"/>
                </a:cubicBezTo>
                <a:cubicBezTo>
                  <a:pt x="599398" y="1634444"/>
                  <a:pt x="602296" y="1632724"/>
                  <a:pt x="605559" y="1631674"/>
                </a:cubicBezTo>
                <a:close/>
                <a:moveTo>
                  <a:pt x="1380171" y="1439568"/>
                </a:moveTo>
                <a:cubicBezTo>
                  <a:pt x="1382463" y="1436894"/>
                  <a:pt x="1386538" y="1438805"/>
                  <a:pt x="1387431" y="1441733"/>
                </a:cubicBezTo>
                <a:cubicBezTo>
                  <a:pt x="1391251" y="1454853"/>
                  <a:pt x="1401440" y="1465934"/>
                  <a:pt x="1402714" y="1479690"/>
                </a:cubicBezTo>
                <a:cubicBezTo>
                  <a:pt x="1402969" y="1482238"/>
                  <a:pt x="1401314" y="1485677"/>
                  <a:pt x="1398129" y="1485168"/>
                </a:cubicBezTo>
                <a:cubicBezTo>
                  <a:pt x="1379024" y="1481855"/>
                  <a:pt x="1366925" y="1454980"/>
                  <a:pt x="1380171" y="1439568"/>
                </a:cubicBezTo>
                <a:close/>
                <a:moveTo>
                  <a:pt x="1277050" y="1421753"/>
                </a:moveTo>
                <a:cubicBezTo>
                  <a:pt x="1280250" y="1422310"/>
                  <a:pt x="1283370" y="1424603"/>
                  <a:pt x="1284644" y="1427724"/>
                </a:cubicBezTo>
                <a:cubicBezTo>
                  <a:pt x="1291777" y="1445046"/>
                  <a:pt x="1276110" y="1478289"/>
                  <a:pt x="1257515" y="1481472"/>
                </a:cubicBezTo>
                <a:cubicBezTo>
                  <a:pt x="1252930" y="1482237"/>
                  <a:pt x="1249490" y="1478925"/>
                  <a:pt x="1248344" y="1474849"/>
                </a:cubicBezTo>
                <a:cubicBezTo>
                  <a:pt x="1247325" y="1470391"/>
                  <a:pt x="1246689" y="1466571"/>
                  <a:pt x="1249109" y="1462495"/>
                </a:cubicBezTo>
                <a:cubicBezTo>
                  <a:pt x="1256113" y="1450522"/>
                  <a:pt x="1263501" y="1439059"/>
                  <a:pt x="1268978" y="1426194"/>
                </a:cubicBezTo>
                <a:cubicBezTo>
                  <a:pt x="1270571" y="1422374"/>
                  <a:pt x="1273850" y="1421196"/>
                  <a:pt x="1277050" y="1421753"/>
                </a:cubicBezTo>
                <a:close/>
                <a:moveTo>
                  <a:pt x="1703895" y="1296962"/>
                </a:moveTo>
                <a:cubicBezTo>
                  <a:pt x="1710534" y="1293691"/>
                  <a:pt x="1719896" y="1299017"/>
                  <a:pt x="1720373" y="1307995"/>
                </a:cubicBezTo>
                <a:cubicBezTo>
                  <a:pt x="1721010" y="1320861"/>
                  <a:pt x="1716298" y="1332323"/>
                  <a:pt x="1703178" y="1335380"/>
                </a:cubicBezTo>
                <a:cubicBezTo>
                  <a:pt x="1698975" y="1336399"/>
                  <a:pt x="1695026" y="1333342"/>
                  <a:pt x="1694007" y="1329266"/>
                </a:cubicBezTo>
                <a:cubicBezTo>
                  <a:pt x="1691715" y="1319968"/>
                  <a:pt x="1695408" y="1312071"/>
                  <a:pt x="1698592" y="1303283"/>
                </a:cubicBezTo>
                <a:cubicBezTo>
                  <a:pt x="1699770" y="1300099"/>
                  <a:pt x="1701681" y="1298053"/>
                  <a:pt x="1703895" y="1296962"/>
                </a:cubicBezTo>
                <a:close/>
                <a:moveTo>
                  <a:pt x="1377240" y="1362255"/>
                </a:moveTo>
                <a:cubicBezTo>
                  <a:pt x="1384373" y="1374100"/>
                  <a:pt x="1392143" y="1385691"/>
                  <a:pt x="1399529" y="1397536"/>
                </a:cubicBezTo>
                <a:cubicBezTo>
                  <a:pt x="1406662" y="1408999"/>
                  <a:pt x="1417107" y="1420462"/>
                  <a:pt x="1420418" y="1433581"/>
                </a:cubicBezTo>
                <a:cubicBezTo>
                  <a:pt x="1421183" y="1436638"/>
                  <a:pt x="1419145" y="1441350"/>
                  <a:pt x="1415196" y="1440204"/>
                </a:cubicBezTo>
                <a:cubicBezTo>
                  <a:pt x="1386919" y="1431924"/>
                  <a:pt x="1376603" y="1389511"/>
                  <a:pt x="1371254" y="1364547"/>
                </a:cubicBezTo>
                <a:cubicBezTo>
                  <a:pt x="1370490" y="1360980"/>
                  <a:pt x="1375331" y="1359069"/>
                  <a:pt x="1377240" y="1362255"/>
                </a:cubicBezTo>
                <a:close/>
                <a:moveTo>
                  <a:pt x="1784606" y="1259081"/>
                </a:moveTo>
                <a:lnTo>
                  <a:pt x="1784695" y="1276919"/>
                </a:lnTo>
                <a:cubicBezTo>
                  <a:pt x="1782912" y="1284816"/>
                  <a:pt x="1776288" y="1287108"/>
                  <a:pt x="1770430" y="1285453"/>
                </a:cubicBezTo>
                <a:cubicBezTo>
                  <a:pt x="1770811" y="1285834"/>
                  <a:pt x="1771193" y="1286217"/>
                  <a:pt x="1771575" y="1286599"/>
                </a:cubicBezTo>
                <a:cubicBezTo>
                  <a:pt x="1769411" y="1286599"/>
                  <a:pt x="1767882" y="1285198"/>
                  <a:pt x="1766354" y="1283924"/>
                </a:cubicBezTo>
                <a:lnTo>
                  <a:pt x="1766098" y="1283796"/>
                </a:lnTo>
                <a:cubicBezTo>
                  <a:pt x="1763933" y="1281758"/>
                  <a:pt x="1762406" y="1279212"/>
                  <a:pt x="1761769" y="1276537"/>
                </a:cubicBezTo>
                <a:lnTo>
                  <a:pt x="1763121" y="1265069"/>
                </a:lnTo>
                <a:lnTo>
                  <a:pt x="1760787" y="1275744"/>
                </a:lnTo>
                <a:cubicBezTo>
                  <a:pt x="1759149" y="1278679"/>
                  <a:pt x="1756546" y="1280654"/>
                  <a:pt x="1752597" y="1280940"/>
                </a:cubicBezTo>
                <a:cubicBezTo>
                  <a:pt x="1750304" y="1281067"/>
                  <a:pt x="1748521" y="1280558"/>
                  <a:pt x="1746865" y="1279794"/>
                </a:cubicBezTo>
                <a:cubicBezTo>
                  <a:pt x="1746355" y="1289728"/>
                  <a:pt x="1746228" y="1299791"/>
                  <a:pt x="1746356" y="1309853"/>
                </a:cubicBezTo>
                <a:cubicBezTo>
                  <a:pt x="1761513" y="1332143"/>
                  <a:pt x="1769282" y="1363221"/>
                  <a:pt x="1777306" y="1388186"/>
                </a:cubicBezTo>
                <a:cubicBezTo>
                  <a:pt x="1792208" y="1434292"/>
                  <a:pt x="1841117" y="1466136"/>
                  <a:pt x="1845067" y="1515299"/>
                </a:cubicBezTo>
                <a:cubicBezTo>
                  <a:pt x="1845322" y="1519630"/>
                  <a:pt x="1839336" y="1522814"/>
                  <a:pt x="1836278" y="1519375"/>
                </a:cubicBezTo>
                <a:cubicBezTo>
                  <a:pt x="1809912" y="1489953"/>
                  <a:pt x="1781382" y="1451615"/>
                  <a:pt x="1763806" y="1416078"/>
                </a:cubicBezTo>
                <a:cubicBezTo>
                  <a:pt x="1760621" y="1409711"/>
                  <a:pt x="1758711" y="1402832"/>
                  <a:pt x="1756800" y="1395955"/>
                </a:cubicBezTo>
                <a:cubicBezTo>
                  <a:pt x="1756927" y="1398120"/>
                  <a:pt x="1757436" y="1400286"/>
                  <a:pt x="1757564" y="1402451"/>
                </a:cubicBezTo>
                <a:cubicBezTo>
                  <a:pt x="1761385" y="1422448"/>
                  <a:pt x="1767372" y="1442190"/>
                  <a:pt x="1772721" y="1460912"/>
                </a:cubicBezTo>
                <a:cubicBezTo>
                  <a:pt x="1778580" y="1481547"/>
                  <a:pt x="1786477" y="1500397"/>
                  <a:pt x="1796921" y="1519375"/>
                </a:cubicBezTo>
                <a:cubicBezTo>
                  <a:pt x="1804945" y="1533896"/>
                  <a:pt x="1815773" y="1546633"/>
                  <a:pt x="1825324" y="1560133"/>
                </a:cubicBezTo>
                <a:cubicBezTo>
                  <a:pt x="1827744" y="1560643"/>
                  <a:pt x="1830164" y="1561789"/>
                  <a:pt x="1831948" y="1564336"/>
                </a:cubicBezTo>
                <a:cubicBezTo>
                  <a:pt x="1845194" y="1582550"/>
                  <a:pt x="1854620" y="1606751"/>
                  <a:pt x="1871686" y="1622799"/>
                </a:cubicBezTo>
                <a:cubicBezTo>
                  <a:pt x="1885570" y="1572743"/>
                  <a:pt x="1903402" y="1517083"/>
                  <a:pt x="1878692" y="1469319"/>
                </a:cubicBezTo>
                <a:cubicBezTo>
                  <a:pt x="1834750" y="1447285"/>
                  <a:pt x="1798450" y="1412258"/>
                  <a:pt x="1810295" y="1366150"/>
                </a:cubicBezTo>
                <a:cubicBezTo>
                  <a:pt x="1814371" y="1350102"/>
                  <a:pt x="1839462" y="1355070"/>
                  <a:pt x="1835513" y="1371246"/>
                </a:cubicBezTo>
                <a:cubicBezTo>
                  <a:pt x="1825707" y="1411621"/>
                  <a:pt x="1872833" y="1441552"/>
                  <a:pt x="1916520" y="1457219"/>
                </a:cubicBezTo>
                <a:cubicBezTo>
                  <a:pt x="1876654" y="1413277"/>
                  <a:pt x="1844303" y="1356725"/>
                  <a:pt x="1811951" y="1307306"/>
                </a:cubicBezTo>
                <a:lnTo>
                  <a:pt x="1808866" y="1301865"/>
                </a:lnTo>
                <a:lnTo>
                  <a:pt x="1810804" y="1312964"/>
                </a:lnTo>
                <a:cubicBezTo>
                  <a:pt x="1811187" y="1330796"/>
                  <a:pt x="1783803" y="1327866"/>
                  <a:pt x="1787750" y="1311945"/>
                </a:cubicBezTo>
                <a:cubicBezTo>
                  <a:pt x="1789024" y="1306595"/>
                  <a:pt x="1789915" y="1303029"/>
                  <a:pt x="1792845" y="1298316"/>
                </a:cubicBezTo>
                <a:cubicBezTo>
                  <a:pt x="1794629" y="1295451"/>
                  <a:pt x="1797940" y="1294273"/>
                  <a:pt x="1801108" y="1294591"/>
                </a:cubicBezTo>
                <a:lnTo>
                  <a:pt x="1807186" y="1298904"/>
                </a:lnTo>
                <a:close/>
                <a:moveTo>
                  <a:pt x="947114" y="1439059"/>
                </a:moveTo>
                <a:cubicBezTo>
                  <a:pt x="951954" y="1432562"/>
                  <a:pt x="960870" y="1440968"/>
                  <a:pt x="956285" y="1447464"/>
                </a:cubicBezTo>
                <a:cubicBezTo>
                  <a:pt x="942783" y="1466825"/>
                  <a:pt x="919857" y="1485038"/>
                  <a:pt x="895531" y="1485804"/>
                </a:cubicBezTo>
                <a:cubicBezTo>
                  <a:pt x="893237" y="1485931"/>
                  <a:pt x="891327" y="1482745"/>
                  <a:pt x="893620" y="1481217"/>
                </a:cubicBezTo>
                <a:cubicBezTo>
                  <a:pt x="912215" y="1468862"/>
                  <a:pt x="933612" y="1457272"/>
                  <a:pt x="947114" y="1439059"/>
                </a:cubicBezTo>
                <a:close/>
                <a:moveTo>
                  <a:pt x="619267" y="1506564"/>
                </a:moveTo>
                <a:cubicBezTo>
                  <a:pt x="637608" y="1502743"/>
                  <a:pt x="655695" y="1496502"/>
                  <a:pt x="674545" y="1497011"/>
                </a:cubicBezTo>
                <a:cubicBezTo>
                  <a:pt x="679131" y="1497138"/>
                  <a:pt x="682188" y="1504017"/>
                  <a:pt x="677985" y="1506818"/>
                </a:cubicBezTo>
                <a:cubicBezTo>
                  <a:pt x="663591" y="1516498"/>
                  <a:pt x="647543" y="1520320"/>
                  <a:pt x="630730" y="1524141"/>
                </a:cubicBezTo>
                <a:cubicBezTo>
                  <a:pt x="614428" y="1527835"/>
                  <a:pt x="597869" y="1531911"/>
                  <a:pt x="581312" y="1527962"/>
                </a:cubicBezTo>
                <a:cubicBezTo>
                  <a:pt x="577109" y="1526943"/>
                  <a:pt x="575581" y="1520830"/>
                  <a:pt x="579656" y="1518536"/>
                </a:cubicBezTo>
                <a:cubicBezTo>
                  <a:pt x="592011" y="1511659"/>
                  <a:pt x="605384" y="1509494"/>
                  <a:pt x="619267" y="1506564"/>
                </a:cubicBezTo>
                <a:close/>
                <a:moveTo>
                  <a:pt x="2486147" y="1028341"/>
                </a:moveTo>
                <a:cubicBezTo>
                  <a:pt x="2487517" y="1028676"/>
                  <a:pt x="2488663" y="1029949"/>
                  <a:pt x="2488408" y="1031860"/>
                </a:cubicBezTo>
                <a:cubicBezTo>
                  <a:pt x="2485095" y="1056952"/>
                  <a:pt x="2501144" y="1090577"/>
                  <a:pt x="2505092" y="1115924"/>
                </a:cubicBezTo>
                <a:cubicBezTo>
                  <a:pt x="2508914" y="1140888"/>
                  <a:pt x="2516683" y="1168654"/>
                  <a:pt x="2514136" y="1193745"/>
                </a:cubicBezTo>
                <a:cubicBezTo>
                  <a:pt x="2513626" y="1198332"/>
                  <a:pt x="2507258" y="1198968"/>
                  <a:pt x="2504839" y="1195529"/>
                </a:cubicBezTo>
                <a:cubicBezTo>
                  <a:pt x="2487643" y="1170182"/>
                  <a:pt x="2489808" y="1132481"/>
                  <a:pt x="2484969" y="1103060"/>
                </a:cubicBezTo>
                <a:cubicBezTo>
                  <a:pt x="2480893" y="1077331"/>
                  <a:pt x="2473633" y="1055677"/>
                  <a:pt x="2482549" y="1030459"/>
                </a:cubicBezTo>
                <a:cubicBezTo>
                  <a:pt x="2483186" y="1028612"/>
                  <a:pt x="2484778" y="1028007"/>
                  <a:pt x="2486147" y="1028341"/>
                </a:cubicBezTo>
                <a:close/>
                <a:moveTo>
                  <a:pt x="1389404" y="1295069"/>
                </a:moveTo>
                <a:cubicBezTo>
                  <a:pt x="1391634" y="1295132"/>
                  <a:pt x="1393926" y="1296470"/>
                  <a:pt x="1394691" y="1298826"/>
                </a:cubicBezTo>
                <a:cubicBezTo>
                  <a:pt x="1398384" y="1310416"/>
                  <a:pt x="1402206" y="1321753"/>
                  <a:pt x="1407428" y="1332833"/>
                </a:cubicBezTo>
                <a:cubicBezTo>
                  <a:pt x="1412140" y="1342768"/>
                  <a:pt x="1415579" y="1350793"/>
                  <a:pt x="1413541" y="1361746"/>
                </a:cubicBezTo>
                <a:cubicBezTo>
                  <a:pt x="1412904" y="1365058"/>
                  <a:pt x="1409083" y="1365821"/>
                  <a:pt x="1406918" y="1363401"/>
                </a:cubicBezTo>
                <a:cubicBezTo>
                  <a:pt x="1393162" y="1348499"/>
                  <a:pt x="1380808" y="1319332"/>
                  <a:pt x="1384501" y="1298954"/>
                </a:cubicBezTo>
                <a:cubicBezTo>
                  <a:pt x="1385011" y="1296215"/>
                  <a:pt x="1387176" y="1295005"/>
                  <a:pt x="1389404" y="1295069"/>
                </a:cubicBezTo>
                <a:close/>
                <a:moveTo>
                  <a:pt x="3684929" y="730266"/>
                </a:moveTo>
                <a:cubicBezTo>
                  <a:pt x="3686824" y="728657"/>
                  <a:pt x="3689435" y="728148"/>
                  <a:pt x="3691919" y="729995"/>
                </a:cubicBezTo>
                <a:cubicBezTo>
                  <a:pt x="3710514" y="743622"/>
                  <a:pt x="3737516" y="763493"/>
                  <a:pt x="3745541" y="785654"/>
                </a:cubicBezTo>
                <a:cubicBezTo>
                  <a:pt x="3748088" y="792278"/>
                  <a:pt x="3740956" y="801957"/>
                  <a:pt x="3733440" y="797628"/>
                </a:cubicBezTo>
                <a:cubicBezTo>
                  <a:pt x="3712425" y="785527"/>
                  <a:pt x="3686059" y="762092"/>
                  <a:pt x="3682238" y="737127"/>
                </a:cubicBezTo>
                <a:cubicBezTo>
                  <a:pt x="3681856" y="734580"/>
                  <a:pt x="3683035" y="731873"/>
                  <a:pt x="3684929" y="730266"/>
                </a:cubicBezTo>
                <a:close/>
                <a:moveTo>
                  <a:pt x="1754507" y="1175988"/>
                </a:moveTo>
                <a:cubicBezTo>
                  <a:pt x="1754636" y="1185923"/>
                  <a:pt x="1754762" y="1195985"/>
                  <a:pt x="1753870" y="1205920"/>
                </a:cubicBezTo>
                <a:cubicBezTo>
                  <a:pt x="1752851" y="1216237"/>
                  <a:pt x="1751706" y="1226172"/>
                  <a:pt x="1750686" y="1236106"/>
                </a:cubicBezTo>
                <a:cubicBezTo>
                  <a:pt x="1754507" y="1236489"/>
                  <a:pt x="1758329" y="1238781"/>
                  <a:pt x="1759730" y="1242985"/>
                </a:cubicBezTo>
                <a:lnTo>
                  <a:pt x="1763167" y="1264676"/>
                </a:lnTo>
                <a:lnTo>
                  <a:pt x="1764953" y="1249534"/>
                </a:lnTo>
                <a:cubicBezTo>
                  <a:pt x="1766991" y="1244567"/>
                  <a:pt x="1771226" y="1242688"/>
                  <a:pt x="1775285" y="1243230"/>
                </a:cubicBezTo>
                <a:lnTo>
                  <a:pt x="1776225" y="1244062"/>
                </a:lnTo>
                <a:close/>
                <a:moveTo>
                  <a:pt x="2710030" y="891827"/>
                </a:moveTo>
                <a:cubicBezTo>
                  <a:pt x="2719455" y="919085"/>
                  <a:pt x="2726970" y="946724"/>
                  <a:pt x="2730792" y="974618"/>
                </a:cubicBezTo>
                <a:cubicBezTo>
                  <a:pt x="2731173" y="974745"/>
                  <a:pt x="2731555" y="975001"/>
                  <a:pt x="2732064" y="975255"/>
                </a:cubicBezTo>
                <a:cubicBezTo>
                  <a:pt x="2734867" y="953220"/>
                  <a:pt x="2735886" y="931186"/>
                  <a:pt x="2736013" y="909278"/>
                </a:cubicBezTo>
                <a:cubicBezTo>
                  <a:pt x="2734739" y="909532"/>
                  <a:pt x="2733466" y="909532"/>
                  <a:pt x="2732191" y="908640"/>
                </a:cubicBezTo>
                <a:cubicBezTo>
                  <a:pt x="2725568" y="903928"/>
                  <a:pt x="2717672" y="898196"/>
                  <a:pt x="2710030" y="891827"/>
                </a:cubicBezTo>
                <a:close/>
                <a:moveTo>
                  <a:pt x="2491210" y="943720"/>
                </a:moveTo>
                <a:cubicBezTo>
                  <a:pt x="2496304" y="939900"/>
                  <a:pt x="2503946" y="945631"/>
                  <a:pt x="2502291" y="951489"/>
                </a:cubicBezTo>
                <a:cubicBezTo>
                  <a:pt x="2499234" y="962698"/>
                  <a:pt x="2497706" y="974035"/>
                  <a:pt x="2492611" y="984352"/>
                </a:cubicBezTo>
                <a:cubicBezTo>
                  <a:pt x="2491082" y="987536"/>
                  <a:pt x="2486878" y="989064"/>
                  <a:pt x="2483567" y="988937"/>
                </a:cubicBezTo>
                <a:cubicBezTo>
                  <a:pt x="2461660" y="987791"/>
                  <a:pt x="2482548" y="950344"/>
                  <a:pt x="2491210" y="943720"/>
                </a:cubicBezTo>
                <a:close/>
                <a:moveTo>
                  <a:pt x="2437971" y="943720"/>
                </a:moveTo>
                <a:cubicBezTo>
                  <a:pt x="2459496" y="944102"/>
                  <a:pt x="2458987" y="990082"/>
                  <a:pt x="2460133" y="1003965"/>
                </a:cubicBezTo>
                <a:cubicBezTo>
                  <a:pt x="2461916" y="1024471"/>
                  <a:pt x="2466119" y="1045105"/>
                  <a:pt x="2470068" y="1065229"/>
                </a:cubicBezTo>
                <a:cubicBezTo>
                  <a:pt x="2474143" y="1085481"/>
                  <a:pt x="2481658" y="1107006"/>
                  <a:pt x="2474398" y="1127004"/>
                </a:cubicBezTo>
                <a:cubicBezTo>
                  <a:pt x="2473378" y="1129934"/>
                  <a:pt x="2468921" y="1131462"/>
                  <a:pt x="2466884" y="1128532"/>
                </a:cubicBezTo>
                <a:cubicBezTo>
                  <a:pt x="2448414" y="1103568"/>
                  <a:pt x="2447778" y="1058479"/>
                  <a:pt x="2445867" y="1028293"/>
                </a:cubicBezTo>
                <a:cubicBezTo>
                  <a:pt x="2444084" y="1000399"/>
                  <a:pt x="2446376" y="974798"/>
                  <a:pt x="2434658" y="948687"/>
                </a:cubicBezTo>
                <a:cubicBezTo>
                  <a:pt x="2433513" y="946267"/>
                  <a:pt x="2435296" y="943720"/>
                  <a:pt x="2437971" y="943720"/>
                </a:cubicBezTo>
                <a:close/>
                <a:moveTo>
                  <a:pt x="3848454" y="588998"/>
                </a:moveTo>
                <a:cubicBezTo>
                  <a:pt x="3860938" y="594092"/>
                  <a:pt x="3873928" y="597403"/>
                  <a:pt x="3885010" y="605301"/>
                </a:cubicBezTo>
                <a:cubicBezTo>
                  <a:pt x="3889341" y="608358"/>
                  <a:pt x="3887048" y="614598"/>
                  <a:pt x="3882462" y="615746"/>
                </a:cubicBezTo>
                <a:cubicBezTo>
                  <a:pt x="3866286" y="619566"/>
                  <a:pt x="3850366" y="616254"/>
                  <a:pt x="3838265" y="604791"/>
                </a:cubicBezTo>
                <a:cubicBezTo>
                  <a:pt x="3830369" y="597276"/>
                  <a:pt x="3838394" y="584795"/>
                  <a:pt x="3848454" y="588998"/>
                </a:cubicBezTo>
                <a:close/>
                <a:moveTo>
                  <a:pt x="2409566" y="921176"/>
                </a:moveTo>
                <a:cubicBezTo>
                  <a:pt x="2409949" y="921176"/>
                  <a:pt x="2410204" y="921176"/>
                  <a:pt x="2410586" y="921176"/>
                </a:cubicBezTo>
                <a:cubicBezTo>
                  <a:pt x="2413133" y="921176"/>
                  <a:pt x="2416190" y="922704"/>
                  <a:pt x="2417209" y="925125"/>
                </a:cubicBezTo>
                <a:cubicBezTo>
                  <a:pt x="2425360" y="945250"/>
                  <a:pt x="2425997" y="966648"/>
                  <a:pt x="2426506" y="987790"/>
                </a:cubicBezTo>
                <a:cubicBezTo>
                  <a:pt x="2426635" y="991229"/>
                  <a:pt x="2422049" y="993904"/>
                  <a:pt x="2419756" y="990464"/>
                </a:cubicBezTo>
                <a:cubicBezTo>
                  <a:pt x="2414279" y="982313"/>
                  <a:pt x="2393136" y="920795"/>
                  <a:pt x="2409566" y="921176"/>
                </a:cubicBezTo>
                <a:close/>
                <a:moveTo>
                  <a:pt x="2473283" y="897502"/>
                </a:moveTo>
                <a:cubicBezTo>
                  <a:pt x="2476563" y="897486"/>
                  <a:pt x="2479811" y="899332"/>
                  <a:pt x="2480511" y="903090"/>
                </a:cubicBezTo>
                <a:cubicBezTo>
                  <a:pt x="2483568" y="918883"/>
                  <a:pt x="2485351" y="943975"/>
                  <a:pt x="2470450" y="954165"/>
                </a:cubicBezTo>
                <a:cubicBezTo>
                  <a:pt x="2467010" y="956457"/>
                  <a:pt x="2461916" y="956711"/>
                  <a:pt x="2459241" y="953018"/>
                </a:cubicBezTo>
                <a:cubicBezTo>
                  <a:pt x="2447778" y="937097"/>
                  <a:pt x="2461915" y="919775"/>
                  <a:pt x="2465865" y="903090"/>
                </a:cubicBezTo>
                <a:cubicBezTo>
                  <a:pt x="2466692" y="899396"/>
                  <a:pt x="2470003" y="897518"/>
                  <a:pt x="2473283" y="897502"/>
                </a:cubicBezTo>
                <a:close/>
                <a:moveTo>
                  <a:pt x="2676787" y="809421"/>
                </a:moveTo>
                <a:cubicBezTo>
                  <a:pt x="2682773" y="822921"/>
                  <a:pt x="2688632" y="836423"/>
                  <a:pt x="2694109" y="849923"/>
                </a:cubicBezTo>
                <a:cubicBezTo>
                  <a:pt x="2709775" y="861514"/>
                  <a:pt x="2725314" y="878836"/>
                  <a:pt x="2735504" y="895267"/>
                </a:cubicBezTo>
                <a:cubicBezTo>
                  <a:pt x="2735248" y="880748"/>
                  <a:pt x="2735121" y="866482"/>
                  <a:pt x="2733975" y="851961"/>
                </a:cubicBezTo>
                <a:cubicBezTo>
                  <a:pt x="2718181" y="845594"/>
                  <a:pt x="2700733" y="832984"/>
                  <a:pt x="2689524" y="822412"/>
                </a:cubicBezTo>
                <a:cubicBezTo>
                  <a:pt x="2685576" y="818718"/>
                  <a:pt x="2681244" y="814260"/>
                  <a:pt x="2676787" y="809421"/>
                </a:cubicBezTo>
                <a:close/>
                <a:moveTo>
                  <a:pt x="2366006" y="883295"/>
                </a:moveTo>
                <a:cubicBezTo>
                  <a:pt x="2361548" y="884185"/>
                  <a:pt x="2357345" y="885714"/>
                  <a:pt x="2352888" y="886733"/>
                </a:cubicBezTo>
                <a:cubicBezTo>
                  <a:pt x="2348175" y="893738"/>
                  <a:pt x="2343334" y="900617"/>
                  <a:pt x="2339258" y="908131"/>
                </a:cubicBezTo>
                <a:cubicBezTo>
                  <a:pt x="2331489" y="922778"/>
                  <a:pt x="2330470" y="939337"/>
                  <a:pt x="2323338" y="953984"/>
                </a:cubicBezTo>
                <a:cubicBezTo>
                  <a:pt x="2321299" y="958315"/>
                  <a:pt x="2314550" y="956913"/>
                  <a:pt x="2313530" y="952584"/>
                </a:cubicBezTo>
                <a:cubicBezTo>
                  <a:pt x="2309454" y="934243"/>
                  <a:pt x="2316205" y="910551"/>
                  <a:pt x="2328815" y="892975"/>
                </a:cubicBezTo>
                <a:cubicBezTo>
                  <a:pt x="2323592" y="894630"/>
                  <a:pt x="2318370" y="896541"/>
                  <a:pt x="2313148" y="898451"/>
                </a:cubicBezTo>
                <a:cubicBezTo>
                  <a:pt x="2309199" y="906858"/>
                  <a:pt x="2303722" y="914500"/>
                  <a:pt x="2298373" y="922524"/>
                </a:cubicBezTo>
                <a:cubicBezTo>
                  <a:pt x="2285381" y="941629"/>
                  <a:pt x="2278377" y="963409"/>
                  <a:pt x="2266021" y="982770"/>
                </a:cubicBezTo>
                <a:cubicBezTo>
                  <a:pt x="2263219" y="987100"/>
                  <a:pt x="2255832" y="984680"/>
                  <a:pt x="2255450" y="979840"/>
                </a:cubicBezTo>
                <a:cubicBezTo>
                  <a:pt x="2253794" y="959207"/>
                  <a:pt x="2264111" y="933478"/>
                  <a:pt x="2279013" y="912335"/>
                </a:cubicBezTo>
                <a:cubicBezTo>
                  <a:pt x="2275956" y="913863"/>
                  <a:pt x="2272900" y="915009"/>
                  <a:pt x="2269970" y="916538"/>
                </a:cubicBezTo>
                <a:cubicBezTo>
                  <a:pt x="2269334" y="917939"/>
                  <a:pt x="2268187" y="919212"/>
                  <a:pt x="2266912" y="920104"/>
                </a:cubicBezTo>
                <a:cubicBezTo>
                  <a:pt x="2256469" y="933733"/>
                  <a:pt x="2246789" y="947870"/>
                  <a:pt x="2238764" y="963409"/>
                </a:cubicBezTo>
                <a:cubicBezTo>
                  <a:pt x="2226537" y="987228"/>
                  <a:pt x="2222079" y="1013848"/>
                  <a:pt x="2210488" y="1037920"/>
                </a:cubicBezTo>
                <a:cubicBezTo>
                  <a:pt x="2208323" y="1042251"/>
                  <a:pt x="2200299" y="1043524"/>
                  <a:pt x="2199662" y="1037284"/>
                </a:cubicBezTo>
                <a:cubicBezTo>
                  <a:pt x="2196605" y="1006460"/>
                  <a:pt x="2206795" y="972834"/>
                  <a:pt x="2224882" y="945068"/>
                </a:cubicBezTo>
                <a:cubicBezTo>
                  <a:pt x="2217111" y="950546"/>
                  <a:pt x="2209598" y="956277"/>
                  <a:pt x="2202210" y="962518"/>
                </a:cubicBezTo>
                <a:cubicBezTo>
                  <a:pt x="2182976" y="1004931"/>
                  <a:pt x="2163744" y="1046708"/>
                  <a:pt x="2147313" y="1090396"/>
                </a:cubicBezTo>
                <a:cubicBezTo>
                  <a:pt x="2144894" y="1096765"/>
                  <a:pt x="2136233" y="1096383"/>
                  <a:pt x="2134449" y="1089887"/>
                </a:cubicBezTo>
                <a:cubicBezTo>
                  <a:pt x="2126170" y="1059955"/>
                  <a:pt x="2141455" y="1033335"/>
                  <a:pt x="2155847" y="1007607"/>
                </a:cubicBezTo>
                <a:cubicBezTo>
                  <a:pt x="2156866" y="1005823"/>
                  <a:pt x="2157885" y="1003785"/>
                  <a:pt x="2158903" y="1001874"/>
                </a:cubicBezTo>
                <a:cubicBezTo>
                  <a:pt x="2107574" y="1058045"/>
                  <a:pt x="2089489" y="1141344"/>
                  <a:pt x="2059811" y="1212543"/>
                </a:cubicBezTo>
                <a:cubicBezTo>
                  <a:pt x="2097257" y="1195731"/>
                  <a:pt x="2134831" y="1179555"/>
                  <a:pt x="2171641" y="1161340"/>
                </a:cubicBezTo>
                <a:cubicBezTo>
                  <a:pt x="2239528" y="1127715"/>
                  <a:pt x="2280669" y="1078678"/>
                  <a:pt x="2324357" y="1019579"/>
                </a:cubicBezTo>
                <a:cubicBezTo>
                  <a:pt x="2328814" y="1013465"/>
                  <a:pt x="2336584" y="1020216"/>
                  <a:pt x="2334546" y="1026202"/>
                </a:cubicBezTo>
                <a:cubicBezTo>
                  <a:pt x="2323465" y="1058299"/>
                  <a:pt x="2306398" y="1084792"/>
                  <a:pt x="2285381" y="1107592"/>
                </a:cubicBezTo>
                <a:cubicBezTo>
                  <a:pt x="2282452" y="1115106"/>
                  <a:pt x="2279650" y="1122493"/>
                  <a:pt x="2277612" y="1130008"/>
                </a:cubicBezTo>
                <a:cubicBezTo>
                  <a:pt x="2273026" y="1147076"/>
                  <a:pt x="2272644" y="1166181"/>
                  <a:pt x="2262200" y="1180829"/>
                </a:cubicBezTo>
                <a:cubicBezTo>
                  <a:pt x="2259271" y="1184904"/>
                  <a:pt x="2251629" y="1184140"/>
                  <a:pt x="2250100" y="1179045"/>
                </a:cubicBezTo>
                <a:cubicBezTo>
                  <a:pt x="2246280" y="1165672"/>
                  <a:pt x="2248827" y="1151533"/>
                  <a:pt x="2252903" y="1137778"/>
                </a:cubicBezTo>
                <a:cubicBezTo>
                  <a:pt x="2249081" y="1140834"/>
                  <a:pt x="2245133" y="1143637"/>
                  <a:pt x="2241185" y="1146565"/>
                </a:cubicBezTo>
                <a:cubicBezTo>
                  <a:pt x="2233160" y="1163761"/>
                  <a:pt x="2228702" y="1180700"/>
                  <a:pt x="2226410" y="1200062"/>
                </a:cubicBezTo>
                <a:cubicBezTo>
                  <a:pt x="2224499" y="1216746"/>
                  <a:pt x="2228066" y="1235087"/>
                  <a:pt x="2222461" y="1251136"/>
                </a:cubicBezTo>
                <a:cubicBezTo>
                  <a:pt x="2220806" y="1255593"/>
                  <a:pt x="2213801" y="1257887"/>
                  <a:pt x="2210870" y="1253428"/>
                </a:cubicBezTo>
                <a:cubicBezTo>
                  <a:pt x="2198643" y="1235214"/>
                  <a:pt x="2203355" y="1206174"/>
                  <a:pt x="2207559" y="1186051"/>
                </a:cubicBezTo>
                <a:cubicBezTo>
                  <a:pt x="2208069" y="1183376"/>
                  <a:pt x="2208832" y="1180574"/>
                  <a:pt x="2209598" y="1177772"/>
                </a:cubicBezTo>
                <a:cubicBezTo>
                  <a:pt x="2204375" y="1183248"/>
                  <a:pt x="2199153" y="1188725"/>
                  <a:pt x="2193804" y="1194075"/>
                </a:cubicBezTo>
                <a:cubicBezTo>
                  <a:pt x="2190619" y="1210505"/>
                  <a:pt x="2187434" y="1226682"/>
                  <a:pt x="2186925" y="1243748"/>
                </a:cubicBezTo>
                <a:cubicBezTo>
                  <a:pt x="2186542" y="1257250"/>
                  <a:pt x="2188709" y="1270751"/>
                  <a:pt x="2186542" y="1284124"/>
                </a:cubicBezTo>
                <a:cubicBezTo>
                  <a:pt x="2185652" y="1289984"/>
                  <a:pt x="2177882" y="1290366"/>
                  <a:pt x="2174952" y="1286035"/>
                </a:cubicBezTo>
                <a:cubicBezTo>
                  <a:pt x="2164763" y="1270624"/>
                  <a:pt x="2162344" y="1245532"/>
                  <a:pt x="2166292" y="1222606"/>
                </a:cubicBezTo>
                <a:cubicBezTo>
                  <a:pt x="2158521" y="1230758"/>
                  <a:pt x="2150880" y="1239163"/>
                  <a:pt x="2143493" y="1247697"/>
                </a:cubicBezTo>
                <a:lnTo>
                  <a:pt x="2143746" y="1248080"/>
                </a:lnTo>
                <a:cubicBezTo>
                  <a:pt x="2145404" y="1263364"/>
                  <a:pt x="2147951" y="1283361"/>
                  <a:pt x="2141072" y="1296989"/>
                </a:cubicBezTo>
                <a:cubicBezTo>
                  <a:pt x="2138907" y="1301319"/>
                  <a:pt x="2131647" y="1301829"/>
                  <a:pt x="2128718" y="1298008"/>
                </a:cubicBezTo>
                <a:cubicBezTo>
                  <a:pt x="2124006" y="1291639"/>
                  <a:pt x="2122222" y="1283361"/>
                  <a:pt x="2122095" y="1274953"/>
                </a:cubicBezTo>
                <a:cubicBezTo>
                  <a:pt x="2121203" y="1276101"/>
                  <a:pt x="2120184" y="1277247"/>
                  <a:pt x="2119291" y="1278521"/>
                </a:cubicBezTo>
                <a:cubicBezTo>
                  <a:pt x="2092672" y="1316986"/>
                  <a:pt x="2079808" y="1362583"/>
                  <a:pt x="2059302" y="1404489"/>
                </a:cubicBezTo>
                <a:cubicBezTo>
                  <a:pt x="2105791" y="1380670"/>
                  <a:pt x="2156866" y="1366150"/>
                  <a:pt x="2205775" y="1347045"/>
                </a:cubicBezTo>
                <a:cubicBezTo>
                  <a:pt x="2238128" y="1316350"/>
                  <a:pt x="2269970" y="1285398"/>
                  <a:pt x="2300793" y="1252156"/>
                </a:cubicBezTo>
                <a:cubicBezTo>
                  <a:pt x="2302449" y="1250372"/>
                  <a:pt x="2304487" y="1249735"/>
                  <a:pt x="2306525" y="1249608"/>
                </a:cubicBezTo>
                <a:cubicBezTo>
                  <a:pt x="2312002" y="1241456"/>
                  <a:pt x="2317097" y="1232923"/>
                  <a:pt x="2322063" y="1224644"/>
                </a:cubicBezTo>
                <a:cubicBezTo>
                  <a:pt x="2328686" y="1213562"/>
                  <a:pt x="2336584" y="1186687"/>
                  <a:pt x="2349958" y="1179937"/>
                </a:cubicBezTo>
                <a:cubicBezTo>
                  <a:pt x="2353396" y="1165926"/>
                  <a:pt x="2356836" y="1152043"/>
                  <a:pt x="2359893" y="1137777"/>
                </a:cubicBezTo>
                <a:cubicBezTo>
                  <a:pt x="2372374" y="1079060"/>
                  <a:pt x="2376068" y="1019452"/>
                  <a:pt x="2378361" y="959716"/>
                </a:cubicBezTo>
                <a:cubicBezTo>
                  <a:pt x="2374029" y="964301"/>
                  <a:pt x="2369573" y="968760"/>
                  <a:pt x="2365115" y="973344"/>
                </a:cubicBezTo>
                <a:cubicBezTo>
                  <a:pt x="2356963" y="981751"/>
                  <a:pt x="2354415" y="991940"/>
                  <a:pt x="2345499" y="999200"/>
                </a:cubicBezTo>
                <a:cubicBezTo>
                  <a:pt x="2342571" y="1001493"/>
                  <a:pt x="2337347" y="1000092"/>
                  <a:pt x="2336329" y="996398"/>
                </a:cubicBezTo>
                <a:cubicBezTo>
                  <a:pt x="2329961" y="973599"/>
                  <a:pt x="2357982" y="954112"/>
                  <a:pt x="2375558" y="944177"/>
                </a:cubicBezTo>
                <a:cubicBezTo>
                  <a:pt x="2376577" y="943540"/>
                  <a:pt x="2377851" y="943540"/>
                  <a:pt x="2378998" y="943667"/>
                </a:cubicBezTo>
                <a:cubicBezTo>
                  <a:pt x="2379634" y="924943"/>
                  <a:pt x="2380272" y="906221"/>
                  <a:pt x="2381035" y="887498"/>
                </a:cubicBezTo>
                <a:cubicBezTo>
                  <a:pt x="2376068" y="885842"/>
                  <a:pt x="2370973" y="884568"/>
                  <a:pt x="2366006" y="883295"/>
                </a:cubicBezTo>
                <a:close/>
                <a:moveTo>
                  <a:pt x="1055936" y="1203903"/>
                </a:moveTo>
                <a:cubicBezTo>
                  <a:pt x="1062989" y="1203681"/>
                  <a:pt x="1070282" y="1204063"/>
                  <a:pt x="1076904" y="1201260"/>
                </a:cubicBezTo>
                <a:cubicBezTo>
                  <a:pt x="1083145" y="1198585"/>
                  <a:pt x="1090532" y="1206228"/>
                  <a:pt x="1084674" y="1211450"/>
                </a:cubicBezTo>
                <a:cubicBezTo>
                  <a:pt x="1072190" y="1222531"/>
                  <a:pt x="1052321" y="1230300"/>
                  <a:pt x="1036783" y="1221130"/>
                </a:cubicBezTo>
                <a:cubicBezTo>
                  <a:pt x="1032707" y="1218710"/>
                  <a:pt x="1033343" y="1212979"/>
                  <a:pt x="1036401" y="1210175"/>
                </a:cubicBezTo>
                <a:cubicBezTo>
                  <a:pt x="1042068" y="1204954"/>
                  <a:pt x="1048883" y="1204126"/>
                  <a:pt x="1055936" y="1203903"/>
                </a:cubicBezTo>
                <a:close/>
                <a:moveTo>
                  <a:pt x="2431920" y="861180"/>
                </a:moveTo>
                <a:cubicBezTo>
                  <a:pt x="2436958" y="857777"/>
                  <a:pt x="2443287" y="856918"/>
                  <a:pt x="2450579" y="860293"/>
                </a:cubicBezTo>
                <a:cubicBezTo>
                  <a:pt x="2452872" y="861439"/>
                  <a:pt x="2454527" y="865006"/>
                  <a:pt x="2453636" y="867554"/>
                </a:cubicBezTo>
                <a:cubicBezTo>
                  <a:pt x="2449815" y="877234"/>
                  <a:pt x="2446504" y="885003"/>
                  <a:pt x="2446376" y="895446"/>
                </a:cubicBezTo>
                <a:cubicBezTo>
                  <a:pt x="2446248" y="902962"/>
                  <a:pt x="2444466" y="908566"/>
                  <a:pt x="2439625" y="914043"/>
                </a:cubicBezTo>
                <a:cubicBezTo>
                  <a:pt x="2437332" y="916590"/>
                  <a:pt x="2432875" y="916463"/>
                  <a:pt x="2430200" y="914807"/>
                </a:cubicBezTo>
                <a:cubicBezTo>
                  <a:pt x="2413292" y="904490"/>
                  <a:pt x="2416802" y="871390"/>
                  <a:pt x="2431920" y="861180"/>
                </a:cubicBezTo>
                <a:close/>
                <a:moveTo>
                  <a:pt x="2659719" y="802669"/>
                </a:moveTo>
                <a:cubicBezTo>
                  <a:pt x="2659337" y="812732"/>
                  <a:pt x="2657681" y="822794"/>
                  <a:pt x="2655007" y="833747"/>
                </a:cubicBezTo>
                <a:cubicBezTo>
                  <a:pt x="2651950" y="846103"/>
                  <a:pt x="2647874" y="858075"/>
                  <a:pt x="2644307" y="870176"/>
                </a:cubicBezTo>
                <a:cubicBezTo>
                  <a:pt x="2640105" y="884185"/>
                  <a:pt x="2640995" y="898706"/>
                  <a:pt x="2637811" y="912462"/>
                </a:cubicBezTo>
                <a:cubicBezTo>
                  <a:pt x="2661247" y="936661"/>
                  <a:pt x="2689269" y="956531"/>
                  <a:pt x="2717289" y="968760"/>
                </a:cubicBezTo>
                <a:cubicBezTo>
                  <a:pt x="2712068" y="933733"/>
                  <a:pt x="2692072" y="895903"/>
                  <a:pt x="2681627" y="862278"/>
                </a:cubicBezTo>
                <a:cubicBezTo>
                  <a:pt x="2675386" y="842027"/>
                  <a:pt x="2667361" y="822412"/>
                  <a:pt x="2659719" y="802669"/>
                </a:cubicBezTo>
                <a:close/>
                <a:moveTo>
                  <a:pt x="3797125" y="506335"/>
                </a:moveTo>
                <a:cubicBezTo>
                  <a:pt x="3820178" y="499585"/>
                  <a:pt x="3849856" y="508756"/>
                  <a:pt x="3871635" y="517034"/>
                </a:cubicBezTo>
                <a:cubicBezTo>
                  <a:pt x="3881188" y="520601"/>
                  <a:pt x="3878641" y="537032"/>
                  <a:pt x="3868197" y="537032"/>
                </a:cubicBezTo>
                <a:cubicBezTo>
                  <a:pt x="3845525" y="537032"/>
                  <a:pt x="3813810" y="534612"/>
                  <a:pt x="3795342" y="520347"/>
                </a:cubicBezTo>
                <a:cubicBezTo>
                  <a:pt x="3790883" y="516907"/>
                  <a:pt x="3790884" y="508119"/>
                  <a:pt x="3797125" y="506335"/>
                </a:cubicBezTo>
                <a:close/>
                <a:moveTo>
                  <a:pt x="3721272" y="505666"/>
                </a:moveTo>
                <a:cubicBezTo>
                  <a:pt x="3736449" y="501749"/>
                  <a:pt x="3757321" y="507863"/>
                  <a:pt x="3767448" y="516269"/>
                </a:cubicBezTo>
                <a:cubicBezTo>
                  <a:pt x="3776236" y="523528"/>
                  <a:pt x="3771907" y="536265"/>
                  <a:pt x="3760569" y="536648"/>
                </a:cubicBezTo>
                <a:cubicBezTo>
                  <a:pt x="3746050" y="537157"/>
                  <a:pt x="3719940" y="533082"/>
                  <a:pt x="3709112" y="522765"/>
                </a:cubicBezTo>
                <a:cubicBezTo>
                  <a:pt x="3706820" y="520600"/>
                  <a:pt x="3706565" y="515632"/>
                  <a:pt x="3708602" y="513212"/>
                </a:cubicBezTo>
                <a:cubicBezTo>
                  <a:pt x="3711787" y="509391"/>
                  <a:pt x="3716213" y="506971"/>
                  <a:pt x="3721272" y="505666"/>
                </a:cubicBezTo>
                <a:close/>
                <a:moveTo>
                  <a:pt x="1060889" y="1134455"/>
                </a:moveTo>
                <a:cubicBezTo>
                  <a:pt x="1068245" y="1133914"/>
                  <a:pt x="1075887" y="1135793"/>
                  <a:pt x="1082128" y="1139614"/>
                </a:cubicBezTo>
                <a:cubicBezTo>
                  <a:pt x="1091808" y="1145474"/>
                  <a:pt x="1083273" y="1158719"/>
                  <a:pt x="1074103" y="1157955"/>
                </a:cubicBezTo>
                <a:cubicBezTo>
                  <a:pt x="1063277" y="1157190"/>
                  <a:pt x="1052705" y="1161904"/>
                  <a:pt x="1043152" y="1155535"/>
                </a:cubicBezTo>
                <a:cubicBezTo>
                  <a:pt x="1038950" y="1152733"/>
                  <a:pt x="1037931" y="1147766"/>
                  <a:pt x="1041370" y="1143817"/>
                </a:cubicBezTo>
                <a:cubicBezTo>
                  <a:pt x="1046465" y="1137958"/>
                  <a:pt x="1053533" y="1134996"/>
                  <a:pt x="1060889" y="1134455"/>
                </a:cubicBezTo>
                <a:close/>
                <a:moveTo>
                  <a:pt x="2523322" y="770896"/>
                </a:moveTo>
                <a:cubicBezTo>
                  <a:pt x="2525376" y="771644"/>
                  <a:pt x="2527063" y="773746"/>
                  <a:pt x="2526872" y="776484"/>
                </a:cubicBezTo>
                <a:cubicBezTo>
                  <a:pt x="2525981" y="788585"/>
                  <a:pt x="2524962" y="800812"/>
                  <a:pt x="2524581" y="813040"/>
                </a:cubicBezTo>
                <a:cubicBezTo>
                  <a:pt x="2524072" y="827177"/>
                  <a:pt x="2530312" y="848448"/>
                  <a:pt x="2521268" y="860293"/>
                </a:cubicBezTo>
                <a:cubicBezTo>
                  <a:pt x="2519104" y="863096"/>
                  <a:pt x="2514391" y="864242"/>
                  <a:pt x="2511588" y="861694"/>
                </a:cubicBezTo>
                <a:cubicBezTo>
                  <a:pt x="2502291" y="853288"/>
                  <a:pt x="2504202" y="841061"/>
                  <a:pt x="2504838" y="829343"/>
                </a:cubicBezTo>
                <a:cubicBezTo>
                  <a:pt x="2505984" y="810364"/>
                  <a:pt x="2509424" y="790750"/>
                  <a:pt x="2517575" y="773427"/>
                </a:cubicBezTo>
                <a:cubicBezTo>
                  <a:pt x="2518849" y="770752"/>
                  <a:pt x="2521269" y="770147"/>
                  <a:pt x="2523322" y="770896"/>
                </a:cubicBezTo>
                <a:close/>
                <a:moveTo>
                  <a:pt x="2485350" y="731014"/>
                </a:moveTo>
                <a:cubicBezTo>
                  <a:pt x="2490062" y="725792"/>
                  <a:pt x="2500633" y="730378"/>
                  <a:pt x="2498087" y="737510"/>
                </a:cubicBezTo>
                <a:cubicBezTo>
                  <a:pt x="2493248" y="751520"/>
                  <a:pt x="2495922" y="764003"/>
                  <a:pt x="2485477" y="775594"/>
                </a:cubicBezTo>
                <a:cubicBezTo>
                  <a:pt x="2483185" y="778141"/>
                  <a:pt x="2478091" y="777886"/>
                  <a:pt x="2476944" y="774066"/>
                </a:cubicBezTo>
                <a:cubicBezTo>
                  <a:pt x="2472486" y="758016"/>
                  <a:pt x="2474015" y="744006"/>
                  <a:pt x="2485350" y="731014"/>
                </a:cubicBezTo>
                <a:close/>
                <a:moveTo>
                  <a:pt x="1087221" y="1073892"/>
                </a:moveTo>
                <a:cubicBezTo>
                  <a:pt x="1102633" y="1071345"/>
                  <a:pt x="1116899" y="1070708"/>
                  <a:pt x="1131801" y="1076057"/>
                </a:cubicBezTo>
                <a:cubicBezTo>
                  <a:pt x="1137915" y="1078477"/>
                  <a:pt x="1136386" y="1088285"/>
                  <a:pt x="1130655" y="1089813"/>
                </a:cubicBezTo>
                <a:cubicBezTo>
                  <a:pt x="1114478" y="1094144"/>
                  <a:pt x="1098431" y="1095544"/>
                  <a:pt x="1084928" y="1084209"/>
                </a:cubicBezTo>
                <a:cubicBezTo>
                  <a:pt x="1081363" y="1081152"/>
                  <a:pt x="1081999" y="1074784"/>
                  <a:pt x="1087221" y="1073892"/>
                </a:cubicBezTo>
                <a:close/>
                <a:moveTo>
                  <a:pt x="2547284" y="692835"/>
                </a:moveTo>
                <a:cubicBezTo>
                  <a:pt x="2550564" y="693695"/>
                  <a:pt x="2553238" y="696306"/>
                  <a:pt x="2552602" y="700190"/>
                </a:cubicBezTo>
                <a:cubicBezTo>
                  <a:pt x="2550054" y="716493"/>
                  <a:pt x="2547251" y="743369"/>
                  <a:pt x="2534515" y="754832"/>
                </a:cubicBezTo>
                <a:cubicBezTo>
                  <a:pt x="2531713" y="757380"/>
                  <a:pt x="2527382" y="756742"/>
                  <a:pt x="2524964" y="754067"/>
                </a:cubicBezTo>
                <a:cubicBezTo>
                  <a:pt x="2510569" y="738401"/>
                  <a:pt x="2530185" y="710253"/>
                  <a:pt x="2538337" y="695987"/>
                </a:cubicBezTo>
                <a:cubicBezTo>
                  <a:pt x="2540120" y="692867"/>
                  <a:pt x="2544004" y="691975"/>
                  <a:pt x="2547284" y="692835"/>
                </a:cubicBezTo>
                <a:close/>
                <a:moveTo>
                  <a:pt x="3640086" y="422224"/>
                </a:moveTo>
                <a:cubicBezTo>
                  <a:pt x="3657179" y="416731"/>
                  <a:pt x="3682206" y="421984"/>
                  <a:pt x="3696630" y="423800"/>
                </a:cubicBezTo>
                <a:cubicBezTo>
                  <a:pt x="3709495" y="425455"/>
                  <a:pt x="3709751" y="446090"/>
                  <a:pt x="3697395" y="448891"/>
                </a:cubicBezTo>
                <a:cubicBezTo>
                  <a:pt x="3678418" y="453350"/>
                  <a:pt x="3638933" y="459463"/>
                  <a:pt x="3625941" y="440485"/>
                </a:cubicBezTo>
                <a:cubicBezTo>
                  <a:pt x="3624031" y="437683"/>
                  <a:pt x="3624412" y="434499"/>
                  <a:pt x="3626323" y="431824"/>
                </a:cubicBezTo>
                <a:cubicBezTo>
                  <a:pt x="3629571" y="427080"/>
                  <a:pt x="3634387" y="424055"/>
                  <a:pt x="3640086" y="422224"/>
                </a:cubicBezTo>
                <a:close/>
                <a:moveTo>
                  <a:pt x="2516810" y="661216"/>
                </a:moveTo>
                <a:cubicBezTo>
                  <a:pt x="2522034" y="657521"/>
                  <a:pt x="2529675" y="663254"/>
                  <a:pt x="2527892" y="669368"/>
                </a:cubicBezTo>
                <a:cubicBezTo>
                  <a:pt x="2523689" y="683633"/>
                  <a:pt x="2519996" y="701592"/>
                  <a:pt x="2512863" y="714583"/>
                </a:cubicBezTo>
                <a:cubicBezTo>
                  <a:pt x="2510315" y="719168"/>
                  <a:pt x="2504583" y="720825"/>
                  <a:pt x="2500889" y="716367"/>
                </a:cubicBezTo>
                <a:cubicBezTo>
                  <a:pt x="2485988" y="698026"/>
                  <a:pt x="2499744" y="672806"/>
                  <a:pt x="2516810" y="661216"/>
                </a:cubicBezTo>
                <a:close/>
                <a:moveTo>
                  <a:pt x="2484920" y="642540"/>
                </a:moveTo>
                <a:cubicBezTo>
                  <a:pt x="2487611" y="642652"/>
                  <a:pt x="2490445" y="644531"/>
                  <a:pt x="2490826" y="647969"/>
                </a:cubicBezTo>
                <a:cubicBezTo>
                  <a:pt x="2491845" y="658796"/>
                  <a:pt x="2489552" y="668349"/>
                  <a:pt x="2486624" y="678792"/>
                </a:cubicBezTo>
                <a:cubicBezTo>
                  <a:pt x="2485859" y="681595"/>
                  <a:pt x="2481020" y="681978"/>
                  <a:pt x="2480128" y="679048"/>
                </a:cubicBezTo>
                <a:cubicBezTo>
                  <a:pt x="2476689" y="667966"/>
                  <a:pt x="2480255" y="659051"/>
                  <a:pt x="2479873" y="647714"/>
                </a:cubicBezTo>
                <a:cubicBezTo>
                  <a:pt x="2479682" y="644084"/>
                  <a:pt x="2482230" y="642429"/>
                  <a:pt x="2484920" y="642540"/>
                </a:cubicBezTo>
                <a:close/>
                <a:moveTo>
                  <a:pt x="2468634" y="629326"/>
                </a:moveTo>
                <a:cubicBezTo>
                  <a:pt x="2472073" y="629501"/>
                  <a:pt x="2475099" y="631730"/>
                  <a:pt x="2474780" y="636252"/>
                </a:cubicBezTo>
                <a:cubicBezTo>
                  <a:pt x="2474397" y="641600"/>
                  <a:pt x="2473761" y="645676"/>
                  <a:pt x="2472487" y="649625"/>
                </a:cubicBezTo>
                <a:cubicBezTo>
                  <a:pt x="2472487" y="653573"/>
                  <a:pt x="2471340" y="657012"/>
                  <a:pt x="2467265" y="660197"/>
                </a:cubicBezTo>
                <a:cubicBezTo>
                  <a:pt x="2465354" y="661597"/>
                  <a:pt x="2463825" y="660833"/>
                  <a:pt x="2462806" y="659432"/>
                </a:cubicBezTo>
                <a:cubicBezTo>
                  <a:pt x="2461278" y="659050"/>
                  <a:pt x="2460005" y="658286"/>
                  <a:pt x="2459367" y="656758"/>
                </a:cubicBezTo>
                <a:cubicBezTo>
                  <a:pt x="2455801" y="648223"/>
                  <a:pt x="2456948" y="643256"/>
                  <a:pt x="2460005" y="634723"/>
                </a:cubicBezTo>
                <a:cubicBezTo>
                  <a:pt x="2461342" y="631029"/>
                  <a:pt x="2465195" y="629150"/>
                  <a:pt x="2468634" y="629326"/>
                </a:cubicBezTo>
                <a:close/>
                <a:moveTo>
                  <a:pt x="2380319" y="621287"/>
                </a:moveTo>
                <a:cubicBezTo>
                  <a:pt x="2383233" y="621955"/>
                  <a:pt x="2385940" y="624343"/>
                  <a:pt x="2386513" y="627590"/>
                </a:cubicBezTo>
                <a:cubicBezTo>
                  <a:pt x="2390717" y="649371"/>
                  <a:pt x="2386767" y="677010"/>
                  <a:pt x="2376195" y="696497"/>
                </a:cubicBezTo>
                <a:cubicBezTo>
                  <a:pt x="2374285" y="700063"/>
                  <a:pt x="2368427" y="699682"/>
                  <a:pt x="2366642" y="696116"/>
                </a:cubicBezTo>
                <a:cubicBezTo>
                  <a:pt x="2356072" y="674335"/>
                  <a:pt x="2364733" y="646824"/>
                  <a:pt x="2372885" y="625299"/>
                </a:cubicBezTo>
                <a:cubicBezTo>
                  <a:pt x="2374286" y="621669"/>
                  <a:pt x="2377406" y="620618"/>
                  <a:pt x="2380319" y="621287"/>
                </a:cubicBezTo>
                <a:close/>
                <a:moveTo>
                  <a:pt x="200605" y="1147128"/>
                </a:moveTo>
                <a:cubicBezTo>
                  <a:pt x="207355" y="1146237"/>
                  <a:pt x="212833" y="1155662"/>
                  <a:pt x="205573" y="1158974"/>
                </a:cubicBezTo>
                <a:cubicBezTo>
                  <a:pt x="193728" y="1164578"/>
                  <a:pt x="181881" y="1174768"/>
                  <a:pt x="169018" y="1177569"/>
                </a:cubicBezTo>
                <a:cubicBezTo>
                  <a:pt x="164305" y="1178588"/>
                  <a:pt x="160866" y="1174130"/>
                  <a:pt x="162904" y="1169800"/>
                </a:cubicBezTo>
                <a:cubicBezTo>
                  <a:pt x="169527" y="1156427"/>
                  <a:pt x="186340" y="1149294"/>
                  <a:pt x="200605" y="1147128"/>
                </a:cubicBezTo>
                <a:close/>
                <a:moveTo>
                  <a:pt x="936974" y="957573"/>
                </a:moveTo>
                <a:cubicBezTo>
                  <a:pt x="950299" y="954834"/>
                  <a:pt x="963864" y="953019"/>
                  <a:pt x="977683" y="951364"/>
                </a:cubicBezTo>
                <a:cubicBezTo>
                  <a:pt x="1002775" y="948434"/>
                  <a:pt x="1037419" y="936334"/>
                  <a:pt x="1060854" y="949199"/>
                </a:cubicBezTo>
                <a:cubicBezTo>
                  <a:pt x="1064423" y="951237"/>
                  <a:pt x="1064803" y="956968"/>
                  <a:pt x="1060474" y="958369"/>
                </a:cubicBezTo>
                <a:cubicBezTo>
                  <a:pt x="1038183" y="965629"/>
                  <a:pt x="1011181" y="965629"/>
                  <a:pt x="987746" y="968813"/>
                </a:cubicBezTo>
                <a:cubicBezTo>
                  <a:pt x="958578" y="972762"/>
                  <a:pt x="928901" y="976964"/>
                  <a:pt x="899479" y="977729"/>
                </a:cubicBezTo>
                <a:cubicBezTo>
                  <a:pt x="895149" y="977856"/>
                  <a:pt x="893620" y="970978"/>
                  <a:pt x="897696" y="969322"/>
                </a:cubicBezTo>
                <a:cubicBezTo>
                  <a:pt x="910561" y="963973"/>
                  <a:pt x="923648" y="960311"/>
                  <a:pt x="936974" y="957573"/>
                </a:cubicBezTo>
                <a:close/>
                <a:moveTo>
                  <a:pt x="165706" y="1119819"/>
                </a:moveTo>
                <a:lnTo>
                  <a:pt x="164606" y="1120943"/>
                </a:lnTo>
                <a:lnTo>
                  <a:pt x="166815" y="1120116"/>
                </a:lnTo>
                <a:close/>
                <a:moveTo>
                  <a:pt x="232368" y="1102772"/>
                </a:moveTo>
                <a:cubicBezTo>
                  <a:pt x="240026" y="1100607"/>
                  <a:pt x="248177" y="1100575"/>
                  <a:pt x="254864" y="1103822"/>
                </a:cubicBezTo>
                <a:cubicBezTo>
                  <a:pt x="261106" y="1106880"/>
                  <a:pt x="260596" y="1115159"/>
                  <a:pt x="253591" y="1117069"/>
                </a:cubicBezTo>
                <a:cubicBezTo>
                  <a:pt x="241236" y="1120254"/>
                  <a:pt x="227990" y="1126877"/>
                  <a:pt x="215380" y="1123438"/>
                </a:cubicBezTo>
                <a:cubicBezTo>
                  <a:pt x="211941" y="1122546"/>
                  <a:pt x="210412" y="1117197"/>
                  <a:pt x="212833" y="1114521"/>
                </a:cubicBezTo>
                <a:cubicBezTo>
                  <a:pt x="217545" y="1109236"/>
                  <a:pt x="224710" y="1104938"/>
                  <a:pt x="232368" y="1102772"/>
                </a:cubicBezTo>
                <a:close/>
                <a:moveTo>
                  <a:pt x="1008014" y="892470"/>
                </a:moveTo>
                <a:cubicBezTo>
                  <a:pt x="1017742" y="891562"/>
                  <a:pt x="1027741" y="892071"/>
                  <a:pt x="1036147" y="892772"/>
                </a:cubicBezTo>
                <a:cubicBezTo>
                  <a:pt x="1043789" y="893409"/>
                  <a:pt x="1046465" y="901560"/>
                  <a:pt x="1040478" y="906401"/>
                </a:cubicBezTo>
                <a:cubicBezTo>
                  <a:pt x="1025194" y="918629"/>
                  <a:pt x="998318" y="922449"/>
                  <a:pt x="981252" y="912005"/>
                </a:cubicBezTo>
                <a:cubicBezTo>
                  <a:pt x="976666" y="909203"/>
                  <a:pt x="977557" y="903344"/>
                  <a:pt x="981506" y="900670"/>
                </a:cubicBezTo>
                <a:cubicBezTo>
                  <a:pt x="988830" y="895702"/>
                  <a:pt x="998287" y="893377"/>
                  <a:pt x="1008014" y="892470"/>
                </a:cubicBezTo>
                <a:close/>
                <a:moveTo>
                  <a:pt x="2517575" y="481955"/>
                </a:moveTo>
                <a:cubicBezTo>
                  <a:pt x="2512990" y="486794"/>
                  <a:pt x="2507512" y="491125"/>
                  <a:pt x="2501909" y="495455"/>
                </a:cubicBezTo>
                <a:cubicBezTo>
                  <a:pt x="2495031" y="500678"/>
                  <a:pt x="2487899" y="506027"/>
                  <a:pt x="2481785" y="512141"/>
                </a:cubicBezTo>
                <a:cubicBezTo>
                  <a:pt x="2468283" y="525643"/>
                  <a:pt x="2455546" y="539780"/>
                  <a:pt x="2443447" y="554427"/>
                </a:cubicBezTo>
                <a:cubicBezTo>
                  <a:pt x="2425105" y="576590"/>
                  <a:pt x="2414407" y="603210"/>
                  <a:pt x="2396319" y="624862"/>
                </a:cubicBezTo>
                <a:cubicBezTo>
                  <a:pt x="2393263" y="628557"/>
                  <a:pt x="2386257" y="626263"/>
                  <a:pt x="2385494" y="621678"/>
                </a:cubicBezTo>
                <a:cubicBezTo>
                  <a:pt x="2382946" y="605502"/>
                  <a:pt x="2388933" y="590982"/>
                  <a:pt x="2397975" y="577736"/>
                </a:cubicBezTo>
                <a:cubicBezTo>
                  <a:pt x="2396446" y="579519"/>
                  <a:pt x="2394791" y="581047"/>
                  <a:pt x="2393263" y="582958"/>
                </a:cubicBezTo>
                <a:cubicBezTo>
                  <a:pt x="2374539" y="605884"/>
                  <a:pt x="2363459" y="638109"/>
                  <a:pt x="2341297" y="657468"/>
                </a:cubicBezTo>
                <a:lnTo>
                  <a:pt x="2336132" y="658154"/>
                </a:lnTo>
                <a:lnTo>
                  <a:pt x="2342060" y="688474"/>
                </a:lnTo>
                <a:cubicBezTo>
                  <a:pt x="2342952" y="704522"/>
                  <a:pt x="2344354" y="720825"/>
                  <a:pt x="2337602" y="735728"/>
                </a:cubicBezTo>
                <a:cubicBezTo>
                  <a:pt x="2335564" y="740314"/>
                  <a:pt x="2329833" y="739931"/>
                  <a:pt x="2327031" y="736492"/>
                </a:cubicBezTo>
                <a:cubicBezTo>
                  <a:pt x="2309454" y="715221"/>
                  <a:pt x="2317733" y="675610"/>
                  <a:pt x="2320917" y="650645"/>
                </a:cubicBezTo>
                <a:cubicBezTo>
                  <a:pt x="2321363" y="647142"/>
                  <a:pt x="2323974" y="645072"/>
                  <a:pt x="2326839" y="644674"/>
                </a:cubicBezTo>
                <a:lnTo>
                  <a:pt x="2328556" y="645609"/>
                </a:lnTo>
                <a:lnTo>
                  <a:pt x="2351948" y="596841"/>
                </a:lnTo>
                <a:cubicBezTo>
                  <a:pt x="2363999" y="580125"/>
                  <a:pt x="2378233" y="564618"/>
                  <a:pt x="2390206" y="551626"/>
                </a:cubicBezTo>
                <a:cubicBezTo>
                  <a:pt x="2388805" y="552135"/>
                  <a:pt x="2387532" y="552645"/>
                  <a:pt x="2386131" y="553154"/>
                </a:cubicBezTo>
                <a:cubicBezTo>
                  <a:pt x="2372248" y="566401"/>
                  <a:pt x="2357855" y="579265"/>
                  <a:pt x="2344990" y="593657"/>
                </a:cubicBezTo>
                <a:cubicBezTo>
                  <a:pt x="2320535" y="621041"/>
                  <a:pt x="2311364" y="654412"/>
                  <a:pt x="2291623" y="683707"/>
                </a:cubicBezTo>
                <a:lnTo>
                  <a:pt x="2287696" y="684982"/>
                </a:lnTo>
                <a:lnTo>
                  <a:pt x="2283598" y="703631"/>
                </a:lnTo>
                <a:cubicBezTo>
                  <a:pt x="2281178" y="706433"/>
                  <a:pt x="2275828" y="707069"/>
                  <a:pt x="2273154" y="704141"/>
                </a:cubicBezTo>
                <a:cubicBezTo>
                  <a:pt x="2267740" y="698282"/>
                  <a:pt x="2266276" y="691308"/>
                  <a:pt x="2267995" y="685099"/>
                </a:cubicBezTo>
                <a:lnTo>
                  <a:pt x="2275663" y="677151"/>
                </a:lnTo>
                <a:lnTo>
                  <a:pt x="2289283" y="629320"/>
                </a:lnTo>
                <a:cubicBezTo>
                  <a:pt x="2298214" y="612094"/>
                  <a:pt x="2310728" y="594931"/>
                  <a:pt x="2324993" y="579774"/>
                </a:cubicBezTo>
                <a:cubicBezTo>
                  <a:pt x="2321300" y="581557"/>
                  <a:pt x="2317987" y="583977"/>
                  <a:pt x="2314294" y="586015"/>
                </a:cubicBezTo>
                <a:cubicBezTo>
                  <a:pt x="2288056" y="613527"/>
                  <a:pt x="2269461" y="650082"/>
                  <a:pt x="2258125" y="685109"/>
                </a:cubicBezTo>
                <a:cubicBezTo>
                  <a:pt x="2248827" y="713766"/>
                  <a:pt x="2255960" y="745098"/>
                  <a:pt x="2240929" y="771337"/>
                </a:cubicBezTo>
                <a:cubicBezTo>
                  <a:pt x="2237490" y="777451"/>
                  <a:pt x="2229339" y="774011"/>
                  <a:pt x="2228829" y="767898"/>
                </a:cubicBezTo>
                <a:cubicBezTo>
                  <a:pt x="2225263" y="726885"/>
                  <a:pt x="2233796" y="688165"/>
                  <a:pt x="2249846" y="650591"/>
                </a:cubicBezTo>
                <a:cubicBezTo>
                  <a:pt x="2254685" y="639383"/>
                  <a:pt x="2261564" y="625754"/>
                  <a:pt x="2269970" y="612508"/>
                </a:cubicBezTo>
                <a:cubicBezTo>
                  <a:pt x="2258251" y="620659"/>
                  <a:pt x="2247299" y="629447"/>
                  <a:pt x="2236600" y="638491"/>
                </a:cubicBezTo>
                <a:cubicBezTo>
                  <a:pt x="2204374" y="685872"/>
                  <a:pt x="2193931" y="742679"/>
                  <a:pt x="2203993" y="800631"/>
                </a:cubicBezTo>
                <a:cubicBezTo>
                  <a:pt x="2204757" y="804707"/>
                  <a:pt x="2199662" y="808273"/>
                  <a:pt x="2196605" y="804707"/>
                </a:cubicBezTo>
                <a:cubicBezTo>
                  <a:pt x="2165527" y="768153"/>
                  <a:pt x="2174061" y="718478"/>
                  <a:pt x="2197497" y="675683"/>
                </a:cubicBezTo>
                <a:cubicBezTo>
                  <a:pt x="2195077" y="678230"/>
                  <a:pt x="2193039" y="681033"/>
                  <a:pt x="2190747" y="683707"/>
                </a:cubicBezTo>
                <a:cubicBezTo>
                  <a:pt x="2191893" y="685999"/>
                  <a:pt x="2191766" y="689056"/>
                  <a:pt x="2189090" y="690458"/>
                </a:cubicBezTo>
                <a:cubicBezTo>
                  <a:pt x="2166929" y="702175"/>
                  <a:pt x="2166801" y="744717"/>
                  <a:pt x="2164764" y="766115"/>
                </a:cubicBezTo>
                <a:cubicBezTo>
                  <a:pt x="2163107" y="784201"/>
                  <a:pt x="2168584" y="814643"/>
                  <a:pt x="2157758" y="830436"/>
                </a:cubicBezTo>
                <a:cubicBezTo>
                  <a:pt x="2155084" y="834130"/>
                  <a:pt x="2149734" y="835276"/>
                  <a:pt x="2146931" y="830946"/>
                </a:cubicBezTo>
                <a:cubicBezTo>
                  <a:pt x="2132921" y="809675"/>
                  <a:pt x="2142600" y="766496"/>
                  <a:pt x="2147186" y="742806"/>
                </a:cubicBezTo>
                <a:cubicBezTo>
                  <a:pt x="2139671" y="755288"/>
                  <a:pt x="2133303" y="768407"/>
                  <a:pt x="2127062" y="781654"/>
                </a:cubicBezTo>
                <a:cubicBezTo>
                  <a:pt x="2124642" y="795027"/>
                  <a:pt x="2122348" y="808402"/>
                  <a:pt x="2121967" y="822539"/>
                </a:cubicBezTo>
                <a:cubicBezTo>
                  <a:pt x="2121458" y="841772"/>
                  <a:pt x="2124259" y="862406"/>
                  <a:pt x="2115471" y="880110"/>
                </a:cubicBezTo>
                <a:cubicBezTo>
                  <a:pt x="2113816" y="883549"/>
                  <a:pt x="2108465" y="882276"/>
                  <a:pt x="2107574" y="878837"/>
                </a:cubicBezTo>
                <a:cubicBezTo>
                  <a:pt x="2104390" y="865590"/>
                  <a:pt x="2104517" y="851325"/>
                  <a:pt x="2105281" y="837187"/>
                </a:cubicBezTo>
                <a:cubicBezTo>
                  <a:pt x="2092799" y="876289"/>
                  <a:pt x="2085030" y="917812"/>
                  <a:pt x="2082865" y="961881"/>
                </a:cubicBezTo>
                <a:cubicBezTo>
                  <a:pt x="2083247" y="954366"/>
                  <a:pt x="2119038" y="938190"/>
                  <a:pt x="2125405" y="935006"/>
                </a:cubicBezTo>
                <a:cubicBezTo>
                  <a:pt x="2139417" y="927873"/>
                  <a:pt x="2154445" y="920868"/>
                  <a:pt x="2169093" y="915263"/>
                </a:cubicBezTo>
                <a:cubicBezTo>
                  <a:pt x="2203993" y="902017"/>
                  <a:pt x="2240675" y="895267"/>
                  <a:pt x="2275191" y="880238"/>
                </a:cubicBezTo>
                <a:cubicBezTo>
                  <a:pt x="2304104" y="867628"/>
                  <a:pt x="2335565" y="857821"/>
                  <a:pt x="2367407" y="863679"/>
                </a:cubicBezTo>
                <a:cubicBezTo>
                  <a:pt x="2368172" y="863935"/>
                  <a:pt x="2368425" y="864571"/>
                  <a:pt x="2369063" y="864825"/>
                </a:cubicBezTo>
                <a:cubicBezTo>
                  <a:pt x="2373520" y="864825"/>
                  <a:pt x="2377978" y="865973"/>
                  <a:pt x="2381927" y="868265"/>
                </a:cubicBezTo>
                <a:cubicBezTo>
                  <a:pt x="2384857" y="805599"/>
                  <a:pt x="2390206" y="743189"/>
                  <a:pt x="2406892" y="681923"/>
                </a:cubicBezTo>
                <a:cubicBezTo>
                  <a:pt x="2424724" y="616710"/>
                  <a:pt x="2460260" y="562706"/>
                  <a:pt x="2500509" y="509466"/>
                </a:cubicBezTo>
                <a:cubicBezTo>
                  <a:pt x="2507003" y="500932"/>
                  <a:pt x="2512608" y="491508"/>
                  <a:pt x="2517575" y="481955"/>
                </a:cubicBezTo>
                <a:close/>
                <a:moveTo>
                  <a:pt x="2560498" y="443107"/>
                </a:moveTo>
                <a:cubicBezTo>
                  <a:pt x="2548399" y="461320"/>
                  <a:pt x="2536552" y="479917"/>
                  <a:pt x="2526236" y="498767"/>
                </a:cubicBezTo>
                <a:cubicBezTo>
                  <a:pt x="2509169" y="530864"/>
                  <a:pt x="2482677" y="557994"/>
                  <a:pt x="2463953" y="589327"/>
                </a:cubicBezTo>
                <a:cubicBezTo>
                  <a:pt x="2453127" y="607540"/>
                  <a:pt x="2444847" y="626900"/>
                  <a:pt x="2437714" y="646769"/>
                </a:cubicBezTo>
                <a:cubicBezTo>
                  <a:pt x="2437078" y="672243"/>
                  <a:pt x="2435804" y="697463"/>
                  <a:pt x="2436950" y="722937"/>
                </a:cubicBezTo>
                <a:cubicBezTo>
                  <a:pt x="2438607" y="758854"/>
                  <a:pt x="2449688" y="790443"/>
                  <a:pt x="2461150" y="824196"/>
                </a:cubicBezTo>
                <a:cubicBezTo>
                  <a:pt x="2462169" y="827507"/>
                  <a:pt x="2457839" y="829290"/>
                  <a:pt x="2455674" y="827252"/>
                </a:cubicBezTo>
                <a:cubicBezTo>
                  <a:pt x="2428416" y="801141"/>
                  <a:pt x="2420138" y="755543"/>
                  <a:pt x="2419373" y="711219"/>
                </a:cubicBezTo>
                <a:cubicBezTo>
                  <a:pt x="2418354" y="715931"/>
                  <a:pt x="2417208" y="720644"/>
                  <a:pt x="2416189" y="725357"/>
                </a:cubicBezTo>
                <a:cubicBezTo>
                  <a:pt x="2399632" y="805855"/>
                  <a:pt x="2403070" y="888771"/>
                  <a:pt x="2399377" y="970160"/>
                </a:cubicBezTo>
                <a:cubicBezTo>
                  <a:pt x="2398485" y="990029"/>
                  <a:pt x="2395046" y="1011300"/>
                  <a:pt x="2396193" y="1031806"/>
                </a:cubicBezTo>
                <a:cubicBezTo>
                  <a:pt x="2397339" y="1052950"/>
                  <a:pt x="2405363" y="1073329"/>
                  <a:pt x="2411859" y="1093199"/>
                </a:cubicBezTo>
                <a:cubicBezTo>
                  <a:pt x="2421411" y="1122239"/>
                  <a:pt x="2437715" y="1148603"/>
                  <a:pt x="2449942" y="1176498"/>
                </a:cubicBezTo>
                <a:cubicBezTo>
                  <a:pt x="2470830" y="1224134"/>
                  <a:pt x="2491591" y="1275336"/>
                  <a:pt x="2504966" y="1325520"/>
                </a:cubicBezTo>
                <a:cubicBezTo>
                  <a:pt x="2505857" y="1328958"/>
                  <a:pt x="2500762" y="1330997"/>
                  <a:pt x="2498725" y="1328321"/>
                </a:cubicBezTo>
                <a:cubicBezTo>
                  <a:pt x="2469684" y="1291130"/>
                  <a:pt x="2460004" y="1240310"/>
                  <a:pt x="2442809" y="1196877"/>
                </a:cubicBezTo>
                <a:cubicBezTo>
                  <a:pt x="2433638" y="1173823"/>
                  <a:pt x="2421284" y="1152298"/>
                  <a:pt x="2411222" y="1129753"/>
                </a:cubicBezTo>
                <a:cubicBezTo>
                  <a:pt x="2408420" y="1123641"/>
                  <a:pt x="2405999" y="1117271"/>
                  <a:pt x="2403580" y="1110903"/>
                </a:cubicBezTo>
                <a:cubicBezTo>
                  <a:pt x="2411859" y="1136249"/>
                  <a:pt x="2419119" y="1161851"/>
                  <a:pt x="2428417" y="1186814"/>
                </a:cubicBezTo>
                <a:cubicBezTo>
                  <a:pt x="2443064" y="1226172"/>
                  <a:pt x="2466754" y="1267949"/>
                  <a:pt x="2468029" y="1310617"/>
                </a:cubicBezTo>
                <a:cubicBezTo>
                  <a:pt x="2468156" y="1315331"/>
                  <a:pt x="2461278" y="1316094"/>
                  <a:pt x="2459368" y="1312274"/>
                </a:cubicBezTo>
                <a:cubicBezTo>
                  <a:pt x="2440517" y="1274700"/>
                  <a:pt x="2429691" y="1231140"/>
                  <a:pt x="2414917" y="1191655"/>
                </a:cubicBezTo>
                <a:cubicBezTo>
                  <a:pt x="2403580" y="1161340"/>
                  <a:pt x="2393263" y="1130008"/>
                  <a:pt x="2386640" y="1098165"/>
                </a:cubicBezTo>
                <a:cubicBezTo>
                  <a:pt x="2385367" y="1108101"/>
                  <a:pt x="2383456" y="1117908"/>
                  <a:pt x="2381927" y="1127844"/>
                </a:cubicBezTo>
                <a:cubicBezTo>
                  <a:pt x="2386767" y="1140834"/>
                  <a:pt x="2390462" y="1153826"/>
                  <a:pt x="2392880" y="1169874"/>
                </a:cubicBezTo>
                <a:cubicBezTo>
                  <a:pt x="2395937" y="1189744"/>
                  <a:pt x="2399886" y="1210250"/>
                  <a:pt x="2405490" y="1229610"/>
                </a:cubicBezTo>
                <a:cubicBezTo>
                  <a:pt x="2409184" y="1242220"/>
                  <a:pt x="2415426" y="1253428"/>
                  <a:pt x="2415297" y="1266675"/>
                </a:cubicBezTo>
                <a:cubicBezTo>
                  <a:pt x="2415170" y="1272535"/>
                  <a:pt x="2407146" y="1276101"/>
                  <a:pt x="2402689" y="1272406"/>
                </a:cubicBezTo>
                <a:cubicBezTo>
                  <a:pt x="2384984" y="1257504"/>
                  <a:pt x="2383455" y="1227955"/>
                  <a:pt x="2380653" y="1206302"/>
                </a:cubicBezTo>
                <a:cubicBezTo>
                  <a:pt x="2378488" y="1189617"/>
                  <a:pt x="2378361" y="1172039"/>
                  <a:pt x="2377596" y="1154590"/>
                </a:cubicBezTo>
                <a:cubicBezTo>
                  <a:pt x="2373010" y="1181210"/>
                  <a:pt x="2367789" y="1207831"/>
                  <a:pt x="2361166" y="1234706"/>
                </a:cubicBezTo>
                <a:cubicBezTo>
                  <a:pt x="2361039" y="1235087"/>
                  <a:pt x="2360912" y="1235597"/>
                  <a:pt x="2360783" y="1235979"/>
                </a:cubicBezTo>
                <a:cubicBezTo>
                  <a:pt x="2364096" y="1348064"/>
                  <a:pt x="2325885" y="1478363"/>
                  <a:pt x="2371738" y="1584715"/>
                </a:cubicBezTo>
                <a:cubicBezTo>
                  <a:pt x="2373903" y="1585353"/>
                  <a:pt x="2375814" y="1586499"/>
                  <a:pt x="2377215" y="1588791"/>
                </a:cubicBezTo>
                <a:cubicBezTo>
                  <a:pt x="2428544" y="1668651"/>
                  <a:pt x="2441281" y="1565993"/>
                  <a:pt x="2444083" y="1523451"/>
                </a:cubicBezTo>
                <a:cubicBezTo>
                  <a:pt x="2447140" y="1475942"/>
                  <a:pt x="2416699" y="1437222"/>
                  <a:pt x="2396702" y="1397228"/>
                </a:cubicBezTo>
                <a:cubicBezTo>
                  <a:pt x="2378234" y="1360292"/>
                  <a:pt x="2383201" y="1327175"/>
                  <a:pt x="2410841" y="1297753"/>
                </a:cubicBezTo>
                <a:cubicBezTo>
                  <a:pt x="2416825" y="1291385"/>
                  <a:pt x="2428544" y="1293933"/>
                  <a:pt x="2430837" y="1302594"/>
                </a:cubicBezTo>
                <a:cubicBezTo>
                  <a:pt x="2440771" y="1340295"/>
                  <a:pt x="2455675" y="1378760"/>
                  <a:pt x="2470703" y="1414678"/>
                </a:cubicBezTo>
                <a:cubicBezTo>
                  <a:pt x="2478473" y="1433401"/>
                  <a:pt x="2487898" y="1451488"/>
                  <a:pt x="2499743" y="1467918"/>
                </a:cubicBezTo>
                <a:cubicBezTo>
                  <a:pt x="2504775" y="1474859"/>
                  <a:pt x="2509552" y="1478903"/>
                  <a:pt x="2514089" y="1480766"/>
                </a:cubicBezTo>
                <a:lnTo>
                  <a:pt x="2523182" y="1480599"/>
                </a:lnTo>
                <a:lnTo>
                  <a:pt x="2523179" y="1480782"/>
                </a:lnTo>
                <a:lnTo>
                  <a:pt x="2523180" y="1480781"/>
                </a:lnTo>
                <a:lnTo>
                  <a:pt x="2523183" y="1480599"/>
                </a:lnTo>
                <a:lnTo>
                  <a:pt x="2523527" y="1480593"/>
                </a:lnTo>
                <a:lnTo>
                  <a:pt x="2523530" y="1480592"/>
                </a:lnTo>
                <a:lnTo>
                  <a:pt x="2523533" y="1480592"/>
                </a:lnTo>
                <a:lnTo>
                  <a:pt x="2526900" y="1478763"/>
                </a:lnTo>
                <a:lnTo>
                  <a:pt x="2523530" y="1480592"/>
                </a:lnTo>
                <a:lnTo>
                  <a:pt x="2523182" y="1480599"/>
                </a:lnTo>
                <a:lnTo>
                  <a:pt x="2523306" y="1473268"/>
                </a:lnTo>
                <a:cubicBezTo>
                  <a:pt x="2523435" y="1467408"/>
                  <a:pt x="2522925" y="1461550"/>
                  <a:pt x="2522543" y="1455690"/>
                </a:cubicBezTo>
                <a:cubicBezTo>
                  <a:pt x="2521651" y="1443209"/>
                  <a:pt x="2519613" y="1430853"/>
                  <a:pt x="2517448" y="1418499"/>
                </a:cubicBezTo>
                <a:cubicBezTo>
                  <a:pt x="2513499" y="1396464"/>
                  <a:pt x="2506622" y="1376595"/>
                  <a:pt x="2497705" y="1356216"/>
                </a:cubicBezTo>
                <a:cubicBezTo>
                  <a:pt x="2493885" y="1347555"/>
                  <a:pt x="2506622" y="1339530"/>
                  <a:pt x="2513117" y="1346153"/>
                </a:cubicBezTo>
                <a:cubicBezTo>
                  <a:pt x="2530185" y="1363731"/>
                  <a:pt x="2534771" y="1394809"/>
                  <a:pt x="2539355" y="1417862"/>
                </a:cubicBezTo>
                <a:cubicBezTo>
                  <a:pt x="2542157" y="1431745"/>
                  <a:pt x="2544450" y="1446775"/>
                  <a:pt x="2545087" y="1461677"/>
                </a:cubicBezTo>
                <a:cubicBezTo>
                  <a:pt x="2550818" y="1452251"/>
                  <a:pt x="2555532" y="1441298"/>
                  <a:pt x="2558970" y="1432892"/>
                </a:cubicBezTo>
                <a:cubicBezTo>
                  <a:pt x="2574191" y="1395255"/>
                  <a:pt x="2576229" y="1355579"/>
                  <a:pt x="2571245" y="1315060"/>
                </a:cubicBezTo>
                <a:lnTo>
                  <a:pt x="2541394" y="1192165"/>
                </a:lnTo>
                <a:lnTo>
                  <a:pt x="2541393" y="1192164"/>
                </a:lnTo>
                <a:cubicBezTo>
                  <a:pt x="2532986" y="1165671"/>
                  <a:pt x="2524454" y="1139306"/>
                  <a:pt x="2517065" y="1113450"/>
                </a:cubicBezTo>
                <a:cubicBezTo>
                  <a:pt x="2505857" y="1089633"/>
                  <a:pt x="2499234" y="1062248"/>
                  <a:pt x="2499744" y="1029641"/>
                </a:cubicBezTo>
                <a:cubicBezTo>
                  <a:pt x="2499998" y="1013848"/>
                  <a:pt x="2526236" y="1010281"/>
                  <a:pt x="2528020" y="1026712"/>
                </a:cubicBezTo>
                <a:cubicBezTo>
                  <a:pt x="2530694" y="1051676"/>
                  <a:pt x="2536935" y="1078424"/>
                  <a:pt x="2544577" y="1106317"/>
                </a:cubicBezTo>
                <a:cubicBezTo>
                  <a:pt x="2566357" y="1149114"/>
                  <a:pt x="2608771" y="1175352"/>
                  <a:pt x="2661248" y="1192674"/>
                </a:cubicBezTo>
                <a:cubicBezTo>
                  <a:pt x="2670164" y="1122366"/>
                  <a:pt x="2674876" y="1054988"/>
                  <a:pt x="2654370" y="990156"/>
                </a:cubicBezTo>
                <a:cubicBezTo>
                  <a:pt x="2654625" y="992577"/>
                  <a:pt x="2654751" y="994997"/>
                  <a:pt x="2655006" y="997289"/>
                </a:cubicBezTo>
                <a:cubicBezTo>
                  <a:pt x="2659974" y="1037028"/>
                  <a:pt x="2663921" y="1084792"/>
                  <a:pt x="2648638" y="1122620"/>
                </a:cubicBezTo>
                <a:cubicBezTo>
                  <a:pt x="2646855" y="1126951"/>
                  <a:pt x="2639085" y="1128480"/>
                  <a:pt x="2638194" y="1122493"/>
                </a:cubicBezTo>
                <a:cubicBezTo>
                  <a:pt x="2629660" y="1065178"/>
                  <a:pt x="2647109" y="1002766"/>
                  <a:pt x="2630296" y="945960"/>
                </a:cubicBezTo>
                <a:cubicBezTo>
                  <a:pt x="2628768" y="944559"/>
                  <a:pt x="2627240" y="943030"/>
                  <a:pt x="2625584" y="941629"/>
                </a:cubicBezTo>
                <a:cubicBezTo>
                  <a:pt x="2624565" y="951564"/>
                  <a:pt x="2622783" y="962008"/>
                  <a:pt x="2618451" y="969396"/>
                </a:cubicBezTo>
                <a:cubicBezTo>
                  <a:pt x="2618707" y="986463"/>
                  <a:pt x="2616795" y="1004422"/>
                  <a:pt x="2609154" y="1017924"/>
                </a:cubicBezTo>
                <a:cubicBezTo>
                  <a:pt x="2607116" y="1021490"/>
                  <a:pt x="2600747" y="1020853"/>
                  <a:pt x="2599346" y="1017032"/>
                </a:cubicBezTo>
                <a:cubicBezTo>
                  <a:pt x="2592341" y="997671"/>
                  <a:pt x="2597945" y="974618"/>
                  <a:pt x="2598582" y="954366"/>
                </a:cubicBezTo>
                <a:cubicBezTo>
                  <a:pt x="2598964" y="939591"/>
                  <a:pt x="2598328" y="925072"/>
                  <a:pt x="2596035" y="910678"/>
                </a:cubicBezTo>
                <a:cubicBezTo>
                  <a:pt x="2586100" y="898451"/>
                  <a:pt x="2577183" y="885587"/>
                  <a:pt x="2570179" y="872213"/>
                </a:cubicBezTo>
                <a:cubicBezTo>
                  <a:pt x="2570307" y="882403"/>
                  <a:pt x="2570561" y="892465"/>
                  <a:pt x="2571325" y="902272"/>
                </a:cubicBezTo>
                <a:cubicBezTo>
                  <a:pt x="2573618" y="930166"/>
                  <a:pt x="2582788" y="959461"/>
                  <a:pt x="2577311" y="987100"/>
                </a:cubicBezTo>
                <a:cubicBezTo>
                  <a:pt x="2576420" y="991940"/>
                  <a:pt x="2570051" y="992067"/>
                  <a:pt x="2567631" y="988501"/>
                </a:cubicBezTo>
                <a:cubicBezTo>
                  <a:pt x="2550054" y="962773"/>
                  <a:pt x="2551328" y="925326"/>
                  <a:pt x="2549927" y="895013"/>
                </a:cubicBezTo>
                <a:cubicBezTo>
                  <a:pt x="2548908" y="872214"/>
                  <a:pt x="2546871" y="846357"/>
                  <a:pt x="2553366" y="823813"/>
                </a:cubicBezTo>
                <a:cubicBezTo>
                  <a:pt x="2550564" y="806873"/>
                  <a:pt x="2550946" y="789805"/>
                  <a:pt x="2555532" y="772993"/>
                </a:cubicBezTo>
                <a:cubicBezTo>
                  <a:pt x="2559608" y="758218"/>
                  <a:pt x="2583553" y="763822"/>
                  <a:pt x="2581642" y="778852"/>
                </a:cubicBezTo>
                <a:cubicBezTo>
                  <a:pt x="2576674" y="818209"/>
                  <a:pt x="2593742" y="858840"/>
                  <a:pt x="2621126" y="893356"/>
                </a:cubicBezTo>
                <a:cubicBezTo>
                  <a:pt x="2622145" y="881001"/>
                  <a:pt x="2625967" y="868137"/>
                  <a:pt x="2629406" y="857056"/>
                </a:cubicBezTo>
                <a:cubicBezTo>
                  <a:pt x="2637557" y="830309"/>
                  <a:pt x="2650294" y="804580"/>
                  <a:pt x="2649529" y="774903"/>
                </a:cubicBezTo>
                <a:cubicBezTo>
                  <a:pt x="2641761" y="756435"/>
                  <a:pt x="2632589" y="738604"/>
                  <a:pt x="2623802" y="720644"/>
                </a:cubicBezTo>
                <a:cubicBezTo>
                  <a:pt x="2623546" y="724592"/>
                  <a:pt x="2623292" y="728414"/>
                  <a:pt x="2623292" y="732107"/>
                </a:cubicBezTo>
                <a:cubicBezTo>
                  <a:pt x="2623164" y="748665"/>
                  <a:pt x="2627368" y="771082"/>
                  <a:pt x="2620107" y="786366"/>
                </a:cubicBezTo>
                <a:cubicBezTo>
                  <a:pt x="2618069" y="790824"/>
                  <a:pt x="2612210" y="792989"/>
                  <a:pt x="2608644" y="788659"/>
                </a:cubicBezTo>
                <a:cubicBezTo>
                  <a:pt x="2596671" y="774267"/>
                  <a:pt x="2602021" y="753123"/>
                  <a:pt x="2604696" y="736056"/>
                </a:cubicBezTo>
                <a:cubicBezTo>
                  <a:pt x="2606989" y="720899"/>
                  <a:pt x="2606351" y="704086"/>
                  <a:pt x="2608644" y="688675"/>
                </a:cubicBezTo>
                <a:cubicBezTo>
                  <a:pt x="2594379" y="661163"/>
                  <a:pt x="2584062" y="631104"/>
                  <a:pt x="2575401" y="600663"/>
                </a:cubicBezTo>
                <a:cubicBezTo>
                  <a:pt x="2573872" y="605248"/>
                  <a:pt x="2572216" y="609833"/>
                  <a:pt x="2570816" y="613782"/>
                </a:cubicBezTo>
                <a:cubicBezTo>
                  <a:pt x="2565849" y="627919"/>
                  <a:pt x="2561390" y="641675"/>
                  <a:pt x="2559862" y="656578"/>
                </a:cubicBezTo>
                <a:cubicBezTo>
                  <a:pt x="2558589" y="668423"/>
                  <a:pt x="2561517" y="676701"/>
                  <a:pt x="2557823" y="687656"/>
                </a:cubicBezTo>
                <a:cubicBezTo>
                  <a:pt x="2556551" y="691349"/>
                  <a:pt x="2551200" y="693260"/>
                  <a:pt x="2548526" y="689821"/>
                </a:cubicBezTo>
                <a:cubicBezTo>
                  <a:pt x="2534514" y="671989"/>
                  <a:pt x="2542667" y="646260"/>
                  <a:pt x="2549162" y="626519"/>
                </a:cubicBezTo>
                <a:cubicBezTo>
                  <a:pt x="2552475" y="616583"/>
                  <a:pt x="2556804" y="606904"/>
                  <a:pt x="2560627" y="597223"/>
                </a:cubicBezTo>
                <a:cubicBezTo>
                  <a:pt x="2563555" y="589964"/>
                  <a:pt x="2565339" y="582448"/>
                  <a:pt x="2568523" y="575698"/>
                </a:cubicBezTo>
                <a:cubicBezTo>
                  <a:pt x="2564447" y="560158"/>
                  <a:pt x="2560498" y="544620"/>
                  <a:pt x="2556677" y="529463"/>
                </a:cubicBezTo>
                <a:cubicBezTo>
                  <a:pt x="2551710" y="509976"/>
                  <a:pt x="2550691" y="492908"/>
                  <a:pt x="2551583" y="473038"/>
                </a:cubicBezTo>
                <a:cubicBezTo>
                  <a:pt x="2552092" y="461830"/>
                  <a:pt x="2556168" y="452405"/>
                  <a:pt x="2560498" y="443107"/>
                </a:cubicBezTo>
                <a:close/>
                <a:moveTo>
                  <a:pt x="515589" y="927928"/>
                </a:moveTo>
                <a:cubicBezTo>
                  <a:pt x="564372" y="909969"/>
                  <a:pt x="618503" y="921432"/>
                  <a:pt x="668687" y="929329"/>
                </a:cubicBezTo>
                <a:cubicBezTo>
                  <a:pt x="703841" y="934805"/>
                  <a:pt x="738231" y="942956"/>
                  <a:pt x="773639" y="946269"/>
                </a:cubicBezTo>
                <a:cubicBezTo>
                  <a:pt x="809684" y="949581"/>
                  <a:pt x="845220" y="942829"/>
                  <a:pt x="881266" y="947288"/>
                </a:cubicBezTo>
                <a:cubicBezTo>
                  <a:pt x="883940" y="947670"/>
                  <a:pt x="884196" y="951490"/>
                  <a:pt x="881776" y="952510"/>
                </a:cubicBezTo>
                <a:cubicBezTo>
                  <a:pt x="832739" y="972252"/>
                  <a:pt x="777333" y="969195"/>
                  <a:pt x="725876" y="961807"/>
                </a:cubicBezTo>
                <a:cubicBezTo>
                  <a:pt x="656970" y="951873"/>
                  <a:pt x="585261" y="948561"/>
                  <a:pt x="517244" y="936589"/>
                </a:cubicBezTo>
                <a:cubicBezTo>
                  <a:pt x="513298" y="935952"/>
                  <a:pt x="510877" y="929710"/>
                  <a:pt x="515589" y="927928"/>
                </a:cubicBezTo>
                <a:close/>
                <a:moveTo>
                  <a:pt x="1413158" y="682359"/>
                </a:moveTo>
                <a:cubicBezTo>
                  <a:pt x="1426659" y="687709"/>
                  <a:pt x="1444872" y="695605"/>
                  <a:pt x="1448566" y="710762"/>
                </a:cubicBezTo>
                <a:cubicBezTo>
                  <a:pt x="1449331" y="713819"/>
                  <a:pt x="1447803" y="716749"/>
                  <a:pt x="1444363" y="717385"/>
                </a:cubicBezTo>
                <a:cubicBezTo>
                  <a:pt x="1427806" y="720060"/>
                  <a:pt x="1413286" y="704904"/>
                  <a:pt x="1405261" y="691785"/>
                </a:cubicBezTo>
                <a:cubicBezTo>
                  <a:pt x="1402332" y="686944"/>
                  <a:pt x="1407937" y="680321"/>
                  <a:pt x="1413158" y="682359"/>
                </a:cubicBezTo>
                <a:close/>
                <a:moveTo>
                  <a:pt x="1358374" y="684270"/>
                </a:moveTo>
                <a:cubicBezTo>
                  <a:pt x="1361065" y="682455"/>
                  <a:pt x="1364886" y="681914"/>
                  <a:pt x="1367942" y="683124"/>
                </a:cubicBezTo>
                <a:cubicBezTo>
                  <a:pt x="1376094" y="686435"/>
                  <a:pt x="1381825" y="692548"/>
                  <a:pt x="1384628" y="700700"/>
                </a:cubicBezTo>
                <a:cubicBezTo>
                  <a:pt x="1385647" y="703376"/>
                  <a:pt x="1384119" y="706814"/>
                  <a:pt x="1381316" y="707323"/>
                </a:cubicBezTo>
                <a:cubicBezTo>
                  <a:pt x="1369598" y="709997"/>
                  <a:pt x="1359917" y="704395"/>
                  <a:pt x="1355588" y="693058"/>
                </a:cubicBezTo>
                <a:cubicBezTo>
                  <a:pt x="1354123" y="689173"/>
                  <a:pt x="1355683" y="686085"/>
                  <a:pt x="1358374" y="684270"/>
                </a:cubicBezTo>
                <a:close/>
                <a:moveTo>
                  <a:pt x="1480791" y="647206"/>
                </a:moveTo>
                <a:cubicBezTo>
                  <a:pt x="1499387" y="644532"/>
                  <a:pt x="1522823" y="654721"/>
                  <a:pt x="1536452" y="666694"/>
                </a:cubicBezTo>
                <a:cubicBezTo>
                  <a:pt x="1546771" y="675482"/>
                  <a:pt x="1537089" y="694842"/>
                  <a:pt x="1523970" y="688091"/>
                </a:cubicBezTo>
                <a:cubicBezTo>
                  <a:pt x="1508049" y="679940"/>
                  <a:pt x="1484485" y="676629"/>
                  <a:pt x="1475314" y="659943"/>
                </a:cubicBezTo>
                <a:cubicBezTo>
                  <a:pt x="1472767" y="655358"/>
                  <a:pt x="1475060" y="648098"/>
                  <a:pt x="1480791" y="647206"/>
                </a:cubicBezTo>
                <a:close/>
                <a:moveTo>
                  <a:pt x="3280642" y="177215"/>
                </a:moveTo>
                <a:cubicBezTo>
                  <a:pt x="3285482" y="175560"/>
                  <a:pt x="3291087" y="181291"/>
                  <a:pt x="3288157" y="186003"/>
                </a:cubicBezTo>
                <a:cubicBezTo>
                  <a:pt x="3282298" y="195430"/>
                  <a:pt x="3278604" y="205619"/>
                  <a:pt x="3271472" y="214916"/>
                </a:cubicBezTo>
                <a:cubicBezTo>
                  <a:pt x="3262174" y="227017"/>
                  <a:pt x="3253895" y="239372"/>
                  <a:pt x="3243450" y="250707"/>
                </a:cubicBezTo>
                <a:cubicBezTo>
                  <a:pt x="3230459" y="264591"/>
                  <a:pt x="3206768" y="246758"/>
                  <a:pt x="3219761" y="233002"/>
                </a:cubicBezTo>
                <a:cubicBezTo>
                  <a:pt x="3230842" y="221413"/>
                  <a:pt x="3240649" y="208547"/>
                  <a:pt x="3250711" y="196066"/>
                </a:cubicBezTo>
                <a:cubicBezTo>
                  <a:pt x="3259882" y="184730"/>
                  <a:pt x="3268160" y="181545"/>
                  <a:pt x="3280642" y="177215"/>
                </a:cubicBezTo>
                <a:close/>
                <a:moveTo>
                  <a:pt x="3445585" y="121173"/>
                </a:moveTo>
                <a:cubicBezTo>
                  <a:pt x="3458067" y="123211"/>
                  <a:pt x="3465073" y="135183"/>
                  <a:pt x="3473607" y="143844"/>
                </a:cubicBezTo>
                <a:cubicBezTo>
                  <a:pt x="3487618" y="157855"/>
                  <a:pt x="3503793" y="168681"/>
                  <a:pt x="3519587" y="180526"/>
                </a:cubicBezTo>
                <a:cubicBezTo>
                  <a:pt x="3526593" y="185749"/>
                  <a:pt x="3520606" y="198613"/>
                  <a:pt x="3512072" y="194537"/>
                </a:cubicBezTo>
                <a:cubicBezTo>
                  <a:pt x="3495133" y="186259"/>
                  <a:pt x="3480230" y="174285"/>
                  <a:pt x="3466220" y="161676"/>
                </a:cubicBezTo>
                <a:cubicBezTo>
                  <a:pt x="3455648" y="152124"/>
                  <a:pt x="3439726" y="140660"/>
                  <a:pt x="3440364" y="125249"/>
                </a:cubicBezTo>
                <a:cubicBezTo>
                  <a:pt x="3440491" y="122446"/>
                  <a:pt x="3442784" y="120664"/>
                  <a:pt x="3445585" y="121173"/>
                </a:cubicBezTo>
                <a:close/>
                <a:moveTo>
                  <a:pt x="1243185" y="564085"/>
                </a:moveTo>
                <a:cubicBezTo>
                  <a:pt x="1254744" y="560156"/>
                  <a:pt x="1269167" y="565721"/>
                  <a:pt x="1280441" y="570784"/>
                </a:cubicBezTo>
                <a:cubicBezTo>
                  <a:pt x="1288593" y="574604"/>
                  <a:pt x="1285407" y="587088"/>
                  <a:pt x="1277638" y="588870"/>
                </a:cubicBezTo>
                <a:cubicBezTo>
                  <a:pt x="1263628" y="592182"/>
                  <a:pt x="1246306" y="589635"/>
                  <a:pt x="1234587" y="580974"/>
                </a:cubicBezTo>
                <a:cubicBezTo>
                  <a:pt x="1231785" y="578936"/>
                  <a:pt x="1230384" y="574605"/>
                  <a:pt x="1232804" y="571548"/>
                </a:cubicBezTo>
                <a:cubicBezTo>
                  <a:pt x="1235798" y="567759"/>
                  <a:pt x="1239333" y="565394"/>
                  <a:pt x="1243185" y="564085"/>
                </a:cubicBezTo>
                <a:close/>
                <a:moveTo>
                  <a:pt x="1324574" y="536474"/>
                </a:moveTo>
                <a:cubicBezTo>
                  <a:pt x="1329700" y="536235"/>
                  <a:pt x="1334892" y="537350"/>
                  <a:pt x="1340432" y="539961"/>
                </a:cubicBezTo>
                <a:cubicBezTo>
                  <a:pt x="1348073" y="543527"/>
                  <a:pt x="1348456" y="556010"/>
                  <a:pt x="1338775" y="557410"/>
                </a:cubicBezTo>
                <a:cubicBezTo>
                  <a:pt x="1326804" y="559066"/>
                  <a:pt x="1318906" y="556391"/>
                  <a:pt x="1308843" y="550150"/>
                </a:cubicBezTo>
                <a:cubicBezTo>
                  <a:pt x="1305150" y="547858"/>
                  <a:pt x="1305150" y="543273"/>
                  <a:pt x="1309098" y="541107"/>
                </a:cubicBezTo>
                <a:cubicBezTo>
                  <a:pt x="1314384" y="538305"/>
                  <a:pt x="1319448" y="536713"/>
                  <a:pt x="1324574" y="536474"/>
                </a:cubicBezTo>
                <a:close/>
                <a:moveTo>
                  <a:pt x="3432198" y="1"/>
                </a:moveTo>
                <a:lnTo>
                  <a:pt x="3451440" y="1"/>
                </a:lnTo>
                <a:lnTo>
                  <a:pt x="3477986" y="38760"/>
                </a:lnTo>
                <a:cubicBezTo>
                  <a:pt x="3488797" y="51130"/>
                  <a:pt x="3499908" y="63231"/>
                  <a:pt x="3507488" y="77559"/>
                </a:cubicBezTo>
                <a:cubicBezTo>
                  <a:pt x="3509399" y="81125"/>
                  <a:pt x="3506596" y="86856"/>
                  <a:pt x="3501884" y="85328"/>
                </a:cubicBezTo>
                <a:cubicBezTo>
                  <a:pt x="3476537" y="76922"/>
                  <a:pt x="3461635" y="51703"/>
                  <a:pt x="3446987" y="30687"/>
                </a:cubicBezTo>
                <a:close/>
                <a:moveTo>
                  <a:pt x="3239754" y="40615"/>
                </a:moveTo>
                <a:lnTo>
                  <a:pt x="3356903" y="11827"/>
                </a:lnTo>
                <a:lnTo>
                  <a:pt x="3353372" y="18205"/>
                </a:lnTo>
                <a:cubicBezTo>
                  <a:pt x="3353243" y="18842"/>
                  <a:pt x="3352989" y="19605"/>
                  <a:pt x="3352862" y="20370"/>
                </a:cubicBezTo>
                <a:cubicBezTo>
                  <a:pt x="3350060" y="34126"/>
                  <a:pt x="3350825" y="42532"/>
                  <a:pt x="3340889" y="52340"/>
                </a:cubicBezTo>
                <a:cubicBezTo>
                  <a:pt x="3337196" y="56034"/>
                  <a:pt x="3329426" y="55015"/>
                  <a:pt x="3326497" y="50683"/>
                </a:cubicBezTo>
                <a:cubicBezTo>
                  <a:pt x="3321275" y="42787"/>
                  <a:pt x="3320893" y="34636"/>
                  <a:pt x="3322421" y="26357"/>
                </a:cubicBezTo>
                <a:cubicBezTo>
                  <a:pt x="3321656" y="26738"/>
                  <a:pt x="3320893" y="26738"/>
                  <a:pt x="3320000" y="26738"/>
                </a:cubicBezTo>
                <a:cubicBezTo>
                  <a:pt x="3313504" y="59854"/>
                  <a:pt x="3282682" y="90168"/>
                  <a:pt x="3261284" y="112713"/>
                </a:cubicBezTo>
                <a:cubicBezTo>
                  <a:pt x="3239249" y="136021"/>
                  <a:pt x="3204986" y="179454"/>
                  <a:pt x="3171744" y="186332"/>
                </a:cubicBezTo>
                <a:cubicBezTo>
                  <a:pt x="3165247" y="187605"/>
                  <a:pt x="3160535" y="182001"/>
                  <a:pt x="3162955" y="175888"/>
                </a:cubicBezTo>
                <a:cubicBezTo>
                  <a:pt x="3174163" y="146847"/>
                  <a:pt x="3214539" y="123921"/>
                  <a:pt x="3236319" y="103032"/>
                </a:cubicBezTo>
                <a:cubicBezTo>
                  <a:pt x="3254024" y="86093"/>
                  <a:pt x="3268926" y="67752"/>
                  <a:pt x="3283318" y="48774"/>
                </a:cubicBezTo>
                <a:cubicBezTo>
                  <a:pt x="3277205" y="53104"/>
                  <a:pt x="3270454" y="56797"/>
                  <a:pt x="3263959" y="60746"/>
                </a:cubicBezTo>
                <a:cubicBezTo>
                  <a:pt x="3204732" y="122648"/>
                  <a:pt x="3097996" y="162259"/>
                  <a:pt x="3082331" y="253710"/>
                </a:cubicBezTo>
                <a:cubicBezTo>
                  <a:pt x="3080420" y="264536"/>
                  <a:pt x="3062206" y="266830"/>
                  <a:pt x="3059658" y="255112"/>
                </a:cubicBezTo>
                <a:cubicBezTo>
                  <a:pt x="3049595" y="209386"/>
                  <a:pt x="3101563" y="166207"/>
                  <a:pt x="3131113" y="139715"/>
                </a:cubicBezTo>
                <a:cubicBezTo>
                  <a:pt x="3144232" y="127869"/>
                  <a:pt x="3158243" y="115769"/>
                  <a:pt x="3172635" y="103797"/>
                </a:cubicBezTo>
                <a:cubicBezTo>
                  <a:pt x="3168813" y="105326"/>
                  <a:pt x="3164993" y="106854"/>
                  <a:pt x="3161171" y="108383"/>
                </a:cubicBezTo>
                <a:cubicBezTo>
                  <a:pt x="3087935" y="154999"/>
                  <a:pt x="3024632" y="209895"/>
                  <a:pt x="2997629" y="296251"/>
                </a:cubicBezTo>
                <a:cubicBezTo>
                  <a:pt x="2992281" y="313319"/>
                  <a:pt x="2965278" y="307969"/>
                  <a:pt x="2970246" y="290393"/>
                </a:cubicBezTo>
                <a:cubicBezTo>
                  <a:pt x="2979926" y="255748"/>
                  <a:pt x="2998012" y="223778"/>
                  <a:pt x="3020684" y="195247"/>
                </a:cubicBezTo>
                <a:cubicBezTo>
                  <a:pt x="3019665" y="195248"/>
                  <a:pt x="3018773" y="195884"/>
                  <a:pt x="3017881" y="195884"/>
                </a:cubicBezTo>
                <a:cubicBezTo>
                  <a:pt x="3015716" y="195757"/>
                  <a:pt x="3013805" y="194484"/>
                  <a:pt x="3012277" y="193083"/>
                </a:cubicBezTo>
                <a:cubicBezTo>
                  <a:pt x="2993682" y="214225"/>
                  <a:pt x="2980053" y="242375"/>
                  <a:pt x="2972538" y="266829"/>
                </a:cubicBezTo>
                <a:cubicBezTo>
                  <a:pt x="2965405" y="289883"/>
                  <a:pt x="2970118" y="316885"/>
                  <a:pt x="2960693" y="338028"/>
                </a:cubicBezTo>
                <a:cubicBezTo>
                  <a:pt x="2957763" y="344524"/>
                  <a:pt x="2947956" y="344906"/>
                  <a:pt x="2943498" y="340194"/>
                </a:cubicBezTo>
                <a:cubicBezTo>
                  <a:pt x="2920698" y="315993"/>
                  <a:pt x="2943880" y="266701"/>
                  <a:pt x="2954834" y="241610"/>
                </a:cubicBezTo>
                <a:cubicBezTo>
                  <a:pt x="2961329" y="226708"/>
                  <a:pt x="2970118" y="212443"/>
                  <a:pt x="2980436" y="199833"/>
                </a:cubicBezTo>
                <a:cubicBezTo>
                  <a:pt x="2943881" y="229128"/>
                  <a:pt x="2914714" y="266447"/>
                  <a:pt x="2900575" y="317649"/>
                </a:cubicBezTo>
                <a:cubicBezTo>
                  <a:pt x="2885035" y="373437"/>
                  <a:pt x="2891021" y="431900"/>
                  <a:pt x="2890003" y="489725"/>
                </a:cubicBezTo>
                <a:cubicBezTo>
                  <a:pt x="2922736" y="409864"/>
                  <a:pt x="3040171" y="320834"/>
                  <a:pt x="3080038" y="287336"/>
                </a:cubicBezTo>
                <a:cubicBezTo>
                  <a:pt x="3131877" y="243775"/>
                  <a:pt x="3186135" y="203145"/>
                  <a:pt x="3240522" y="162768"/>
                </a:cubicBezTo>
                <a:cubicBezTo>
                  <a:pt x="3281663" y="132328"/>
                  <a:pt x="3318218" y="100103"/>
                  <a:pt x="3346111" y="56797"/>
                </a:cubicBezTo>
                <a:lnTo>
                  <a:pt x="3368004" y="9099"/>
                </a:lnTo>
                <a:lnTo>
                  <a:pt x="3390530" y="3563"/>
                </a:lnTo>
                <a:lnTo>
                  <a:pt x="3365105" y="65236"/>
                </a:lnTo>
                <a:cubicBezTo>
                  <a:pt x="3354677" y="85138"/>
                  <a:pt x="3342099" y="104180"/>
                  <a:pt x="3326624" y="122139"/>
                </a:cubicBezTo>
                <a:cubicBezTo>
                  <a:pt x="3279752" y="176653"/>
                  <a:pt x="3214285" y="215627"/>
                  <a:pt x="3157605" y="259569"/>
                </a:cubicBezTo>
                <a:cubicBezTo>
                  <a:pt x="3149836" y="278038"/>
                  <a:pt x="3137991" y="294086"/>
                  <a:pt x="3125381" y="310135"/>
                </a:cubicBezTo>
                <a:cubicBezTo>
                  <a:pt x="3106530" y="334080"/>
                  <a:pt x="3095577" y="363630"/>
                  <a:pt x="3075452" y="385919"/>
                </a:cubicBezTo>
                <a:cubicBezTo>
                  <a:pt x="3070867" y="391142"/>
                  <a:pt x="3063224" y="387066"/>
                  <a:pt x="3062588" y="380952"/>
                </a:cubicBezTo>
                <a:cubicBezTo>
                  <a:pt x="3061313" y="367833"/>
                  <a:pt x="3065645" y="353822"/>
                  <a:pt x="3072651" y="339812"/>
                </a:cubicBezTo>
                <a:cubicBezTo>
                  <a:pt x="3071250" y="341467"/>
                  <a:pt x="3069848" y="343123"/>
                  <a:pt x="3068446" y="344780"/>
                </a:cubicBezTo>
                <a:cubicBezTo>
                  <a:pt x="3053927" y="362229"/>
                  <a:pt x="3041826" y="380697"/>
                  <a:pt x="3030745" y="400440"/>
                </a:cubicBezTo>
                <a:cubicBezTo>
                  <a:pt x="3019155" y="421073"/>
                  <a:pt x="3016609" y="443872"/>
                  <a:pt x="3003234" y="463359"/>
                </a:cubicBezTo>
                <a:cubicBezTo>
                  <a:pt x="3000305" y="467691"/>
                  <a:pt x="2992025" y="466035"/>
                  <a:pt x="2990879" y="460940"/>
                </a:cubicBezTo>
                <a:cubicBezTo>
                  <a:pt x="2988459" y="450495"/>
                  <a:pt x="2989097" y="439669"/>
                  <a:pt x="2991261" y="428715"/>
                </a:cubicBezTo>
                <a:cubicBezTo>
                  <a:pt x="2990625" y="430881"/>
                  <a:pt x="2989860" y="433046"/>
                  <a:pt x="2989224" y="435338"/>
                </a:cubicBezTo>
                <a:cubicBezTo>
                  <a:pt x="2984002" y="454571"/>
                  <a:pt x="2980053" y="476734"/>
                  <a:pt x="2964260" y="489852"/>
                </a:cubicBezTo>
                <a:cubicBezTo>
                  <a:pt x="2959419" y="493928"/>
                  <a:pt x="2951650" y="489598"/>
                  <a:pt x="2951267" y="483738"/>
                </a:cubicBezTo>
                <a:cubicBezTo>
                  <a:pt x="2950121" y="466671"/>
                  <a:pt x="2958273" y="450878"/>
                  <a:pt x="2963749" y="434829"/>
                </a:cubicBezTo>
                <a:lnTo>
                  <a:pt x="2963750" y="434702"/>
                </a:lnTo>
                <a:cubicBezTo>
                  <a:pt x="2939678" y="466416"/>
                  <a:pt x="2921463" y="500806"/>
                  <a:pt x="2913821" y="537998"/>
                </a:cubicBezTo>
                <a:cubicBezTo>
                  <a:pt x="2947701" y="523733"/>
                  <a:pt x="2981581" y="509467"/>
                  <a:pt x="3013805" y="491763"/>
                </a:cubicBezTo>
                <a:cubicBezTo>
                  <a:pt x="3049469" y="472785"/>
                  <a:pt x="3072777" y="439542"/>
                  <a:pt x="3104110" y="416106"/>
                </a:cubicBezTo>
                <a:cubicBezTo>
                  <a:pt x="3126527" y="377640"/>
                  <a:pt x="3152639" y="341977"/>
                  <a:pt x="3180913" y="317139"/>
                </a:cubicBezTo>
                <a:cubicBezTo>
                  <a:pt x="3184543" y="314019"/>
                  <a:pt x="3189511" y="314210"/>
                  <a:pt x="3193125" y="316392"/>
                </a:cubicBezTo>
                <a:lnTo>
                  <a:pt x="3193807" y="318258"/>
                </a:lnTo>
                <a:lnTo>
                  <a:pt x="3199127" y="307639"/>
                </a:lnTo>
                <a:cubicBezTo>
                  <a:pt x="3205749" y="299997"/>
                  <a:pt x="3218742" y="308403"/>
                  <a:pt x="3215557" y="317573"/>
                </a:cubicBezTo>
                <a:cubicBezTo>
                  <a:pt x="3204858" y="348142"/>
                  <a:pt x="3197598" y="373489"/>
                  <a:pt x="3206259" y="405713"/>
                </a:cubicBezTo>
                <a:cubicBezTo>
                  <a:pt x="3212883" y="430167"/>
                  <a:pt x="3237847" y="453986"/>
                  <a:pt x="3237976" y="478696"/>
                </a:cubicBezTo>
                <a:cubicBezTo>
                  <a:pt x="3237976" y="485573"/>
                  <a:pt x="3231224" y="491177"/>
                  <a:pt x="3224473" y="487867"/>
                </a:cubicBezTo>
                <a:cubicBezTo>
                  <a:pt x="3198108" y="474874"/>
                  <a:pt x="3183205" y="426219"/>
                  <a:pt x="3177346" y="399472"/>
                </a:cubicBezTo>
                <a:lnTo>
                  <a:pt x="3177443" y="366435"/>
                </a:lnTo>
                <a:lnTo>
                  <a:pt x="3146524" y="427186"/>
                </a:lnTo>
                <a:cubicBezTo>
                  <a:pt x="3151874" y="443235"/>
                  <a:pt x="3152765" y="459539"/>
                  <a:pt x="3153911" y="476988"/>
                </a:cubicBezTo>
                <a:cubicBezTo>
                  <a:pt x="3154676" y="488196"/>
                  <a:pt x="3157350" y="498513"/>
                  <a:pt x="3161681" y="508831"/>
                </a:cubicBezTo>
                <a:cubicBezTo>
                  <a:pt x="3166776" y="521058"/>
                  <a:pt x="3178749" y="525261"/>
                  <a:pt x="3181423" y="538508"/>
                </a:cubicBezTo>
                <a:cubicBezTo>
                  <a:pt x="3182698" y="544621"/>
                  <a:pt x="3176711" y="548824"/>
                  <a:pt x="3171616" y="549843"/>
                </a:cubicBezTo>
                <a:cubicBezTo>
                  <a:pt x="3147416" y="554555"/>
                  <a:pt x="3134680" y="517619"/>
                  <a:pt x="3131749" y="499661"/>
                </a:cubicBezTo>
                <a:cubicBezTo>
                  <a:pt x="3129329" y="485140"/>
                  <a:pt x="3129712" y="470365"/>
                  <a:pt x="3129712" y="455590"/>
                </a:cubicBezTo>
                <a:cubicBezTo>
                  <a:pt x="3118631" y="474058"/>
                  <a:pt x="3107805" y="492655"/>
                  <a:pt x="3097997" y="511759"/>
                </a:cubicBezTo>
                <a:cubicBezTo>
                  <a:pt x="3104748" y="531120"/>
                  <a:pt x="3107804" y="552390"/>
                  <a:pt x="3113280" y="571624"/>
                </a:cubicBezTo>
                <a:cubicBezTo>
                  <a:pt x="3121687" y="600791"/>
                  <a:pt x="3145760" y="612126"/>
                  <a:pt x="3159006" y="636709"/>
                </a:cubicBezTo>
                <a:cubicBezTo>
                  <a:pt x="3161427" y="641166"/>
                  <a:pt x="3157733" y="647280"/>
                  <a:pt x="3152893" y="647790"/>
                </a:cubicBezTo>
                <a:cubicBezTo>
                  <a:pt x="3117484" y="651865"/>
                  <a:pt x="3097742" y="620916"/>
                  <a:pt x="3087170" y="584743"/>
                </a:cubicBezTo>
                <a:cubicBezTo>
                  <a:pt x="3085897" y="588946"/>
                  <a:pt x="3082712" y="592639"/>
                  <a:pt x="3078509" y="593913"/>
                </a:cubicBezTo>
                <a:cubicBezTo>
                  <a:pt x="3077490" y="594294"/>
                  <a:pt x="3076853" y="594041"/>
                  <a:pt x="3075835" y="594167"/>
                </a:cubicBezTo>
                <a:cubicBezTo>
                  <a:pt x="3070231" y="628175"/>
                  <a:pt x="3076980" y="659381"/>
                  <a:pt x="3100544" y="687275"/>
                </a:cubicBezTo>
                <a:cubicBezTo>
                  <a:pt x="3108695" y="696955"/>
                  <a:pt x="3101053" y="707271"/>
                  <a:pt x="3091246" y="709309"/>
                </a:cubicBezTo>
                <a:cubicBezTo>
                  <a:pt x="3092010" y="709565"/>
                  <a:pt x="3092647" y="709692"/>
                  <a:pt x="3093284" y="709945"/>
                </a:cubicBezTo>
                <a:cubicBezTo>
                  <a:pt x="3088954" y="711220"/>
                  <a:pt x="3085260" y="710328"/>
                  <a:pt x="3081821" y="708546"/>
                </a:cubicBezTo>
                <a:cubicBezTo>
                  <a:pt x="3079783" y="707781"/>
                  <a:pt x="3077872" y="706508"/>
                  <a:pt x="3076089" y="704470"/>
                </a:cubicBezTo>
                <a:cubicBezTo>
                  <a:pt x="3068066" y="695426"/>
                  <a:pt x="3060550" y="682434"/>
                  <a:pt x="3054563" y="668297"/>
                </a:cubicBezTo>
                <a:cubicBezTo>
                  <a:pt x="3051253" y="709945"/>
                  <a:pt x="3051507" y="752487"/>
                  <a:pt x="3048068" y="793755"/>
                </a:cubicBezTo>
                <a:cubicBezTo>
                  <a:pt x="3107295" y="766116"/>
                  <a:pt x="3162063" y="730453"/>
                  <a:pt x="3211482" y="687402"/>
                </a:cubicBezTo>
                <a:cubicBezTo>
                  <a:pt x="3289432" y="619641"/>
                  <a:pt x="3321275" y="549716"/>
                  <a:pt x="3318601" y="451387"/>
                </a:cubicBezTo>
                <a:cubicBezTo>
                  <a:pt x="3318346" y="443999"/>
                  <a:pt x="3328662" y="439796"/>
                  <a:pt x="3331845" y="447694"/>
                </a:cubicBezTo>
                <a:cubicBezTo>
                  <a:pt x="3359486" y="517364"/>
                  <a:pt x="3338978" y="584233"/>
                  <a:pt x="3295801" y="643077"/>
                </a:cubicBezTo>
                <a:cubicBezTo>
                  <a:pt x="3295801" y="644096"/>
                  <a:pt x="3296311" y="645115"/>
                  <a:pt x="3295928" y="646134"/>
                </a:cubicBezTo>
                <a:cubicBezTo>
                  <a:pt x="3285356" y="674920"/>
                  <a:pt x="3275932" y="699375"/>
                  <a:pt x="3282172" y="730453"/>
                </a:cubicBezTo>
                <a:cubicBezTo>
                  <a:pt x="3284720" y="743444"/>
                  <a:pt x="3295545" y="777197"/>
                  <a:pt x="3269945" y="771848"/>
                </a:cubicBezTo>
                <a:cubicBezTo>
                  <a:pt x="3251858" y="768026"/>
                  <a:pt x="3250839" y="728796"/>
                  <a:pt x="3250330" y="714786"/>
                </a:cubicBezTo>
                <a:cubicBezTo>
                  <a:pt x="3250076" y="707908"/>
                  <a:pt x="3250458" y="701031"/>
                  <a:pt x="3251349" y="694152"/>
                </a:cubicBezTo>
                <a:cubicBezTo>
                  <a:pt x="3250203" y="695299"/>
                  <a:pt x="3248929" y="696318"/>
                  <a:pt x="3247782" y="697464"/>
                </a:cubicBezTo>
                <a:lnTo>
                  <a:pt x="3247782" y="697591"/>
                </a:lnTo>
                <a:cubicBezTo>
                  <a:pt x="3240268" y="723320"/>
                  <a:pt x="3235554" y="746247"/>
                  <a:pt x="3236702" y="773376"/>
                </a:cubicBezTo>
                <a:cubicBezTo>
                  <a:pt x="3237720" y="794774"/>
                  <a:pt x="3243069" y="816172"/>
                  <a:pt x="3242815" y="837570"/>
                </a:cubicBezTo>
                <a:cubicBezTo>
                  <a:pt x="3242561" y="853237"/>
                  <a:pt x="3217978" y="861516"/>
                  <a:pt x="3213776" y="843811"/>
                </a:cubicBezTo>
                <a:cubicBezTo>
                  <a:pt x="3206260" y="812479"/>
                  <a:pt x="3200910" y="768408"/>
                  <a:pt x="3208934" y="731472"/>
                </a:cubicBezTo>
                <a:cubicBezTo>
                  <a:pt x="3206133" y="733764"/>
                  <a:pt x="3203458" y="736184"/>
                  <a:pt x="3200656" y="738349"/>
                </a:cubicBezTo>
                <a:cubicBezTo>
                  <a:pt x="3196198" y="749813"/>
                  <a:pt x="3190594" y="760512"/>
                  <a:pt x="3184098" y="770702"/>
                </a:cubicBezTo>
                <a:cubicBezTo>
                  <a:pt x="3179385" y="786367"/>
                  <a:pt x="3178112" y="801142"/>
                  <a:pt x="3179512" y="818846"/>
                </a:cubicBezTo>
                <a:cubicBezTo>
                  <a:pt x="3181041" y="837697"/>
                  <a:pt x="3181678" y="856165"/>
                  <a:pt x="3177603" y="874762"/>
                </a:cubicBezTo>
                <a:cubicBezTo>
                  <a:pt x="3173145" y="895014"/>
                  <a:pt x="3141174" y="888900"/>
                  <a:pt x="3146015" y="868648"/>
                </a:cubicBezTo>
                <a:cubicBezTo>
                  <a:pt x="3150091" y="851708"/>
                  <a:pt x="3148817" y="833748"/>
                  <a:pt x="3148307" y="816172"/>
                </a:cubicBezTo>
                <a:cubicBezTo>
                  <a:pt x="3138882" y="826616"/>
                  <a:pt x="3128947" y="836678"/>
                  <a:pt x="3119140" y="846868"/>
                </a:cubicBezTo>
                <a:cubicBezTo>
                  <a:pt x="3121560" y="869921"/>
                  <a:pt x="3120542" y="891447"/>
                  <a:pt x="3126400" y="914501"/>
                </a:cubicBezTo>
                <a:cubicBezTo>
                  <a:pt x="3128438" y="922653"/>
                  <a:pt x="3123216" y="931058"/>
                  <a:pt x="3115065" y="933096"/>
                </a:cubicBezTo>
                <a:cubicBezTo>
                  <a:pt x="3105257" y="935390"/>
                  <a:pt x="3100543" y="929020"/>
                  <a:pt x="3096469" y="921761"/>
                </a:cubicBezTo>
                <a:cubicBezTo>
                  <a:pt x="3089718" y="909660"/>
                  <a:pt x="3088316" y="893612"/>
                  <a:pt x="3090354" y="878073"/>
                </a:cubicBezTo>
                <a:cubicBezTo>
                  <a:pt x="3061952" y="911317"/>
                  <a:pt x="3039789" y="947744"/>
                  <a:pt x="3040554" y="997290"/>
                </a:cubicBezTo>
                <a:cubicBezTo>
                  <a:pt x="3092265" y="967231"/>
                  <a:pt x="3150854" y="951566"/>
                  <a:pt x="3202821" y="921888"/>
                </a:cubicBezTo>
                <a:cubicBezTo>
                  <a:pt x="3213776" y="913482"/>
                  <a:pt x="3224856" y="905713"/>
                  <a:pt x="3235810" y="898961"/>
                </a:cubicBezTo>
                <a:cubicBezTo>
                  <a:pt x="3293381" y="849670"/>
                  <a:pt x="3311976" y="769937"/>
                  <a:pt x="3352353" y="708290"/>
                </a:cubicBezTo>
                <a:cubicBezTo>
                  <a:pt x="3358211" y="699502"/>
                  <a:pt x="3374387" y="704724"/>
                  <a:pt x="3370312" y="715678"/>
                </a:cubicBezTo>
                <a:cubicBezTo>
                  <a:pt x="3342164" y="792481"/>
                  <a:pt x="3309938" y="870940"/>
                  <a:pt x="3248420" y="926219"/>
                </a:cubicBezTo>
                <a:cubicBezTo>
                  <a:pt x="3215941" y="967231"/>
                  <a:pt x="3162828" y="993852"/>
                  <a:pt x="3138754" y="1045309"/>
                </a:cubicBezTo>
                <a:cubicBezTo>
                  <a:pt x="3120413" y="1084410"/>
                  <a:pt x="3111115" y="1124150"/>
                  <a:pt x="3094175" y="1161979"/>
                </a:cubicBezTo>
                <a:cubicBezTo>
                  <a:pt x="3125636" y="1150133"/>
                  <a:pt x="3161427" y="1145167"/>
                  <a:pt x="3193777" y="1137015"/>
                </a:cubicBezTo>
                <a:cubicBezTo>
                  <a:pt x="3230842" y="1105045"/>
                  <a:pt x="3272619" y="1077916"/>
                  <a:pt x="3321656" y="1058173"/>
                </a:cubicBezTo>
                <a:cubicBezTo>
                  <a:pt x="3328917" y="1055243"/>
                  <a:pt x="3333502" y="1064924"/>
                  <a:pt x="3329299" y="1070145"/>
                </a:cubicBezTo>
                <a:cubicBezTo>
                  <a:pt x="3289178" y="1119438"/>
                  <a:pt x="3226512" y="1147714"/>
                  <a:pt x="3178622" y="1189364"/>
                </a:cubicBezTo>
                <a:cubicBezTo>
                  <a:pt x="3134169" y="1227829"/>
                  <a:pt x="3102709" y="1279923"/>
                  <a:pt x="3072269" y="1330488"/>
                </a:cubicBezTo>
                <a:cubicBezTo>
                  <a:pt x="3123470" y="1318133"/>
                  <a:pt x="3177093" y="1316478"/>
                  <a:pt x="3227786" y="1299155"/>
                </a:cubicBezTo>
                <a:cubicBezTo>
                  <a:pt x="3232498" y="1297500"/>
                  <a:pt x="3237721" y="1301958"/>
                  <a:pt x="3237593" y="1306415"/>
                </a:cubicBezTo>
                <a:cubicBezTo>
                  <a:pt x="3243197" y="1309854"/>
                  <a:pt x="3245490" y="1317879"/>
                  <a:pt x="3238357" y="1323101"/>
                </a:cubicBezTo>
                <a:cubicBezTo>
                  <a:pt x="3167540" y="1374813"/>
                  <a:pt x="3108314" y="1430345"/>
                  <a:pt x="3061060" y="1503073"/>
                </a:cubicBezTo>
                <a:cubicBezTo>
                  <a:pt x="3118121" y="1499380"/>
                  <a:pt x="3162318" y="1485241"/>
                  <a:pt x="3210591" y="1446139"/>
                </a:cubicBezTo>
                <a:cubicBezTo>
                  <a:pt x="3219761" y="1438752"/>
                  <a:pt x="3232498" y="1449961"/>
                  <a:pt x="3227913" y="1460150"/>
                </a:cubicBezTo>
                <a:cubicBezTo>
                  <a:pt x="3221290" y="1475052"/>
                  <a:pt x="3211356" y="1486643"/>
                  <a:pt x="3199254" y="1495813"/>
                </a:cubicBezTo>
                <a:cubicBezTo>
                  <a:pt x="3185627" y="1531986"/>
                  <a:pt x="3145506" y="1561790"/>
                  <a:pt x="3119776" y="1588029"/>
                </a:cubicBezTo>
                <a:cubicBezTo>
                  <a:pt x="3085642" y="1622927"/>
                  <a:pt x="3049851" y="1662666"/>
                  <a:pt x="3035204" y="1707501"/>
                </a:cubicBezTo>
                <a:cubicBezTo>
                  <a:pt x="3077490" y="1644963"/>
                  <a:pt x="3165376" y="1593887"/>
                  <a:pt x="3212501" y="1558606"/>
                </a:cubicBezTo>
                <a:cubicBezTo>
                  <a:pt x="3277460" y="1509952"/>
                  <a:pt x="3325605" y="1446648"/>
                  <a:pt x="3364452" y="1376596"/>
                </a:cubicBezTo>
                <a:cubicBezTo>
                  <a:pt x="3335412" y="1399267"/>
                  <a:pt x="3302934" y="1416462"/>
                  <a:pt x="3273765" y="1422703"/>
                </a:cubicBezTo>
                <a:cubicBezTo>
                  <a:pt x="3266506" y="1424360"/>
                  <a:pt x="3263705" y="1414553"/>
                  <a:pt x="3268543" y="1410348"/>
                </a:cubicBezTo>
                <a:cubicBezTo>
                  <a:pt x="3300896" y="1382073"/>
                  <a:pt x="3337578" y="1360293"/>
                  <a:pt x="3368911" y="1330616"/>
                </a:cubicBezTo>
                <a:cubicBezTo>
                  <a:pt x="3383431" y="1316860"/>
                  <a:pt x="3395786" y="1300938"/>
                  <a:pt x="3408776" y="1285782"/>
                </a:cubicBezTo>
                <a:cubicBezTo>
                  <a:pt x="3431958" y="1232032"/>
                  <a:pt x="3451828" y="1176499"/>
                  <a:pt x="3470932" y="1122112"/>
                </a:cubicBezTo>
                <a:cubicBezTo>
                  <a:pt x="3463799" y="1134722"/>
                  <a:pt x="3456413" y="1147205"/>
                  <a:pt x="3449153" y="1159559"/>
                </a:cubicBezTo>
                <a:cubicBezTo>
                  <a:pt x="3415272" y="1217130"/>
                  <a:pt x="3374005" y="1277758"/>
                  <a:pt x="3316307" y="1313038"/>
                </a:cubicBezTo>
                <a:cubicBezTo>
                  <a:pt x="3309684" y="1316987"/>
                  <a:pt x="3301915" y="1307944"/>
                  <a:pt x="3306245" y="1301830"/>
                </a:cubicBezTo>
                <a:cubicBezTo>
                  <a:pt x="3345092" y="1247571"/>
                  <a:pt x="3391200" y="1200827"/>
                  <a:pt x="3426990" y="1143892"/>
                </a:cubicBezTo>
                <a:cubicBezTo>
                  <a:pt x="3457559" y="1095492"/>
                  <a:pt x="3479467" y="1042124"/>
                  <a:pt x="3512200" y="995508"/>
                </a:cubicBezTo>
                <a:cubicBezTo>
                  <a:pt x="3522645" y="953475"/>
                  <a:pt x="3528123" y="912208"/>
                  <a:pt x="3527613" y="870177"/>
                </a:cubicBezTo>
                <a:cubicBezTo>
                  <a:pt x="3524173" y="881385"/>
                  <a:pt x="3520734" y="891829"/>
                  <a:pt x="3517804" y="900745"/>
                </a:cubicBezTo>
                <a:cubicBezTo>
                  <a:pt x="3499973" y="955896"/>
                  <a:pt x="3463928" y="1073331"/>
                  <a:pt x="3397187" y="1088359"/>
                </a:cubicBezTo>
                <a:cubicBezTo>
                  <a:pt x="3391073" y="1089761"/>
                  <a:pt x="3387252" y="1081482"/>
                  <a:pt x="3390818" y="1077024"/>
                </a:cubicBezTo>
                <a:cubicBezTo>
                  <a:pt x="3433487" y="1024548"/>
                  <a:pt x="3463799" y="967996"/>
                  <a:pt x="3487618" y="904694"/>
                </a:cubicBezTo>
                <a:cubicBezTo>
                  <a:pt x="3500228" y="871322"/>
                  <a:pt x="3514367" y="830437"/>
                  <a:pt x="3520480" y="789679"/>
                </a:cubicBezTo>
                <a:cubicBezTo>
                  <a:pt x="3518442" y="777579"/>
                  <a:pt x="3516148" y="765479"/>
                  <a:pt x="3513347" y="753124"/>
                </a:cubicBezTo>
                <a:cubicBezTo>
                  <a:pt x="3509398" y="735675"/>
                  <a:pt x="3504303" y="718607"/>
                  <a:pt x="3499591" y="701286"/>
                </a:cubicBezTo>
                <a:cubicBezTo>
                  <a:pt x="3495770" y="805600"/>
                  <a:pt x="3457686" y="923162"/>
                  <a:pt x="3386741" y="960098"/>
                </a:cubicBezTo>
                <a:cubicBezTo>
                  <a:pt x="3378336" y="964430"/>
                  <a:pt x="3368147" y="955642"/>
                  <a:pt x="3373241" y="946852"/>
                </a:cubicBezTo>
                <a:cubicBezTo>
                  <a:pt x="3405593" y="891575"/>
                  <a:pt x="3437562" y="846358"/>
                  <a:pt x="3454885" y="782929"/>
                </a:cubicBezTo>
                <a:cubicBezTo>
                  <a:pt x="3473098" y="716315"/>
                  <a:pt x="3469913" y="651484"/>
                  <a:pt x="3464692" y="584360"/>
                </a:cubicBezTo>
                <a:cubicBezTo>
                  <a:pt x="3463036" y="579393"/>
                  <a:pt x="3461508" y="574298"/>
                  <a:pt x="3459852" y="569203"/>
                </a:cubicBezTo>
                <a:cubicBezTo>
                  <a:pt x="3458961" y="598243"/>
                  <a:pt x="3454758" y="627156"/>
                  <a:pt x="3450682" y="653522"/>
                </a:cubicBezTo>
                <a:cubicBezTo>
                  <a:pt x="3443039" y="701667"/>
                  <a:pt x="3431831" y="786240"/>
                  <a:pt x="3387379" y="815918"/>
                </a:cubicBezTo>
                <a:cubicBezTo>
                  <a:pt x="3382157" y="819483"/>
                  <a:pt x="3372732" y="816045"/>
                  <a:pt x="3374387" y="808530"/>
                </a:cubicBezTo>
                <a:cubicBezTo>
                  <a:pt x="3385469" y="759747"/>
                  <a:pt x="3411070" y="714786"/>
                  <a:pt x="3422405" y="665112"/>
                </a:cubicBezTo>
                <a:cubicBezTo>
                  <a:pt x="3435651" y="606650"/>
                  <a:pt x="3442530" y="542583"/>
                  <a:pt x="3431702" y="482848"/>
                </a:cubicBezTo>
                <a:cubicBezTo>
                  <a:pt x="3427755" y="470365"/>
                  <a:pt x="3423551" y="458010"/>
                  <a:pt x="3419731" y="445656"/>
                </a:cubicBezTo>
                <a:cubicBezTo>
                  <a:pt x="3416037" y="470874"/>
                  <a:pt x="3411961" y="495966"/>
                  <a:pt x="3407503" y="520549"/>
                </a:cubicBezTo>
                <a:cubicBezTo>
                  <a:pt x="3398588" y="570349"/>
                  <a:pt x="3372859" y="614293"/>
                  <a:pt x="3365090" y="664985"/>
                </a:cubicBezTo>
                <a:cubicBezTo>
                  <a:pt x="3363306" y="676320"/>
                  <a:pt x="3348149" y="677212"/>
                  <a:pt x="3345092" y="666131"/>
                </a:cubicBezTo>
                <a:cubicBezTo>
                  <a:pt x="3332355" y="619768"/>
                  <a:pt x="3365471" y="570604"/>
                  <a:pt x="3380628" y="528063"/>
                </a:cubicBezTo>
                <a:cubicBezTo>
                  <a:pt x="3396422" y="483738"/>
                  <a:pt x="3392856" y="435466"/>
                  <a:pt x="3404956" y="391014"/>
                </a:cubicBezTo>
                <a:cubicBezTo>
                  <a:pt x="3389926" y="324400"/>
                  <a:pt x="3385086" y="256131"/>
                  <a:pt x="3385852" y="187605"/>
                </a:cubicBezTo>
                <a:cubicBezTo>
                  <a:pt x="3381393" y="179071"/>
                  <a:pt x="3377062" y="170539"/>
                  <a:pt x="3374005" y="161878"/>
                </a:cubicBezTo>
                <a:cubicBezTo>
                  <a:pt x="3371458" y="154999"/>
                  <a:pt x="3380374" y="148122"/>
                  <a:pt x="3386488" y="152069"/>
                </a:cubicBezTo>
                <a:cubicBezTo>
                  <a:pt x="3386615" y="152069"/>
                  <a:pt x="3386615" y="152069"/>
                  <a:pt x="3386615" y="152069"/>
                </a:cubicBezTo>
                <a:cubicBezTo>
                  <a:pt x="3388270" y="107873"/>
                  <a:pt x="3391964" y="63549"/>
                  <a:pt x="3396804" y="19605"/>
                </a:cubicBezTo>
                <a:lnTo>
                  <a:pt x="3390809" y="3495"/>
                </a:lnTo>
                <a:lnTo>
                  <a:pt x="3405029" y="0"/>
                </a:lnTo>
                <a:lnTo>
                  <a:pt x="3428825" y="1"/>
                </a:lnTo>
                <a:lnTo>
                  <a:pt x="3431703" y="28012"/>
                </a:lnTo>
                <a:cubicBezTo>
                  <a:pt x="3452210" y="72337"/>
                  <a:pt x="3490039" y="112458"/>
                  <a:pt x="3522518" y="145192"/>
                </a:cubicBezTo>
                <a:cubicBezTo>
                  <a:pt x="3595244" y="218556"/>
                  <a:pt x="3685040" y="246832"/>
                  <a:pt x="3780949" y="275491"/>
                </a:cubicBezTo>
                <a:cubicBezTo>
                  <a:pt x="3788974" y="277910"/>
                  <a:pt x="3788209" y="290392"/>
                  <a:pt x="3779421" y="290265"/>
                </a:cubicBezTo>
                <a:cubicBezTo>
                  <a:pt x="3656255" y="289374"/>
                  <a:pt x="3546844" y="208621"/>
                  <a:pt x="3466985" y="121883"/>
                </a:cubicBezTo>
                <a:cubicBezTo>
                  <a:pt x="3454758" y="108637"/>
                  <a:pt x="3439600" y="91060"/>
                  <a:pt x="3425589" y="71191"/>
                </a:cubicBezTo>
                <a:cubicBezTo>
                  <a:pt x="3422278" y="104943"/>
                  <a:pt x="3417693" y="138569"/>
                  <a:pt x="3415273" y="170793"/>
                </a:cubicBezTo>
                <a:cubicBezTo>
                  <a:pt x="3415018" y="173723"/>
                  <a:pt x="3415019" y="176652"/>
                  <a:pt x="3414892" y="179581"/>
                </a:cubicBezTo>
                <a:cubicBezTo>
                  <a:pt x="3435652" y="204674"/>
                  <a:pt x="3451063" y="236770"/>
                  <a:pt x="3466093" y="263517"/>
                </a:cubicBezTo>
                <a:cubicBezTo>
                  <a:pt x="3487618" y="302111"/>
                  <a:pt x="3515257" y="340831"/>
                  <a:pt x="3531433" y="381843"/>
                </a:cubicBezTo>
                <a:cubicBezTo>
                  <a:pt x="3533217" y="386301"/>
                  <a:pt x="3527231" y="388212"/>
                  <a:pt x="3524301" y="385919"/>
                </a:cubicBezTo>
                <a:cubicBezTo>
                  <a:pt x="3489274" y="358153"/>
                  <a:pt x="3469277" y="313829"/>
                  <a:pt x="3444313" y="277400"/>
                </a:cubicBezTo>
                <a:cubicBezTo>
                  <a:pt x="3434888" y="263644"/>
                  <a:pt x="3424316" y="249125"/>
                  <a:pt x="3414000" y="234223"/>
                </a:cubicBezTo>
                <a:cubicBezTo>
                  <a:pt x="3416291" y="318159"/>
                  <a:pt x="3435398" y="396364"/>
                  <a:pt x="3461761" y="478899"/>
                </a:cubicBezTo>
                <a:cubicBezTo>
                  <a:pt x="3483543" y="546913"/>
                  <a:pt x="3508252" y="614547"/>
                  <a:pt x="3527483" y="682562"/>
                </a:cubicBezTo>
                <a:cubicBezTo>
                  <a:pt x="3548373" y="705233"/>
                  <a:pt x="3552704" y="739241"/>
                  <a:pt x="3549265" y="775031"/>
                </a:cubicBezTo>
                <a:cubicBezTo>
                  <a:pt x="3552068" y="790444"/>
                  <a:pt x="3553977" y="805856"/>
                  <a:pt x="3555760" y="821394"/>
                </a:cubicBezTo>
                <a:cubicBezTo>
                  <a:pt x="3579706" y="848396"/>
                  <a:pt x="3599067" y="878711"/>
                  <a:pt x="3619699" y="908260"/>
                </a:cubicBezTo>
                <a:cubicBezTo>
                  <a:pt x="3649760" y="951310"/>
                  <a:pt x="3686060" y="983280"/>
                  <a:pt x="3722233" y="1020472"/>
                </a:cubicBezTo>
                <a:lnTo>
                  <a:pt x="3722277" y="1020835"/>
                </a:lnTo>
                <a:lnTo>
                  <a:pt x="3723314" y="1015939"/>
                </a:lnTo>
                <a:cubicBezTo>
                  <a:pt x="3727262" y="1012659"/>
                  <a:pt x="3732994" y="1011863"/>
                  <a:pt x="3737006" y="1016703"/>
                </a:cubicBezTo>
                <a:cubicBezTo>
                  <a:pt x="3746941" y="1028548"/>
                  <a:pt x="3756621" y="1040521"/>
                  <a:pt x="3765920" y="1052876"/>
                </a:cubicBezTo>
                <a:cubicBezTo>
                  <a:pt x="3774708" y="1064721"/>
                  <a:pt x="3789992" y="1080259"/>
                  <a:pt x="3782986" y="1095672"/>
                </a:cubicBezTo>
                <a:cubicBezTo>
                  <a:pt x="3781585" y="1098600"/>
                  <a:pt x="3777765" y="1100257"/>
                  <a:pt x="3774708" y="1099365"/>
                </a:cubicBezTo>
                <a:cubicBezTo>
                  <a:pt x="3761462" y="1095799"/>
                  <a:pt x="3756239" y="1080388"/>
                  <a:pt x="3748852" y="1069815"/>
                </a:cubicBezTo>
                <a:cubicBezTo>
                  <a:pt x="3739427" y="1056442"/>
                  <a:pt x="3728855" y="1044215"/>
                  <a:pt x="3720320" y="1030077"/>
                </a:cubicBezTo>
                <a:lnTo>
                  <a:pt x="3720493" y="1029262"/>
                </a:lnTo>
                <a:lnTo>
                  <a:pt x="3715609" y="1030662"/>
                </a:lnTo>
                <a:cubicBezTo>
                  <a:pt x="3647722" y="1000347"/>
                  <a:pt x="3597792" y="918450"/>
                  <a:pt x="3558181" y="851071"/>
                </a:cubicBezTo>
                <a:cubicBezTo>
                  <a:pt x="3558945" y="863171"/>
                  <a:pt x="3559328" y="875271"/>
                  <a:pt x="3559327" y="887372"/>
                </a:cubicBezTo>
                <a:cubicBezTo>
                  <a:pt x="3571172" y="915010"/>
                  <a:pt x="3583018" y="941248"/>
                  <a:pt x="3600595" y="966595"/>
                </a:cubicBezTo>
                <a:cubicBezTo>
                  <a:pt x="3616515" y="989521"/>
                  <a:pt x="3638169" y="1009264"/>
                  <a:pt x="3650778" y="1034228"/>
                </a:cubicBezTo>
                <a:cubicBezTo>
                  <a:pt x="3654472" y="1041615"/>
                  <a:pt x="3644027" y="1048620"/>
                  <a:pt x="3638041" y="1043652"/>
                </a:cubicBezTo>
                <a:cubicBezTo>
                  <a:pt x="3606708" y="1017288"/>
                  <a:pt x="3575757" y="974237"/>
                  <a:pt x="3557543" y="931058"/>
                </a:cubicBezTo>
                <a:cubicBezTo>
                  <a:pt x="3557289" y="933988"/>
                  <a:pt x="3556653" y="937045"/>
                  <a:pt x="3556398" y="939975"/>
                </a:cubicBezTo>
                <a:cubicBezTo>
                  <a:pt x="3577668" y="979332"/>
                  <a:pt x="3585183" y="1027349"/>
                  <a:pt x="3595500" y="1069891"/>
                </a:cubicBezTo>
                <a:cubicBezTo>
                  <a:pt x="3609001" y="1125679"/>
                  <a:pt x="3636258" y="1165546"/>
                  <a:pt x="3664024" y="1214327"/>
                </a:cubicBezTo>
                <a:cubicBezTo>
                  <a:pt x="3668991" y="1222988"/>
                  <a:pt x="3656638" y="1229740"/>
                  <a:pt x="3649887" y="1225154"/>
                </a:cubicBezTo>
                <a:lnTo>
                  <a:pt x="3644661" y="1220243"/>
                </a:lnTo>
                <a:lnTo>
                  <a:pt x="3661381" y="1247019"/>
                </a:lnTo>
                <a:cubicBezTo>
                  <a:pt x="3666444" y="1259469"/>
                  <a:pt x="3669883" y="1272715"/>
                  <a:pt x="3672813" y="1285707"/>
                </a:cubicBezTo>
                <a:cubicBezTo>
                  <a:pt x="3676252" y="1301501"/>
                  <a:pt x="3687205" y="1339329"/>
                  <a:pt x="3671540" y="1350538"/>
                </a:cubicBezTo>
                <a:cubicBezTo>
                  <a:pt x="3669246" y="1352194"/>
                  <a:pt x="3665807" y="1352958"/>
                  <a:pt x="3663387" y="1351047"/>
                </a:cubicBezTo>
                <a:cubicBezTo>
                  <a:pt x="3649887" y="1340604"/>
                  <a:pt x="3654599" y="1312455"/>
                  <a:pt x="3652307" y="1296788"/>
                </a:cubicBezTo>
                <a:cubicBezTo>
                  <a:pt x="3648484" y="1271059"/>
                  <a:pt x="3640462" y="1247242"/>
                  <a:pt x="3628106" y="1224316"/>
                </a:cubicBezTo>
                <a:cubicBezTo>
                  <a:pt x="3626067" y="1220558"/>
                  <a:pt x="3627341" y="1215941"/>
                  <a:pt x="3630000" y="1213171"/>
                </a:cubicBezTo>
                <a:lnTo>
                  <a:pt x="3637089" y="1213127"/>
                </a:lnTo>
                <a:lnTo>
                  <a:pt x="3623952" y="1200781"/>
                </a:lnTo>
                <a:cubicBezTo>
                  <a:pt x="3601526" y="1172558"/>
                  <a:pt x="3588844" y="1134467"/>
                  <a:pt x="3578815" y="1101606"/>
                </a:cubicBezTo>
                <a:cubicBezTo>
                  <a:pt x="3567352" y="1063777"/>
                  <a:pt x="3557543" y="1022637"/>
                  <a:pt x="3550030" y="982134"/>
                </a:cubicBezTo>
                <a:cubicBezTo>
                  <a:pt x="3548501" y="989903"/>
                  <a:pt x="3547100" y="997673"/>
                  <a:pt x="3545062" y="1005570"/>
                </a:cubicBezTo>
                <a:cubicBezTo>
                  <a:pt x="3542514" y="1015377"/>
                  <a:pt x="3539202" y="1025184"/>
                  <a:pt x="3536274" y="1034991"/>
                </a:cubicBezTo>
                <a:cubicBezTo>
                  <a:pt x="3543151" y="1058300"/>
                  <a:pt x="3546463" y="1082628"/>
                  <a:pt x="3550539" y="1106574"/>
                </a:cubicBezTo>
                <a:cubicBezTo>
                  <a:pt x="3557289" y="1146186"/>
                  <a:pt x="3567479" y="1181593"/>
                  <a:pt x="3580726" y="1219168"/>
                </a:cubicBezTo>
                <a:cubicBezTo>
                  <a:pt x="3585310" y="1232159"/>
                  <a:pt x="3567479" y="1240183"/>
                  <a:pt x="3559837" y="1229484"/>
                </a:cubicBezTo>
                <a:cubicBezTo>
                  <a:pt x="3539967" y="1201590"/>
                  <a:pt x="3534236" y="1163126"/>
                  <a:pt x="3529268" y="1129883"/>
                </a:cubicBezTo>
                <a:cubicBezTo>
                  <a:pt x="3526848" y="1113706"/>
                  <a:pt x="3524427" y="1097657"/>
                  <a:pt x="3522008" y="1081609"/>
                </a:cubicBezTo>
                <a:cubicBezTo>
                  <a:pt x="3521116" y="1084411"/>
                  <a:pt x="3519971" y="1087086"/>
                  <a:pt x="3518952" y="1089888"/>
                </a:cubicBezTo>
                <a:cubicBezTo>
                  <a:pt x="3519970" y="1110140"/>
                  <a:pt x="3516787" y="1129117"/>
                  <a:pt x="3511690" y="1150006"/>
                </a:cubicBezTo>
                <a:cubicBezTo>
                  <a:pt x="3497554" y="1207577"/>
                  <a:pt x="3496535" y="1255213"/>
                  <a:pt x="3514621" y="1312275"/>
                </a:cubicBezTo>
                <a:cubicBezTo>
                  <a:pt x="3530796" y="1363350"/>
                  <a:pt x="3566205" y="1423212"/>
                  <a:pt x="3551175" y="1477855"/>
                </a:cubicBezTo>
                <a:cubicBezTo>
                  <a:pt x="3549138" y="1485114"/>
                  <a:pt x="3537674" y="1487789"/>
                  <a:pt x="3535127" y="1479128"/>
                </a:cubicBezTo>
                <a:cubicBezTo>
                  <a:pt x="3525446" y="1445502"/>
                  <a:pt x="3515512" y="1411494"/>
                  <a:pt x="3505832" y="1377488"/>
                </a:cubicBezTo>
                <a:cubicBezTo>
                  <a:pt x="3506469" y="1395320"/>
                  <a:pt x="3504686" y="1412769"/>
                  <a:pt x="3496661" y="1424360"/>
                </a:cubicBezTo>
                <a:cubicBezTo>
                  <a:pt x="3493223" y="1429327"/>
                  <a:pt x="3483669" y="1430218"/>
                  <a:pt x="3481250" y="1423468"/>
                </a:cubicBezTo>
                <a:cubicBezTo>
                  <a:pt x="3472844" y="1399776"/>
                  <a:pt x="3480486" y="1366279"/>
                  <a:pt x="3478576" y="1340677"/>
                </a:cubicBezTo>
                <a:cubicBezTo>
                  <a:pt x="3476027" y="1306288"/>
                  <a:pt x="3468768" y="1272663"/>
                  <a:pt x="3462527" y="1238910"/>
                </a:cubicBezTo>
                <a:cubicBezTo>
                  <a:pt x="3458578" y="1248973"/>
                  <a:pt x="3454503" y="1259161"/>
                  <a:pt x="3450682" y="1269096"/>
                </a:cubicBezTo>
                <a:cubicBezTo>
                  <a:pt x="3460871" y="1293424"/>
                  <a:pt x="3460362" y="1320171"/>
                  <a:pt x="3458324" y="1346154"/>
                </a:cubicBezTo>
                <a:cubicBezTo>
                  <a:pt x="3456541" y="1369081"/>
                  <a:pt x="3452720" y="1404490"/>
                  <a:pt x="3429665" y="1415698"/>
                </a:cubicBezTo>
                <a:cubicBezTo>
                  <a:pt x="3428137" y="1416462"/>
                  <a:pt x="3426737" y="1415953"/>
                  <a:pt x="3425462" y="1415189"/>
                </a:cubicBezTo>
                <a:cubicBezTo>
                  <a:pt x="3424953" y="1419646"/>
                  <a:pt x="3424316" y="1423977"/>
                  <a:pt x="3423042" y="1428053"/>
                </a:cubicBezTo>
                <a:cubicBezTo>
                  <a:pt x="3422532" y="1447413"/>
                  <a:pt x="3420750" y="1466773"/>
                  <a:pt x="3418966" y="1484095"/>
                </a:cubicBezTo>
                <a:cubicBezTo>
                  <a:pt x="3416801" y="1503455"/>
                  <a:pt x="3415528" y="1550200"/>
                  <a:pt x="3392984" y="1558861"/>
                </a:cubicBezTo>
                <a:cubicBezTo>
                  <a:pt x="3389162" y="1560263"/>
                  <a:pt x="3383685" y="1558734"/>
                  <a:pt x="3382412" y="1554403"/>
                </a:cubicBezTo>
                <a:cubicBezTo>
                  <a:pt x="3380119" y="1546505"/>
                  <a:pt x="3381648" y="1541793"/>
                  <a:pt x="3383812" y="1533769"/>
                </a:cubicBezTo>
                <a:cubicBezTo>
                  <a:pt x="3391582" y="1504602"/>
                  <a:pt x="3395913" y="1477982"/>
                  <a:pt x="3398589" y="1447540"/>
                </a:cubicBezTo>
                <a:cubicBezTo>
                  <a:pt x="3399225" y="1439515"/>
                  <a:pt x="3399478" y="1431365"/>
                  <a:pt x="3399734" y="1423212"/>
                </a:cubicBezTo>
                <a:cubicBezTo>
                  <a:pt x="3397823" y="1406400"/>
                  <a:pt x="3400624" y="1387168"/>
                  <a:pt x="3403937" y="1370227"/>
                </a:cubicBezTo>
                <a:cubicBezTo>
                  <a:pt x="3376170" y="1423595"/>
                  <a:pt x="3343563" y="1474033"/>
                  <a:pt x="3304589" y="1520905"/>
                </a:cubicBezTo>
                <a:cubicBezTo>
                  <a:pt x="3267653" y="1565229"/>
                  <a:pt x="3219125" y="1596817"/>
                  <a:pt x="3173527" y="1631334"/>
                </a:cubicBezTo>
                <a:cubicBezTo>
                  <a:pt x="3133788" y="1661393"/>
                  <a:pt x="3057621" y="1711322"/>
                  <a:pt x="3047813" y="1767874"/>
                </a:cubicBezTo>
                <a:cubicBezTo>
                  <a:pt x="3066155" y="1757557"/>
                  <a:pt x="3086534" y="1751188"/>
                  <a:pt x="3108695" y="1746093"/>
                </a:cubicBezTo>
                <a:cubicBezTo>
                  <a:pt x="3122960" y="1742782"/>
                  <a:pt x="3135826" y="1738579"/>
                  <a:pt x="3148307" y="1733993"/>
                </a:cubicBezTo>
                <a:cubicBezTo>
                  <a:pt x="3148563" y="1729281"/>
                  <a:pt x="3149836" y="1724822"/>
                  <a:pt x="3153147" y="1719601"/>
                </a:cubicBezTo>
                <a:cubicBezTo>
                  <a:pt x="3166138" y="1699221"/>
                  <a:pt x="3178366" y="1678715"/>
                  <a:pt x="3189066" y="1657190"/>
                </a:cubicBezTo>
                <a:cubicBezTo>
                  <a:pt x="3194798" y="1645599"/>
                  <a:pt x="3210209" y="1653242"/>
                  <a:pt x="3208934" y="1664577"/>
                </a:cubicBezTo>
                <a:cubicBezTo>
                  <a:pt x="3206897" y="1681390"/>
                  <a:pt x="3199764" y="1695911"/>
                  <a:pt x="3191486" y="1710557"/>
                </a:cubicBezTo>
                <a:cubicBezTo>
                  <a:pt x="3190467" y="1712214"/>
                  <a:pt x="3189448" y="1713996"/>
                  <a:pt x="3188556" y="1715780"/>
                </a:cubicBezTo>
                <a:cubicBezTo>
                  <a:pt x="3195688" y="1711831"/>
                  <a:pt x="3202567" y="1707755"/>
                  <a:pt x="3209190" y="1703297"/>
                </a:cubicBezTo>
                <a:cubicBezTo>
                  <a:pt x="3214667" y="1689670"/>
                  <a:pt x="3223456" y="1676933"/>
                  <a:pt x="3229950" y="1664068"/>
                </a:cubicBezTo>
                <a:cubicBezTo>
                  <a:pt x="3240141" y="1643944"/>
                  <a:pt x="3247273" y="1622546"/>
                  <a:pt x="3257462" y="1602421"/>
                </a:cubicBezTo>
                <a:cubicBezTo>
                  <a:pt x="3261029" y="1595544"/>
                  <a:pt x="3272365" y="1599110"/>
                  <a:pt x="3271728" y="1606624"/>
                </a:cubicBezTo>
                <a:cubicBezTo>
                  <a:pt x="3270071" y="1627385"/>
                  <a:pt x="3264468" y="1646236"/>
                  <a:pt x="3256953" y="1665213"/>
                </a:cubicBezTo>
                <a:cubicBezTo>
                  <a:pt x="3267142" y="1655789"/>
                  <a:pt x="3277204" y="1645982"/>
                  <a:pt x="3287394" y="1635537"/>
                </a:cubicBezTo>
                <a:cubicBezTo>
                  <a:pt x="3286375" y="1612101"/>
                  <a:pt x="3291470" y="1589174"/>
                  <a:pt x="3304334" y="1570197"/>
                </a:cubicBezTo>
                <a:cubicBezTo>
                  <a:pt x="3307263" y="1562682"/>
                  <a:pt x="3311466" y="1555422"/>
                  <a:pt x="3315288" y="1548672"/>
                </a:cubicBezTo>
                <a:cubicBezTo>
                  <a:pt x="3323822" y="1533515"/>
                  <a:pt x="3333757" y="1514919"/>
                  <a:pt x="3348914" y="1505876"/>
                </a:cubicBezTo>
                <a:cubicBezTo>
                  <a:pt x="3351715" y="1504219"/>
                  <a:pt x="3355791" y="1506766"/>
                  <a:pt x="3355410" y="1510078"/>
                </a:cubicBezTo>
                <a:cubicBezTo>
                  <a:pt x="3353499" y="1525236"/>
                  <a:pt x="3342544" y="1537973"/>
                  <a:pt x="3335284" y="1551219"/>
                </a:cubicBezTo>
                <a:cubicBezTo>
                  <a:pt x="3332610" y="1556186"/>
                  <a:pt x="3330827" y="1561536"/>
                  <a:pt x="3329553" y="1567904"/>
                </a:cubicBezTo>
                <a:cubicBezTo>
                  <a:pt x="3327898" y="1578475"/>
                  <a:pt x="3326114" y="1588411"/>
                  <a:pt x="3324332" y="1598345"/>
                </a:cubicBezTo>
                <a:cubicBezTo>
                  <a:pt x="3325605" y="1598982"/>
                  <a:pt x="3327133" y="1599620"/>
                  <a:pt x="3327769" y="1600893"/>
                </a:cubicBezTo>
                <a:cubicBezTo>
                  <a:pt x="3331210" y="1607262"/>
                  <a:pt x="3332611" y="1614266"/>
                  <a:pt x="3336431" y="1620381"/>
                </a:cubicBezTo>
                <a:cubicBezTo>
                  <a:pt x="3343054" y="1630952"/>
                  <a:pt x="3328408" y="1640505"/>
                  <a:pt x="3320000" y="1634264"/>
                </a:cubicBezTo>
                <a:cubicBezTo>
                  <a:pt x="3319109" y="1654387"/>
                  <a:pt x="3321784" y="1673748"/>
                  <a:pt x="3334139" y="1693363"/>
                </a:cubicBezTo>
                <a:cubicBezTo>
                  <a:pt x="3340252" y="1685466"/>
                  <a:pt x="3347003" y="1677696"/>
                  <a:pt x="3354135" y="1669927"/>
                </a:cubicBezTo>
                <a:cubicBezTo>
                  <a:pt x="3355154" y="1665852"/>
                  <a:pt x="3356301" y="1661647"/>
                  <a:pt x="3357448" y="1657444"/>
                </a:cubicBezTo>
                <a:cubicBezTo>
                  <a:pt x="3363433" y="1634645"/>
                  <a:pt x="3368657" y="1611591"/>
                  <a:pt x="3375534" y="1589174"/>
                </a:cubicBezTo>
                <a:cubicBezTo>
                  <a:pt x="3378464" y="1579495"/>
                  <a:pt x="3395403" y="1581915"/>
                  <a:pt x="3395403" y="1592104"/>
                </a:cubicBezTo>
                <a:cubicBezTo>
                  <a:pt x="3395403" y="1604332"/>
                  <a:pt x="3394001" y="1616304"/>
                  <a:pt x="3391964" y="1628277"/>
                </a:cubicBezTo>
                <a:cubicBezTo>
                  <a:pt x="3408267" y="1609044"/>
                  <a:pt x="3422023" y="1588792"/>
                  <a:pt x="3428009" y="1567013"/>
                </a:cubicBezTo>
                <a:cubicBezTo>
                  <a:pt x="3427246" y="1566758"/>
                  <a:pt x="3426354" y="1567140"/>
                  <a:pt x="3425845" y="1566375"/>
                </a:cubicBezTo>
                <a:cubicBezTo>
                  <a:pt x="3421513" y="1560263"/>
                  <a:pt x="3422661" y="1555040"/>
                  <a:pt x="3423042" y="1547653"/>
                </a:cubicBezTo>
                <a:cubicBezTo>
                  <a:pt x="3423680" y="1535679"/>
                  <a:pt x="3424571" y="1523707"/>
                  <a:pt x="3426481" y="1511861"/>
                </a:cubicBezTo>
                <a:cubicBezTo>
                  <a:pt x="3426481" y="1511480"/>
                  <a:pt x="3426736" y="1511098"/>
                  <a:pt x="3426737" y="1510715"/>
                </a:cubicBezTo>
                <a:cubicBezTo>
                  <a:pt x="3426990" y="1510079"/>
                  <a:pt x="3426864" y="1509442"/>
                  <a:pt x="3427246" y="1508805"/>
                </a:cubicBezTo>
                <a:cubicBezTo>
                  <a:pt x="3428392" y="1503711"/>
                  <a:pt x="3430174" y="1497851"/>
                  <a:pt x="3432978" y="1492501"/>
                </a:cubicBezTo>
                <a:cubicBezTo>
                  <a:pt x="3434379" y="1479255"/>
                  <a:pt x="3438454" y="1466137"/>
                  <a:pt x="3446733" y="1453144"/>
                </a:cubicBezTo>
                <a:cubicBezTo>
                  <a:pt x="3453610" y="1442191"/>
                  <a:pt x="3468004" y="1449197"/>
                  <a:pt x="3466603" y="1461042"/>
                </a:cubicBezTo>
                <a:cubicBezTo>
                  <a:pt x="3459852" y="1517084"/>
                  <a:pt x="3469914" y="1550837"/>
                  <a:pt x="3499591" y="1591468"/>
                </a:cubicBezTo>
                <a:cubicBezTo>
                  <a:pt x="3512329" y="1564592"/>
                  <a:pt x="3528759" y="1540138"/>
                  <a:pt x="3544935" y="1514537"/>
                </a:cubicBezTo>
                <a:cubicBezTo>
                  <a:pt x="3580725" y="1457730"/>
                  <a:pt x="3575375" y="1394172"/>
                  <a:pt x="3573084" y="1330361"/>
                </a:cubicBezTo>
                <a:cubicBezTo>
                  <a:pt x="3573083" y="1328959"/>
                  <a:pt x="3573720" y="1328069"/>
                  <a:pt x="3574102" y="1326921"/>
                </a:cubicBezTo>
                <a:cubicBezTo>
                  <a:pt x="3573847" y="1312657"/>
                  <a:pt x="3576013" y="1298392"/>
                  <a:pt x="3571809" y="1284254"/>
                </a:cubicBezTo>
                <a:cubicBezTo>
                  <a:pt x="3571300" y="1282343"/>
                  <a:pt x="3571555" y="1280814"/>
                  <a:pt x="3572318" y="1279540"/>
                </a:cubicBezTo>
                <a:cubicBezTo>
                  <a:pt x="3571300" y="1270116"/>
                  <a:pt x="3570409" y="1260689"/>
                  <a:pt x="3570409" y="1251265"/>
                </a:cubicBezTo>
                <a:cubicBezTo>
                  <a:pt x="3570409" y="1241585"/>
                  <a:pt x="3585947" y="1238274"/>
                  <a:pt x="3589514" y="1247571"/>
                </a:cubicBezTo>
                <a:cubicBezTo>
                  <a:pt x="3617025" y="1320044"/>
                  <a:pt x="3629762" y="1388823"/>
                  <a:pt x="3674469" y="1451106"/>
                </a:cubicBezTo>
                <a:cubicBezTo>
                  <a:pt x="3676634" y="1440027"/>
                  <a:pt x="3685422" y="1426142"/>
                  <a:pt x="3694211" y="1415443"/>
                </a:cubicBezTo>
                <a:cubicBezTo>
                  <a:pt x="3698414" y="1399649"/>
                  <a:pt x="3700325" y="1383219"/>
                  <a:pt x="3701088" y="1366916"/>
                </a:cubicBezTo>
                <a:cubicBezTo>
                  <a:pt x="3702744" y="1334436"/>
                  <a:pt x="3697395" y="1301448"/>
                  <a:pt x="3688097" y="1270370"/>
                </a:cubicBezTo>
                <a:cubicBezTo>
                  <a:pt x="3684658" y="1258780"/>
                  <a:pt x="3702107" y="1250373"/>
                  <a:pt x="3707712" y="1261581"/>
                </a:cubicBezTo>
                <a:cubicBezTo>
                  <a:pt x="3722869" y="1292023"/>
                  <a:pt x="3727199" y="1325266"/>
                  <a:pt x="3727836" y="1359018"/>
                </a:cubicBezTo>
                <a:cubicBezTo>
                  <a:pt x="3727837" y="1360039"/>
                  <a:pt x="3727837" y="1361312"/>
                  <a:pt x="3727837" y="1362458"/>
                </a:cubicBezTo>
                <a:cubicBezTo>
                  <a:pt x="3728346" y="1361185"/>
                  <a:pt x="3728982" y="1360166"/>
                  <a:pt x="3729365" y="1358891"/>
                </a:cubicBezTo>
                <a:cubicBezTo>
                  <a:pt x="3731403" y="1353033"/>
                  <a:pt x="3735479" y="1349467"/>
                  <a:pt x="3741846" y="1348957"/>
                </a:cubicBezTo>
                <a:cubicBezTo>
                  <a:pt x="3742229" y="1348957"/>
                  <a:pt x="3742739" y="1348957"/>
                  <a:pt x="3743121" y="1348957"/>
                </a:cubicBezTo>
                <a:cubicBezTo>
                  <a:pt x="3746687" y="1320681"/>
                  <a:pt x="3752291" y="1292915"/>
                  <a:pt x="3756748" y="1264894"/>
                </a:cubicBezTo>
                <a:cubicBezTo>
                  <a:pt x="3764009" y="1219295"/>
                  <a:pt x="3753182" y="1191529"/>
                  <a:pt x="3731784" y="1166436"/>
                </a:cubicBezTo>
                <a:lnTo>
                  <a:pt x="3713187" y="1151631"/>
                </a:lnTo>
                <a:lnTo>
                  <a:pt x="3715481" y="1155153"/>
                </a:lnTo>
                <a:cubicBezTo>
                  <a:pt x="3723506" y="1170437"/>
                  <a:pt x="3737389" y="1195019"/>
                  <a:pt x="3730766" y="1212214"/>
                </a:cubicBezTo>
                <a:cubicBezTo>
                  <a:pt x="3729366" y="1215781"/>
                  <a:pt x="3724398" y="1217436"/>
                  <a:pt x="3721086" y="1215654"/>
                </a:cubicBezTo>
                <a:cubicBezTo>
                  <a:pt x="3708987" y="1209285"/>
                  <a:pt x="3706694" y="1197057"/>
                  <a:pt x="3701981" y="1184703"/>
                </a:cubicBezTo>
                <a:cubicBezTo>
                  <a:pt x="3692174" y="1159611"/>
                  <a:pt x="3678163" y="1136685"/>
                  <a:pt x="3659948" y="1116815"/>
                </a:cubicBezTo>
                <a:cubicBezTo>
                  <a:pt x="3657274" y="1113949"/>
                  <a:pt x="3657720" y="1109969"/>
                  <a:pt x="3659742" y="1107119"/>
                </a:cubicBezTo>
                <a:lnTo>
                  <a:pt x="3666134" y="1105106"/>
                </a:lnTo>
                <a:lnTo>
                  <a:pt x="3646192" y="1078552"/>
                </a:lnTo>
                <a:cubicBezTo>
                  <a:pt x="3641480" y="1069255"/>
                  <a:pt x="3655618" y="1059319"/>
                  <a:pt x="3662751" y="1066707"/>
                </a:cubicBezTo>
                <a:cubicBezTo>
                  <a:pt x="3714208" y="1119310"/>
                  <a:pt x="3767066" y="1155737"/>
                  <a:pt x="3829222" y="1191783"/>
                </a:cubicBezTo>
                <a:cubicBezTo>
                  <a:pt x="3841322" y="1138544"/>
                  <a:pt x="3848200" y="1088869"/>
                  <a:pt x="3797253" y="1050658"/>
                </a:cubicBezTo>
                <a:cubicBezTo>
                  <a:pt x="3786935" y="1042889"/>
                  <a:pt x="3795597" y="1026330"/>
                  <a:pt x="3807569" y="1028368"/>
                </a:cubicBezTo>
                <a:cubicBezTo>
                  <a:pt x="3821071" y="1030662"/>
                  <a:pt x="3834444" y="1032954"/>
                  <a:pt x="3847946" y="1034991"/>
                </a:cubicBezTo>
                <a:cubicBezTo>
                  <a:pt x="3816486" y="989267"/>
                  <a:pt x="3780696" y="949528"/>
                  <a:pt x="3742102" y="910552"/>
                </a:cubicBezTo>
                <a:lnTo>
                  <a:pt x="3725662" y="898713"/>
                </a:lnTo>
                <a:lnTo>
                  <a:pt x="3742404" y="913582"/>
                </a:lnTo>
                <a:cubicBezTo>
                  <a:pt x="3752673" y="922928"/>
                  <a:pt x="3762226" y="932831"/>
                  <a:pt x="3768849" y="944230"/>
                </a:cubicBezTo>
                <a:cubicBezTo>
                  <a:pt x="3771651" y="948943"/>
                  <a:pt x="3768340" y="957221"/>
                  <a:pt x="3761844" y="955439"/>
                </a:cubicBezTo>
                <a:cubicBezTo>
                  <a:pt x="3737389" y="948687"/>
                  <a:pt x="3720958" y="928946"/>
                  <a:pt x="3703254" y="911369"/>
                </a:cubicBezTo>
                <a:cubicBezTo>
                  <a:pt x="3678799" y="887041"/>
                  <a:pt x="3653199" y="864497"/>
                  <a:pt x="3627470" y="841444"/>
                </a:cubicBezTo>
                <a:cubicBezTo>
                  <a:pt x="3620846" y="835457"/>
                  <a:pt x="3627088" y="823229"/>
                  <a:pt x="3635749" y="827432"/>
                </a:cubicBezTo>
                <a:lnTo>
                  <a:pt x="3650302" y="836948"/>
                </a:lnTo>
                <a:lnTo>
                  <a:pt x="3600085" y="763696"/>
                </a:lnTo>
                <a:cubicBezTo>
                  <a:pt x="3595118" y="752742"/>
                  <a:pt x="3610148" y="744336"/>
                  <a:pt x="3617534" y="753124"/>
                </a:cubicBezTo>
                <a:cubicBezTo>
                  <a:pt x="3652435" y="794647"/>
                  <a:pt x="3681219" y="835915"/>
                  <a:pt x="3722996" y="868775"/>
                </a:cubicBezTo>
                <a:cubicBezTo>
                  <a:pt x="3732166" y="874635"/>
                  <a:pt x="3741083" y="880748"/>
                  <a:pt x="3749617" y="887243"/>
                </a:cubicBezTo>
                <a:cubicBezTo>
                  <a:pt x="3797889" y="916539"/>
                  <a:pt x="3857370" y="928639"/>
                  <a:pt x="3913413" y="937937"/>
                </a:cubicBezTo>
                <a:cubicBezTo>
                  <a:pt x="3912648" y="936791"/>
                  <a:pt x="3912012" y="935772"/>
                  <a:pt x="3911248" y="934625"/>
                </a:cubicBezTo>
                <a:cubicBezTo>
                  <a:pt x="3890231" y="919213"/>
                  <a:pt x="3869854" y="902910"/>
                  <a:pt x="3848583" y="887881"/>
                </a:cubicBezTo>
                <a:cubicBezTo>
                  <a:pt x="3821071" y="868521"/>
                  <a:pt x="3789611" y="858458"/>
                  <a:pt x="3761334" y="841010"/>
                </a:cubicBezTo>
                <a:cubicBezTo>
                  <a:pt x="3756495" y="838080"/>
                  <a:pt x="3756621" y="830310"/>
                  <a:pt x="3763118" y="829546"/>
                </a:cubicBezTo>
                <a:cubicBezTo>
                  <a:pt x="3816485" y="823049"/>
                  <a:pt x="3871763" y="869158"/>
                  <a:pt x="3914432" y="905584"/>
                </a:cubicBezTo>
                <a:cubicBezTo>
                  <a:pt x="3917616" y="905076"/>
                  <a:pt x="3920928" y="904311"/>
                  <a:pt x="3924112" y="903675"/>
                </a:cubicBezTo>
                <a:cubicBezTo>
                  <a:pt x="3919654" y="897179"/>
                  <a:pt x="3915960" y="889791"/>
                  <a:pt x="3912011" y="883423"/>
                </a:cubicBezTo>
                <a:cubicBezTo>
                  <a:pt x="3907554" y="876290"/>
                  <a:pt x="3902332" y="869158"/>
                  <a:pt x="3898894" y="861515"/>
                </a:cubicBezTo>
                <a:cubicBezTo>
                  <a:pt x="3891761" y="855656"/>
                  <a:pt x="3885009" y="849542"/>
                  <a:pt x="3878132" y="843557"/>
                </a:cubicBezTo>
                <a:cubicBezTo>
                  <a:pt x="3862083" y="829546"/>
                  <a:pt x="3842723" y="821394"/>
                  <a:pt x="3824000" y="811841"/>
                </a:cubicBezTo>
                <a:cubicBezTo>
                  <a:pt x="3814701" y="807129"/>
                  <a:pt x="3819542" y="794265"/>
                  <a:pt x="3829604" y="796812"/>
                </a:cubicBezTo>
                <a:cubicBezTo>
                  <a:pt x="3853039" y="802670"/>
                  <a:pt x="3876475" y="816045"/>
                  <a:pt x="3895328" y="833494"/>
                </a:cubicBezTo>
                <a:cubicBezTo>
                  <a:pt x="3884883" y="819611"/>
                  <a:pt x="3871763" y="807893"/>
                  <a:pt x="3854568" y="800633"/>
                </a:cubicBezTo>
                <a:cubicBezTo>
                  <a:pt x="3851257" y="799232"/>
                  <a:pt x="3849346" y="796939"/>
                  <a:pt x="3848454" y="794392"/>
                </a:cubicBezTo>
                <a:cubicBezTo>
                  <a:pt x="3845780" y="793245"/>
                  <a:pt x="3842978" y="792100"/>
                  <a:pt x="3840302" y="791081"/>
                </a:cubicBezTo>
                <a:cubicBezTo>
                  <a:pt x="3821325" y="783819"/>
                  <a:pt x="3800692" y="781655"/>
                  <a:pt x="3782351" y="773121"/>
                </a:cubicBezTo>
                <a:cubicBezTo>
                  <a:pt x="3776873" y="770574"/>
                  <a:pt x="3776746" y="761912"/>
                  <a:pt x="3782860" y="759874"/>
                </a:cubicBezTo>
                <a:cubicBezTo>
                  <a:pt x="3804768" y="752742"/>
                  <a:pt x="3825910" y="760003"/>
                  <a:pt x="3846671" y="767899"/>
                </a:cubicBezTo>
                <a:cubicBezTo>
                  <a:pt x="3852659" y="770192"/>
                  <a:pt x="3859026" y="772739"/>
                  <a:pt x="3865267" y="775414"/>
                </a:cubicBezTo>
                <a:cubicBezTo>
                  <a:pt x="3872400" y="774268"/>
                  <a:pt x="3879406" y="772867"/>
                  <a:pt x="3886538" y="771592"/>
                </a:cubicBezTo>
                <a:lnTo>
                  <a:pt x="3845199" y="722665"/>
                </a:lnTo>
                <a:lnTo>
                  <a:pt x="3818778" y="710253"/>
                </a:lnTo>
                <a:cubicBezTo>
                  <a:pt x="3808461" y="704266"/>
                  <a:pt x="3798271" y="700063"/>
                  <a:pt x="3789355" y="691912"/>
                </a:cubicBezTo>
                <a:cubicBezTo>
                  <a:pt x="3785789" y="688728"/>
                  <a:pt x="3787827" y="683506"/>
                  <a:pt x="3792539" y="683506"/>
                </a:cubicBezTo>
                <a:lnTo>
                  <a:pt x="3807083" y="687579"/>
                </a:lnTo>
                <a:lnTo>
                  <a:pt x="3781968" y="666004"/>
                </a:lnTo>
                <a:cubicBezTo>
                  <a:pt x="3779548" y="664730"/>
                  <a:pt x="3777256" y="663583"/>
                  <a:pt x="3774835" y="662183"/>
                </a:cubicBezTo>
                <a:cubicBezTo>
                  <a:pt x="3753182" y="656833"/>
                  <a:pt x="3732295" y="650592"/>
                  <a:pt x="3713062" y="643204"/>
                </a:cubicBezTo>
                <a:cubicBezTo>
                  <a:pt x="3632819" y="612382"/>
                  <a:pt x="3522135" y="512524"/>
                  <a:pt x="3537929" y="417506"/>
                </a:cubicBezTo>
                <a:cubicBezTo>
                  <a:pt x="3539712" y="407190"/>
                  <a:pt x="3556015" y="406426"/>
                  <a:pt x="3558564" y="416616"/>
                </a:cubicBezTo>
                <a:cubicBezTo>
                  <a:pt x="3581234" y="506028"/>
                  <a:pt x="3626451" y="568440"/>
                  <a:pt x="3709240" y="613018"/>
                </a:cubicBezTo>
                <a:cubicBezTo>
                  <a:pt x="3780949" y="651611"/>
                  <a:pt x="3903987" y="664985"/>
                  <a:pt x="3983721" y="637855"/>
                </a:cubicBezTo>
                <a:cubicBezTo>
                  <a:pt x="3973085" y="626519"/>
                  <a:pt x="3961781" y="616744"/>
                  <a:pt x="3949712" y="607748"/>
                </a:cubicBezTo>
                <a:lnTo>
                  <a:pt x="3938746" y="600524"/>
                </a:lnTo>
                <a:lnTo>
                  <a:pt x="3927248" y="599108"/>
                </a:lnTo>
                <a:cubicBezTo>
                  <a:pt x="3920673" y="596927"/>
                  <a:pt x="3914240" y="593902"/>
                  <a:pt x="3907808" y="591545"/>
                </a:cubicBezTo>
                <a:cubicBezTo>
                  <a:pt x="3890358" y="585177"/>
                  <a:pt x="3871891" y="581101"/>
                  <a:pt x="3855460" y="572440"/>
                </a:cubicBezTo>
                <a:cubicBezTo>
                  <a:pt x="3849601" y="569383"/>
                  <a:pt x="3852021" y="561614"/>
                  <a:pt x="3857881" y="560722"/>
                </a:cubicBezTo>
                <a:cubicBezTo>
                  <a:pt x="3873546" y="558175"/>
                  <a:pt x="3888830" y="562377"/>
                  <a:pt x="3903861" y="566326"/>
                </a:cubicBezTo>
                <a:lnTo>
                  <a:pt x="3907257" y="567427"/>
                </a:lnTo>
                <a:lnTo>
                  <a:pt x="3914432" y="560288"/>
                </a:lnTo>
                <a:cubicBezTo>
                  <a:pt x="3923602" y="558377"/>
                  <a:pt x="3932646" y="556849"/>
                  <a:pt x="3941688" y="555574"/>
                </a:cubicBezTo>
                <a:cubicBezTo>
                  <a:pt x="3920928" y="522587"/>
                  <a:pt x="3891379" y="502717"/>
                  <a:pt x="3851512" y="497622"/>
                </a:cubicBezTo>
                <a:cubicBezTo>
                  <a:pt x="3839157" y="494947"/>
                  <a:pt x="3834062" y="476351"/>
                  <a:pt x="3848073" y="471384"/>
                </a:cubicBezTo>
                <a:cubicBezTo>
                  <a:pt x="3856735" y="468200"/>
                  <a:pt x="3865522" y="465143"/>
                  <a:pt x="3874184" y="462086"/>
                </a:cubicBezTo>
                <a:cubicBezTo>
                  <a:pt x="3849219" y="458137"/>
                  <a:pt x="3824509" y="452024"/>
                  <a:pt x="3800054" y="446292"/>
                </a:cubicBezTo>
                <a:lnTo>
                  <a:pt x="3788378" y="443850"/>
                </a:lnTo>
                <a:lnTo>
                  <a:pt x="3834445" y="463030"/>
                </a:lnTo>
                <a:cubicBezTo>
                  <a:pt x="3842850" y="469526"/>
                  <a:pt x="3835462" y="483918"/>
                  <a:pt x="3825400" y="481371"/>
                </a:cubicBezTo>
                <a:cubicBezTo>
                  <a:pt x="3806677" y="476659"/>
                  <a:pt x="3788973" y="471308"/>
                  <a:pt x="3769740" y="469015"/>
                </a:cubicBezTo>
                <a:cubicBezTo>
                  <a:pt x="3754838" y="467360"/>
                  <a:pt x="3742866" y="467488"/>
                  <a:pt x="3729110" y="460992"/>
                </a:cubicBezTo>
                <a:cubicBezTo>
                  <a:pt x="3724396" y="458827"/>
                  <a:pt x="3725289" y="452331"/>
                  <a:pt x="3729110" y="449783"/>
                </a:cubicBezTo>
                <a:cubicBezTo>
                  <a:pt x="3736498" y="444943"/>
                  <a:pt x="3745127" y="442093"/>
                  <a:pt x="3754327" y="440855"/>
                </a:cubicBezTo>
                <a:lnTo>
                  <a:pt x="3776856" y="441440"/>
                </a:lnTo>
                <a:lnTo>
                  <a:pt x="3739077" y="433539"/>
                </a:lnTo>
                <a:cubicBezTo>
                  <a:pt x="3718761" y="429352"/>
                  <a:pt x="3698542" y="424831"/>
                  <a:pt x="3678672" y="418781"/>
                </a:cubicBezTo>
                <a:cubicBezTo>
                  <a:pt x="3673959" y="417252"/>
                  <a:pt x="3673196" y="409228"/>
                  <a:pt x="3678800" y="408336"/>
                </a:cubicBezTo>
                <a:cubicBezTo>
                  <a:pt x="3717519" y="402095"/>
                  <a:pt x="3753564" y="410374"/>
                  <a:pt x="3791393" y="418908"/>
                </a:cubicBezTo>
                <a:cubicBezTo>
                  <a:pt x="3814701" y="424130"/>
                  <a:pt x="3838265" y="429480"/>
                  <a:pt x="3861701" y="435211"/>
                </a:cubicBezTo>
                <a:cubicBezTo>
                  <a:pt x="3849092" y="425531"/>
                  <a:pt x="3836355" y="416106"/>
                  <a:pt x="3823363" y="407063"/>
                </a:cubicBezTo>
                <a:cubicBezTo>
                  <a:pt x="3785152" y="409355"/>
                  <a:pt x="3744776" y="396364"/>
                  <a:pt x="3708603" y="387447"/>
                </a:cubicBezTo>
                <a:lnTo>
                  <a:pt x="3652412" y="377399"/>
                </a:lnTo>
                <a:lnTo>
                  <a:pt x="3651790" y="381465"/>
                </a:lnTo>
                <a:cubicBezTo>
                  <a:pt x="3650594" y="383639"/>
                  <a:pt x="3648549" y="385302"/>
                  <a:pt x="3645556" y="385844"/>
                </a:cubicBezTo>
                <a:cubicBezTo>
                  <a:pt x="3634729" y="387755"/>
                  <a:pt x="3624795" y="388264"/>
                  <a:pt x="3613969" y="385334"/>
                </a:cubicBezTo>
                <a:cubicBezTo>
                  <a:pt x="3609383" y="384188"/>
                  <a:pt x="3604289" y="380622"/>
                  <a:pt x="3604289" y="375144"/>
                </a:cubicBezTo>
                <a:lnTo>
                  <a:pt x="3605787" y="370050"/>
                </a:lnTo>
                <a:lnTo>
                  <a:pt x="3565695" y="364140"/>
                </a:lnTo>
                <a:cubicBezTo>
                  <a:pt x="3558308" y="362738"/>
                  <a:pt x="3555378" y="351274"/>
                  <a:pt x="3563657" y="348600"/>
                </a:cubicBezTo>
                <a:cubicBezTo>
                  <a:pt x="3595118" y="338537"/>
                  <a:pt x="3627979" y="341340"/>
                  <a:pt x="3660204" y="347708"/>
                </a:cubicBezTo>
                <a:cubicBezTo>
                  <a:pt x="3654854" y="344270"/>
                  <a:pt x="3649504" y="340831"/>
                  <a:pt x="3644027" y="337647"/>
                </a:cubicBezTo>
                <a:cubicBezTo>
                  <a:pt x="3642498" y="337774"/>
                  <a:pt x="3641098" y="338283"/>
                  <a:pt x="3639315" y="337519"/>
                </a:cubicBezTo>
                <a:cubicBezTo>
                  <a:pt x="3614477" y="327329"/>
                  <a:pt x="3589386" y="317649"/>
                  <a:pt x="3564294" y="307969"/>
                </a:cubicBezTo>
                <a:cubicBezTo>
                  <a:pt x="3547354" y="301474"/>
                  <a:pt x="3529268" y="297908"/>
                  <a:pt x="3519970" y="281604"/>
                </a:cubicBezTo>
                <a:cubicBezTo>
                  <a:pt x="3517678" y="277656"/>
                  <a:pt x="3519715" y="271287"/>
                  <a:pt x="3524683" y="270523"/>
                </a:cubicBezTo>
                <a:cubicBezTo>
                  <a:pt x="3543406" y="267720"/>
                  <a:pt x="3560473" y="278929"/>
                  <a:pt x="3577542" y="286571"/>
                </a:cubicBezTo>
                <a:cubicBezTo>
                  <a:pt x="3560091" y="273962"/>
                  <a:pt x="3543278" y="260843"/>
                  <a:pt x="3527867" y="247597"/>
                </a:cubicBezTo>
                <a:cubicBezTo>
                  <a:pt x="3517040" y="238299"/>
                  <a:pt x="3530542" y="223269"/>
                  <a:pt x="3542133" y="228746"/>
                </a:cubicBezTo>
                <a:cubicBezTo>
                  <a:pt x="3589260" y="251163"/>
                  <a:pt x="3629762" y="280203"/>
                  <a:pt x="3672304" y="304785"/>
                </a:cubicBezTo>
                <a:cubicBezTo>
                  <a:pt x="3704019" y="318158"/>
                  <a:pt x="3735733" y="331533"/>
                  <a:pt x="3766938" y="345670"/>
                </a:cubicBezTo>
                <a:cubicBezTo>
                  <a:pt x="3777892" y="348473"/>
                  <a:pt x="3789101" y="350893"/>
                  <a:pt x="3800946" y="352422"/>
                </a:cubicBezTo>
                <a:cubicBezTo>
                  <a:pt x="3836355" y="356879"/>
                  <a:pt x="3874311" y="357134"/>
                  <a:pt x="3908445" y="345670"/>
                </a:cubicBezTo>
                <a:lnTo>
                  <a:pt x="3867675" y="314688"/>
                </a:lnTo>
                <a:lnTo>
                  <a:pt x="3866669" y="315663"/>
                </a:lnTo>
                <a:cubicBezTo>
                  <a:pt x="3845524" y="318720"/>
                  <a:pt x="3820560" y="306239"/>
                  <a:pt x="3801583" y="297577"/>
                </a:cubicBezTo>
                <a:cubicBezTo>
                  <a:pt x="3793941" y="294138"/>
                  <a:pt x="3795342" y="281018"/>
                  <a:pt x="3804767" y="282293"/>
                </a:cubicBezTo>
                <a:lnTo>
                  <a:pt x="3809666" y="283090"/>
                </a:lnTo>
                <a:lnTo>
                  <a:pt x="3808621" y="280745"/>
                </a:lnTo>
                <a:cubicBezTo>
                  <a:pt x="3809862" y="277019"/>
                  <a:pt x="3813365" y="273898"/>
                  <a:pt x="3817886" y="274726"/>
                </a:cubicBezTo>
                <a:cubicBezTo>
                  <a:pt x="3833553" y="277656"/>
                  <a:pt x="3852149" y="282623"/>
                  <a:pt x="3869980" y="289883"/>
                </a:cubicBezTo>
                <a:cubicBezTo>
                  <a:pt x="3853295" y="279948"/>
                  <a:pt x="3836992" y="269504"/>
                  <a:pt x="3820052" y="259442"/>
                </a:cubicBezTo>
                <a:cubicBezTo>
                  <a:pt x="3785661" y="239063"/>
                  <a:pt x="3743758" y="237534"/>
                  <a:pt x="3710259" y="214990"/>
                </a:cubicBezTo>
                <a:cubicBezTo>
                  <a:pt x="3704527" y="211042"/>
                  <a:pt x="3707075" y="202253"/>
                  <a:pt x="3714335" y="203272"/>
                </a:cubicBezTo>
                <a:cubicBezTo>
                  <a:pt x="3749235" y="208240"/>
                  <a:pt x="3783497" y="220594"/>
                  <a:pt x="3815721" y="234860"/>
                </a:cubicBezTo>
                <a:cubicBezTo>
                  <a:pt x="3822089" y="237661"/>
                  <a:pt x="3827821" y="241228"/>
                  <a:pt x="3833552" y="244922"/>
                </a:cubicBezTo>
                <a:cubicBezTo>
                  <a:pt x="3830113" y="241737"/>
                  <a:pt x="3827312" y="239189"/>
                  <a:pt x="3824891" y="237025"/>
                </a:cubicBezTo>
                <a:cubicBezTo>
                  <a:pt x="3791266" y="225052"/>
                  <a:pt x="3759296" y="209895"/>
                  <a:pt x="3725034" y="199323"/>
                </a:cubicBezTo>
                <a:cubicBezTo>
                  <a:pt x="3684022" y="186842"/>
                  <a:pt x="3638296" y="187605"/>
                  <a:pt x="3599320" y="170539"/>
                </a:cubicBezTo>
                <a:cubicBezTo>
                  <a:pt x="3592953" y="167736"/>
                  <a:pt x="3596519" y="159330"/>
                  <a:pt x="3602123" y="158565"/>
                </a:cubicBezTo>
                <a:cubicBezTo>
                  <a:pt x="3619828" y="156145"/>
                  <a:pt x="3640079" y="156654"/>
                  <a:pt x="3661349" y="159457"/>
                </a:cubicBezTo>
                <a:cubicBezTo>
                  <a:pt x="3625686" y="146593"/>
                  <a:pt x="3590405" y="132709"/>
                  <a:pt x="3559072" y="112839"/>
                </a:cubicBezTo>
                <a:cubicBezTo>
                  <a:pt x="3527102" y="92589"/>
                  <a:pt x="3503699" y="65299"/>
                  <a:pt x="3485898" y="34301"/>
                </a:cubicBezTo>
                <a:lnTo>
                  <a:pt x="3472441" y="1"/>
                </a:lnTo>
                <a:lnTo>
                  <a:pt x="3501751" y="1"/>
                </a:lnTo>
                <a:lnTo>
                  <a:pt x="3536654" y="50254"/>
                </a:lnTo>
                <a:cubicBezTo>
                  <a:pt x="3566269" y="82621"/>
                  <a:pt x="3604479" y="107555"/>
                  <a:pt x="3650141" y="127743"/>
                </a:cubicBezTo>
                <a:cubicBezTo>
                  <a:pt x="3704274" y="151688"/>
                  <a:pt x="3766557" y="164169"/>
                  <a:pt x="3816867" y="196012"/>
                </a:cubicBezTo>
                <a:cubicBezTo>
                  <a:pt x="3871763" y="230784"/>
                  <a:pt x="3909591" y="281476"/>
                  <a:pt x="3955700" y="326310"/>
                </a:cubicBezTo>
                <a:cubicBezTo>
                  <a:pt x="3960029" y="330641"/>
                  <a:pt x="3960412" y="339047"/>
                  <a:pt x="3956845" y="343888"/>
                </a:cubicBezTo>
                <a:cubicBezTo>
                  <a:pt x="3930989" y="379678"/>
                  <a:pt x="3883227" y="385919"/>
                  <a:pt x="3838138" y="384263"/>
                </a:cubicBezTo>
                <a:cubicBezTo>
                  <a:pt x="3868323" y="405025"/>
                  <a:pt x="3896600" y="429734"/>
                  <a:pt x="3926150" y="450495"/>
                </a:cubicBezTo>
                <a:cubicBezTo>
                  <a:pt x="3934811" y="456482"/>
                  <a:pt x="3932008" y="470620"/>
                  <a:pt x="3922584" y="474058"/>
                </a:cubicBezTo>
                <a:cubicBezTo>
                  <a:pt x="3913540" y="477370"/>
                  <a:pt x="3904370" y="480427"/>
                  <a:pt x="3895199" y="483611"/>
                </a:cubicBezTo>
                <a:cubicBezTo>
                  <a:pt x="3929716" y="498768"/>
                  <a:pt x="3954298" y="522587"/>
                  <a:pt x="3975442" y="560160"/>
                </a:cubicBezTo>
                <a:cubicBezTo>
                  <a:pt x="3979390" y="567038"/>
                  <a:pt x="3974677" y="578374"/>
                  <a:pt x="3966271" y="579139"/>
                </a:cubicBezTo>
                <a:cubicBezTo>
                  <a:pt x="3960795" y="579648"/>
                  <a:pt x="3955445" y="580285"/>
                  <a:pt x="3950095" y="580794"/>
                </a:cubicBezTo>
                <a:cubicBezTo>
                  <a:pt x="3972895" y="596332"/>
                  <a:pt x="3994546" y="612382"/>
                  <a:pt x="4012888" y="634289"/>
                </a:cubicBezTo>
                <a:cubicBezTo>
                  <a:pt x="4017346" y="639638"/>
                  <a:pt x="4018239" y="649700"/>
                  <a:pt x="4010596" y="653140"/>
                </a:cubicBezTo>
                <a:cubicBezTo>
                  <a:pt x="3960284" y="675812"/>
                  <a:pt x="3899657" y="679887"/>
                  <a:pt x="3840431" y="673392"/>
                </a:cubicBezTo>
                <a:cubicBezTo>
                  <a:pt x="3871127" y="700775"/>
                  <a:pt x="3894817" y="740260"/>
                  <a:pt x="3920673" y="771211"/>
                </a:cubicBezTo>
                <a:cubicBezTo>
                  <a:pt x="3926659" y="778471"/>
                  <a:pt x="3924495" y="791081"/>
                  <a:pt x="3914177" y="793118"/>
                </a:cubicBezTo>
                <a:cubicBezTo>
                  <a:pt x="3909591" y="794009"/>
                  <a:pt x="3905262" y="794901"/>
                  <a:pt x="3901569" y="796302"/>
                </a:cubicBezTo>
                <a:cubicBezTo>
                  <a:pt x="3904115" y="798595"/>
                  <a:pt x="3904243" y="801524"/>
                  <a:pt x="3902841" y="803689"/>
                </a:cubicBezTo>
                <a:cubicBezTo>
                  <a:pt x="3929843" y="831329"/>
                  <a:pt x="3945255" y="870813"/>
                  <a:pt x="3957101" y="907368"/>
                </a:cubicBezTo>
                <a:cubicBezTo>
                  <a:pt x="3959902" y="915902"/>
                  <a:pt x="3956336" y="924054"/>
                  <a:pt x="3947166" y="926219"/>
                </a:cubicBezTo>
                <a:cubicBezTo>
                  <a:pt x="3944364" y="926982"/>
                  <a:pt x="3941561" y="927238"/>
                  <a:pt x="3938760" y="927874"/>
                </a:cubicBezTo>
                <a:cubicBezTo>
                  <a:pt x="3942326" y="933734"/>
                  <a:pt x="3945764" y="939719"/>
                  <a:pt x="3950478" y="946725"/>
                </a:cubicBezTo>
                <a:cubicBezTo>
                  <a:pt x="3955954" y="955004"/>
                  <a:pt x="3952643" y="971053"/>
                  <a:pt x="3939650" y="968888"/>
                </a:cubicBezTo>
                <a:cubicBezTo>
                  <a:pt x="3893161" y="961246"/>
                  <a:pt x="3847182" y="951183"/>
                  <a:pt x="3803875" y="936282"/>
                </a:cubicBezTo>
                <a:cubicBezTo>
                  <a:pt x="3834445" y="968888"/>
                  <a:pt x="3860810" y="1005570"/>
                  <a:pt x="3884500" y="1043143"/>
                </a:cubicBezTo>
                <a:cubicBezTo>
                  <a:pt x="3890614" y="1052823"/>
                  <a:pt x="3883736" y="1063905"/>
                  <a:pt x="3872528" y="1063141"/>
                </a:cubicBezTo>
                <a:cubicBezTo>
                  <a:pt x="3861956" y="1062376"/>
                  <a:pt x="3851513" y="1061103"/>
                  <a:pt x="3841067" y="1059575"/>
                </a:cubicBezTo>
                <a:cubicBezTo>
                  <a:pt x="3873674" y="1104663"/>
                  <a:pt x="3864757" y="1157394"/>
                  <a:pt x="3851002" y="1216493"/>
                </a:cubicBezTo>
                <a:cubicBezTo>
                  <a:pt x="3848963" y="1225537"/>
                  <a:pt x="3837755" y="1227320"/>
                  <a:pt x="3830878" y="1223371"/>
                </a:cubicBezTo>
                <a:cubicBezTo>
                  <a:pt x="3813810" y="1213691"/>
                  <a:pt x="3795851" y="1204138"/>
                  <a:pt x="3777892" y="1194076"/>
                </a:cubicBezTo>
                <a:cubicBezTo>
                  <a:pt x="3792285" y="1244259"/>
                  <a:pt x="3776108" y="1306798"/>
                  <a:pt x="3768722" y="1363605"/>
                </a:cubicBezTo>
                <a:cubicBezTo>
                  <a:pt x="3767703" y="1371119"/>
                  <a:pt x="3760824" y="1376214"/>
                  <a:pt x="3753437" y="1375450"/>
                </a:cubicBezTo>
                <a:cubicBezTo>
                  <a:pt x="3750635" y="1375068"/>
                  <a:pt x="3699178" y="1476198"/>
                  <a:pt x="3691664" y="1487789"/>
                </a:cubicBezTo>
                <a:cubicBezTo>
                  <a:pt x="3687079" y="1494667"/>
                  <a:pt x="3677143" y="1494285"/>
                  <a:pt x="3672049" y="1488554"/>
                </a:cubicBezTo>
                <a:cubicBezTo>
                  <a:pt x="3644409" y="1457730"/>
                  <a:pt x="3619699" y="1420793"/>
                  <a:pt x="3601487" y="1381181"/>
                </a:cubicBezTo>
                <a:cubicBezTo>
                  <a:pt x="3603651" y="1406655"/>
                  <a:pt x="3603524" y="1432383"/>
                  <a:pt x="3597665" y="1456839"/>
                </a:cubicBezTo>
                <a:cubicBezTo>
                  <a:pt x="3582637" y="1519249"/>
                  <a:pt x="3538566" y="1563574"/>
                  <a:pt x="3517295" y="1622927"/>
                </a:cubicBezTo>
                <a:cubicBezTo>
                  <a:pt x="3513857" y="1632607"/>
                  <a:pt x="3500355" y="1637575"/>
                  <a:pt x="3493095" y="1628660"/>
                </a:cubicBezTo>
                <a:cubicBezTo>
                  <a:pt x="3479849" y="1612483"/>
                  <a:pt x="3466093" y="1594142"/>
                  <a:pt x="3454885" y="1574655"/>
                </a:cubicBezTo>
                <a:cubicBezTo>
                  <a:pt x="3447242" y="1602294"/>
                  <a:pt x="3427373" y="1628404"/>
                  <a:pt x="3405975" y="1653369"/>
                </a:cubicBezTo>
                <a:cubicBezTo>
                  <a:pt x="3401134" y="1661266"/>
                  <a:pt x="3395659" y="1668908"/>
                  <a:pt x="3391964" y="1676677"/>
                </a:cubicBezTo>
                <a:cubicBezTo>
                  <a:pt x="3385596" y="1690306"/>
                  <a:pt x="3374770" y="1699221"/>
                  <a:pt x="3363433" y="1709284"/>
                </a:cubicBezTo>
                <a:cubicBezTo>
                  <a:pt x="3359103" y="1713106"/>
                  <a:pt x="3355027" y="1717309"/>
                  <a:pt x="3351207" y="1721639"/>
                </a:cubicBezTo>
                <a:cubicBezTo>
                  <a:pt x="3350569" y="1723422"/>
                  <a:pt x="3349423" y="1725205"/>
                  <a:pt x="3347512" y="1726479"/>
                </a:cubicBezTo>
                <a:cubicBezTo>
                  <a:pt x="3346620" y="1727116"/>
                  <a:pt x="3345602" y="1727752"/>
                  <a:pt x="3343946" y="1728517"/>
                </a:cubicBezTo>
                <a:cubicBezTo>
                  <a:pt x="3338087" y="1733356"/>
                  <a:pt x="3328789" y="1732464"/>
                  <a:pt x="3323694" y="1726733"/>
                </a:cubicBezTo>
                <a:cubicBezTo>
                  <a:pt x="3309684" y="1711195"/>
                  <a:pt x="3298858" y="1690560"/>
                  <a:pt x="3292744" y="1668399"/>
                </a:cubicBezTo>
                <a:cubicBezTo>
                  <a:pt x="3274913" y="1690433"/>
                  <a:pt x="3254405" y="1710176"/>
                  <a:pt x="3231352" y="1727243"/>
                </a:cubicBezTo>
                <a:cubicBezTo>
                  <a:pt x="3172635" y="1770803"/>
                  <a:pt x="3083986" y="1760741"/>
                  <a:pt x="3034058" y="1814109"/>
                </a:cubicBezTo>
                <a:cubicBezTo>
                  <a:pt x="3027944" y="1820732"/>
                  <a:pt x="3014825" y="1817802"/>
                  <a:pt x="3011513" y="1809524"/>
                </a:cubicBezTo>
                <a:cubicBezTo>
                  <a:pt x="2984766" y="1742527"/>
                  <a:pt x="3001578" y="1686358"/>
                  <a:pt x="3042973" y="1628787"/>
                </a:cubicBezTo>
                <a:cubicBezTo>
                  <a:pt x="3062206" y="1602040"/>
                  <a:pt x="3086024" y="1578475"/>
                  <a:pt x="3109205" y="1555040"/>
                </a:cubicBezTo>
                <a:cubicBezTo>
                  <a:pt x="3119140" y="1544977"/>
                  <a:pt x="3128820" y="1533388"/>
                  <a:pt x="3138627" y="1521924"/>
                </a:cubicBezTo>
                <a:cubicBezTo>
                  <a:pt x="3103474" y="1529821"/>
                  <a:pt x="3065263" y="1530585"/>
                  <a:pt x="3035330" y="1530967"/>
                </a:cubicBezTo>
                <a:cubicBezTo>
                  <a:pt x="3024504" y="1531094"/>
                  <a:pt x="3020175" y="1518103"/>
                  <a:pt x="3025014" y="1510079"/>
                </a:cubicBezTo>
                <a:cubicBezTo>
                  <a:pt x="3062205" y="1447923"/>
                  <a:pt x="3109460" y="1389460"/>
                  <a:pt x="3167157" y="1344753"/>
                </a:cubicBezTo>
                <a:cubicBezTo>
                  <a:pt x="3127292" y="1353796"/>
                  <a:pt x="3083859" y="1353542"/>
                  <a:pt x="3045139" y="1369463"/>
                </a:cubicBezTo>
                <a:cubicBezTo>
                  <a:pt x="3030236" y="1375450"/>
                  <a:pt x="3020938" y="1357999"/>
                  <a:pt x="3028070" y="1346410"/>
                </a:cubicBezTo>
                <a:cubicBezTo>
                  <a:pt x="3066408" y="1283617"/>
                  <a:pt x="3107167" y="1223626"/>
                  <a:pt x="3156332" y="1172423"/>
                </a:cubicBezTo>
                <a:cubicBezTo>
                  <a:pt x="3124362" y="1180065"/>
                  <a:pt x="3091883" y="1186052"/>
                  <a:pt x="3066537" y="1208851"/>
                </a:cubicBezTo>
                <a:cubicBezTo>
                  <a:pt x="3054691" y="1219550"/>
                  <a:pt x="3038897" y="1201718"/>
                  <a:pt x="3047431" y="1189618"/>
                </a:cubicBezTo>
                <a:cubicBezTo>
                  <a:pt x="3089463" y="1130137"/>
                  <a:pt x="3095831" y="1056008"/>
                  <a:pt x="3133532" y="994235"/>
                </a:cubicBezTo>
                <a:cubicBezTo>
                  <a:pt x="3134807" y="992324"/>
                  <a:pt x="3136335" y="990413"/>
                  <a:pt x="3137608" y="988502"/>
                </a:cubicBezTo>
                <a:cubicBezTo>
                  <a:pt x="3101946" y="1002513"/>
                  <a:pt x="3065899" y="1015887"/>
                  <a:pt x="3034567" y="1037667"/>
                </a:cubicBezTo>
                <a:cubicBezTo>
                  <a:pt x="3026542" y="1043272"/>
                  <a:pt x="3013551" y="1036393"/>
                  <a:pt x="3012277" y="1027222"/>
                </a:cubicBezTo>
                <a:cubicBezTo>
                  <a:pt x="3003998" y="970034"/>
                  <a:pt x="3018136" y="924308"/>
                  <a:pt x="3049468" y="876290"/>
                </a:cubicBezTo>
                <a:cubicBezTo>
                  <a:pt x="3066027" y="850944"/>
                  <a:pt x="3086407" y="824706"/>
                  <a:pt x="3108058" y="799613"/>
                </a:cubicBezTo>
                <a:cubicBezTo>
                  <a:pt x="3081821" y="814388"/>
                  <a:pt x="3056474" y="826871"/>
                  <a:pt x="3034058" y="836169"/>
                </a:cubicBezTo>
                <a:cubicBezTo>
                  <a:pt x="3021448" y="841392"/>
                  <a:pt x="3012023" y="827508"/>
                  <a:pt x="3013552" y="816681"/>
                </a:cubicBezTo>
                <a:cubicBezTo>
                  <a:pt x="3025905" y="727906"/>
                  <a:pt x="3018137" y="637982"/>
                  <a:pt x="3044884" y="551371"/>
                </a:cubicBezTo>
                <a:cubicBezTo>
                  <a:pt x="3050870" y="531757"/>
                  <a:pt x="3058766" y="510486"/>
                  <a:pt x="3068192" y="488706"/>
                </a:cubicBezTo>
                <a:cubicBezTo>
                  <a:pt x="3056474" y="498895"/>
                  <a:pt x="3044374" y="508703"/>
                  <a:pt x="3031127" y="517110"/>
                </a:cubicBezTo>
                <a:cubicBezTo>
                  <a:pt x="2982474" y="548060"/>
                  <a:pt x="2923628" y="564873"/>
                  <a:pt x="2871026" y="587671"/>
                </a:cubicBezTo>
                <a:cubicBezTo>
                  <a:pt x="2859307" y="592766"/>
                  <a:pt x="2847462" y="582067"/>
                  <a:pt x="2851028" y="569840"/>
                </a:cubicBezTo>
                <a:cubicBezTo>
                  <a:pt x="2875864" y="484757"/>
                  <a:pt x="2856504" y="395218"/>
                  <a:pt x="2872936" y="308734"/>
                </a:cubicBezTo>
                <a:cubicBezTo>
                  <a:pt x="2888857" y="225052"/>
                  <a:pt x="2962222" y="168628"/>
                  <a:pt x="3032529" y="130671"/>
                </a:cubicBezTo>
                <a:cubicBezTo>
                  <a:pt x="3097869" y="95327"/>
                  <a:pt x="3170374" y="78180"/>
                  <a:pt x="3234998" y="43821"/>
                </a:cubicBezTo>
                <a:close/>
                <a:moveTo>
                  <a:pt x="2195745" y="297167"/>
                </a:moveTo>
                <a:lnTo>
                  <a:pt x="2235213" y="287468"/>
                </a:lnTo>
                <a:lnTo>
                  <a:pt x="2239500" y="292322"/>
                </a:lnTo>
                <a:cubicBezTo>
                  <a:pt x="2240252" y="295021"/>
                  <a:pt x="2239337" y="297863"/>
                  <a:pt x="2236089" y="300633"/>
                </a:cubicBezTo>
                <a:cubicBezTo>
                  <a:pt x="2231186" y="304772"/>
                  <a:pt x="2221792" y="305601"/>
                  <a:pt x="2212606" y="304264"/>
                </a:cubicBezTo>
                <a:close/>
                <a:moveTo>
                  <a:pt x="2004566" y="344147"/>
                </a:moveTo>
                <a:lnTo>
                  <a:pt x="2041058" y="335179"/>
                </a:lnTo>
                <a:lnTo>
                  <a:pt x="2032044" y="371908"/>
                </a:lnTo>
                <a:cubicBezTo>
                  <a:pt x="2050130" y="366559"/>
                  <a:pt x="2067389" y="357229"/>
                  <a:pt x="2083741" y="345750"/>
                </a:cubicBezTo>
                <a:lnTo>
                  <a:pt x="2118917" y="316046"/>
                </a:lnTo>
                <a:lnTo>
                  <a:pt x="2171166" y="303207"/>
                </a:lnTo>
                <a:lnTo>
                  <a:pt x="2133303" y="337264"/>
                </a:lnTo>
                <a:cubicBezTo>
                  <a:pt x="2117383" y="350510"/>
                  <a:pt x="2099677" y="365412"/>
                  <a:pt x="2080572" y="376875"/>
                </a:cubicBezTo>
                <a:cubicBezTo>
                  <a:pt x="2136996" y="368596"/>
                  <a:pt x="2193804" y="357133"/>
                  <a:pt x="2248318" y="346051"/>
                </a:cubicBezTo>
                <a:cubicBezTo>
                  <a:pt x="2260545" y="343504"/>
                  <a:pt x="2272390" y="340320"/>
                  <a:pt x="2283852" y="336627"/>
                </a:cubicBezTo>
                <a:cubicBezTo>
                  <a:pt x="2279395" y="335608"/>
                  <a:pt x="2275191" y="334080"/>
                  <a:pt x="2271371" y="331659"/>
                </a:cubicBezTo>
                <a:cubicBezTo>
                  <a:pt x="2268314" y="329748"/>
                  <a:pt x="2267422" y="324909"/>
                  <a:pt x="2269716" y="322106"/>
                </a:cubicBezTo>
                <a:cubicBezTo>
                  <a:pt x="2280032" y="309625"/>
                  <a:pt x="2293533" y="311153"/>
                  <a:pt x="2309582" y="311280"/>
                </a:cubicBezTo>
                <a:cubicBezTo>
                  <a:pt x="2326012" y="311407"/>
                  <a:pt x="2340151" y="309242"/>
                  <a:pt x="2354925" y="304020"/>
                </a:cubicBezTo>
                <a:cubicBezTo>
                  <a:pt x="2361548" y="300072"/>
                  <a:pt x="2368044" y="296250"/>
                  <a:pt x="2374412" y="292047"/>
                </a:cubicBezTo>
                <a:lnTo>
                  <a:pt x="2374158" y="292047"/>
                </a:lnTo>
                <a:cubicBezTo>
                  <a:pt x="2355816" y="296378"/>
                  <a:pt x="2329706" y="303638"/>
                  <a:pt x="2311874" y="295231"/>
                </a:cubicBezTo>
                <a:cubicBezTo>
                  <a:pt x="2306652" y="292812"/>
                  <a:pt x="2308817" y="286189"/>
                  <a:pt x="2312383" y="283768"/>
                </a:cubicBezTo>
                <a:cubicBezTo>
                  <a:pt x="2325758" y="274598"/>
                  <a:pt x="2347537" y="276509"/>
                  <a:pt x="2363331" y="273961"/>
                </a:cubicBezTo>
                <a:cubicBezTo>
                  <a:pt x="2380526" y="271159"/>
                  <a:pt x="2397848" y="266829"/>
                  <a:pt x="2414660" y="261606"/>
                </a:cubicBezTo>
                <a:cubicBezTo>
                  <a:pt x="2419883" y="257276"/>
                  <a:pt x="2424978" y="252944"/>
                  <a:pt x="2430072" y="248487"/>
                </a:cubicBezTo>
                <a:cubicBezTo>
                  <a:pt x="2425996" y="249124"/>
                  <a:pt x="2421666" y="249761"/>
                  <a:pt x="2417717" y="250143"/>
                </a:cubicBezTo>
                <a:cubicBezTo>
                  <a:pt x="2406700" y="251226"/>
                  <a:pt x="2392530" y="253041"/>
                  <a:pt x="2378695" y="253025"/>
                </a:cubicBezTo>
                <a:lnTo>
                  <a:pt x="2376939" y="252640"/>
                </a:lnTo>
                <a:lnTo>
                  <a:pt x="2490570" y="224717"/>
                </a:lnTo>
                <a:lnTo>
                  <a:pt x="2489171" y="226452"/>
                </a:lnTo>
                <a:cubicBezTo>
                  <a:pt x="2461659" y="256384"/>
                  <a:pt x="2430072" y="284914"/>
                  <a:pt x="2398867" y="311153"/>
                </a:cubicBezTo>
                <a:cubicBezTo>
                  <a:pt x="2352760" y="350000"/>
                  <a:pt x="2290604" y="364393"/>
                  <a:pt x="2233033" y="376366"/>
                </a:cubicBezTo>
                <a:cubicBezTo>
                  <a:pt x="2161961" y="391268"/>
                  <a:pt x="2086941" y="407444"/>
                  <a:pt x="2015232" y="414067"/>
                </a:cubicBezTo>
                <a:cubicBezTo>
                  <a:pt x="2003896" y="415086"/>
                  <a:pt x="1996381" y="406935"/>
                  <a:pt x="1998546" y="395598"/>
                </a:cubicBezTo>
                <a:cubicBezTo>
                  <a:pt x="2001221" y="381333"/>
                  <a:pt x="2002145" y="367067"/>
                  <a:pt x="2003308" y="352818"/>
                </a:cubicBezTo>
                <a:close/>
                <a:moveTo>
                  <a:pt x="1724841" y="412885"/>
                </a:moveTo>
                <a:lnTo>
                  <a:pt x="1763899" y="403287"/>
                </a:lnTo>
                <a:lnTo>
                  <a:pt x="1812349" y="438569"/>
                </a:lnTo>
                <a:cubicBezTo>
                  <a:pt x="1864841" y="466638"/>
                  <a:pt x="1925436" y="483928"/>
                  <a:pt x="1986319" y="506536"/>
                </a:cubicBezTo>
                <a:cubicBezTo>
                  <a:pt x="2041851" y="527171"/>
                  <a:pt x="2092799" y="485903"/>
                  <a:pt x="2141327" y="462595"/>
                </a:cubicBezTo>
                <a:cubicBezTo>
                  <a:pt x="2190237" y="439032"/>
                  <a:pt x="2239018" y="414831"/>
                  <a:pt x="2287928" y="391012"/>
                </a:cubicBezTo>
                <a:cubicBezTo>
                  <a:pt x="2404854" y="334079"/>
                  <a:pt x="2523562" y="272178"/>
                  <a:pt x="2633482" y="203016"/>
                </a:cubicBezTo>
                <a:lnTo>
                  <a:pt x="2678837" y="178453"/>
                </a:lnTo>
                <a:lnTo>
                  <a:pt x="2779196" y="153791"/>
                </a:lnTo>
                <a:lnTo>
                  <a:pt x="2779574" y="154798"/>
                </a:lnTo>
                <a:cubicBezTo>
                  <a:pt x="2741109" y="182947"/>
                  <a:pt x="2696784" y="206765"/>
                  <a:pt x="2671819" y="249306"/>
                </a:cubicBezTo>
                <a:cubicBezTo>
                  <a:pt x="2665833" y="259369"/>
                  <a:pt x="2650548" y="248415"/>
                  <a:pt x="2657044" y="238480"/>
                </a:cubicBezTo>
                <a:lnTo>
                  <a:pt x="2709608" y="183662"/>
                </a:lnTo>
                <a:lnTo>
                  <a:pt x="2643671" y="217919"/>
                </a:lnTo>
                <a:cubicBezTo>
                  <a:pt x="2566231" y="265172"/>
                  <a:pt x="2487389" y="307331"/>
                  <a:pt x="2406765" y="349108"/>
                </a:cubicBezTo>
                <a:cubicBezTo>
                  <a:pt x="2315059" y="396617"/>
                  <a:pt x="2223353" y="443998"/>
                  <a:pt x="2131010" y="490360"/>
                </a:cubicBezTo>
                <a:cubicBezTo>
                  <a:pt x="2097894" y="506919"/>
                  <a:pt x="2067835" y="533794"/>
                  <a:pt x="2029880" y="536851"/>
                </a:cubicBezTo>
                <a:cubicBezTo>
                  <a:pt x="2001348" y="539143"/>
                  <a:pt x="1968615" y="523095"/>
                  <a:pt x="1943013" y="513415"/>
                </a:cubicBezTo>
                <a:cubicBezTo>
                  <a:pt x="1871305" y="486158"/>
                  <a:pt x="1803289" y="469218"/>
                  <a:pt x="1738204" y="426039"/>
                </a:cubicBezTo>
                <a:close/>
                <a:moveTo>
                  <a:pt x="1486277" y="471509"/>
                </a:moveTo>
                <a:lnTo>
                  <a:pt x="1534743" y="459599"/>
                </a:lnTo>
                <a:lnTo>
                  <a:pt x="1536260" y="462091"/>
                </a:lnTo>
                <a:cubicBezTo>
                  <a:pt x="1536038" y="465419"/>
                  <a:pt x="1534095" y="468699"/>
                  <a:pt x="1530720" y="469653"/>
                </a:cubicBezTo>
                <a:cubicBezTo>
                  <a:pt x="1522314" y="472009"/>
                  <a:pt x="1513589" y="474397"/>
                  <a:pt x="1504975" y="475082"/>
                </a:cubicBezTo>
                <a:close/>
                <a:moveTo>
                  <a:pt x="908847" y="613406"/>
                </a:moveTo>
                <a:lnTo>
                  <a:pt x="932492" y="607595"/>
                </a:lnTo>
                <a:lnTo>
                  <a:pt x="915145" y="655813"/>
                </a:lnTo>
                <a:cubicBezTo>
                  <a:pt x="912598" y="666767"/>
                  <a:pt x="910814" y="672881"/>
                  <a:pt x="908649" y="679249"/>
                </a:cubicBezTo>
                <a:cubicBezTo>
                  <a:pt x="928265" y="677848"/>
                  <a:pt x="947879" y="677594"/>
                  <a:pt x="967495" y="677084"/>
                </a:cubicBezTo>
                <a:cubicBezTo>
                  <a:pt x="958196" y="673518"/>
                  <a:pt x="950936" y="667787"/>
                  <a:pt x="950554" y="657851"/>
                </a:cubicBezTo>
                <a:cubicBezTo>
                  <a:pt x="950426" y="655050"/>
                  <a:pt x="952720" y="653139"/>
                  <a:pt x="955521" y="654031"/>
                </a:cubicBezTo>
                <a:cubicBezTo>
                  <a:pt x="973353" y="659506"/>
                  <a:pt x="991821" y="662819"/>
                  <a:pt x="1010672" y="662563"/>
                </a:cubicBezTo>
                <a:cubicBezTo>
                  <a:pt x="1017677" y="662436"/>
                  <a:pt x="1026338" y="660654"/>
                  <a:pt x="1034999" y="659635"/>
                </a:cubicBezTo>
                <a:cubicBezTo>
                  <a:pt x="1004048" y="659125"/>
                  <a:pt x="972080" y="653139"/>
                  <a:pt x="946224" y="639765"/>
                </a:cubicBezTo>
                <a:cubicBezTo>
                  <a:pt x="943040" y="638108"/>
                  <a:pt x="943294" y="633014"/>
                  <a:pt x="947243" y="632632"/>
                </a:cubicBezTo>
                <a:cubicBezTo>
                  <a:pt x="981760" y="628811"/>
                  <a:pt x="1016404" y="644987"/>
                  <a:pt x="1051685" y="641930"/>
                </a:cubicBezTo>
                <a:cubicBezTo>
                  <a:pt x="1077032" y="639637"/>
                  <a:pt x="1098302" y="633142"/>
                  <a:pt x="1120209" y="624481"/>
                </a:cubicBezTo>
                <a:cubicBezTo>
                  <a:pt x="1122502" y="622315"/>
                  <a:pt x="1124922" y="620405"/>
                  <a:pt x="1127088" y="618112"/>
                </a:cubicBezTo>
                <a:cubicBezTo>
                  <a:pt x="1119319" y="619513"/>
                  <a:pt x="1111421" y="620405"/>
                  <a:pt x="1103270" y="620786"/>
                </a:cubicBezTo>
                <a:cubicBezTo>
                  <a:pt x="1081998" y="621805"/>
                  <a:pt x="1060728" y="619004"/>
                  <a:pt x="1039712" y="616966"/>
                </a:cubicBezTo>
                <a:cubicBezTo>
                  <a:pt x="1024173" y="615437"/>
                  <a:pt x="1007361" y="616710"/>
                  <a:pt x="993477" y="608687"/>
                </a:cubicBezTo>
                <a:cubicBezTo>
                  <a:pt x="990421" y="606903"/>
                  <a:pt x="991184" y="602955"/>
                  <a:pt x="993732" y="601172"/>
                </a:cubicBezTo>
                <a:cubicBezTo>
                  <a:pt x="1015895" y="586270"/>
                  <a:pt x="1056398" y="599516"/>
                  <a:pt x="1081235" y="601299"/>
                </a:cubicBezTo>
                <a:cubicBezTo>
                  <a:pt x="1105435" y="603083"/>
                  <a:pt x="1127979" y="601299"/>
                  <a:pt x="1149758" y="593403"/>
                </a:cubicBezTo>
                <a:cubicBezTo>
                  <a:pt x="1157656" y="584232"/>
                  <a:pt x="1165425" y="574933"/>
                  <a:pt x="1173323" y="565891"/>
                </a:cubicBezTo>
                <a:cubicBezTo>
                  <a:pt x="1171156" y="566655"/>
                  <a:pt x="1168992" y="567291"/>
                  <a:pt x="1166954" y="568056"/>
                </a:cubicBezTo>
                <a:cubicBezTo>
                  <a:pt x="1139951" y="577736"/>
                  <a:pt x="1102123" y="582831"/>
                  <a:pt x="1073847" y="577863"/>
                </a:cubicBezTo>
                <a:lnTo>
                  <a:pt x="1073211" y="573015"/>
                </a:lnTo>
                <a:lnTo>
                  <a:pt x="1130250" y="558999"/>
                </a:lnTo>
                <a:lnTo>
                  <a:pt x="1154472" y="556211"/>
                </a:lnTo>
                <a:lnTo>
                  <a:pt x="1176481" y="547638"/>
                </a:lnTo>
                <a:lnTo>
                  <a:pt x="1422930" y="487076"/>
                </a:lnTo>
                <a:lnTo>
                  <a:pt x="1438632" y="487686"/>
                </a:lnTo>
                <a:cubicBezTo>
                  <a:pt x="1447165" y="489215"/>
                  <a:pt x="1448440" y="502207"/>
                  <a:pt x="1439014" y="503480"/>
                </a:cubicBezTo>
                <a:cubicBezTo>
                  <a:pt x="1377495" y="512268"/>
                  <a:pt x="1319033" y="507046"/>
                  <a:pt x="1259424" y="530737"/>
                </a:cubicBezTo>
                <a:cubicBezTo>
                  <a:pt x="1220449" y="546276"/>
                  <a:pt x="1196630" y="576971"/>
                  <a:pt x="1171666" y="607540"/>
                </a:cubicBezTo>
                <a:cubicBezTo>
                  <a:pt x="1154090" y="648680"/>
                  <a:pt x="1149249" y="692113"/>
                  <a:pt x="1145938" y="737456"/>
                </a:cubicBezTo>
                <a:cubicBezTo>
                  <a:pt x="1157020" y="732744"/>
                  <a:pt x="1168482" y="729305"/>
                  <a:pt x="1180073" y="726248"/>
                </a:cubicBezTo>
                <a:cubicBezTo>
                  <a:pt x="1177144" y="725357"/>
                  <a:pt x="1174087" y="724592"/>
                  <a:pt x="1171666" y="723319"/>
                </a:cubicBezTo>
                <a:cubicBezTo>
                  <a:pt x="1167845" y="721282"/>
                  <a:pt x="1168610" y="716568"/>
                  <a:pt x="1171413" y="714276"/>
                </a:cubicBezTo>
                <a:cubicBezTo>
                  <a:pt x="1184403" y="703704"/>
                  <a:pt x="1205930" y="713257"/>
                  <a:pt x="1221723" y="715295"/>
                </a:cubicBezTo>
                <a:cubicBezTo>
                  <a:pt x="1226818" y="713893"/>
                  <a:pt x="1231913" y="712492"/>
                  <a:pt x="1237008" y="710836"/>
                </a:cubicBezTo>
                <a:cubicBezTo>
                  <a:pt x="1241719" y="709308"/>
                  <a:pt x="1246178" y="707270"/>
                  <a:pt x="1250635" y="705105"/>
                </a:cubicBezTo>
                <a:cubicBezTo>
                  <a:pt x="1232422" y="705359"/>
                  <a:pt x="1214462" y="700774"/>
                  <a:pt x="1202999" y="689566"/>
                </a:cubicBezTo>
                <a:cubicBezTo>
                  <a:pt x="1199560" y="686382"/>
                  <a:pt x="1201853" y="681160"/>
                  <a:pt x="1206311" y="680650"/>
                </a:cubicBezTo>
                <a:cubicBezTo>
                  <a:pt x="1221723" y="678739"/>
                  <a:pt x="1237262" y="684090"/>
                  <a:pt x="1252673" y="685363"/>
                </a:cubicBezTo>
                <a:cubicBezTo>
                  <a:pt x="1262735" y="686255"/>
                  <a:pt x="1272798" y="685745"/>
                  <a:pt x="1282987" y="685363"/>
                </a:cubicBezTo>
                <a:cubicBezTo>
                  <a:pt x="1291012" y="679376"/>
                  <a:pt x="1299035" y="673135"/>
                  <a:pt x="1306932" y="666385"/>
                </a:cubicBezTo>
                <a:cubicBezTo>
                  <a:pt x="1300692" y="666895"/>
                  <a:pt x="1294450" y="667277"/>
                  <a:pt x="1288336" y="667404"/>
                </a:cubicBezTo>
                <a:cubicBezTo>
                  <a:pt x="1266429" y="667913"/>
                  <a:pt x="1233568" y="667277"/>
                  <a:pt x="1216755" y="651355"/>
                </a:cubicBezTo>
                <a:cubicBezTo>
                  <a:pt x="1212934" y="647788"/>
                  <a:pt x="1214208" y="642313"/>
                  <a:pt x="1219303" y="640911"/>
                </a:cubicBezTo>
                <a:cubicBezTo>
                  <a:pt x="1239045" y="635816"/>
                  <a:pt x="1262098" y="644605"/>
                  <a:pt x="1282351" y="645624"/>
                </a:cubicBezTo>
                <a:cubicBezTo>
                  <a:pt x="1300183" y="646515"/>
                  <a:pt x="1318014" y="642313"/>
                  <a:pt x="1335717" y="641930"/>
                </a:cubicBezTo>
                <a:cubicBezTo>
                  <a:pt x="1339793" y="638491"/>
                  <a:pt x="1343870" y="634797"/>
                  <a:pt x="1347945" y="631485"/>
                </a:cubicBezTo>
                <a:cubicBezTo>
                  <a:pt x="1330496" y="632377"/>
                  <a:pt x="1312791" y="630976"/>
                  <a:pt x="1300819" y="622570"/>
                </a:cubicBezTo>
                <a:cubicBezTo>
                  <a:pt x="1297380" y="620150"/>
                  <a:pt x="1296870" y="614291"/>
                  <a:pt x="1301711" y="613017"/>
                </a:cubicBezTo>
                <a:cubicBezTo>
                  <a:pt x="1312791" y="609960"/>
                  <a:pt x="1323236" y="611744"/>
                  <a:pt x="1334571" y="612254"/>
                </a:cubicBezTo>
                <a:cubicBezTo>
                  <a:pt x="1349602" y="612890"/>
                  <a:pt x="1364631" y="611362"/>
                  <a:pt x="1379532" y="609324"/>
                </a:cubicBezTo>
                <a:cubicBezTo>
                  <a:pt x="1384246" y="606521"/>
                  <a:pt x="1389212" y="604102"/>
                  <a:pt x="1394180" y="601682"/>
                </a:cubicBezTo>
                <a:cubicBezTo>
                  <a:pt x="1382845" y="599771"/>
                  <a:pt x="1372019" y="596077"/>
                  <a:pt x="1365650" y="588945"/>
                </a:cubicBezTo>
                <a:cubicBezTo>
                  <a:pt x="1362466" y="585378"/>
                  <a:pt x="1363357" y="580156"/>
                  <a:pt x="1367943" y="578373"/>
                </a:cubicBezTo>
                <a:cubicBezTo>
                  <a:pt x="1384500" y="572005"/>
                  <a:pt x="1404752" y="580283"/>
                  <a:pt x="1421565" y="582576"/>
                </a:cubicBezTo>
                <a:cubicBezTo>
                  <a:pt x="1428061" y="583467"/>
                  <a:pt x="1434556" y="583594"/>
                  <a:pt x="1441052" y="583723"/>
                </a:cubicBezTo>
                <a:cubicBezTo>
                  <a:pt x="1484358" y="571749"/>
                  <a:pt x="1531229" y="570986"/>
                  <a:pt x="1571095" y="588308"/>
                </a:cubicBezTo>
                <a:cubicBezTo>
                  <a:pt x="1576699" y="590856"/>
                  <a:pt x="1575809" y="599007"/>
                  <a:pt x="1569313" y="599134"/>
                </a:cubicBezTo>
                <a:cubicBezTo>
                  <a:pt x="1467671" y="602191"/>
                  <a:pt x="1407427" y="613144"/>
                  <a:pt x="1328840" y="675556"/>
                </a:cubicBezTo>
                <a:cubicBezTo>
                  <a:pt x="1307824" y="707397"/>
                  <a:pt x="1305404" y="754142"/>
                  <a:pt x="1296617" y="790570"/>
                </a:cubicBezTo>
                <a:cubicBezTo>
                  <a:pt x="1317122" y="790570"/>
                  <a:pt x="1338265" y="790697"/>
                  <a:pt x="1359536" y="790824"/>
                </a:cubicBezTo>
                <a:cubicBezTo>
                  <a:pt x="1348710" y="784201"/>
                  <a:pt x="1340176" y="773757"/>
                  <a:pt x="1338393" y="761530"/>
                </a:cubicBezTo>
                <a:cubicBezTo>
                  <a:pt x="1336992" y="752232"/>
                  <a:pt x="1349473" y="750831"/>
                  <a:pt x="1354059" y="756689"/>
                </a:cubicBezTo>
                <a:cubicBezTo>
                  <a:pt x="1364248" y="769936"/>
                  <a:pt x="1377750" y="777578"/>
                  <a:pt x="1389722" y="789042"/>
                </a:cubicBezTo>
                <a:cubicBezTo>
                  <a:pt x="1390105" y="789423"/>
                  <a:pt x="1389722" y="789932"/>
                  <a:pt x="1389978" y="790443"/>
                </a:cubicBezTo>
                <a:cubicBezTo>
                  <a:pt x="1406534" y="790315"/>
                  <a:pt x="1423094" y="790315"/>
                  <a:pt x="1439524" y="789805"/>
                </a:cubicBezTo>
                <a:cubicBezTo>
                  <a:pt x="1420928" y="782928"/>
                  <a:pt x="1403351" y="773502"/>
                  <a:pt x="1393034" y="759619"/>
                </a:cubicBezTo>
                <a:cubicBezTo>
                  <a:pt x="1390231" y="755797"/>
                  <a:pt x="1394563" y="751212"/>
                  <a:pt x="1398638" y="751850"/>
                </a:cubicBezTo>
                <a:cubicBezTo>
                  <a:pt x="1421692" y="755670"/>
                  <a:pt x="1443981" y="771337"/>
                  <a:pt x="1466016" y="779233"/>
                </a:cubicBezTo>
                <a:cubicBezTo>
                  <a:pt x="1475313" y="782546"/>
                  <a:pt x="1484357" y="784584"/>
                  <a:pt x="1493274" y="786112"/>
                </a:cubicBezTo>
                <a:cubicBezTo>
                  <a:pt x="1501806" y="785347"/>
                  <a:pt x="1510596" y="784838"/>
                  <a:pt x="1518875" y="783564"/>
                </a:cubicBezTo>
                <a:cubicBezTo>
                  <a:pt x="1518875" y="783564"/>
                  <a:pt x="1519129" y="783437"/>
                  <a:pt x="1519257" y="783438"/>
                </a:cubicBezTo>
                <a:cubicBezTo>
                  <a:pt x="1499133" y="780890"/>
                  <a:pt x="1476461" y="774138"/>
                  <a:pt x="1462196" y="760002"/>
                </a:cubicBezTo>
                <a:cubicBezTo>
                  <a:pt x="1455700" y="753505"/>
                  <a:pt x="1461304" y="742551"/>
                  <a:pt x="1470474" y="745990"/>
                </a:cubicBezTo>
                <a:cubicBezTo>
                  <a:pt x="1489835" y="753123"/>
                  <a:pt x="1506138" y="760383"/>
                  <a:pt x="1526899" y="763313"/>
                </a:cubicBezTo>
                <a:cubicBezTo>
                  <a:pt x="1529956" y="763822"/>
                  <a:pt x="1533394" y="763695"/>
                  <a:pt x="1536707" y="763695"/>
                </a:cubicBezTo>
                <a:cubicBezTo>
                  <a:pt x="1518238" y="759110"/>
                  <a:pt x="1500916" y="751467"/>
                  <a:pt x="1488306" y="740895"/>
                </a:cubicBezTo>
                <a:cubicBezTo>
                  <a:pt x="1485504" y="738603"/>
                  <a:pt x="1487541" y="733763"/>
                  <a:pt x="1491107" y="733763"/>
                </a:cubicBezTo>
                <a:cubicBezTo>
                  <a:pt x="1526390" y="734399"/>
                  <a:pt x="1558487" y="749430"/>
                  <a:pt x="1594405" y="744335"/>
                </a:cubicBezTo>
                <a:cubicBezTo>
                  <a:pt x="1601027" y="743443"/>
                  <a:pt x="1607014" y="741278"/>
                  <a:pt x="1612618" y="738604"/>
                </a:cubicBezTo>
                <a:cubicBezTo>
                  <a:pt x="1616821" y="735037"/>
                  <a:pt x="1620770" y="731088"/>
                  <a:pt x="1624846" y="727395"/>
                </a:cubicBezTo>
                <a:cubicBezTo>
                  <a:pt x="1605103" y="730706"/>
                  <a:pt x="1582559" y="730961"/>
                  <a:pt x="1564601" y="722427"/>
                </a:cubicBezTo>
                <a:cubicBezTo>
                  <a:pt x="1558868" y="719753"/>
                  <a:pt x="1558614" y="709308"/>
                  <a:pt x="1566129" y="709054"/>
                </a:cubicBezTo>
                <a:cubicBezTo>
                  <a:pt x="1582050" y="708545"/>
                  <a:pt x="1597461" y="711601"/>
                  <a:pt x="1613510" y="710327"/>
                </a:cubicBezTo>
                <a:cubicBezTo>
                  <a:pt x="1623191" y="709563"/>
                  <a:pt x="1632488" y="706761"/>
                  <a:pt x="1641531" y="703450"/>
                </a:cubicBezTo>
                <a:cubicBezTo>
                  <a:pt x="1646753" y="701539"/>
                  <a:pt x="1651211" y="698736"/>
                  <a:pt x="1655796" y="696698"/>
                </a:cubicBezTo>
                <a:cubicBezTo>
                  <a:pt x="1657452" y="695043"/>
                  <a:pt x="1659108" y="693387"/>
                  <a:pt x="1660763" y="691603"/>
                </a:cubicBezTo>
                <a:cubicBezTo>
                  <a:pt x="1662292" y="689565"/>
                  <a:pt x="1663820" y="687528"/>
                  <a:pt x="1665348" y="685618"/>
                </a:cubicBezTo>
                <a:cubicBezTo>
                  <a:pt x="1665731" y="685236"/>
                  <a:pt x="1666240" y="685490"/>
                  <a:pt x="1666623" y="685363"/>
                </a:cubicBezTo>
                <a:cubicBezTo>
                  <a:pt x="1674392" y="676829"/>
                  <a:pt x="1682289" y="668168"/>
                  <a:pt x="1690186" y="659762"/>
                </a:cubicBezTo>
                <a:cubicBezTo>
                  <a:pt x="1723684" y="624099"/>
                  <a:pt x="1766734" y="580157"/>
                  <a:pt x="1810168" y="556720"/>
                </a:cubicBezTo>
                <a:cubicBezTo>
                  <a:pt x="1866591" y="526279"/>
                  <a:pt x="1930149" y="546022"/>
                  <a:pt x="1991669" y="550734"/>
                </a:cubicBezTo>
                <a:cubicBezTo>
                  <a:pt x="1965940" y="542455"/>
                  <a:pt x="1939956" y="535704"/>
                  <a:pt x="1913718" y="529463"/>
                </a:cubicBezTo>
                <a:cubicBezTo>
                  <a:pt x="1865064" y="526533"/>
                  <a:pt x="1817937" y="525897"/>
                  <a:pt x="1768136" y="531247"/>
                </a:cubicBezTo>
                <a:cubicBezTo>
                  <a:pt x="1717315" y="536595"/>
                  <a:pt x="1671845" y="577354"/>
                  <a:pt x="1621280" y="573024"/>
                </a:cubicBezTo>
                <a:cubicBezTo>
                  <a:pt x="1615675" y="572514"/>
                  <a:pt x="1616567" y="564999"/>
                  <a:pt x="1620643" y="563216"/>
                </a:cubicBezTo>
                <a:cubicBezTo>
                  <a:pt x="1673119" y="540289"/>
                  <a:pt x="1724830" y="518764"/>
                  <a:pt x="1782147" y="513160"/>
                </a:cubicBezTo>
                <a:cubicBezTo>
                  <a:pt x="1794502" y="511886"/>
                  <a:pt x="1807748" y="510103"/>
                  <a:pt x="1821248" y="508574"/>
                </a:cubicBezTo>
                <a:cubicBezTo>
                  <a:pt x="1791698" y="502078"/>
                  <a:pt x="1762404" y="494692"/>
                  <a:pt x="1733237" y="486285"/>
                </a:cubicBezTo>
                <a:cubicBezTo>
                  <a:pt x="1705853" y="487432"/>
                  <a:pt x="1676176" y="479661"/>
                  <a:pt x="1649300" y="481828"/>
                </a:cubicBezTo>
                <a:cubicBezTo>
                  <a:pt x="1621153" y="483992"/>
                  <a:pt x="1590965" y="498894"/>
                  <a:pt x="1563453" y="489597"/>
                </a:cubicBezTo>
                <a:cubicBezTo>
                  <a:pt x="1558997" y="488068"/>
                  <a:pt x="1559124" y="481699"/>
                  <a:pt x="1562434" y="479152"/>
                </a:cubicBezTo>
                <a:cubicBezTo>
                  <a:pt x="1585361" y="462085"/>
                  <a:pt x="1620770" y="464250"/>
                  <a:pt x="1648155" y="462721"/>
                </a:cubicBezTo>
                <a:cubicBezTo>
                  <a:pt x="1652230" y="462468"/>
                  <a:pt x="1656816" y="462594"/>
                  <a:pt x="1661146" y="462594"/>
                </a:cubicBezTo>
                <a:cubicBezTo>
                  <a:pt x="1661146" y="462594"/>
                  <a:pt x="1660764" y="462467"/>
                  <a:pt x="1660636" y="462339"/>
                </a:cubicBezTo>
                <a:lnTo>
                  <a:pt x="1590139" y="445987"/>
                </a:lnTo>
                <a:lnTo>
                  <a:pt x="1644381" y="432658"/>
                </a:lnTo>
                <a:lnTo>
                  <a:pt x="1701522" y="461703"/>
                </a:lnTo>
                <a:cubicBezTo>
                  <a:pt x="1715277" y="465269"/>
                  <a:pt x="1729161" y="469091"/>
                  <a:pt x="1743044" y="473038"/>
                </a:cubicBezTo>
                <a:cubicBezTo>
                  <a:pt x="1732600" y="466288"/>
                  <a:pt x="1722410" y="459282"/>
                  <a:pt x="1712093" y="452915"/>
                </a:cubicBezTo>
                <a:lnTo>
                  <a:pt x="1665620" y="427438"/>
                </a:lnTo>
                <a:lnTo>
                  <a:pt x="1692261" y="420892"/>
                </a:lnTo>
                <a:lnTo>
                  <a:pt x="1750256" y="452915"/>
                </a:lnTo>
                <a:cubicBezTo>
                  <a:pt x="1770014" y="464123"/>
                  <a:pt x="1789152" y="476223"/>
                  <a:pt x="1805583" y="490870"/>
                </a:cubicBezTo>
                <a:cubicBezTo>
                  <a:pt x="1824434" y="496220"/>
                  <a:pt x="1843411" y="501059"/>
                  <a:pt x="1862262" y="505645"/>
                </a:cubicBezTo>
                <a:cubicBezTo>
                  <a:pt x="1894358" y="504116"/>
                  <a:pt x="1926073" y="507046"/>
                  <a:pt x="1952057" y="522585"/>
                </a:cubicBezTo>
                <a:cubicBezTo>
                  <a:pt x="1953458" y="523476"/>
                  <a:pt x="1954094" y="525005"/>
                  <a:pt x="1954350" y="526533"/>
                </a:cubicBezTo>
                <a:cubicBezTo>
                  <a:pt x="1980460" y="532775"/>
                  <a:pt x="2006188" y="539908"/>
                  <a:pt x="2032427" y="550225"/>
                </a:cubicBezTo>
                <a:cubicBezTo>
                  <a:pt x="2033955" y="550861"/>
                  <a:pt x="2035611" y="551243"/>
                  <a:pt x="2037139" y="551880"/>
                </a:cubicBezTo>
                <a:cubicBezTo>
                  <a:pt x="2044781" y="555064"/>
                  <a:pt x="2040578" y="564999"/>
                  <a:pt x="2033573" y="564999"/>
                </a:cubicBezTo>
                <a:cubicBezTo>
                  <a:pt x="2033063" y="565382"/>
                  <a:pt x="2033190" y="565891"/>
                  <a:pt x="2032554" y="566145"/>
                </a:cubicBezTo>
                <a:cubicBezTo>
                  <a:pt x="1959317" y="599007"/>
                  <a:pt x="1896141" y="645879"/>
                  <a:pt x="1830419" y="691222"/>
                </a:cubicBezTo>
                <a:cubicBezTo>
                  <a:pt x="1762149" y="738348"/>
                  <a:pt x="1688275" y="775286"/>
                  <a:pt x="1620770" y="824195"/>
                </a:cubicBezTo>
                <a:cubicBezTo>
                  <a:pt x="1563709" y="865463"/>
                  <a:pt x="1505756" y="912716"/>
                  <a:pt x="1458501" y="964682"/>
                </a:cubicBezTo>
                <a:cubicBezTo>
                  <a:pt x="1429716" y="996398"/>
                  <a:pt x="1400040" y="1028496"/>
                  <a:pt x="1354314" y="1018816"/>
                </a:cubicBezTo>
                <a:cubicBezTo>
                  <a:pt x="1351511" y="1018178"/>
                  <a:pt x="1348964" y="1017287"/>
                  <a:pt x="1346162" y="1016649"/>
                </a:cubicBezTo>
                <a:cubicBezTo>
                  <a:pt x="1333808" y="1015886"/>
                  <a:pt x="1321452" y="1014867"/>
                  <a:pt x="1309480" y="1014739"/>
                </a:cubicBezTo>
                <a:cubicBezTo>
                  <a:pt x="1281586" y="1014484"/>
                  <a:pt x="1252546" y="1010791"/>
                  <a:pt x="1224652" y="1008370"/>
                </a:cubicBezTo>
                <a:cubicBezTo>
                  <a:pt x="1221724" y="1008116"/>
                  <a:pt x="1219939" y="1003658"/>
                  <a:pt x="1223123" y="1002384"/>
                </a:cubicBezTo>
                <a:cubicBezTo>
                  <a:pt x="1244140" y="993723"/>
                  <a:pt x="1265538" y="994870"/>
                  <a:pt x="1287317" y="995761"/>
                </a:cubicBezTo>
                <a:cubicBezTo>
                  <a:pt x="1277001" y="990794"/>
                  <a:pt x="1266938" y="985317"/>
                  <a:pt x="1257131" y="979586"/>
                </a:cubicBezTo>
                <a:cubicBezTo>
                  <a:pt x="1256622" y="979457"/>
                  <a:pt x="1256112" y="979330"/>
                  <a:pt x="1255603" y="979203"/>
                </a:cubicBezTo>
                <a:cubicBezTo>
                  <a:pt x="1236179" y="974682"/>
                  <a:pt x="1217010" y="973758"/>
                  <a:pt x="1197873" y="973376"/>
                </a:cubicBezTo>
                <a:lnTo>
                  <a:pt x="1191223" y="973078"/>
                </a:lnTo>
                <a:lnTo>
                  <a:pt x="1198924" y="975307"/>
                </a:lnTo>
                <a:cubicBezTo>
                  <a:pt x="1205547" y="978620"/>
                  <a:pt x="1203255" y="989190"/>
                  <a:pt x="1195867" y="989318"/>
                </a:cubicBezTo>
                <a:cubicBezTo>
                  <a:pt x="1182239" y="989573"/>
                  <a:pt x="1168483" y="987408"/>
                  <a:pt x="1154855" y="986006"/>
                </a:cubicBezTo>
                <a:cubicBezTo>
                  <a:pt x="1142500" y="984733"/>
                  <a:pt x="1130400" y="984224"/>
                  <a:pt x="1119701" y="977728"/>
                </a:cubicBezTo>
                <a:cubicBezTo>
                  <a:pt x="1114733" y="974798"/>
                  <a:pt x="1115879" y="967665"/>
                  <a:pt x="1121229" y="965883"/>
                </a:cubicBezTo>
                <a:lnTo>
                  <a:pt x="1135759" y="965279"/>
                </a:lnTo>
                <a:lnTo>
                  <a:pt x="1137660" y="960735"/>
                </a:lnTo>
                <a:cubicBezTo>
                  <a:pt x="1159058" y="948762"/>
                  <a:pt x="1186060" y="949781"/>
                  <a:pt x="1211788" y="954493"/>
                </a:cubicBezTo>
                <a:cubicBezTo>
                  <a:pt x="1195611" y="947870"/>
                  <a:pt x="1179181" y="942012"/>
                  <a:pt x="1162114" y="937809"/>
                </a:cubicBezTo>
                <a:lnTo>
                  <a:pt x="1121771" y="934257"/>
                </a:lnTo>
                <a:lnTo>
                  <a:pt x="1128234" y="936971"/>
                </a:lnTo>
                <a:cubicBezTo>
                  <a:pt x="1131800" y="939646"/>
                  <a:pt x="1132947" y="945631"/>
                  <a:pt x="1128234" y="948179"/>
                </a:cubicBezTo>
                <a:cubicBezTo>
                  <a:pt x="1116006" y="954674"/>
                  <a:pt x="1095755" y="955312"/>
                  <a:pt x="1084037" y="947542"/>
                </a:cubicBezTo>
                <a:cubicBezTo>
                  <a:pt x="1080471" y="945250"/>
                  <a:pt x="1081235" y="940155"/>
                  <a:pt x="1083273" y="937225"/>
                </a:cubicBezTo>
                <a:lnTo>
                  <a:pt x="1091549" y="931314"/>
                </a:lnTo>
                <a:lnTo>
                  <a:pt x="1054105" y="927364"/>
                </a:lnTo>
                <a:cubicBezTo>
                  <a:pt x="1049137" y="925962"/>
                  <a:pt x="1048756" y="919595"/>
                  <a:pt x="1053468" y="917557"/>
                </a:cubicBezTo>
                <a:cubicBezTo>
                  <a:pt x="1088877" y="902146"/>
                  <a:pt x="1133074" y="907877"/>
                  <a:pt x="1174596" y="922269"/>
                </a:cubicBezTo>
                <a:cubicBezTo>
                  <a:pt x="1169884" y="918576"/>
                  <a:pt x="1165172" y="914882"/>
                  <a:pt x="1160458" y="911188"/>
                </a:cubicBezTo>
                <a:cubicBezTo>
                  <a:pt x="1129889" y="892975"/>
                  <a:pt x="1101614" y="883676"/>
                  <a:pt x="1061365" y="882530"/>
                </a:cubicBezTo>
                <a:cubicBezTo>
                  <a:pt x="1037547" y="881893"/>
                  <a:pt x="1013092" y="884058"/>
                  <a:pt x="990292" y="876289"/>
                </a:cubicBezTo>
                <a:cubicBezTo>
                  <a:pt x="984688" y="874378"/>
                  <a:pt x="985835" y="866609"/>
                  <a:pt x="991185" y="865335"/>
                </a:cubicBezTo>
                <a:cubicBezTo>
                  <a:pt x="1020861" y="858585"/>
                  <a:pt x="1061238" y="859476"/>
                  <a:pt x="1098684" y="868391"/>
                </a:cubicBezTo>
                <a:cubicBezTo>
                  <a:pt x="1075248" y="855145"/>
                  <a:pt x="1053724" y="844574"/>
                  <a:pt x="1022645" y="842408"/>
                </a:cubicBezTo>
                <a:cubicBezTo>
                  <a:pt x="983925" y="839734"/>
                  <a:pt x="944569" y="852853"/>
                  <a:pt x="906485" y="844956"/>
                </a:cubicBezTo>
                <a:cubicBezTo>
                  <a:pt x="900754" y="843810"/>
                  <a:pt x="902027" y="836168"/>
                  <a:pt x="906611" y="834512"/>
                </a:cubicBezTo>
                <a:cubicBezTo>
                  <a:pt x="936416" y="823940"/>
                  <a:pt x="982269" y="816808"/>
                  <a:pt x="1025446" y="820247"/>
                </a:cubicBezTo>
                <a:cubicBezTo>
                  <a:pt x="1006979" y="811330"/>
                  <a:pt x="987365" y="804707"/>
                  <a:pt x="966857" y="799741"/>
                </a:cubicBezTo>
                <a:cubicBezTo>
                  <a:pt x="958069" y="800377"/>
                  <a:pt x="949153" y="801396"/>
                  <a:pt x="939982" y="803307"/>
                </a:cubicBezTo>
                <a:cubicBezTo>
                  <a:pt x="920623" y="807254"/>
                  <a:pt x="899479" y="812732"/>
                  <a:pt x="880246" y="805981"/>
                </a:cubicBezTo>
                <a:cubicBezTo>
                  <a:pt x="875660" y="804326"/>
                  <a:pt x="875151" y="797320"/>
                  <a:pt x="879736" y="795409"/>
                </a:cubicBezTo>
                <a:cubicBezTo>
                  <a:pt x="886359" y="792608"/>
                  <a:pt x="893621" y="790697"/>
                  <a:pt x="901134" y="789169"/>
                </a:cubicBezTo>
                <a:cubicBezTo>
                  <a:pt x="882030" y="787131"/>
                  <a:pt x="862796" y="785602"/>
                  <a:pt x="843564" y="784583"/>
                </a:cubicBezTo>
                <a:cubicBezTo>
                  <a:pt x="814779" y="782928"/>
                  <a:pt x="774784" y="769172"/>
                  <a:pt x="809938" y="805090"/>
                </a:cubicBezTo>
                <a:cubicBezTo>
                  <a:pt x="833884" y="829671"/>
                  <a:pt x="838978" y="863679"/>
                  <a:pt x="868273" y="885460"/>
                </a:cubicBezTo>
                <a:cubicBezTo>
                  <a:pt x="891964" y="903036"/>
                  <a:pt x="925589" y="909150"/>
                  <a:pt x="954249" y="911697"/>
                </a:cubicBezTo>
                <a:cubicBezTo>
                  <a:pt x="961445" y="912334"/>
                  <a:pt x="964883" y="918416"/>
                  <a:pt x="964740" y="924434"/>
                </a:cubicBezTo>
                <a:lnTo>
                  <a:pt x="963900" y="926853"/>
                </a:lnTo>
                <a:lnTo>
                  <a:pt x="974500" y="929582"/>
                </a:lnTo>
                <a:cubicBezTo>
                  <a:pt x="980105" y="931366"/>
                  <a:pt x="978576" y="940791"/>
                  <a:pt x="972716" y="941046"/>
                </a:cubicBezTo>
                <a:cubicBezTo>
                  <a:pt x="955776" y="941492"/>
                  <a:pt x="938996" y="939072"/>
                  <a:pt x="922390" y="935490"/>
                </a:cubicBezTo>
                <a:lnTo>
                  <a:pt x="895452" y="928639"/>
                </a:lnTo>
                <a:lnTo>
                  <a:pt x="891455" y="928081"/>
                </a:lnTo>
                <a:lnTo>
                  <a:pt x="890147" y="927290"/>
                </a:lnTo>
                <a:lnTo>
                  <a:pt x="873114" y="922959"/>
                </a:lnTo>
                <a:cubicBezTo>
                  <a:pt x="844201" y="915445"/>
                  <a:pt x="814652" y="910604"/>
                  <a:pt x="787395" y="898123"/>
                </a:cubicBezTo>
                <a:cubicBezTo>
                  <a:pt x="783319" y="896212"/>
                  <a:pt x="785611" y="890735"/>
                  <a:pt x="789305" y="890352"/>
                </a:cubicBezTo>
                <a:lnTo>
                  <a:pt x="836961" y="894287"/>
                </a:lnTo>
                <a:lnTo>
                  <a:pt x="814906" y="861387"/>
                </a:lnTo>
                <a:cubicBezTo>
                  <a:pt x="808156" y="849351"/>
                  <a:pt x="801596" y="837187"/>
                  <a:pt x="792998" y="826233"/>
                </a:cubicBezTo>
                <a:cubicBezTo>
                  <a:pt x="747146" y="819610"/>
                  <a:pt x="703585" y="802288"/>
                  <a:pt x="656459" y="800122"/>
                </a:cubicBezTo>
                <a:cubicBezTo>
                  <a:pt x="622069" y="798466"/>
                  <a:pt x="588189" y="807255"/>
                  <a:pt x="553927" y="804963"/>
                </a:cubicBezTo>
                <a:cubicBezTo>
                  <a:pt x="562206" y="857438"/>
                  <a:pt x="626146" y="899343"/>
                  <a:pt x="670851" y="913354"/>
                </a:cubicBezTo>
                <a:cubicBezTo>
                  <a:pt x="675055" y="914627"/>
                  <a:pt x="674290" y="920614"/>
                  <a:pt x="670851" y="922142"/>
                </a:cubicBezTo>
                <a:cubicBezTo>
                  <a:pt x="657605" y="928256"/>
                  <a:pt x="642766" y="926568"/>
                  <a:pt x="627913" y="919865"/>
                </a:cubicBezTo>
                <a:lnTo>
                  <a:pt x="603823" y="901747"/>
                </a:lnTo>
                <a:lnTo>
                  <a:pt x="531000" y="905128"/>
                </a:lnTo>
                <a:cubicBezTo>
                  <a:pt x="505144" y="908821"/>
                  <a:pt x="474066" y="921049"/>
                  <a:pt x="448464" y="914426"/>
                </a:cubicBezTo>
                <a:cubicBezTo>
                  <a:pt x="444389" y="913407"/>
                  <a:pt x="443497" y="906657"/>
                  <a:pt x="446937" y="904491"/>
                </a:cubicBezTo>
                <a:cubicBezTo>
                  <a:pt x="457764" y="897486"/>
                  <a:pt x="471360" y="893728"/>
                  <a:pt x="485402" y="891277"/>
                </a:cubicBezTo>
                <a:cubicBezTo>
                  <a:pt x="499445" y="888824"/>
                  <a:pt x="513933" y="887678"/>
                  <a:pt x="526542" y="885895"/>
                </a:cubicBezTo>
                <a:lnTo>
                  <a:pt x="560511" y="882203"/>
                </a:lnTo>
                <a:lnTo>
                  <a:pt x="529982" y="870446"/>
                </a:lnTo>
                <a:lnTo>
                  <a:pt x="511975" y="868925"/>
                </a:lnTo>
                <a:lnTo>
                  <a:pt x="483747" y="875961"/>
                </a:lnTo>
                <a:cubicBezTo>
                  <a:pt x="469227" y="881310"/>
                  <a:pt x="453815" y="889971"/>
                  <a:pt x="438148" y="889589"/>
                </a:cubicBezTo>
                <a:cubicBezTo>
                  <a:pt x="433436" y="889462"/>
                  <a:pt x="430889" y="883602"/>
                  <a:pt x="434455" y="880291"/>
                </a:cubicBezTo>
                <a:lnTo>
                  <a:pt x="451031" y="869606"/>
                </a:lnTo>
                <a:lnTo>
                  <a:pt x="415859" y="874092"/>
                </a:lnTo>
                <a:lnTo>
                  <a:pt x="415210" y="874331"/>
                </a:lnTo>
                <a:lnTo>
                  <a:pt x="414840" y="875196"/>
                </a:lnTo>
                <a:cubicBezTo>
                  <a:pt x="397772" y="881310"/>
                  <a:pt x="382615" y="890608"/>
                  <a:pt x="365422" y="896467"/>
                </a:cubicBezTo>
                <a:lnTo>
                  <a:pt x="363510" y="893360"/>
                </a:lnTo>
                <a:lnTo>
                  <a:pt x="356250" y="896032"/>
                </a:lnTo>
                <a:cubicBezTo>
                  <a:pt x="346697" y="899979"/>
                  <a:pt x="311670" y="908896"/>
                  <a:pt x="322497" y="923544"/>
                </a:cubicBezTo>
                <a:cubicBezTo>
                  <a:pt x="333323" y="938190"/>
                  <a:pt x="351410" y="949017"/>
                  <a:pt x="366184" y="959207"/>
                </a:cubicBezTo>
                <a:cubicBezTo>
                  <a:pt x="381596" y="969842"/>
                  <a:pt x="395990" y="979649"/>
                  <a:pt x="411099" y="988023"/>
                </a:cubicBezTo>
                <a:lnTo>
                  <a:pt x="458960" y="1007688"/>
                </a:lnTo>
                <a:lnTo>
                  <a:pt x="472920" y="1003074"/>
                </a:lnTo>
                <a:cubicBezTo>
                  <a:pt x="503680" y="992885"/>
                  <a:pt x="538388" y="982854"/>
                  <a:pt x="573494" y="976550"/>
                </a:cubicBezTo>
                <a:cubicBezTo>
                  <a:pt x="608601" y="970245"/>
                  <a:pt x="644105" y="967666"/>
                  <a:pt x="676456" y="972379"/>
                </a:cubicBezTo>
                <a:cubicBezTo>
                  <a:pt x="678621" y="972634"/>
                  <a:pt x="679384" y="976072"/>
                  <a:pt x="676966" y="976454"/>
                </a:cubicBezTo>
                <a:cubicBezTo>
                  <a:pt x="646269" y="981676"/>
                  <a:pt x="616338" y="981805"/>
                  <a:pt x="586279" y="989574"/>
                </a:cubicBezTo>
                <a:cubicBezTo>
                  <a:pt x="549596" y="999127"/>
                  <a:pt x="513551" y="1009570"/>
                  <a:pt x="477632" y="1022180"/>
                </a:cubicBezTo>
                <a:cubicBezTo>
                  <a:pt x="420699" y="1042177"/>
                  <a:pt x="361471" y="1079242"/>
                  <a:pt x="301482" y="1086246"/>
                </a:cubicBezTo>
                <a:cubicBezTo>
                  <a:pt x="296005" y="1086884"/>
                  <a:pt x="294603" y="1079878"/>
                  <a:pt x="298296" y="1076948"/>
                </a:cubicBezTo>
                <a:cubicBezTo>
                  <a:pt x="321861" y="1058416"/>
                  <a:pt x="351410" y="1044597"/>
                  <a:pt x="382121" y="1033086"/>
                </a:cubicBezTo>
                <a:lnTo>
                  <a:pt x="431704" y="1016698"/>
                </a:lnTo>
                <a:lnTo>
                  <a:pt x="412356" y="1010074"/>
                </a:lnTo>
                <a:cubicBezTo>
                  <a:pt x="397390" y="1002384"/>
                  <a:pt x="383379" y="990858"/>
                  <a:pt x="369750" y="981114"/>
                </a:cubicBezTo>
                <a:cubicBezTo>
                  <a:pt x="358671" y="983406"/>
                  <a:pt x="349372" y="982133"/>
                  <a:pt x="337272" y="980349"/>
                </a:cubicBezTo>
                <a:lnTo>
                  <a:pt x="318800" y="980426"/>
                </a:lnTo>
                <a:lnTo>
                  <a:pt x="313582" y="986262"/>
                </a:lnTo>
                <a:cubicBezTo>
                  <a:pt x="300845" y="988680"/>
                  <a:pt x="290529" y="994284"/>
                  <a:pt x="277665" y="992502"/>
                </a:cubicBezTo>
                <a:lnTo>
                  <a:pt x="276235" y="989069"/>
                </a:lnTo>
                <a:lnTo>
                  <a:pt x="243867" y="1004240"/>
                </a:lnTo>
                <a:lnTo>
                  <a:pt x="261997" y="1000782"/>
                </a:lnTo>
                <a:cubicBezTo>
                  <a:pt x="268365" y="1000146"/>
                  <a:pt x="271040" y="1010589"/>
                  <a:pt x="265054" y="1013137"/>
                </a:cubicBezTo>
                <a:cubicBezTo>
                  <a:pt x="244675" y="1021415"/>
                  <a:pt x="222639" y="1033261"/>
                  <a:pt x="200222" y="1033133"/>
                </a:cubicBezTo>
                <a:lnTo>
                  <a:pt x="196095" y="1030506"/>
                </a:lnTo>
                <a:lnTo>
                  <a:pt x="185209" y="1037124"/>
                </a:lnTo>
                <a:cubicBezTo>
                  <a:pt x="172839" y="1045913"/>
                  <a:pt x="160993" y="1055497"/>
                  <a:pt x="149657" y="1065432"/>
                </a:cubicBezTo>
                <a:cubicBezTo>
                  <a:pt x="156153" y="1063140"/>
                  <a:pt x="163159" y="1062121"/>
                  <a:pt x="169782" y="1062121"/>
                </a:cubicBezTo>
                <a:cubicBezTo>
                  <a:pt x="176023" y="1062121"/>
                  <a:pt x="179080" y="1071163"/>
                  <a:pt x="173093" y="1074093"/>
                </a:cubicBezTo>
                <a:cubicBezTo>
                  <a:pt x="165197" y="1078042"/>
                  <a:pt x="157045" y="1082627"/>
                  <a:pt x="148511" y="1085684"/>
                </a:cubicBezTo>
                <a:cubicBezTo>
                  <a:pt x="151950" y="1088614"/>
                  <a:pt x="156026" y="1091670"/>
                  <a:pt x="160994" y="1094599"/>
                </a:cubicBezTo>
                <a:cubicBezTo>
                  <a:pt x="161375" y="1093835"/>
                  <a:pt x="161630" y="1093071"/>
                  <a:pt x="162267" y="1092434"/>
                </a:cubicBezTo>
                <a:cubicBezTo>
                  <a:pt x="174240" y="1081862"/>
                  <a:pt x="192453" y="1074985"/>
                  <a:pt x="208120" y="1072182"/>
                </a:cubicBezTo>
                <a:cubicBezTo>
                  <a:pt x="212578" y="1071419"/>
                  <a:pt x="216271" y="1077150"/>
                  <a:pt x="214107" y="1080971"/>
                </a:cubicBezTo>
                <a:cubicBezTo>
                  <a:pt x="206591" y="1094089"/>
                  <a:pt x="191943" y="1101987"/>
                  <a:pt x="176915" y="1103133"/>
                </a:cubicBezTo>
                <a:cubicBezTo>
                  <a:pt x="189779" y="1109120"/>
                  <a:pt x="201752" y="1113450"/>
                  <a:pt x="204553" y="1113832"/>
                </a:cubicBezTo>
                <a:cubicBezTo>
                  <a:pt x="213597" y="1115233"/>
                  <a:pt x="213724" y="1129881"/>
                  <a:pt x="204171" y="1130135"/>
                </a:cubicBezTo>
                <a:lnTo>
                  <a:pt x="187067" y="1125548"/>
                </a:lnTo>
                <a:lnTo>
                  <a:pt x="182264" y="1136048"/>
                </a:lnTo>
                <a:cubicBezTo>
                  <a:pt x="170546" y="1140506"/>
                  <a:pt x="159847" y="1150949"/>
                  <a:pt x="146982" y="1149548"/>
                </a:cubicBezTo>
                <a:cubicBezTo>
                  <a:pt x="144817" y="1149294"/>
                  <a:pt x="143162" y="1147383"/>
                  <a:pt x="142906" y="1145345"/>
                </a:cubicBezTo>
                <a:lnTo>
                  <a:pt x="145364" y="1140586"/>
                </a:lnTo>
                <a:lnTo>
                  <a:pt x="139961" y="1146103"/>
                </a:lnTo>
                <a:cubicBezTo>
                  <a:pt x="116557" y="1177238"/>
                  <a:pt x="100174" y="1220823"/>
                  <a:pt x="90813" y="1257887"/>
                </a:cubicBezTo>
                <a:cubicBezTo>
                  <a:pt x="91959" y="1257504"/>
                  <a:pt x="92978" y="1257250"/>
                  <a:pt x="94124" y="1256868"/>
                </a:cubicBezTo>
                <a:cubicBezTo>
                  <a:pt x="102148" y="1234706"/>
                  <a:pt x="125458" y="1209996"/>
                  <a:pt x="140615" y="1198532"/>
                </a:cubicBezTo>
                <a:cubicBezTo>
                  <a:pt x="145327" y="1194966"/>
                  <a:pt x="152842" y="1200062"/>
                  <a:pt x="149020" y="1205538"/>
                </a:cubicBezTo>
                <a:cubicBezTo>
                  <a:pt x="140869" y="1217383"/>
                  <a:pt x="130425" y="1227445"/>
                  <a:pt x="121764" y="1239036"/>
                </a:cubicBezTo>
                <a:cubicBezTo>
                  <a:pt x="118961" y="1242729"/>
                  <a:pt x="116669" y="1246805"/>
                  <a:pt x="114503" y="1250881"/>
                </a:cubicBezTo>
                <a:cubicBezTo>
                  <a:pt x="135520" y="1244767"/>
                  <a:pt x="156663" y="1239036"/>
                  <a:pt x="177424" y="1232158"/>
                </a:cubicBezTo>
                <a:cubicBezTo>
                  <a:pt x="198567" y="1225280"/>
                  <a:pt x="218946" y="1216873"/>
                  <a:pt x="238688" y="1206939"/>
                </a:cubicBezTo>
                <a:cubicBezTo>
                  <a:pt x="262761" y="1194712"/>
                  <a:pt x="281740" y="1175479"/>
                  <a:pt x="306195" y="1163889"/>
                </a:cubicBezTo>
                <a:cubicBezTo>
                  <a:pt x="310397" y="1161851"/>
                  <a:pt x="316384" y="1166691"/>
                  <a:pt x="313964" y="1171276"/>
                </a:cubicBezTo>
                <a:cubicBezTo>
                  <a:pt x="307467" y="1183248"/>
                  <a:pt x="298553" y="1192801"/>
                  <a:pt x="288107" y="1200826"/>
                </a:cubicBezTo>
                <a:cubicBezTo>
                  <a:pt x="277408" y="1222606"/>
                  <a:pt x="267219" y="1244640"/>
                  <a:pt x="256903" y="1266548"/>
                </a:cubicBezTo>
                <a:cubicBezTo>
                  <a:pt x="276389" y="1260307"/>
                  <a:pt x="295877" y="1254448"/>
                  <a:pt x="315492" y="1248334"/>
                </a:cubicBezTo>
                <a:cubicBezTo>
                  <a:pt x="359052" y="1234833"/>
                  <a:pt x="394843" y="1204646"/>
                  <a:pt x="432799" y="1180446"/>
                </a:cubicBezTo>
                <a:cubicBezTo>
                  <a:pt x="459801" y="1163124"/>
                  <a:pt x="486294" y="1147076"/>
                  <a:pt x="507947" y="1122749"/>
                </a:cubicBezTo>
                <a:cubicBezTo>
                  <a:pt x="525779" y="1102624"/>
                  <a:pt x="532783" y="1091542"/>
                  <a:pt x="556728" y="1081735"/>
                </a:cubicBezTo>
                <a:cubicBezTo>
                  <a:pt x="560677" y="1080206"/>
                  <a:pt x="565009" y="1084792"/>
                  <a:pt x="562971" y="1088614"/>
                </a:cubicBezTo>
                <a:cubicBezTo>
                  <a:pt x="545266" y="1120710"/>
                  <a:pt x="517755" y="1143764"/>
                  <a:pt x="488714" y="1165035"/>
                </a:cubicBezTo>
                <a:cubicBezTo>
                  <a:pt x="471774" y="1197132"/>
                  <a:pt x="456744" y="1230248"/>
                  <a:pt x="438913" y="1261708"/>
                </a:cubicBezTo>
                <a:cubicBezTo>
                  <a:pt x="476996" y="1253047"/>
                  <a:pt x="515589" y="1242475"/>
                  <a:pt x="551253" y="1227318"/>
                </a:cubicBezTo>
                <a:cubicBezTo>
                  <a:pt x="541063" y="1226936"/>
                  <a:pt x="531000" y="1224388"/>
                  <a:pt x="523612" y="1219040"/>
                </a:cubicBezTo>
                <a:cubicBezTo>
                  <a:pt x="519537" y="1216110"/>
                  <a:pt x="520175" y="1208340"/>
                  <a:pt x="525396" y="1206939"/>
                </a:cubicBezTo>
                <a:cubicBezTo>
                  <a:pt x="541953" y="1202608"/>
                  <a:pt x="564499" y="1205155"/>
                  <a:pt x="581566" y="1207195"/>
                </a:cubicBezTo>
                <a:cubicBezTo>
                  <a:pt x="583477" y="1207322"/>
                  <a:pt x="585005" y="1208722"/>
                  <a:pt x="586278" y="1210250"/>
                </a:cubicBezTo>
                <a:cubicBezTo>
                  <a:pt x="599270" y="1202990"/>
                  <a:pt x="611752" y="1194839"/>
                  <a:pt x="623343" y="1185541"/>
                </a:cubicBezTo>
                <a:cubicBezTo>
                  <a:pt x="607166" y="1188725"/>
                  <a:pt x="590099" y="1187833"/>
                  <a:pt x="577363" y="1178918"/>
                </a:cubicBezTo>
                <a:cubicBezTo>
                  <a:pt x="573415" y="1176244"/>
                  <a:pt x="575070" y="1170257"/>
                  <a:pt x="579019" y="1168601"/>
                </a:cubicBezTo>
                <a:cubicBezTo>
                  <a:pt x="600289" y="1159940"/>
                  <a:pt x="626145" y="1162488"/>
                  <a:pt x="649072" y="1160959"/>
                </a:cubicBezTo>
                <a:cubicBezTo>
                  <a:pt x="654167" y="1155227"/>
                  <a:pt x="659262" y="1149751"/>
                  <a:pt x="663847" y="1143382"/>
                </a:cubicBezTo>
                <a:cubicBezTo>
                  <a:pt x="645760" y="1149622"/>
                  <a:pt x="621687" y="1147840"/>
                  <a:pt x="608568" y="1141217"/>
                </a:cubicBezTo>
                <a:cubicBezTo>
                  <a:pt x="604492" y="1139179"/>
                  <a:pt x="605129" y="1133828"/>
                  <a:pt x="608950" y="1132046"/>
                </a:cubicBezTo>
                <a:cubicBezTo>
                  <a:pt x="617229" y="1128224"/>
                  <a:pt x="624235" y="1127207"/>
                  <a:pt x="633405" y="1127078"/>
                </a:cubicBezTo>
                <a:cubicBezTo>
                  <a:pt x="647543" y="1126951"/>
                  <a:pt x="661936" y="1123385"/>
                  <a:pt x="676074" y="1123641"/>
                </a:cubicBezTo>
                <a:cubicBezTo>
                  <a:pt x="677603" y="1120838"/>
                  <a:pt x="679640" y="1118544"/>
                  <a:pt x="681041" y="1115616"/>
                </a:cubicBezTo>
                <a:cubicBezTo>
                  <a:pt x="711991" y="1054096"/>
                  <a:pt x="772874" y="1021872"/>
                  <a:pt x="839616" y="1012319"/>
                </a:cubicBezTo>
                <a:cubicBezTo>
                  <a:pt x="847003" y="1011300"/>
                  <a:pt x="851078" y="1021744"/>
                  <a:pt x="843819" y="1025056"/>
                </a:cubicBezTo>
                <a:cubicBezTo>
                  <a:pt x="813378" y="1039066"/>
                  <a:pt x="782173" y="1049255"/>
                  <a:pt x="753006" y="1065814"/>
                </a:cubicBezTo>
                <a:cubicBezTo>
                  <a:pt x="719251" y="1084919"/>
                  <a:pt x="700401" y="1124913"/>
                  <a:pt x="675182" y="1158412"/>
                </a:cubicBezTo>
                <a:cubicBezTo>
                  <a:pt x="669578" y="1169620"/>
                  <a:pt x="663846" y="1180829"/>
                  <a:pt x="658752" y="1192418"/>
                </a:cubicBezTo>
                <a:cubicBezTo>
                  <a:pt x="649072" y="1214581"/>
                  <a:pt x="651237" y="1241456"/>
                  <a:pt x="647543" y="1266293"/>
                </a:cubicBezTo>
                <a:cubicBezTo>
                  <a:pt x="666139" y="1261453"/>
                  <a:pt x="685498" y="1259033"/>
                  <a:pt x="704732" y="1256103"/>
                </a:cubicBezTo>
                <a:cubicBezTo>
                  <a:pt x="702948" y="1255594"/>
                  <a:pt x="701039" y="1255339"/>
                  <a:pt x="699510" y="1254576"/>
                </a:cubicBezTo>
                <a:cubicBezTo>
                  <a:pt x="695179" y="1252536"/>
                  <a:pt x="695179" y="1246296"/>
                  <a:pt x="699001" y="1243748"/>
                </a:cubicBezTo>
                <a:cubicBezTo>
                  <a:pt x="714921" y="1233432"/>
                  <a:pt x="738484" y="1241839"/>
                  <a:pt x="756316" y="1242475"/>
                </a:cubicBezTo>
                <a:cubicBezTo>
                  <a:pt x="756953" y="1242475"/>
                  <a:pt x="757208" y="1242985"/>
                  <a:pt x="757718" y="1243112"/>
                </a:cubicBezTo>
                <a:cubicBezTo>
                  <a:pt x="767270" y="1239419"/>
                  <a:pt x="776695" y="1235214"/>
                  <a:pt x="785865" y="1230375"/>
                </a:cubicBezTo>
                <a:cubicBezTo>
                  <a:pt x="767015" y="1233559"/>
                  <a:pt x="747401" y="1232030"/>
                  <a:pt x="733135" y="1220949"/>
                </a:cubicBezTo>
                <a:cubicBezTo>
                  <a:pt x="728550" y="1217383"/>
                  <a:pt x="730715" y="1210506"/>
                  <a:pt x="735554" y="1208595"/>
                </a:cubicBezTo>
                <a:cubicBezTo>
                  <a:pt x="748800" y="1203246"/>
                  <a:pt x="763321" y="1205920"/>
                  <a:pt x="777204" y="1206812"/>
                </a:cubicBezTo>
                <a:cubicBezTo>
                  <a:pt x="790833" y="1207703"/>
                  <a:pt x="804207" y="1208977"/>
                  <a:pt x="817835" y="1210250"/>
                </a:cubicBezTo>
                <a:cubicBezTo>
                  <a:pt x="821912" y="1207449"/>
                  <a:pt x="826114" y="1204646"/>
                  <a:pt x="830063" y="1201717"/>
                </a:cubicBezTo>
                <a:cubicBezTo>
                  <a:pt x="818728" y="1201079"/>
                  <a:pt x="808156" y="1197896"/>
                  <a:pt x="802042" y="1191909"/>
                </a:cubicBezTo>
                <a:cubicBezTo>
                  <a:pt x="798603" y="1188598"/>
                  <a:pt x="799239" y="1182484"/>
                  <a:pt x="803443" y="1180064"/>
                </a:cubicBezTo>
                <a:cubicBezTo>
                  <a:pt x="814652" y="1173568"/>
                  <a:pt x="827770" y="1174588"/>
                  <a:pt x="840252" y="1173568"/>
                </a:cubicBezTo>
                <a:cubicBezTo>
                  <a:pt x="848913" y="1172804"/>
                  <a:pt x="857575" y="1171276"/>
                  <a:pt x="866236" y="1171530"/>
                </a:cubicBezTo>
                <a:cubicBezTo>
                  <a:pt x="871585" y="1166563"/>
                  <a:pt x="877189" y="1161723"/>
                  <a:pt x="882412" y="1156628"/>
                </a:cubicBezTo>
                <a:cubicBezTo>
                  <a:pt x="871713" y="1157647"/>
                  <a:pt x="861014" y="1157011"/>
                  <a:pt x="851589" y="1153189"/>
                </a:cubicBezTo>
                <a:cubicBezTo>
                  <a:pt x="848149" y="1151789"/>
                  <a:pt x="847768" y="1146184"/>
                  <a:pt x="851079" y="1144400"/>
                </a:cubicBezTo>
                <a:cubicBezTo>
                  <a:pt x="864452" y="1137523"/>
                  <a:pt x="881011" y="1140452"/>
                  <a:pt x="895912" y="1142872"/>
                </a:cubicBezTo>
                <a:cubicBezTo>
                  <a:pt x="897568" y="1141090"/>
                  <a:pt x="899225" y="1139433"/>
                  <a:pt x="900880" y="1137778"/>
                </a:cubicBezTo>
                <a:cubicBezTo>
                  <a:pt x="909032" y="1129245"/>
                  <a:pt x="917056" y="1120965"/>
                  <a:pt x="925080" y="1112813"/>
                </a:cubicBezTo>
                <a:cubicBezTo>
                  <a:pt x="920623" y="1112177"/>
                  <a:pt x="916291" y="1111285"/>
                  <a:pt x="912599" y="1110011"/>
                </a:cubicBezTo>
                <a:cubicBezTo>
                  <a:pt x="906484" y="1107846"/>
                  <a:pt x="904700" y="1100076"/>
                  <a:pt x="910560" y="1096256"/>
                </a:cubicBezTo>
                <a:cubicBezTo>
                  <a:pt x="921642" y="1089123"/>
                  <a:pt x="937563" y="1086830"/>
                  <a:pt x="953356" y="1086066"/>
                </a:cubicBezTo>
                <a:cubicBezTo>
                  <a:pt x="989529" y="1054096"/>
                  <a:pt x="1029142" y="1029768"/>
                  <a:pt x="1082636" y="1021999"/>
                </a:cubicBezTo>
                <a:cubicBezTo>
                  <a:pt x="1092443" y="1020471"/>
                  <a:pt x="1097666" y="1034990"/>
                  <a:pt x="1087985" y="1039066"/>
                </a:cubicBezTo>
                <a:cubicBezTo>
                  <a:pt x="1050411" y="1054733"/>
                  <a:pt x="1018059" y="1068362"/>
                  <a:pt x="988255" y="1088868"/>
                </a:cubicBezTo>
                <a:cubicBezTo>
                  <a:pt x="989912" y="1091798"/>
                  <a:pt x="989402" y="1095873"/>
                  <a:pt x="986981" y="1098294"/>
                </a:cubicBezTo>
                <a:cubicBezTo>
                  <a:pt x="980613" y="1104661"/>
                  <a:pt x="971061" y="1108866"/>
                  <a:pt x="960489" y="1111285"/>
                </a:cubicBezTo>
                <a:cubicBezTo>
                  <a:pt x="951701" y="1119182"/>
                  <a:pt x="943166" y="1127715"/>
                  <a:pt x="934760" y="1137777"/>
                </a:cubicBezTo>
                <a:cubicBezTo>
                  <a:pt x="931576" y="1141599"/>
                  <a:pt x="928010" y="1144783"/>
                  <a:pt x="924698" y="1148477"/>
                </a:cubicBezTo>
                <a:cubicBezTo>
                  <a:pt x="911833" y="1179555"/>
                  <a:pt x="903682" y="1209996"/>
                  <a:pt x="897187" y="1243366"/>
                </a:cubicBezTo>
                <a:cubicBezTo>
                  <a:pt x="892856" y="1265656"/>
                  <a:pt x="893365" y="1288073"/>
                  <a:pt x="888143" y="1309217"/>
                </a:cubicBezTo>
                <a:cubicBezTo>
                  <a:pt x="934251" y="1298391"/>
                  <a:pt x="982650" y="1295333"/>
                  <a:pt x="1028886" y="1284379"/>
                </a:cubicBezTo>
                <a:cubicBezTo>
                  <a:pt x="1070026" y="1274572"/>
                  <a:pt x="1097793" y="1250754"/>
                  <a:pt x="1120718" y="1221841"/>
                </a:cubicBezTo>
                <a:cubicBezTo>
                  <a:pt x="1108620" y="1222860"/>
                  <a:pt x="1096263" y="1220695"/>
                  <a:pt x="1088240" y="1215473"/>
                </a:cubicBezTo>
                <a:cubicBezTo>
                  <a:pt x="1084675" y="1213053"/>
                  <a:pt x="1083145" y="1207195"/>
                  <a:pt x="1087731" y="1204646"/>
                </a:cubicBezTo>
                <a:cubicBezTo>
                  <a:pt x="1100849" y="1197386"/>
                  <a:pt x="1112185" y="1197896"/>
                  <a:pt x="1126960" y="1195985"/>
                </a:cubicBezTo>
                <a:cubicBezTo>
                  <a:pt x="1131417" y="1195475"/>
                  <a:pt x="1136003" y="1194712"/>
                  <a:pt x="1140588" y="1194329"/>
                </a:cubicBezTo>
                <a:cubicBezTo>
                  <a:pt x="1145047" y="1187579"/>
                  <a:pt x="1149504" y="1180701"/>
                  <a:pt x="1153835" y="1173696"/>
                </a:cubicBezTo>
                <a:cubicBezTo>
                  <a:pt x="1138169" y="1175988"/>
                  <a:pt x="1121866" y="1173568"/>
                  <a:pt x="1112057" y="1165925"/>
                </a:cubicBezTo>
                <a:cubicBezTo>
                  <a:pt x="1108747" y="1163378"/>
                  <a:pt x="1110019" y="1158030"/>
                  <a:pt x="1113205" y="1155991"/>
                </a:cubicBezTo>
                <a:cubicBezTo>
                  <a:pt x="1121101" y="1150897"/>
                  <a:pt x="1130653" y="1149368"/>
                  <a:pt x="1139952" y="1148349"/>
                </a:cubicBezTo>
                <a:cubicBezTo>
                  <a:pt x="1152052" y="1147076"/>
                  <a:pt x="1163515" y="1143891"/>
                  <a:pt x="1174978" y="1140580"/>
                </a:cubicBezTo>
                <a:cubicBezTo>
                  <a:pt x="1180456" y="1132429"/>
                  <a:pt x="1186187" y="1124786"/>
                  <a:pt x="1192174" y="1117525"/>
                </a:cubicBezTo>
                <a:cubicBezTo>
                  <a:pt x="1175488" y="1121220"/>
                  <a:pt x="1157656" y="1120711"/>
                  <a:pt x="1146831" y="1110903"/>
                </a:cubicBezTo>
                <a:cubicBezTo>
                  <a:pt x="1143136" y="1107591"/>
                  <a:pt x="1144409" y="1101222"/>
                  <a:pt x="1148485" y="1098930"/>
                </a:cubicBezTo>
                <a:cubicBezTo>
                  <a:pt x="1160077" y="1092307"/>
                  <a:pt x="1174214" y="1093199"/>
                  <a:pt x="1187079" y="1091542"/>
                </a:cubicBezTo>
                <a:cubicBezTo>
                  <a:pt x="1196504" y="1090396"/>
                  <a:pt x="1205930" y="1088231"/>
                  <a:pt x="1215482" y="1088868"/>
                </a:cubicBezTo>
                <a:cubicBezTo>
                  <a:pt x="1216882" y="1088995"/>
                  <a:pt x="1217901" y="1089760"/>
                  <a:pt x="1219047" y="1090269"/>
                </a:cubicBezTo>
                <a:cubicBezTo>
                  <a:pt x="1227327" y="1083136"/>
                  <a:pt x="1235860" y="1076386"/>
                  <a:pt x="1244904" y="1070782"/>
                </a:cubicBezTo>
                <a:cubicBezTo>
                  <a:pt x="1219685" y="1075621"/>
                  <a:pt x="1190008" y="1082754"/>
                  <a:pt x="1167845" y="1076004"/>
                </a:cubicBezTo>
                <a:cubicBezTo>
                  <a:pt x="1164662" y="1074985"/>
                  <a:pt x="1161859" y="1070782"/>
                  <a:pt x="1164916" y="1067852"/>
                </a:cubicBezTo>
                <a:cubicBezTo>
                  <a:pt x="1187333" y="1046199"/>
                  <a:pt x="1229874" y="1050148"/>
                  <a:pt x="1259169" y="1046964"/>
                </a:cubicBezTo>
                <a:cubicBezTo>
                  <a:pt x="1288464" y="1043780"/>
                  <a:pt x="1317632" y="1036265"/>
                  <a:pt x="1346544" y="1041613"/>
                </a:cubicBezTo>
                <a:cubicBezTo>
                  <a:pt x="1351512" y="1041486"/>
                  <a:pt x="1356225" y="1040977"/>
                  <a:pt x="1361319" y="1041232"/>
                </a:cubicBezTo>
                <a:cubicBezTo>
                  <a:pt x="1377240" y="1041869"/>
                  <a:pt x="1375585" y="1063012"/>
                  <a:pt x="1362720" y="1067470"/>
                </a:cubicBezTo>
                <a:cubicBezTo>
                  <a:pt x="1350365" y="1091925"/>
                  <a:pt x="1322471" y="1109756"/>
                  <a:pt x="1302092" y="1125806"/>
                </a:cubicBezTo>
                <a:cubicBezTo>
                  <a:pt x="1263117" y="1156374"/>
                  <a:pt x="1231021" y="1189490"/>
                  <a:pt x="1198159" y="1226682"/>
                </a:cubicBezTo>
                <a:cubicBezTo>
                  <a:pt x="1183767" y="1242857"/>
                  <a:pt x="1168992" y="1256995"/>
                  <a:pt x="1153963" y="1270241"/>
                </a:cubicBezTo>
                <a:cubicBezTo>
                  <a:pt x="1144282" y="1288329"/>
                  <a:pt x="1129253" y="1301446"/>
                  <a:pt x="1114860" y="1316604"/>
                </a:cubicBezTo>
                <a:cubicBezTo>
                  <a:pt x="1100977" y="1331124"/>
                  <a:pt x="1084165" y="1350102"/>
                  <a:pt x="1064549" y="1359145"/>
                </a:cubicBezTo>
                <a:cubicBezTo>
                  <a:pt x="1029651" y="1387676"/>
                  <a:pt x="987745" y="1411366"/>
                  <a:pt x="953483" y="1434166"/>
                </a:cubicBezTo>
                <a:cubicBezTo>
                  <a:pt x="935907" y="1445884"/>
                  <a:pt x="916410" y="1457395"/>
                  <a:pt x="895712" y="1468052"/>
                </a:cubicBezTo>
                <a:lnTo>
                  <a:pt x="835264" y="1494802"/>
                </a:lnTo>
                <a:lnTo>
                  <a:pt x="852097" y="1490515"/>
                </a:lnTo>
                <a:cubicBezTo>
                  <a:pt x="854136" y="1490261"/>
                  <a:pt x="855537" y="1492426"/>
                  <a:pt x="854008" y="1493954"/>
                </a:cubicBezTo>
                <a:cubicBezTo>
                  <a:pt x="835540" y="1514970"/>
                  <a:pt x="801023" y="1523377"/>
                  <a:pt x="774784" y="1530000"/>
                </a:cubicBezTo>
                <a:cubicBezTo>
                  <a:pt x="743962" y="1537896"/>
                  <a:pt x="711356" y="1545156"/>
                  <a:pt x="679639" y="1540953"/>
                </a:cubicBezTo>
                <a:cubicBezTo>
                  <a:pt x="675946" y="1540699"/>
                  <a:pt x="675437" y="1535349"/>
                  <a:pt x="678749" y="1533949"/>
                </a:cubicBezTo>
                <a:cubicBezTo>
                  <a:pt x="692059" y="1528599"/>
                  <a:pt x="705846" y="1525351"/>
                  <a:pt x="719810" y="1522724"/>
                </a:cubicBezTo>
                <a:lnTo>
                  <a:pt x="742687" y="1518650"/>
                </a:lnTo>
                <a:lnTo>
                  <a:pt x="696198" y="1523451"/>
                </a:lnTo>
                <a:cubicBezTo>
                  <a:pt x="691740" y="1523451"/>
                  <a:pt x="690339" y="1516318"/>
                  <a:pt x="694542" y="1514790"/>
                </a:cubicBezTo>
                <a:cubicBezTo>
                  <a:pt x="758354" y="1490973"/>
                  <a:pt x="824077" y="1479382"/>
                  <a:pt x="886742" y="1450596"/>
                </a:cubicBezTo>
                <a:cubicBezTo>
                  <a:pt x="910560" y="1439643"/>
                  <a:pt x="932978" y="1426396"/>
                  <a:pt x="954758" y="1411876"/>
                </a:cubicBezTo>
                <a:cubicBezTo>
                  <a:pt x="930303" y="1422065"/>
                  <a:pt x="905339" y="1431364"/>
                  <a:pt x="881138" y="1440279"/>
                </a:cubicBezTo>
                <a:cubicBezTo>
                  <a:pt x="812868" y="1465244"/>
                  <a:pt x="733899" y="1491100"/>
                  <a:pt x="660662" y="1486386"/>
                </a:cubicBezTo>
                <a:cubicBezTo>
                  <a:pt x="655439" y="1486132"/>
                  <a:pt x="655186" y="1478999"/>
                  <a:pt x="659898" y="1477598"/>
                </a:cubicBezTo>
                <a:cubicBezTo>
                  <a:pt x="730206" y="1456582"/>
                  <a:pt x="801533" y="1444355"/>
                  <a:pt x="871204" y="1420027"/>
                </a:cubicBezTo>
                <a:cubicBezTo>
                  <a:pt x="879991" y="1416970"/>
                  <a:pt x="888652" y="1413277"/>
                  <a:pt x="897314" y="1409965"/>
                </a:cubicBezTo>
                <a:cubicBezTo>
                  <a:pt x="854391" y="1419900"/>
                  <a:pt x="811085" y="1428179"/>
                  <a:pt x="767780" y="1436203"/>
                </a:cubicBezTo>
                <a:cubicBezTo>
                  <a:pt x="736383" y="1441999"/>
                  <a:pt x="703713" y="1448877"/>
                  <a:pt x="670883" y="1453781"/>
                </a:cubicBezTo>
                <a:lnTo>
                  <a:pt x="635215" y="1455870"/>
                </a:lnTo>
                <a:lnTo>
                  <a:pt x="641160" y="1459550"/>
                </a:lnTo>
                <a:cubicBezTo>
                  <a:pt x="641941" y="1462018"/>
                  <a:pt x="641176" y="1464979"/>
                  <a:pt x="638246" y="1466444"/>
                </a:cubicBezTo>
                <a:cubicBezTo>
                  <a:pt x="612899" y="1479308"/>
                  <a:pt x="585770" y="1484020"/>
                  <a:pt x="557875" y="1486950"/>
                </a:cubicBezTo>
                <a:cubicBezTo>
                  <a:pt x="530619" y="1489880"/>
                  <a:pt x="501961" y="1492937"/>
                  <a:pt x="474831" y="1487586"/>
                </a:cubicBezTo>
                <a:cubicBezTo>
                  <a:pt x="470245" y="1486823"/>
                  <a:pt x="469226" y="1480200"/>
                  <a:pt x="473812" y="1478289"/>
                </a:cubicBezTo>
                <a:cubicBezTo>
                  <a:pt x="497375" y="1468863"/>
                  <a:pt x="522722" y="1468609"/>
                  <a:pt x="547686" y="1466825"/>
                </a:cubicBezTo>
                <a:lnTo>
                  <a:pt x="630859" y="1456125"/>
                </a:lnTo>
                <a:lnTo>
                  <a:pt x="573032" y="1459512"/>
                </a:lnTo>
                <a:cubicBezTo>
                  <a:pt x="568066" y="1459257"/>
                  <a:pt x="567556" y="1451361"/>
                  <a:pt x="572141" y="1449959"/>
                </a:cubicBezTo>
                <a:cubicBezTo>
                  <a:pt x="627164" y="1433529"/>
                  <a:pt x="687283" y="1428179"/>
                  <a:pt x="743834" y="1419135"/>
                </a:cubicBezTo>
                <a:cubicBezTo>
                  <a:pt x="709444" y="1421429"/>
                  <a:pt x="672380" y="1415188"/>
                  <a:pt x="638882" y="1413659"/>
                </a:cubicBezTo>
                <a:cubicBezTo>
                  <a:pt x="600543" y="1412003"/>
                  <a:pt x="558639" y="1405380"/>
                  <a:pt x="521448" y="1396974"/>
                </a:cubicBezTo>
                <a:cubicBezTo>
                  <a:pt x="517754" y="1396082"/>
                  <a:pt x="519156" y="1391242"/>
                  <a:pt x="521957" y="1390351"/>
                </a:cubicBezTo>
                <a:cubicBezTo>
                  <a:pt x="539152" y="1385129"/>
                  <a:pt x="557494" y="1386148"/>
                  <a:pt x="575835" y="1388822"/>
                </a:cubicBezTo>
                <a:cubicBezTo>
                  <a:pt x="542463" y="1378887"/>
                  <a:pt x="509730" y="1366659"/>
                  <a:pt x="475594" y="1360418"/>
                </a:cubicBezTo>
                <a:cubicBezTo>
                  <a:pt x="466807" y="1358763"/>
                  <a:pt x="412293" y="1360418"/>
                  <a:pt x="414075" y="1363221"/>
                </a:cubicBezTo>
                <a:cubicBezTo>
                  <a:pt x="427830" y="1384237"/>
                  <a:pt x="442734" y="1403852"/>
                  <a:pt x="463367" y="1415824"/>
                </a:cubicBezTo>
                <a:cubicBezTo>
                  <a:pt x="465278" y="1416078"/>
                  <a:pt x="467316" y="1416461"/>
                  <a:pt x="469099" y="1416716"/>
                </a:cubicBezTo>
                <a:cubicBezTo>
                  <a:pt x="471518" y="1417097"/>
                  <a:pt x="472665" y="1418754"/>
                  <a:pt x="473174" y="1420664"/>
                </a:cubicBezTo>
                <a:lnTo>
                  <a:pt x="492587" y="1426193"/>
                </a:lnTo>
                <a:lnTo>
                  <a:pt x="492376" y="1425764"/>
                </a:lnTo>
                <a:cubicBezTo>
                  <a:pt x="492568" y="1423837"/>
                  <a:pt x="493810" y="1422054"/>
                  <a:pt x="496102" y="1421354"/>
                </a:cubicBezTo>
                <a:cubicBezTo>
                  <a:pt x="514060" y="1415750"/>
                  <a:pt x="539024" y="1413074"/>
                  <a:pt x="555710" y="1423391"/>
                </a:cubicBezTo>
                <a:cubicBezTo>
                  <a:pt x="559531" y="1425684"/>
                  <a:pt x="559021" y="1432180"/>
                  <a:pt x="554309" y="1433199"/>
                </a:cubicBezTo>
                <a:cubicBezTo>
                  <a:pt x="545139" y="1435174"/>
                  <a:pt x="534407" y="1437371"/>
                  <a:pt x="523915" y="1437705"/>
                </a:cubicBezTo>
                <a:lnTo>
                  <a:pt x="499363" y="1432049"/>
                </a:lnTo>
                <a:lnTo>
                  <a:pt x="501450" y="1434229"/>
                </a:lnTo>
                <a:cubicBezTo>
                  <a:pt x="502024" y="1437732"/>
                  <a:pt x="500432" y="1441235"/>
                  <a:pt x="495719" y="1441808"/>
                </a:cubicBezTo>
                <a:cubicBezTo>
                  <a:pt x="477250" y="1444101"/>
                  <a:pt x="463622" y="1439260"/>
                  <a:pt x="452159" y="1431236"/>
                </a:cubicBezTo>
                <a:cubicBezTo>
                  <a:pt x="421336" y="1434038"/>
                  <a:pt x="390639" y="1428561"/>
                  <a:pt x="359180" y="1434292"/>
                </a:cubicBezTo>
                <a:cubicBezTo>
                  <a:pt x="334216" y="1438751"/>
                  <a:pt x="310398" y="1451233"/>
                  <a:pt x="286452" y="1461168"/>
                </a:cubicBezTo>
                <a:cubicBezTo>
                  <a:pt x="297405" y="1471867"/>
                  <a:pt x="308233" y="1482566"/>
                  <a:pt x="324153" y="1487024"/>
                </a:cubicBezTo>
                <a:cubicBezTo>
                  <a:pt x="335106" y="1490081"/>
                  <a:pt x="332942" y="1506638"/>
                  <a:pt x="322498" y="1508549"/>
                </a:cubicBezTo>
                <a:cubicBezTo>
                  <a:pt x="285815" y="1515299"/>
                  <a:pt x="255628" y="1527782"/>
                  <a:pt x="228372" y="1543958"/>
                </a:cubicBezTo>
                <a:cubicBezTo>
                  <a:pt x="237415" y="1541155"/>
                  <a:pt x="246458" y="1538608"/>
                  <a:pt x="253846" y="1536188"/>
                </a:cubicBezTo>
                <a:cubicBezTo>
                  <a:pt x="276007" y="1529183"/>
                  <a:pt x="297661" y="1524470"/>
                  <a:pt x="320204" y="1531985"/>
                </a:cubicBezTo>
                <a:cubicBezTo>
                  <a:pt x="323898" y="1533259"/>
                  <a:pt x="322625" y="1538608"/>
                  <a:pt x="319185" y="1539118"/>
                </a:cubicBezTo>
                <a:cubicBezTo>
                  <a:pt x="295367" y="1542684"/>
                  <a:pt x="272060" y="1546504"/>
                  <a:pt x="249260" y="1554402"/>
                </a:cubicBezTo>
                <a:cubicBezTo>
                  <a:pt x="231556" y="1560388"/>
                  <a:pt x="210794" y="1574272"/>
                  <a:pt x="191817" y="1571724"/>
                </a:cubicBezTo>
                <a:cubicBezTo>
                  <a:pt x="190925" y="1571597"/>
                  <a:pt x="190798" y="1570705"/>
                  <a:pt x="190288" y="1570196"/>
                </a:cubicBezTo>
                <a:cubicBezTo>
                  <a:pt x="184047" y="1575036"/>
                  <a:pt x="177807" y="1580131"/>
                  <a:pt x="171693" y="1585353"/>
                </a:cubicBezTo>
                <a:cubicBezTo>
                  <a:pt x="190798" y="1577328"/>
                  <a:pt x="211813" y="1570832"/>
                  <a:pt x="229264" y="1573253"/>
                </a:cubicBezTo>
                <a:cubicBezTo>
                  <a:pt x="231301" y="1573635"/>
                  <a:pt x="232320" y="1576436"/>
                  <a:pt x="230537" y="1577711"/>
                </a:cubicBezTo>
                <a:cubicBezTo>
                  <a:pt x="212960" y="1590702"/>
                  <a:pt x="188506" y="1594014"/>
                  <a:pt x="168508" y="1602166"/>
                </a:cubicBezTo>
                <a:cubicBezTo>
                  <a:pt x="156280" y="1607132"/>
                  <a:pt x="144435" y="1613374"/>
                  <a:pt x="133227" y="1620380"/>
                </a:cubicBezTo>
                <a:cubicBezTo>
                  <a:pt x="128514" y="1624964"/>
                  <a:pt x="123802" y="1629422"/>
                  <a:pt x="118961" y="1634007"/>
                </a:cubicBezTo>
                <a:cubicBezTo>
                  <a:pt x="157937" y="1643560"/>
                  <a:pt x="195000" y="1637829"/>
                  <a:pt x="236014" y="1630568"/>
                </a:cubicBezTo>
                <a:cubicBezTo>
                  <a:pt x="244292" y="1629039"/>
                  <a:pt x="251552" y="1638592"/>
                  <a:pt x="246331" y="1645980"/>
                </a:cubicBezTo>
                <a:cubicBezTo>
                  <a:pt x="199204" y="1711703"/>
                  <a:pt x="305812" y="1660755"/>
                  <a:pt x="337272" y="1647126"/>
                </a:cubicBezTo>
                <a:cubicBezTo>
                  <a:pt x="344023" y="1644197"/>
                  <a:pt x="353447" y="1651458"/>
                  <a:pt x="349500" y="1658844"/>
                </a:cubicBezTo>
                <a:cubicBezTo>
                  <a:pt x="346061" y="1666996"/>
                  <a:pt x="341603" y="1674511"/>
                  <a:pt x="336763" y="1681771"/>
                </a:cubicBezTo>
                <a:cubicBezTo>
                  <a:pt x="376374" y="1685464"/>
                  <a:pt x="414840" y="1688904"/>
                  <a:pt x="455089" y="1684318"/>
                </a:cubicBezTo>
                <a:cubicBezTo>
                  <a:pt x="493553" y="1679860"/>
                  <a:pt x="530109" y="1666360"/>
                  <a:pt x="568575" y="1661901"/>
                </a:cubicBezTo>
                <a:cubicBezTo>
                  <a:pt x="578764" y="1660755"/>
                  <a:pt x="579527" y="1675784"/>
                  <a:pt x="570867" y="1678841"/>
                </a:cubicBezTo>
                <a:cubicBezTo>
                  <a:pt x="541190" y="1689158"/>
                  <a:pt x="513678" y="1694763"/>
                  <a:pt x="486676" y="1698074"/>
                </a:cubicBezTo>
                <a:cubicBezTo>
                  <a:pt x="440059" y="1708900"/>
                  <a:pt x="397262" y="1726349"/>
                  <a:pt x="354212" y="1745455"/>
                </a:cubicBezTo>
                <a:cubicBezTo>
                  <a:pt x="355104" y="1745200"/>
                  <a:pt x="356250" y="1745073"/>
                  <a:pt x="357142" y="1744946"/>
                </a:cubicBezTo>
                <a:cubicBezTo>
                  <a:pt x="385544" y="1740105"/>
                  <a:pt x="413056" y="1741253"/>
                  <a:pt x="441460" y="1744819"/>
                </a:cubicBezTo>
                <a:cubicBezTo>
                  <a:pt x="443880" y="1745073"/>
                  <a:pt x="442988" y="1748385"/>
                  <a:pt x="440951" y="1748639"/>
                </a:cubicBezTo>
                <a:cubicBezTo>
                  <a:pt x="411528" y="1752588"/>
                  <a:pt x="381724" y="1757046"/>
                  <a:pt x="352557" y="1762778"/>
                </a:cubicBezTo>
                <a:cubicBezTo>
                  <a:pt x="330267" y="1767107"/>
                  <a:pt x="306449" y="1779081"/>
                  <a:pt x="283649" y="1777935"/>
                </a:cubicBezTo>
                <a:cubicBezTo>
                  <a:pt x="282630" y="1777806"/>
                  <a:pt x="281740" y="1777425"/>
                  <a:pt x="280848" y="1776916"/>
                </a:cubicBezTo>
                <a:cubicBezTo>
                  <a:pt x="266456" y="1783030"/>
                  <a:pt x="250152" y="1790162"/>
                  <a:pt x="235249" y="1797676"/>
                </a:cubicBezTo>
                <a:cubicBezTo>
                  <a:pt x="241872" y="1795384"/>
                  <a:pt x="248624" y="1792837"/>
                  <a:pt x="255374" y="1790799"/>
                </a:cubicBezTo>
                <a:cubicBezTo>
                  <a:pt x="286579" y="1781246"/>
                  <a:pt x="322752" y="1776024"/>
                  <a:pt x="354976" y="1781373"/>
                </a:cubicBezTo>
                <a:cubicBezTo>
                  <a:pt x="360071" y="1782265"/>
                  <a:pt x="360071" y="1791181"/>
                  <a:pt x="354849" y="1791818"/>
                </a:cubicBezTo>
                <a:cubicBezTo>
                  <a:pt x="322625" y="1795893"/>
                  <a:pt x="291165" y="1798568"/>
                  <a:pt x="259704" y="1807612"/>
                </a:cubicBezTo>
                <a:cubicBezTo>
                  <a:pt x="238434" y="1813725"/>
                  <a:pt x="213724" y="1831047"/>
                  <a:pt x="190544" y="1831939"/>
                </a:cubicBezTo>
                <a:cubicBezTo>
                  <a:pt x="189779" y="1835123"/>
                  <a:pt x="190034" y="1838053"/>
                  <a:pt x="192708" y="1840728"/>
                </a:cubicBezTo>
                <a:cubicBezTo>
                  <a:pt x="193472" y="1841491"/>
                  <a:pt x="193854" y="1842383"/>
                  <a:pt x="194364" y="1843275"/>
                </a:cubicBezTo>
                <a:cubicBezTo>
                  <a:pt x="202006" y="1842765"/>
                  <a:pt x="209521" y="1841746"/>
                  <a:pt x="216908" y="1840345"/>
                </a:cubicBezTo>
                <a:cubicBezTo>
                  <a:pt x="238179" y="1836396"/>
                  <a:pt x="258304" y="1831174"/>
                  <a:pt x="279829" y="1829136"/>
                </a:cubicBezTo>
                <a:cubicBezTo>
                  <a:pt x="286961" y="1828500"/>
                  <a:pt x="288999" y="1840091"/>
                  <a:pt x="281867" y="1841491"/>
                </a:cubicBezTo>
                <a:cubicBezTo>
                  <a:pt x="257921" y="1846204"/>
                  <a:pt x="234612" y="1854101"/>
                  <a:pt x="210667" y="1858814"/>
                </a:cubicBezTo>
                <a:cubicBezTo>
                  <a:pt x="201624" y="1860597"/>
                  <a:pt x="185830" y="1864036"/>
                  <a:pt x="173602" y="1861998"/>
                </a:cubicBezTo>
                <a:cubicBezTo>
                  <a:pt x="156790" y="1868876"/>
                  <a:pt x="139723" y="1874989"/>
                  <a:pt x="123292" y="1882505"/>
                </a:cubicBezTo>
                <a:cubicBezTo>
                  <a:pt x="131825" y="1881486"/>
                  <a:pt x="140486" y="1880722"/>
                  <a:pt x="148129" y="1879192"/>
                </a:cubicBezTo>
                <a:cubicBezTo>
                  <a:pt x="168636" y="1875372"/>
                  <a:pt x="189015" y="1869131"/>
                  <a:pt x="210031" y="1869258"/>
                </a:cubicBezTo>
                <a:cubicBezTo>
                  <a:pt x="217163" y="1869258"/>
                  <a:pt x="219074" y="1878811"/>
                  <a:pt x="212323" y="1881358"/>
                </a:cubicBezTo>
                <a:cubicBezTo>
                  <a:pt x="192962" y="1888618"/>
                  <a:pt x="172074" y="1892057"/>
                  <a:pt x="151823" y="1896514"/>
                </a:cubicBezTo>
                <a:cubicBezTo>
                  <a:pt x="134373" y="1900336"/>
                  <a:pt x="110937" y="1908615"/>
                  <a:pt x="93870" y="1901482"/>
                </a:cubicBezTo>
                <a:cubicBezTo>
                  <a:pt x="93361" y="1901355"/>
                  <a:pt x="92851" y="1900846"/>
                  <a:pt x="92469" y="1900463"/>
                </a:cubicBezTo>
                <a:cubicBezTo>
                  <a:pt x="89029" y="1902884"/>
                  <a:pt x="85463" y="1904921"/>
                  <a:pt x="82279" y="1907724"/>
                </a:cubicBezTo>
                <a:cubicBezTo>
                  <a:pt x="179207" y="1915493"/>
                  <a:pt x="267474" y="1868493"/>
                  <a:pt x="353957" y="1831557"/>
                </a:cubicBezTo>
                <a:cubicBezTo>
                  <a:pt x="359817" y="1829136"/>
                  <a:pt x="362873" y="1838053"/>
                  <a:pt x="358161" y="1841237"/>
                </a:cubicBezTo>
                <a:cubicBezTo>
                  <a:pt x="281357" y="1894095"/>
                  <a:pt x="185449" y="1930140"/>
                  <a:pt x="91322" y="1926702"/>
                </a:cubicBezTo>
                <a:cubicBezTo>
                  <a:pt x="128259" y="1944915"/>
                  <a:pt x="228499" y="1962238"/>
                  <a:pt x="240344" y="1962875"/>
                </a:cubicBezTo>
                <a:cubicBezTo>
                  <a:pt x="324026" y="1967714"/>
                  <a:pt x="378285" y="1943005"/>
                  <a:pt x="451522" y="1910526"/>
                </a:cubicBezTo>
                <a:cubicBezTo>
                  <a:pt x="459928" y="1906704"/>
                  <a:pt x="468079" y="1917531"/>
                  <a:pt x="462349" y="1924664"/>
                </a:cubicBezTo>
                <a:cubicBezTo>
                  <a:pt x="422355" y="1974720"/>
                  <a:pt x="349881" y="1993316"/>
                  <a:pt x="274607" y="1991659"/>
                </a:cubicBezTo>
                <a:cubicBezTo>
                  <a:pt x="255501" y="2001722"/>
                  <a:pt x="236396" y="2011147"/>
                  <a:pt x="216272" y="2019936"/>
                </a:cubicBezTo>
                <a:cubicBezTo>
                  <a:pt x="203662" y="2025540"/>
                  <a:pt x="192199" y="2032927"/>
                  <a:pt x="180990" y="2040824"/>
                </a:cubicBezTo>
                <a:cubicBezTo>
                  <a:pt x="194746" y="2034201"/>
                  <a:pt x="209648" y="2028978"/>
                  <a:pt x="223404" y="2024394"/>
                </a:cubicBezTo>
                <a:cubicBezTo>
                  <a:pt x="251171" y="2015224"/>
                  <a:pt x="282886" y="2007963"/>
                  <a:pt x="311799" y="2004269"/>
                </a:cubicBezTo>
                <a:cubicBezTo>
                  <a:pt x="318676" y="2003377"/>
                  <a:pt x="320077" y="2013186"/>
                  <a:pt x="315110" y="2016241"/>
                </a:cubicBezTo>
                <a:cubicBezTo>
                  <a:pt x="296005" y="2028088"/>
                  <a:pt x="271550" y="2030889"/>
                  <a:pt x="249643" y="2034455"/>
                </a:cubicBezTo>
                <a:cubicBezTo>
                  <a:pt x="229900" y="2037768"/>
                  <a:pt x="210794" y="2042735"/>
                  <a:pt x="192199" y="2049868"/>
                </a:cubicBezTo>
                <a:cubicBezTo>
                  <a:pt x="185066" y="2052669"/>
                  <a:pt x="178316" y="2055217"/>
                  <a:pt x="171184" y="2057255"/>
                </a:cubicBezTo>
                <a:cubicBezTo>
                  <a:pt x="170928" y="2057509"/>
                  <a:pt x="170674" y="2057764"/>
                  <a:pt x="170419" y="2058018"/>
                </a:cubicBezTo>
                <a:cubicBezTo>
                  <a:pt x="187358" y="2053688"/>
                  <a:pt x="204300" y="2050758"/>
                  <a:pt x="222258" y="2051396"/>
                </a:cubicBezTo>
                <a:cubicBezTo>
                  <a:pt x="226207" y="2051523"/>
                  <a:pt x="226078" y="2056745"/>
                  <a:pt x="222767" y="2057891"/>
                </a:cubicBezTo>
                <a:cubicBezTo>
                  <a:pt x="204299" y="2064260"/>
                  <a:pt x="185576" y="2068973"/>
                  <a:pt x="166852" y="2074577"/>
                </a:cubicBezTo>
                <a:cubicBezTo>
                  <a:pt x="157555" y="2077378"/>
                  <a:pt x="147874" y="2082602"/>
                  <a:pt x="138194" y="2086677"/>
                </a:cubicBezTo>
                <a:cubicBezTo>
                  <a:pt x="145837" y="2092918"/>
                  <a:pt x="153606" y="2098905"/>
                  <a:pt x="159975" y="2102725"/>
                </a:cubicBezTo>
                <a:cubicBezTo>
                  <a:pt x="166089" y="2106420"/>
                  <a:pt x="163922" y="2115081"/>
                  <a:pt x="157681" y="2116864"/>
                </a:cubicBezTo>
                <a:cubicBezTo>
                  <a:pt x="116923" y="2128964"/>
                  <a:pt x="83425" y="2147942"/>
                  <a:pt x="51328" y="2174052"/>
                </a:cubicBezTo>
                <a:cubicBezTo>
                  <a:pt x="52220" y="2173925"/>
                  <a:pt x="53239" y="2173798"/>
                  <a:pt x="54131" y="2173671"/>
                </a:cubicBezTo>
                <a:cubicBezTo>
                  <a:pt x="78076" y="2169084"/>
                  <a:pt x="111065" y="2156347"/>
                  <a:pt x="136920" y="2159659"/>
                </a:cubicBezTo>
                <a:cubicBezTo>
                  <a:pt x="139723" y="2159914"/>
                  <a:pt x="139596" y="2163480"/>
                  <a:pt x="137939" y="2164881"/>
                </a:cubicBezTo>
                <a:lnTo>
                  <a:pt x="127906" y="2169624"/>
                </a:lnTo>
                <a:lnTo>
                  <a:pt x="135790" y="2177051"/>
                </a:lnTo>
                <a:cubicBezTo>
                  <a:pt x="136475" y="2181461"/>
                  <a:pt x="134756" y="2186333"/>
                  <a:pt x="130170" y="2188116"/>
                </a:cubicBezTo>
                <a:cubicBezTo>
                  <a:pt x="116542" y="2193339"/>
                  <a:pt x="99475" y="2196650"/>
                  <a:pt x="86738" y="2187862"/>
                </a:cubicBezTo>
                <a:lnTo>
                  <a:pt x="86248" y="2183940"/>
                </a:lnTo>
                <a:lnTo>
                  <a:pt x="72982" y="2186789"/>
                </a:lnTo>
                <a:cubicBezTo>
                  <a:pt x="60499" y="2189592"/>
                  <a:pt x="44705" y="2194813"/>
                  <a:pt x="29803" y="2196342"/>
                </a:cubicBezTo>
                <a:cubicBezTo>
                  <a:pt x="30185" y="2196851"/>
                  <a:pt x="30059" y="2196978"/>
                  <a:pt x="30695" y="2197488"/>
                </a:cubicBezTo>
                <a:cubicBezTo>
                  <a:pt x="47252" y="2209844"/>
                  <a:pt x="64065" y="2221179"/>
                  <a:pt x="81770" y="2231751"/>
                </a:cubicBezTo>
                <a:cubicBezTo>
                  <a:pt x="185320" y="2293524"/>
                  <a:pt x="266200" y="2205130"/>
                  <a:pt x="357269" y="2173798"/>
                </a:cubicBezTo>
                <a:cubicBezTo>
                  <a:pt x="362618" y="2172014"/>
                  <a:pt x="368095" y="2178127"/>
                  <a:pt x="364147" y="2182968"/>
                </a:cubicBezTo>
                <a:cubicBezTo>
                  <a:pt x="326191" y="2229967"/>
                  <a:pt x="259577" y="2258371"/>
                  <a:pt x="201114" y="2272126"/>
                </a:cubicBezTo>
                <a:cubicBezTo>
                  <a:pt x="190925" y="2286901"/>
                  <a:pt x="170674" y="2300019"/>
                  <a:pt x="158956" y="2311356"/>
                </a:cubicBezTo>
                <a:cubicBezTo>
                  <a:pt x="124821" y="2344472"/>
                  <a:pt x="107880" y="2379371"/>
                  <a:pt x="92595" y="2418983"/>
                </a:cubicBezTo>
                <a:cubicBezTo>
                  <a:pt x="97309" y="2414015"/>
                  <a:pt x="102022" y="2409047"/>
                  <a:pt x="106734" y="2403953"/>
                </a:cubicBezTo>
                <a:cubicBezTo>
                  <a:pt x="132208" y="2376187"/>
                  <a:pt x="156663" y="2344345"/>
                  <a:pt x="185449" y="2320144"/>
                </a:cubicBezTo>
                <a:cubicBezTo>
                  <a:pt x="188377" y="2317724"/>
                  <a:pt x="192708" y="2321290"/>
                  <a:pt x="191180" y="2324603"/>
                </a:cubicBezTo>
                <a:cubicBezTo>
                  <a:pt x="179844" y="2349058"/>
                  <a:pt x="159592" y="2365105"/>
                  <a:pt x="139850" y="2382937"/>
                </a:cubicBezTo>
                <a:cubicBezTo>
                  <a:pt x="119981" y="2400768"/>
                  <a:pt x="102404" y="2418091"/>
                  <a:pt x="85719" y="2437324"/>
                </a:cubicBezTo>
                <a:cubicBezTo>
                  <a:pt x="83044" y="2444457"/>
                  <a:pt x="80368" y="2451716"/>
                  <a:pt x="77694" y="2459104"/>
                </a:cubicBezTo>
                <a:cubicBezTo>
                  <a:pt x="92086" y="2441273"/>
                  <a:pt x="110937" y="2419238"/>
                  <a:pt x="133227" y="2412614"/>
                </a:cubicBezTo>
                <a:cubicBezTo>
                  <a:pt x="137685" y="2411341"/>
                  <a:pt x="142143" y="2416180"/>
                  <a:pt x="138831" y="2420256"/>
                </a:cubicBezTo>
                <a:cubicBezTo>
                  <a:pt x="124056" y="2438725"/>
                  <a:pt x="103295" y="2452099"/>
                  <a:pt x="87629" y="2470313"/>
                </a:cubicBezTo>
                <a:cubicBezTo>
                  <a:pt x="75911" y="2484069"/>
                  <a:pt x="67632" y="2501645"/>
                  <a:pt x="55023" y="2514509"/>
                </a:cubicBezTo>
                <a:cubicBezTo>
                  <a:pt x="51328" y="2523935"/>
                  <a:pt x="48400" y="2532978"/>
                  <a:pt x="46743" y="2540748"/>
                </a:cubicBezTo>
                <a:cubicBezTo>
                  <a:pt x="51838" y="2535270"/>
                  <a:pt x="57188" y="2530048"/>
                  <a:pt x="62156" y="2524700"/>
                </a:cubicBezTo>
                <a:cubicBezTo>
                  <a:pt x="76675" y="2508778"/>
                  <a:pt x="90177" y="2492093"/>
                  <a:pt x="109409" y="2481648"/>
                </a:cubicBezTo>
                <a:cubicBezTo>
                  <a:pt x="112211" y="2480120"/>
                  <a:pt x="115395" y="2483304"/>
                  <a:pt x="113740" y="2486107"/>
                </a:cubicBezTo>
                <a:cubicBezTo>
                  <a:pt x="103295" y="2504065"/>
                  <a:pt x="88393" y="2518713"/>
                  <a:pt x="75020" y="2534507"/>
                </a:cubicBezTo>
                <a:cubicBezTo>
                  <a:pt x="67250" y="2543804"/>
                  <a:pt x="59989" y="2554503"/>
                  <a:pt x="50692" y="2562273"/>
                </a:cubicBezTo>
                <a:cubicBezTo>
                  <a:pt x="57060" y="2566477"/>
                  <a:pt x="69924" y="2564438"/>
                  <a:pt x="93870" y="2551191"/>
                </a:cubicBezTo>
                <a:cubicBezTo>
                  <a:pt x="120236" y="2536672"/>
                  <a:pt x="147619" y="2526355"/>
                  <a:pt x="176532" y="2518840"/>
                </a:cubicBezTo>
                <a:cubicBezTo>
                  <a:pt x="177424" y="2518585"/>
                  <a:pt x="178443" y="2518457"/>
                  <a:pt x="179335" y="2518204"/>
                </a:cubicBezTo>
                <a:cubicBezTo>
                  <a:pt x="185193" y="2516166"/>
                  <a:pt x="191180" y="2514764"/>
                  <a:pt x="197676" y="2513236"/>
                </a:cubicBezTo>
                <a:cubicBezTo>
                  <a:pt x="209521" y="2510306"/>
                  <a:pt x="220603" y="2504957"/>
                  <a:pt x="231173" y="2498971"/>
                </a:cubicBezTo>
                <a:cubicBezTo>
                  <a:pt x="249643" y="2488527"/>
                  <a:pt x="265946" y="2474260"/>
                  <a:pt x="282121" y="2460633"/>
                </a:cubicBezTo>
                <a:lnTo>
                  <a:pt x="286701" y="2460823"/>
                </a:lnTo>
                <a:lnTo>
                  <a:pt x="299492" y="2445863"/>
                </a:lnTo>
                <a:cubicBezTo>
                  <a:pt x="306736" y="2439415"/>
                  <a:pt x="315046" y="2434575"/>
                  <a:pt x="324662" y="2433556"/>
                </a:cubicBezTo>
                <a:cubicBezTo>
                  <a:pt x="328229" y="2433174"/>
                  <a:pt x="330011" y="2437505"/>
                  <a:pt x="327973" y="2440052"/>
                </a:cubicBezTo>
                <a:cubicBezTo>
                  <a:pt x="314600" y="2456865"/>
                  <a:pt x="299953" y="2472021"/>
                  <a:pt x="287853" y="2490108"/>
                </a:cubicBezTo>
                <a:cubicBezTo>
                  <a:pt x="278683" y="2503864"/>
                  <a:pt x="272187" y="2520677"/>
                  <a:pt x="257666" y="2529592"/>
                </a:cubicBezTo>
                <a:cubicBezTo>
                  <a:pt x="254610" y="2531630"/>
                  <a:pt x="249261" y="2529338"/>
                  <a:pt x="249643" y="2525262"/>
                </a:cubicBezTo>
                <a:lnTo>
                  <a:pt x="258390" y="2502758"/>
                </a:lnTo>
                <a:lnTo>
                  <a:pt x="231965" y="2526483"/>
                </a:lnTo>
                <a:lnTo>
                  <a:pt x="237989" y="2526838"/>
                </a:lnTo>
                <a:cubicBezTo>
                  <a:pt x="239932" y="2528732"/>
                  <a:pt x="240919" y="2531821"/>
                  <a:pt x="239581" y="2534432"/>
                </a:cubicBezTo>
                <a:cubicBezTo>
                  <a:pt x="219583" y="2573152"/>
                  <a:pt x="177296" y="2620660"/>
                  <a:pt x="134373" y="2633143"/>
                </a:cubicBezTo>
                <a:cubicBezTo>
                  <a:pt x="129788" y="2634417"/>
                  <a:pt x="125712" y="2628685"/>
                  <a:pt x="128515" y="2624864"/>
                </a:cubicBezTo>
                <a:cubicBezTo>
                  <a:pt x="134756" y="2616075"/>
                  <a:pt x="142016" y="2608528"/>
                  <a:pt x="149706" y="2601380"/>
                </a:cubicBezTo>
                <a:lnTo>
                  <a:pt x="165659" y="2587222"/>
                </a:lnTo>
                <a:lnTo>
                  <a:pt x="159466" y="2591695"/>
                </a:lnTo>
                <a:cubicBezTo>
                  <a:pt x="155644" y="2593351"/>
                  <a:pt x="151314" y="2589911"/>
                  <a:pt x="153606" y="2585835"/>
                </a:cubicBezTo>
                <a:cubicBezTo>
                  <a:pt x="164432" y="2566604"/>
                  <a:pt x="181754" y="2552466"/>
                  <a:pt x="197294" y="2537054"/>
                </a:cubicBezTo>
                <a:cubicBezTo>
                  <a:pt x="201752" y="2532596"/>
                  <a:pt x="206464" y="2528774"/>
                  <a:pt x="211050" y="2524571"/>
                </a:cubicBezTo>
                <a:cubicBezTo>
                  <a:pt x="208502" y="2525590"/>
                  <a:pt x="205828" y="2525973"/>
                  <a:pt x="203152" y="2526738"/>
                </a:cubicBezTo>
                <a:cubicBezTo>
                  <a:pt x="189779" y="2537564"/>
                  <a:pt x="176023" y="2547880"/>
                  <a:pt x="163795" y="2560362"/>
                </a:cubicBezTo>
                <a:cubicBezTo>
                  <a:pt x="148257" y="2576284"/>
                  <a:pt x="138577" y="2597044"/>
                  <a:pt x="121891" y="2611692"/>
                </a:cubicBezTo>
                <a:cubicBezTo>
                  <a:pt x="118452" y="2614749"/>
                  <a:pt x="113867" y="2611438"/>
                  <a:pt x="114759" y="2607234"/>
                </a:cubicBezTo>
                <a:cubicBezTo>
                  <a:pt x="120745" y="2580360"/>
                  <a:pt x="149785" y="2546607"/>
                  <a:pt x="179971" y="2528774"/>
                </a:cubicBezTo>
                <a:cubicBezTo>
                  <a:pt x="178825" y="2528647"/>
                  <a:pt x="177424" y="2528903"/>
                  <a:pt x="176278" y="2528647"/>
                </a:cubicBezTo>
                <a:cubicBezTo>
                  <a:pt x="118961" y="2548007"/>
                  <a:pt x="101639" y="2596153"/>
                  <a:pt x="79987" y="2647355"/>
                </a:cubicBezTo>
                <a:cubicBezTo>
                  <a:pt x="68651" y="2674103"/>
                  <a:pt x="61900" y="2703143"/>
                  <a:pt x="57188" y="2731674"/>
                </a:cubicBezTo>
                <a:cubicBezTo>
                  <a:pt x="56423" y="2735877"/>
                  <a:pt x="56169" y="2740589"/>
                  <a:pt x="56042" y="2745557"/>
                </a:cubicBezTo>
                <a:cubicBezTo>
                  <a:pt x="58080" y="2739826"/>
                  <a:pt x="60118" y="2734094"/>
                  <a:pt x="62665" y="2728617"/>
                </a:cubicBezTo>
                <a:cubicBezTo>
                  <a:pt x="71326" y="2709894"/>
                  <a:pt x="80114" y="2689769"/>
                  <a:pt x="99984" y="2681109"/>
                </a:cubicBezTo>
                <a:cubicBezTo>
                  <a:pt x="103423" y="2679580"/>
                  <a:pt x="106225" y="2683655"/>
                  <a:pt x="104313" y="2686585"/>
                </a:cubicBezTo>
                <a:cubicBezTo>
                  <a:pt x="90431" y="2707219"/>
                  <a:pt x="81897" y="2726070"/>
                  <a:pt x="73491" y="2749377"/>
                </a:cubicBezTo>
                <a:cubicBezTo>
                  <a:pt x="72345" y="2752434"/>
                  <a:pt x="71071" y="2755747"/>
                  <a:pt x="69925" y="2758930"/>
                </a:cubicBezTo>
                <a:cubicBezTo>
                  <a:pt x="75911" y="2748360"/>
                  <a:pt x="83681" y="2739570"/>
                  <a:pt x="95781" y="2734603"/>
                </a:cubicBezTo>
                <a:cubicBezTo>
                  <a:pt x="99601" y="2733074"/>
                  <a:pt x="104314" y="2736769"/>
                  <a:pt x="101639" y="2740716"/>
                </a:cubicBezTo>
                <a:cubicBezTo>
                  <a:pt x="92215" y="2754855"/>
                  <a:pt x="83298" y="2768228"/>
                  <a:pt x="77694" y="2784404"/>
                </a:cubicBezTo>
                <a:cubicBezTo>
                  <a:pt x="75019" y="2792175"/>
                  <a:pt x="73364" y="2800580"/>
                  <a:pt x="70561" y="2808223"/>
                </a:cubicBezTo>
                <a:cubicBezTo>
                  <a:pt x="71326" y="2809496"/>
                  <a:pt x="72216" y="2810133"/>
                  <a:pt x="73109" y="2811279"/>
                </a:cubicBezTo>
                <a:cubicBezTo>
                  <a:pt x="77949" y="2793830"/>
                  <a:pt x="91067" y="2775872"/>
                  <a:pt x="102658" y="2765809"/>
                </a:cubicBezTo>
                <a:cubicBezTo>
                  <a:pt x="105970" y="2763006"/>
                  <a:pt x="113103" y="2764790"/>
                  <a:pt x="111446" y="2770267"/>
                </a:cubicBezTo>
                <a:cubicBezTo>
                  <a:pt x="108772" y="2779182"/>
                  <a:pt x="104569" y="2786442"/>
                  <a:pt x="99857" y="2794467"/>
                </a:cubicBezTo>
                <a:cubicBezTo>
                  <a:pt x="95398" y="2801982"/>
                  <a:pt x="93743" y="2810260"/>
                  <a:pt x="91832" y="2818539"/>
                </a:cubicBezTo>
                <a:cubicBezTo>
                  <a:pt x="95143" y="2817011"/>
                  <a:pt x="98709" y="2814590"/>
                  <a:pt x="102404" y="2810005"/>
                </a:cubicBezTo>
                <a:cubicBezTo>
                  <a:pt x="100747" y="2808986"/>
                  <a:pt x="99474" y="2807457"/>
                  <a:pt x="99984" y="2804783"/>
                </a:cubicBezTo>
                <a:cubicBezTo>
                  <a:pt x="104059" y="2782749"/>
                  <a:pt x="119344" y="2765809"/>
                  <a:pt x="132973" y="2748487"/>
                </a:cubicBezTo>
                <a:cubicBezTo>
                  <a:pt x="149530" y="2727216"/>
                  <a:pt x="166852" y="2706837"/>
                  <a:pt x="182901" y="2685183"/>
                </a:cubicBezTo>
                <a:cubicBezTo>
                  <a:pt x="188505" y="2677670"/>
                  <a:pt x="198440" y="2685948"/>
                  <a:pt x="194110" y="2693463"/>
                </a:cubicBezTo>
                <a:cubicBezTo>
                  <a:pt x="182137" y="2714352"/>
                  <a:pt x="166725" y="2732820"/>
                  <a:pt x="151950" y="2751671"/>
                </a:cubicBezTo>
                <a:cubicBezTo>
                  <a:pt x="149912" y="2754218"/>
                  <a:pt x="148257" y="2757020"/>
                  <a:pt x="146346" y="2759695"/>
                </a:cubicBezTo>
                <a:cubicBezTo>
                  <a:pt x="140996" y="2768101"/>
                  <a:pt x="135392" y="2776380"/>
                  <a:pt x="131954" y="2785296"/>
                </a:cubicBezTo>
                <a:cubicBezTo>
                  <a:pt x="130552" y="2788862"/>
                  <a:pt x="129660" y="2792556"/>
                  <a:pt x="128641" y="2796378"/>
                </a:cubicBezTo>
                <a:cubicBezTo>
                  <a:pt x="129024" y="2808732"/>
                  <a:pt x="132463" y="2820832"/>
                  <a:pt x="136411" y="2832932"/>
                </a:cubicBezTo>
                <a:cubicBezTo>
                  <a:pt x="140742" y="2814719"/>
                  <a:pt x="148894" y="2793192"/>
                  <a:pt x="168507" y="2788098"/>
                </a:cubicBezTo>
                <a:cubicBezTo>
                  <a:pt x="176659" y="2785933"/>
                  <a:pt x="183155" y="2796249"/>
                  <a:pt x="177042" y="2802363"/>
                </a:cubicBezTo>
                <a:cubicBezTo>
                  <a:pt x="164178" y="2815100"/>
                  <a:pt x="160865" y="2832168"/>
                  <a:pt x="158828" y="2849490"/>
                </a:cubicBezTo>
                <a:cubicBezTo>
                  <a:pt x="156535" y="2868977"/>
                  <a:pt x="166725" y="2888720"/>
                  <a:pt x="161631" y="2906934"/>
                </a:cubicBezTo>
                <a:cubicBezTo>
                  <a:pt x="161248" y="2908462"/>
                  <a:pt x="160229" y="2909608"/>
                  <a:pt x="158956" y="2910500"/>
                </a:cubicBezTo>
                <a:cubicBezTo>
                  <a:pt x="160866" y="2915213"/>
                  <a:pt x="162649" y="2919925"/>
                  <a:pt x="165579" y="2924001"/>
                </a:cubicBezTo>
                <a:cubicBezTo>
                  <a:pt x="171183" y="2904896"/>
                  <a:pt x="177807" y="2888210"/>
                  <a:pt x="191434" y="2871907"/>
                </a:cubicBezTo>
                <a:cubicBezTo>
                  <a:pt x="205319" y="2851146"/>
                  <a:pt x="234230" y="2812808"/>
                  <a:pt x="224678" y="2786825"/>
                </a:cubicBezTo>
                <a:cubicBezTo>
                  <a:pt x="223022" y="2782366"/>
                  <a:pt x="225569" y="2777654"/>
                  <a:pt x="229264" y="2774980"/>
                </a:cubicBezTo>
                <a:cubicBezTo>
                  <a:pt x="231811" y="2772305"/>
                  <a:pt x="235504" y="2771031"/>
                  <a:pt x="238944" y="2773961"/>
                </a:cubicBezTo>
                <a:cubicBezTo>
                  <a:pt x="239325" y="2774215"/>
                  <a:pt x="239834" y="2774088"/>
                  <a:pt x="240217" y="2774342"/>
                </a:cubicBezTo>
                <a:cubicBezTo>
                  <a:pt x="242254" y="2775872"/>
                  <a:pt x="243783" y="2777527"/>
                  <a:pt x="245311" y="2779182"/>
                </a:cubicBezTo>
                <a:cubicBezTo>
                  <a:pt x="249643" y="2782622"/>
                  <a:pt x="254482" y="2786952"/>
                  <a:pt x="256010" y="2790900"/>
                </a:cubicBezTo>
                <a:cubicBezTo>
                  <a:pt x="257412" y="2794467"/>
                  <a:pt x="274478" y="2836880"/>
                  <a:pt x="274225" y="2837390"/>
                </a:cubicBezTo>
                <a:cubicBezTo>
                  <a:pt x="286834" y="2817649"/>
                  <a:pt x="297278" y="2795103"/>
                  <a:pt x="308742" y="2774597"/>
                </a:cubicBezTo>
                <a:cubicBezTo>
                  <a:pt x="340201" y="2718172"/>
                  <a:pt x="359434" y="2621118"/>
                  <a:pt x="335871" y="2558962"/>
                </a:cubicBezTo>
                <a:cubicBezTo>
                  <a:pt x="334725" y="2555905"/>
                  <a:pt x="336126" y="2553740"/>
                  <a:pt x="338036" y="2552083"/>
                </a:cubicBezTo>
                <a:cubicBezTo>
                  <a:pt x="337654" y="2546607"/>
                  <a:pt x="337400" y="2541130"/>
                  <a:pt x="337782" y="2535271"/>
                </a:cubicBezTo>
                <a:cubicBezTo>
                  <a:pt x="338801" y="2521005"/>
                  <a:pt x="358033" y="2521642"/>
                  <a:pt x="359561" y="2535399"/>
                </a:cubicBezTo>
                <a:cubicBezTo>
                  <a:pt x="364784" y="2583288"/>
                  <a:pt x="390639" y="2613985"/>
                  <a:pt x="414585" y="2651304"/>
                </a:cubicBezTo>
                <a:cubicBezTo>
                  <a:pt x="441587" y="2608890"/>
                  <a:pt x="460056" y="2563547"/>
                  <a:pt x="457636" y="2511452"/>
                </a:cubicBezTo>
                <a:cubicBezTo>
                  <a:pt x="456234" y="2481012"/>
                  <a:pt x="458528" y="2454391"/>
                  <a:pt x="465405" y="2424842"/>
                </a:cubicBezTo>
                <a:cubicBezTo>
                  <a:pt x="475595" y="2381281"/>
                  <a:pt x="486040" y="2337721"/>
                  <a:pt x="496229" y="2294161"/>
                </a:cubicBezTo>
                <a:cubicBezTo>
                  <a:pt x="495082" y="2287156"/>
                  <a:pt x="497120" y="2279896"/>
                  <a:pt x="501069" y="2272890"/>
                </a:cubicBezTo>
                <a:cubicBezTo>
                  <a:pt x="504890" y="2256078"/>
                  <a:pt x="508966" y="2239392"/>
                  <a:pt x="512532" y="2222580"/>
                </a:cubicBezTo>
                <a:cubicBezTo>
                  <a:pt x="528070" y="2149470"/>
                  <a:pt x="554946" y="2084001"/>
                  <a:pt x="585387" y="2016114"/>
                </a:cubicBezTo>
                <a:cubicBezTo>
                  <a:pt x="601435" y="1980451"/>
                  <a:pt x="613918" y="1942750"/>
                  <a:pt x="628565" y="1906196"/>
                </a:cubicBezTo>
                <a:lnTo>
                  <a:pt x="592222" y="1934345"/>
                </a:lnTo>
                <a:lnTo>
                  <a:pt x="586449" y="1942051"/>
                </a:lnTo>
                <a:cubicBezTo>
                  <a:pt x="565989" y="1962840"/>
                  <a:pt x="538166" y="1976142"/>
                  <a:pt x="512278" y="1989802"/>
                </a:cubicBezTo>
                <a:cubicBezTo>
                  <a:pt x="462476" y="2016168"/>
                  <a:pt x="411020" y="2042278"/>
                  <a:pt x="357907" y="2060875"/>
                </a:cubicBezTo>
                <a:cubicBezTo>
                  <a:pt x="353958" y="2062275"/>
                  <a:pt x="351157" y="2057562"/>
                  <a:pt x="354213" y="2054633"/>
                </a:cubicBezTo>
                <a:cubicBezTo>
                  <a:pt x="388794" y="2022790"/>
                  <a:pt x="432099" y="2004163"/>
                  <a:pt x="475214" y="1984962"/>
                </a:cubicBezTo>
                <a:lnTo>
                  <a:pt x="481213" y="1982034"/>
                </a:lnTo>
                <a:lnTo>
                  <a:pt x="497339" y="1970107"/>
                </a:lnTo>
                <a:cubicBezTo>
                  <a:pt x="514626" y="1960406"/>
                  <a:pt x="533086" y="1951936"/>
                  <a:pt x="551093" y="1942941"/>
                </a:cubicBezTo>
                <a:lnTo>
                  <a:pt x="562590" y="1936111"/>
                </a:lnTo>
                <a:lnTo>
                  <a:pt x="595068" y="1911853"/>
                </a:lnTo>
                <a:cubicBezTo>
                  <a:pt x="597042" y="1909879"/>
                  <a:pt x="599971" y="1910292"/>
                  <a:pt x="602073" y="1911821"/>
                </a:cubicBezTo>
                <a:lnTo>
                  <a:pt x="602268" y="1912459"/>
                </a:lnTo>
                <a:lnTo>
                  <a:pt x="640665" y="1868622"/>
                </a:lnTo>
                <a:cubicBezTo>
                  <a:pt x="641940" y="1866328"/>
                  <a:pt x="644358" y="1866201"/>
                  <a:pt x="646015" y="1867093"/>
                </a:cubicBezTo>
                <a:cubicBezTo>
                  <a:pt x="649072" y="1860851"/>
                  <a:pt x="651746" y="1854483"/>
                  <a:pt x="655057" y="1848370"/>
                </a:cubicBezTo>
                <a:cubicBezTo>
                  <a:pt x="646651" y="1854866"/>
                  <a:pt x="638373" y="1861106"/>
                  <a:pt x="630985" y="1867347"/>
                </a:cubicBezTo>
                <a:cubicBezTo>
                  <a:pt x="608695" y="1886325"/>
                  <a:pt x="583604" y="1917022"/>
                  <a:pt x="552016" y="1917022"/>
                </a:cubicBezTo>
                <a:cubicBezTo>
                  <a:pt x="548067" y="1917022"/>
                  <a:pt x="546412" y="1912054"/>
                  <a:pt x="549086" y="1909507"/>
                </a:cubicBezTo>
                <a:cubicBezTo>
                  <a:pt x="570867" y="1889001"/>
                  <a:pt x="597996" y="1872442"/>
                  <a:pt x="621432" y="1853718"/>
                </a:cubicBezTo>
                <a:cubicBezTo>
                  <a:pt x="647161" y="1833212"/>
                  <a:pt x="670214" y="1812833"/>
                  <a:pt x="694415" y="1791053"/>
                </a:cubicBezTo>
                <a:cubicBezTo>
                  <a:pt x="696070" y="1789526"/>
                  <a:pt x="699128" y="1791563"/>
                  <a:pt x="698618" y="1793729"/>
                </a:cubicBezTo>
                <a:cubicBezTo>
                  <a:pt x="695815" y="1805701"/>
                  <a:pt x="689321" y="1815890"/>
                  <a:pt x="680914" y="1825188"/>
                </a:cubicBezTo>
                <a:cubicBezTo>
                  <a:pt x="680914" y="1825825"/>
                  <a:pt x="681296" y="1826335"/>
                  <a:pt x="680914" y="1827099"/>
                </a:cubicBezTo>
                <a:cubicBezTo>
                  <a:pt x="668304" y="1853718"/>
                  <a:pt x="655950" y="1880593"/>
                  <a:pt x="643722" y="1907596"/>
                </a:cubicBezTo>
                <a:cubicBezTo>
                  <a:pt x="645760" y="1909124"/>
                  <a:pt x="647161" y="1911291"/>
                  <a:pt x="646269" y="1914474"/>
                </a:cubicBezTo>
                <a:cubicBezTo>
                  <a:pt x="634425" y="1957651"/>
                  <a:pt x="626655" y="1999429"/>
                  <a:pt x="621305" y="2043626"/>
                </a:cubicBezTo>
                <a:cubicBezTo>
                  <a:pt x="615064" y="2094956"/>
                  <a:pt x="619776" y="2144758"/>
                  <a:pt x="616847" y="2195959"/>
                </a:cubicBezTo>
                <a:cubicBezTo>
                  <a:pt x="616593" y="2201437"/>
                  <a:pt x="608058" y="2203347"/>
                  <a:pt x="606020" y="2197870"/>
                </a:cubicBezTo>
                <a:cubicBezTo>
                  <a:pt x="594049" y="2164881"/>
                  <a:pt x="611751" y="2129091"/>
                  <a:pt x="610989" y="2094700"/>
                </a:cubicBezTo>
                <a:cubicBezTo>
                  <a:pt x="609969" y="2050249"/>
                  <a:pt x="609586" y="2010001"/>
                  <a:pt x="616975" y="1969115"/>
                </a:cubicBezTo>
                <a:cubicBezTo>
                  <a:pt x="581057" y="2054580"/>
                  <a:pt x="550488" y="2142464"/>
                  <a:pt x="530109" y="2232259"/>
                </a:cubicBezTo>
                <a:cubicBezTo>
                  <a:pt x="538897" y="2222325"/>
                  <a:pt x="548706" y="2213791"/>
                  <a:pt x="561059" y="2206658"/>
                </a:cubicBezTo>
                <a:cubicBezTo>
                  <a:pt x="564244" y="2204876"/>
                  <a:pt x="567174" y="2208823"/>
                  <a:pt x="564880" y="2211499"/>
                </a:cubicBezTo>
                <a:cubicBezTo>
                  <a:pt x="551380" y="2227037"/>
                  <a:pt x="538897" y="2247034"/>
                  <a:pt x="527688" y="2264358"/>
                </a:cubicBezTo>
                <a:cubicBezTo>
                  <a:pt x="525141" y="2268432"/>
                  <a:pt x="522722" y="2273273"/>
                  <a:pt x="520301" y="2278240"/>
                </a:cubicBezTo>
                <a:cubicBezTo>
                  <a:pt x="519792" y="2281297"/>
                  <a:pt x="518900" y="2284226"/>
                  <a:pt x="518391" y="2287283"/>
                </a:cubicBezTo>
                <a:cubicBezTo>
                  <a:pt x="518900" y="2288303"/>
                  <a:pt x="519792" y="2289193"/>
                  <a:pt x="519792" y="2290722"/>
                </a:cubicBezTo>
                <a:cubicBezTo>
                  <a:pt x="530364" y="2278877"/>
                  <a:pt x="542845" y="2269070"/>
                  <a:pt x="555073" y="2264229"/>
                </a:cubicBezTo>
                <a:cubicBezTo>
                  <a:pt x="558639" y="2262829"/>
                  <a:pt x="561952" y="2267159"/>
                  <a:pt x="558895" y="2269833"/>
                </a:cubicBezTo>
                <a:cubicBezTo>
                  <a:pt x="549724" y="2277858"/>
                  <a:pt x="542718" y="2291487"/>
                  <a:pt x="535968" y="2301548"/>
                </a:cubicBezTo>
                <a:cubicBezTo>
                  <a:pt x="528326" y="2312885"/>
                  <a:pt x="522594" y="2324857"/>
                  <a:pt x="516608" y="2336830"/>
                </a:cubicBezTo>
                <a:cubicBezTo>
                  <a:pt x="515844" y="2345109"/>
                  <a:pt x="514952" y="2353260"/>
                  <a:pt x="514570" y="2361539"/>
                </a:cubicBezTo>
                <a:cubicBezTo>
                  <a:pt x="514570" y="2363450"/>
                  <a:pt x="515080" y="2365232"/>
                  <a:pt x="515080" y="2367143"/>
                </a:cubicBezTo>
                <a:cubicBezTo>
                  <a:pt x="523995" y="2351859"/>
                  <a:pt x="533802" y="2337721"/>
                  <a:pt x="545648" y="2324347"/>
                </a:cubicBezTo>
                <a:cubicBezTo>
                  <a:pt x="550870" y="2318489"/>
                  <a:pt x="560933" y="2323838"/>
                  <a:pt x="557747" y="2331480"/>
                </a:cubicBezTo>
                <a:cubicBezTo>
                  <a:pt x="549978" y="2349567"/>
                  <a:pt x="541317" y="2366761"/>
                  <a:pt x="532783" y="2384465"/>
                </a:cubicBezTo>
                <a:cubicBezTo>
                  <a:pt x="528963" y="2392363"/>
                  <a:pt x="526925" y="2398094"/>
                  <a:pt x="521320" y="2401278"/>
                </a:cubicBezTo>
                <a:cubicBezTo>
                  <a:pt x="525396" y="2412614"/>
                  <a:pt x="530874" y="2423568"/>
                  <a:pt x="536859" y="2434394"/>
                </a:cubicBezTo>
                <a:cubicBezTo>
                  <a:pt x="539152" y="2417200"/>
                  <a:pt x="547940" y="2395929"/>
                  <a:pt x="551762" y="2389943"/>
                </a:cubicBezTo>
                <a:cubicBezTo>
                  <a:pt x="557111" y="2381791"/>
                  <a:pt x="569721" y="2388541"/>
                  <a:pt x="568319" y="2397331"/>
                </a:cubicBezTo>
                <a:cubicBezTo>
                  <a:pt x="565899" y="2411468"/>
                  <a:pt x="563734" y="2425860"/>
                  <a:pt x="560804" y="2439998"/>
                </a:cubicBezTo>
                <a:cubicBezTo>
                  <a:pt x="562206" y="2439108"/>
                  <a:pt x="563607" y="2437833"/>
                  <a:pt x="565136" y="2437324"/>
                </a:cubicBezTo>
                <a:cubicBezTo>
                  <a:pt x="570613" y="2435413"/>
                  <a:pt x="576727" y="2440381"/>
                  <a:pt x="574306" y="2446240"/>
                </a:cubicBezTo>
                <a:cubicBezTo>
                  <a:pt x="570613" y="2455411"/>
                  <a:pt x="564880" y="2463180"/>
                  <a:pt x="561314" y="2472478"/>
                </a:cubicBezTo>
                <a:cubicBezTo>
                  <a:pt x="560295" y="2475279"/>
                  <a:pt x="559531" y="2476808"/>
                  <a:pt x="558766" y="2478465"/>
                </a:cubicBezTo>
                <a:cubicBezTo>
                  <a:pt x="562842" y="2489035"/>
                  <a:pt x="566408" y="2499734"/>
                  <a:pt x="569721" y="2510689"/>
                </a:cubicBezTo>
                <a:cubicBezTo>
                  <a:pt x="603728" y="2423695"/>
                  <a:pt x="592901" y="2320654"/>
                  <a:pt x="602709" y="2229713"/>
                </a:cubicBezTo>
                <a:cubicBezTo>
                  <a:pt x="603346" y="2223344"/>
                  <a:pt x="613153" y="2222452"/>
                  <a:pt x="614045" y="2229075"/>
                </a:cubicBezTo>
                <a:cubicBezTo>
                  <a:pt x="621941" y="2288557"/>
                  <a:pt x="618248" y="2352369"/>
                  <a:pt x="612390" y="2411977"/>
                </a:cubicBezTo>
                <a:cubicBezTo>
                  <a:pt x="609333" y="2442292"/>
                  <a:pt x="607040" y="2475917"/>
                  <a:pt x="597360" y="2505848"/>
                </a:cubicBezTo>
                <a:cubicBezTo>
                  <a:pt x="615828" y="2477063"/>
                  <a:pt x="636972" y="2429045"/>
                  <a:pt x="634678" y="2435159"/>
                </a:cubicBezTo>
                <a:cubicBezTo>
                  <a:pt x="636844" y="2429555"/>
                  <a:pt x="642958" y="2428026"/>
                  <a:pt x="648180" y="2429682"/>
                </a:cubicBezTo>
                <a:cubicBezTo>
                  <a:pt x="669068" y="2436050"/>
                  <a:pt x="703586" y="2313904"/>
                  <a:pt x="719380" y="2265758"/>
                </a:cubicBezTo>
                <a:cubicBezTo>
                  <a:pt x="714030" y="2241049"/>
                  <a:pt x="712119" y="2214046"/>
                  <a:pt x="706005" y="2190864"/>
                </a:cubicBezTo>
                <a:cubicBezTo>
                  <a:pt x="699892" y="2167684"/>
                  <a:pt x="696708" y="2144502"/>
                  <a:pt x="695305" y="2121322"/>
                </a:cubicBezTo>
                <a:cubicBezTo>
                  <a:pt x="694669" y="2120047"/>
                  <a:pt x="694160" y="2118646"/>
                  <a:pt x="694669" y="2117119"/>
                </a:cubicBezTo>
                <a:cubicBezTo>
                  <a:pt x="694669" y="2117119"/>
                  <a:pt x="694925" y="2116608"/>
                  <a:pt x="695052" y="2116354"/>
                </a:cubicBezTo>
                <a:cubicBezTo>
                  <a:pt x="693650" y="2082856"/>
                  <a:pt x="696963" y="2049357"/>
                  <a:pt x="707789" y="2016114"/>
                </a:cubicBezTo>
                <a:cubicBezTo>
                  <a:pt x="711991" y="2003251"/>
                  <a:pt x="731862" y="2007199"/>
                  <a:pt x="728677" y="2020828"/>
                </a:cubicBezTo>
                <a:cubicBezTo>
                  <a:pt x="725365" y="2035347"/>
                  <a:pt x="723073" y="2049995"/>
                  <a:pt x="721544" y="2064641"/>
                </a:cubicBezTo>
                <a:cubicBezTo>
                  <a:pt x="729823" y="2051650"/>
                  <a:pt x="738485" y="2038659"/>
                  <a:pt x="745873" y="2025412"/>
                </a:cubicBezTo>
                <a:cubicBezTo>
                  <a:pt x="748930" y="2019808"/>
                  <a:pt x="776059" y="1966314"/>
                  <a:pt x="789049" y="1934216"/>
                </a:cubicBezTo>
                <a:cubicBezTo>
                  <a:pt x="790451" y="1875499"/>
                  <a:pt x="796565" y="1816273"/>
                  <a:pt x="802169" y="1757683"/>
                </a:cubicBezTo>
                <a:cubicBezTo>
                  <a:pt x="799112" y="1766598"/>
                  <a:pt x="795928" y="1775261"/>
                  <a:pt x="792871" y="1784049"/>
                </a:cubicBezTo>
                <a:cubicBezTo>
                  <a:pt x="785739" y="1804301"/>
                  <a:pt x="777460" y="1831557"/>
                  <a:pt x="758354" y="1843148"/>
                </a:cubicBezTo>
                <a:cubicBezTo>
                  <a:pt x="755552" y="1844803"/>
                  <a:pt x="751348" y="1842638"/>
                  <a:pt x="752240" y="1839072"/>
                </a:cubicBezTo>
                <a:cubicBezTo>
                  <a:pt x="757081" y="1818438"/>
                  <a:pt x="771983" y="1799714"/>
                  <a:pt x="780008" y="1779590"/>
                </a:cubicBezTo>
                <a:cubicBezTo>
                  <a:pt x="788030" y="1759338"/>
                  <a:pt x="793763" y="1738067"/>
                  <a:pt x="805863" y="1719982"/>
                </a:cubicBezTo>
                <a:cubicBezTo>
                  <a:pt x="810447" y="1677822"/>
                  <a:pt x="818345" y="1637446"/>
                  <a:pt x="834139" y="1598726"/>
                </a:cubicBezTo>
                <a:cubicBezTo>
                  <a:pt x="819618" y="1608789"/>
                  <a:pt x="803570" y="1616940"/>
                  <a:pt x="787267" y="1623946"/>
                </a:cubicBezTo>
                <a:lnTo>
                  <a:pt x="778605" y="1627685"/>
                </a:lnTo>
                <a:lnTo>
                  <a:pt x="774416" y="1632130"/>
                </a:lnTo>
                <a:cubicBezTo>
                  <a:pt x="737609" y="1662519"/>
                  <a:pt x="691040" y="1680263"/>
                  <a:pt x="646907" y="1699656"/>
                </a:cubicBezTo>
                <a:cubicBezTo>
                  <a:pt x="564243" y="1735955"/>
                  <a:pt x="472537" y="1768562"/>
                  <a:pt x="384780" y="1789706"/>
                </a:cubicBezTo>
                <a:cubicBezTo>
                  <a:pt x="379559" y="1790852"/>
                  <a:pt x="377521" y="1782954"/>
                  <a:pt x="382106" y="1780789"/>
                </a:cubicBezTo>
                <a:cubicBezTo>
                  <a:pt x="485180" y="1731689"/>
                  <a:pt x="606165" y="1712536"/>
                  <a:pt x="707770" y="1659065"/>
                </a:cubicBezTo>
                <a:lnTo>
                  <a:pt x="717493" y="1653134"/>
                </a:lnTo>
                <a:lnTo>
                  <a:pt x="676965" y="1668142"/>
                </a:lnTo>
                <a:cubicBezTo>
                  <a:pt x="673527" y="1669161"/>
                  <a:pt x="672126" y="1664576"/>
                  <a:pt x="674037" y="1662411"/>
                </a:cubicBezTo>
                <a:cubicBezTo>
                  <a:pt x="695434" y="1637956"/>
                  <a:pt x="730460" y="1629295"/>
                  <a:pt x="759882" y="1618086"/>
                </a:cubicBezTo>
                <a:lnTo>
                  <a:pt x="783957" y="1606462"/>
                </a:lnTo>
                <a:lnTo>
                  <a:pt x="801532" y="1591774"/>
                </a:lnTo>
                <a:cubicBezTo>
                  <a:pt x="803379" y="1589991"/>
                  <a:pt x="805608" y="1590246"/>
                  <a:pt x="807009" y="1591472"/>
                </a:cubicBezTo>
                <a:lnTo>
                  <a:pt x="807350" y="1595167"/>
                </a:lnTo>
                <a:lnTo>
                  <a:pt x="816466" y="1590766"/>
                </a:lnTo>
                <a:cubicBezTo>
                  <a:pt x="833629" y="1579908"/>
                  <a:pt x="849232" y="1566757"/>
                  <a:pt x="863688" y="1549689"/>
                </a:cubicBezTo>
                <a:cubicBezTo>
                  <a:pt x="868147" y="1544466"/>
                  <a:pt x="877189" y="1550199"/>
                  <a:pt x="873878" y="1556313"/>
                </a:cubicBezTo>
                <a:cubicBezTo>
                  <a:pt x="870312" y="1562807"/>
                  <a:pt x="865727" y="1568285"/>
                  <a:pt x="861141" y="1573762"/>
                </a:cubicBezTo>
                <a:cubicBezTo>
                  <a:pt x="833120" y="1627639"/>
                  <a:pt x="823694" y="1684191"/>
                  <a:pt x="819747" y="1742781"/>
                </a:cubicBezTo>
                <a:cubicBezTo>
                  <a:pt x="821529" y="1750550"/>
                  <a:pt x="824076" y="1758192"/>
                  <a:pt x="826879" y="1765452"/>
                </a:cubicBezTo>
                <a:cubicBezTo>
                  <a:pt x="832610" y="1780609"/>
                  <a:pt x="841525" y="1795130"/>
                  <a:pt x="846494" y="1810286"/>
                </a:cubicBezTo>
                <a:cubicBezTo>
                  <a:pt x="847895" y="1814489"/>
                  <a:pt x="847003" y="1817801"/>
                  <a:pt x="843946" y="1820985"/>
                </a:cubicBezTo>
                <a:cubicBezTo>
                  <a:pt x="834775" y="1830538"/>
                  <a:pt x="823694" y="1806465"/>
                  <a:pt x="817453" y="1789526"/>
                </a:cubicBezTo>
                <a:cubicBezTo>
                  <a:pt x="817453" y="1792327"/>
                  <a:pt x="817326" y="1795130"/>
                  <a:pt x="817199" y="1797932"/>
                </a:cubicBezTo>
                <a:cubicBezTo>
                  <a:pt x="816817" y="1811178"/>
                  <a:pt x="816180" y="1824297"/>
                  <a:pt x="815671" y="1837415"/>
                </a:cubicBezTo>
                <a:cubicBezTo>
                  <a:pt x="827006" y="1858559"/>
                  <a:pt x="833247" y="1884415"/>
                  <a:pt x="843309" y="1905048"/>
                </a:cubicBezTo>
                <a:cubicBezTo>
                  <a:pt x="855281" y="1929503"/>
                  <a:pt x="883431" y="1957780"/>
                  <a:pt x="879100" y="1986692"/>
                </a:cubicBezTo>
                <a:cubicBezTo>
                  <a:pt x="878463" y="1991405"/>
                  <a:pt x="871967" y="1991915"/>
                  <a:pt x="869675" y="1988349"/>
                </a:cubicBezTo>
                <a:cubicBezTo>
                  <a:pt x="855664" y="1967205"/>
                  <a:pt x="846749" y="1940329"/>
                  <a:pt x="834393" y="1917785"/>
                </a:cubicBezTo>
                <a:cubicBezTo>
                  <a:pt x="827643" y="1905304"/>
                  <a:pt x="820256" y="1890656"/>
                  <a:pt x="814270" y="1875372"/>
                </a:cubicBezTo>
                <a:cubicBezTo>
                  <a:pt x="813632" y="1889382"/>
                  <a:pt x="813251" y="1903266"/>
                  <a:pt x="812868" y="1917276"/>
                </a:cubicBezTo>
                <a:cubicBezTo>
                  <a:pt x="824713" y="1936764"/>
                  <a:pt x="834393" y="1957780"/>
                  <a:pt x="845730" y="1977521"/>
                </a:cubicBezTo>
                <a:cubicBezTo>
                  <a:pt x="858848" y="2000194"/>
                  <a:pt x="873622" y="2021719"/>
                  <a:pt x="886742" y="2044391"/>
                </a:cubicBezTo>
                <a:cubicBezTo>
                  <a:pt x="889417" y="2048848"/>
                  <a:pt x="884960" y="2053942"/>
                  <a:pt x="880246" y="2051778"/>
                </a:cubicBezTo>
                <a:cubicBezTo>
                  <a:pt x="853626" y="2039933"/>
                  <a:pt x="842417" y="2009619"/>
                  <a:pt x="829553" y="1985292"/>
                </a:cubicBezTo>
                <a:cubicBezTo>
                  <a:pt x="823694" y="1974210"/>
                  <a:pt x="817708" y="1963256"/>
                  <a:pt x="812614" y="1951920"/>
                </a:cubicBezTo>
                <a:cubicBezTo>
                  <a:pt x="812740" y="1969498"/>
                  <a:pt x="813887" y="1987074"/>
                  <a:pt x="815288" y="2004779"/>
                </a:cubicBezTo>
                <a:cubicBezTo>
                  <a:pt x="826751" y="2018279"/>
                  <a:pt x="835285" y="2035220"/>
                  <a:pt x="844455" y="2049613"/>
                </a:cubicBezTo>
                <a:cubicBezTo>
                  <a:pt x="856810" y="2069227"/>
                  <a:pt x="876299" y="2092153"/>
                  <a:pt x="876935" y="2116099"/>
                </a:cubicBezTo>
                <a:cubicBezTo>
                  <a:pt x="877062" y="2120685"/>
                  <a:pt x="872477" y="2122723"/>
                  <a:pt x="868783" y="2120303"/>
                </a:cubicBezTo>
                <a:cubicBezTo>
                  <a:pt x="849296" y="2107183"/>
                  <a:pt x="838851" y="2078908"/>
                  <a:pt x="827133" y="2059166"/>
                </a:cubicBezTo>
                <a:cubicBezTo>
                  <a:pt x="824203" y="2054198"/>
                  <a:pt x="821020" y="2049230"/>
                  <a:pt x="817708" y="2044135"/>
                </a:cubicBezTo>
                <a:cubicBezTo>
                  <a:pt x="821020" y="2098267"/>
                  <a:pt x="817580" y="2149215"/>
                  <a:pt x="811722" y="2204494"/>
                </a:cubicBezTo>
                <a:cubicBezTo>
                  <a:pt x="807646" y="2242831"/>
                  <a:pt x="815542" y="2282570"/>
                  <a:pt x="811849" y="2320654"/>
                </a:cubicBezTo>
                <a:cubicBezTo>
                  <a:pt x="821147" y="2301548"/>
                  <a:pt x="829426" y="2281551"/>
                  <a:pt x="838724" y="2266904"/>
                </a:cubicBezTo>
                <a:cubicBezTo>
                  <a:pt x="869930" y="2217484"/>
                  <a:pt x="859612" y="2189336"/>
                  <a:pt x="871330" y="2143101"/>
                </a:cubicBezTo>
                <a:cubicBezTo>
                  <a:pt x="872986" y="2136350"/>
                  <a:pt x="880883" y="2132784"/>
                  <a:pt x="886998" y="2136223"/>
                </a:cubicBezTo>
                <a:cubicBezTo>
                  <a:pt x="926099" y="2158514"/>
                  <a:pt x="906867" y="2040569"/>
                  <a:pt x="904957" y="2026940"/>
                </a:cubicBezTo>
                <a:cubicBezTo>
                  <a:pt x="897824" y="1976630"/>
                  <a:pt x="872094" y="1933962"/>
                  <a:pt x="861396" y="1885561"/>
                </a:cubicBezTo>
                <a:cubicBezTo>
                  <a:pt x="840762" y="1792964"/>
                  <a:pt x="874642" y="1711830"/>
                  <a:pt x="939218" y="1646235"/>
                </a:cubicBezTo>
                <a:cubicBezTo>
                  <a:pt x="945078" y="1640249"/>
                  <a:pt x="954375" y="1642668"/>
                  <a:pt x="955777" y="1651202"/>
                </a:cubicBezTo>
                <a:cubicBezTo>
                  <a:pt x="961253" y="1684064"/>
                  <a:pt x="962017" y="1715142"/>
                  <a:pt x="958960" y="1748257"/>
                </a:cubicBezTo>
                <a:cubicBezTo>
                  <a:pt x="957686" y="1762268"/>
                  <a:pt x="940873" y="1827099"/>
                  <a:pt x="935652" y="1831047"/>
                </a:cubicBezTo>
                <a:cubicBezTo>
                  <a:pt x="945204" y="1823788"/>
                  <a:pt x="956286" y="1834741"/>
                  <a:pt x="950554" y="1844676"/>
                </a:cubicBezTo>
                <a:cubicBezTo>
                  <a:pt x="926227" y="1886198"/>
                  <a:pt x="939601" y="1929886"/>
                  <a:pt x="947879" y="1973064"/>
                </a:cubicBezTo>
                <a:cubicBezTo>
                  <a:pt x="951827" y="1993570"/>
                  <a:pt x="957941" y="2117500"/>
                  <a:pt x="996788" y="2109604"/>
                </a:cubicBezTo>
                <a:cubicBezTo>
                  <a:pt x="1001247" y="2108712"/>
                  <a:pt x="1005196" y="2112151"/>
                  <a:pt x="1005960" y="2116227"/>
                </a:cubicBezTo>
                <a:cubicBezTo>
                  <a:pt x="1014620" y="2159914"/>
                  <a:pt x="1017041" y="2200162"/>
                  <a:pt x="1043024" y="2238373"/>
                </a:cubicBezTo>
                <a:cubicBezTo>
                  <a:pt x="1048628" y="2246653"/>
                  <a:pt x="1053341" y="2255695"/>
                  <a:pt x="1057926" y="2264485"/>
                </a:cubicBezTo>
                <a:cubicBezTo>
                  <a:pt x="1054996" y="2247034"/>
                  <a:pt x="1051302" y="2229585"/>
                  <a:pt x="1050030" y="2211626"/>
                </a:cubicBezTo>
                <a:cubicBezTo>
                  <a:pt x="1047227" y="2174179"/>
                  <a:pt x="1055506" y="2135077"/>
                  <a:pt x="1054233" y="2097249"/>
                </a:cubicBezTo>
                <a:cubicBezTo>
                  <a:pt x="1053723" y="2083238"/>
                  <a:pt x="1052194" y="2069355"/>
                  <a:pt x="1050793" y="2055344"/>
                </a:cubicBezTo>
                <a:cubicBezTo>
                  <a:pt x="1041113" y="2075850"/>
                  <a:pt x="1025829" y="2093683"/>
                  <a:pt x="1007105" y="2090498"/>
                </a:cubicBezTo>
                <a:cubicBezTo>
                  <a:pt x="1003795" y="2089988"/>
                  <a:pt x="1000355" y="2086422"/>
                  <a:pt x="1002139" y="2082856"/>
                </a:cubicBezTo>
                <a:cubicBezTo>
                  <a:pt x="1007870" y="2071265"/>
                  <a:pt x="1019206" y="2063113"/>
                  <a:pt x="1027103" y="2052924"/>
                </a:cubicBezTo>
                <a:cubicBezTo>
                  <a:pt x="1034745" y="2042990"/>
                  <a:pt x="1041240" y="2031654"/>
                  <a:pt x="1046973" y="2020190"/>
                </a:cubicBezTo>
                <a:cubicBezTo>
                  <a:pt x="1044679" y="2002995"/>
                  <a:pt x="1042132" y="1985801"/>
                  <a:pt x="1039331" y="1968860"/>
                </a:cubicBezTo>
                <a:cubicBezTo>
                  <a:pt x="1038693" y="1965549"/>
                  <a:pt x="1037674" y="1962238"/>
                  <a:pt x="1036910" y="1958926"/>
                </a:cubicBezTo>
                <a:cubicBezTo>
                  <a:pt x="1028503" y="1992042"/>
                  <a:pt x="1006469" y="2027832"/>
                  <a:pt x="986345" y="2042480"/>
                </a:cubicBezTo>
                <a:cubicBezTo>
                  <a:pt x="982906" y="2044900"/>
                  <a:pt x="977811" y="2042097"/>
                  <a:pt x="978574" y="2037768"/>
                </a:cubicBezTo>
                <a:cubicBezTo>
                  <a:pt x="982141" y="2018535"/>
                  <a:pt x="991185" y="2004525"/>
                  <a:pt x="1000228" y="1987457"/>
                </a:cubicBezTo>
                <a:cubicBezTo>
                  <a:pt x="1011309" y="1966568"/>
                  <a:pt x="1014876" y="1941604"/>
                  <a:pt x="1026085" y="1921352"/>
                </a:cubicBezTo>
                <a:cubicBezTo>
                  <a:pt x="1020352" y="1903775"/>
                  <a:pt x="1014748" y="1886071"/>
                  <a:pt x="1013474" y="1867857"/>
                </a:cubicBezTo>
                <a:cubicBezTo>
                  <a:pt x="1006852" y="1776151"/>
                  <a:pt x="990548" y="1689796"/>
                  <a:pt x="966093" y="1600764"/>
                </a:cubicBezTo>
                <a:cubicBezTo>
                  <a:pt x="951445" y="1547525"/>
                  <a:pt x="949408" y="1488424"/>
                  <a:pt x="986472" y="1444609"/>
                </a:cubicBezTo>
                <a:cubicBezTo>
                  <a:pt x="993605" y="1436331"/>
                  <a:pt x="1006087" y="1447285"/>
                  <a:pt x="999209" y="1455691"/>
                </a:cubicBezTo>
                <a:cubicBezTo>
                  <a:pt x="953739" y="1510969"/>
                  <a:pt x="987491" y="1609298"/>
                  <a:pt x="1005705" y="1678077"/>
                </a:cubicBezTo>
                <a:cubicBezTo>
                  <a:pt x="1031050" y="1692470"/>
                  <a:pt x="1050411" y="1717307"/>
                  <a:pt x="1073337" y="1735012"/>
                </a:cubicBezTo>
                <a:cubicBezTo>
                  <a:pt x="1095117" y="1751823"/>
                  <a:pt x="1119318" y="1767490"/>
                  <a:pt x="1136003" y="1789653"/>
                </a:cubicBezTo>
                <a:cubicBezTo>
                  <a:pt x="1139060" y="1793728"/>
                  <a:pt x="1134221" y="1799077"/>
                  <a:pt x="1129762" y="1797039"/>
                </a:cubicBezTo>
                <a:cubicBezTo>
                  <a:pt x="1084419" y="1776533"/>
                  <a:pt x="1046081" y="1734883"/>
                  <a:pt x="1010672" y="1698328"/>
                </a:cubicBezTo>
                <a:cubicBezTo>
                  <a:pt x="1010927" y="1699476"/>
                  <a:pt x="1011310" y="1700876"/>
                  <a:pt x="1011564" y="1702023"/>
                </a:cubicBezTo>
                <a:cubicBezTo>
                  <a:pt x="1016914" y="1726349"/>
                  <a:pt x="1025829" y="1749787"/>
                  <a:pt x="1030797" y="1774368"/>
                </a:cubicBezTo>
                <a:cubicBezTo>
                  <a:pt x="1038057" y="1810795"/>
                  <a:pt x="1031051" y="1847733"/>
                  <a:pt x="1038821" y="1884669"/>
                </a:cubicBezTo>
                <a:cubicBezTo>
                  <a:pt x="1050793" y="1941858"/>
                  <a:pt x="1067733" y="1994080"/>
                  <a:pt x="1072192" y="2053179"/>
                </a:cubicBezTo>
                <a:cubicBezTo>
                  <a:pt x="1075121" y="2091007"/>
                  <a:pt x="1074485" y="2129473"/>
                  <a:pt x="1071682" y="2167301"/>
                </a:cubicBezTo>
                <a:cubicBezTo>
                  <a:pt x="1069008" y="2204366"/>
                  <a:pt x="1077795" y="2238119"/>
                  <a:pt x="1080343" y="2273400"/>
                </a:cubicBezTo>
                <a:cubicBezTo>
                  <a:pt x="1091551" y="2256714"/>
                  <a:pt x="1098302" y="2213027"/>
                  <a:pt x="1098684" y="2208951"/>
                </a:cubicBezTo>
                <a:cubicBezTo>
                  <a:pt x="1099958" y="2202200"/>
                  <a:pt x="1109000" y="2199016"/>
                  <a:pt x="1114096" y="2203857"/>
                </a:cubicBezTo>
                <a:cubicBezTo>
                  <a:pt x="1126196" y="2215319"/>
                  <a:pt x="1131927" y="2161188"/>
                  <a:pt x="1132309" y="2154565"/>
                </a:cubicBezTo>
                <a:cubicBezTo>
                  <a:pt x="1133965" y="2127307"/>
                  <a:pt x="1128743" y="2096867"/>
                  <a:pt x="1113076" y="2074195"/>
                </a:cubicBezTo>
                <a:cubicBezTo>
                  <a:pt x="1112695" y="2073431"/>
                  <a:pt x="1112186" y="2073048"/>
                  <a:pt x="1111803" y="2072412"/>
                </a:cubicBezTo>
                <a:cubicBezTo>
                  <a:pt x="1107601" y="2064770"/>
                  <a:pt x="1120082" y="2056490"/>
                  <a:pt x="1125049" y="2064005"/>
                </a:cubicBezTo>
                <a:cubicBezTo>
                  <a:pt x="1125432" y="2064641"/>
                  <a:pt x="1125686" y="2065279"/>
                  <a:pt x="1126196" y="2065789"/>
                </a:cubicBezTo>
                <a:cubicBezTo>
                  <a:pt x="1149758" y="2102344"/>
                  <a:pt x="1161859" y="2101833"/>
                  <a:pt x="1168355" y="2087696"/>
                </a:cubicBezTo>
                <a:cubicBezTo>
                  <a:pt x="1159311" y="2073685"/>
                  <a:pt x="1157400" y="2053816"/>
                  <a:pt x="1148359" y="2039423"/>
                </a:cubicBezTo>
                <a:cubicBezTo>
                  <a:pt x="1135875" y="2019554"/>
                  <a:pt x="1117152" y="2004525"/>
                  <a:pt x="1103779" y="1985418"/>
                </a:cubicBezTo>
                <a:cubicBezTo>
                  <a:pt x="1102760" y="1983890"/>
                  <a:pt x="1103524" y="1981088"/>
                  <a:pt x="1105817" y="1981470"/>
                </a:cubicBezTo>
                <a:cubicBezTo>
                  <a:pt x="1129763" y="1985291"/>
                  <a:pt x="1147850" y="2010000"/>
                  <a:pt x="1162368" y="2027705"/>
                </a:cubicBezTo>
                <a:cubicBezTo>
                  <a:pt x="1164788" y="2030762"/>
                  <a:pt x="1167209" y="2034456"/>
                  <a:pt x="1169629" y="2038277"/>
                </a:cubicBezTo>
                <a:cubicBezTo>
                  <a:pt x="1168482" y="2033309"/>
                  <a:pt x="1168865" y="2028724"/>
                  <a:pt x="1168355" y="2023374"/>
                </a:cubicBezTo>
                <a:cubicBezTo>
                  <a:pt x="1166827" y="2008727"/>
                  <a:pt x="1157274" y="1995354"/>
                  <a:pt x="1149378" y="1983508"/>
                </a:cubicBezTo>
                <a:cubicBezTo>
                  <a:pt x="1135876" y="1963511"/>
                  <a:pt x="1118427" y="1946189"/>
                  <a:pt x="1101996" y="1928484"/>
                </a:cubicBezTo>
                <a:cubicBezTo>
                  <a:pt x="1095244" y="1921225"/>
                  <a:pt x="1106199" y="1911035"/>
                  <a:pt x="1113205" y="1917912"/>
                </a:cubicBezTo>
                <a:cubicBezTo>
                  <a:pt x="1133838" y="1938291"/>
                  <a:pt x="1154090" y="1959053"/>
                  <a:pt x="1169629" y="1983763"/>
                </a:cubicBezTo>
                <a:cubicBezTo>
                  <a:pt x="1171540" y="1986947"/>
                  <a:pt x="1173832" y="1990896"/>
                  <a:pt x="1175998" y="1995354"/>
                </a:cubicBezTo>
                <a:cubicBezTo>
                  <a:pt x="1172049" y="1945807"/>
                  <a:pt x="1139569" y="1909762"/>
                  <a:pt x="1118044" y="1866328"/>
                </a:cubicBezTo>
                <a:cubicBezTo>
                  <a:pt x="1111167" y="1859069"/>
                  <a:pt x="1106072" y="1852572"/>
                  <a:pt x="1104415" y="1849006"/>
                </a:cubicBezTo>
                <a:cubicBezTo>
                  <a:pt x="1098811" y="1837415"/>
                  <a:pt x="1113458" y="1826972"/>
                  <a:pt x="1123266" y="1833977"/>
                </a:cubicBezTo>
                <a:cubicBezTo>
                  <a:pt x="1136003" y="1843148"/>
                  <a:pt x="1168355" y="1862381"/>
                  <a:pt x="1172304" y="1876518"/>
                </a:cubicBezTo>
                <a:cubicBezTo>
                  <a:pt x="1162369" y="1840600"/>
                  <a:pt x="1162878" y="1804172"/>
                  <a:pt x="1146320" y="1768764"/>
                </a:cubicBezTo>
                <a:cubicBezTo>
                  <a:pt x="1125432" y="1724313"/>
                  <a:pt x="1079834" y="1702786"/>
                  <a:pt x="1051176" y="1664449"/>
                </a:cubicBezTo>
                <a:cubicBezTo>
                  <a:pt x="1028123" y="1633753"/>
                  <a:pt x="1023409" y="1594523"/>
                  <a:pt x="1021880" y="1557586"/>
                </a:cubicBezTo>
                <a:cubicBezTo>
                  <a:pt x="1018314" y="1468937"/>
                  <a:pt x="1094990" y="1393153"/>
                  <a:pt x="1149122" y="1332143"/>
                </a:cubicBezTo>
                <a:cubicBezTo>
                  <a:pt x="1183130" y="1293804"/>
                  <a:pt x="1221595" y="1260180"/>
                  <a:pt x="1258532" y="1224898"/>
                </a:cubicBezTo>
                <a:cubicBezTo>
                  <a:pt x="1282605" y="1201971"/>
                  <a:pt x="1302601" y="1174715"/>
                  <a:pt x="1325784" y="1150897"/>
                </a:cubicBezTo>
                <a:cubicBezTo>
                  <a:pt x="1335590" y="1137014"/>
                  <a:pt x="1345397" y="1123130"/>
                  <a:pt x="1355206" y="1109120"/>
                </a:cubicBezTo>
                <a:cubicBezTo>
                  <a:pt x="1359663" y="1093836"/>
                  <a:pt x="1380042" y="1076258"/>
                  <a:pt x="1393544" y="1068744"/>
                </a:cubicBezTo>
                <a:cubicBezTo>
                  <a:pt x="1395072" y="1066068"/>
                  <a:pt x="1396728" y="1063394"/>
                  <a:pt x="1398129" y="1060719"/>
                </a:cubicBezTo>
                <a:cubicBezTo>
                  <a:pt x="1401186" y="1054988"/>
                  <a:pt x="1410866" y="1060083"/>
                  <a:pt x="1408191" y="1065941"/>
                </a:cubicBezTo>
                <a:cubicBezTo>
                  <a:pt x="1380298" y="1125678"/>
                  <a:pt x="1368197" y="1178026"/>
                  <a:pt x="1356988" y="1242220"/>
                </a:cubicBezTo>
                <a:cubicBezTo>
                  <a:pt x="1360682" y="1254703"/>
                  <a:pt x="1353040" y="1268840"/>
                  <a:pt x="1349856" y="1280940"/>
                </a:cubicBezTo>
                <a:cubicBezTo>
                  <a:pt x="1343997" y="1302848"/>
                  <a:pt x="1342469" y="1326157"/>
                  <a:pt x="1341704" y="1348700"/>
                </a:cubicBezTo>
                <a:cubicBezTo>
                  <a:pt x="1340303" y="1389205"/>
                  <a:pt x="1349602" y="1419391"/>
                  <a:pt x="1374311" y="1450723"/>
                </a:cubicBezTo>
                <a:cubicBezTo>
                  <a:pt x="1378895" y="1456583"/>
                  <a:pt x="1371890" y="1465499"/>
                  <a:pt x="1365140" y="1463588"/>
                </a:cubicBezTo>
                <a:cubicBezTo>
                  <a:pt x="1337119" y="1455691"/>
                  <a:pt x="1326038" y="1423593"/>
                  <a:pt x="1321581" y="1392771"/>
                </a:cubicBezTo>
                <a:cubicBezTo>
                  <a:pt x="1321581" y="1424103"/>
                  <a:pt x="1327566" y="1456200"/>
                  <a:pt x="1333043" y="1485878"/>
                </a:cubicBezTo>
                <a:cubicBezTo>
                  <a:pt x="1341068" y="1529564"/>
                  <a:pt x="1353295" y="1572743"/>
                  <a:pt x="1363994" y="1615666"/>
                </a:cubicBezTo>
                <a:cubicBezTo>
                  <a:pt x="1364248" y="1614393"/>
                  <a:pt x="1366032" y="1613628"/>
                  <a:pt x="1366924" y="1614647"/>
                </a:cubicBezTo>
                <a:cubicBezTo>
                  <a:pt x="1384373" y="1633498"/>
                  <a:pt x="1393926" y="1658971"/>
                  <a:pt x="1411120" y="1678587"/>
                </a:cubicBezTo>
                <a:cubicBezTo>
                  <a:pt x="1419527" y="1688139"/>
                  <a:pt x="1405389" y="1701894"/>
                  <a:pt x="1396983" y="1692343"/>
                </a:cubicBezTo>
                <a:cubicBezTo>
                  <a:pt x="1388831" y="1682917"/>
                  <a:pt x="1380170" y="1671199"/>
                  <a:pt x="1373675" y="1658717"/>
                </a:cubicBezTo>
                <a:cubicBezTo>
                  <a:pt x="1376348" y="1672091"/>
                  <a:pt x="1379151" y="1685591"/>
                  <a:pt x="1380933" y="1699093"/>
                </a:cubicBezTo>
                <a:cubicBezTo>
                  <a:pt x="1383481" y="1717817"/>
                  <a:pt x="1382972" y="1736285"/>
                  <a:pt x="1383099" y="1754753"/>
                </a:cubicBezTo>
                <a:cubicBezTo>
                  <a:pt x="1393034" y="1768382"/>
                  <a:pt x="1402332" y="1782393"/>
                  <a:pt x="1413157" y="1795511"/>
                </a:cubicBezTo>
                <a:cubicBezTo>
                  <a:pt x="1425513" y="1810286"/>
                  <a:pt x="1441688" y="1823023"/>
                  <a:pt x="1447038" y="1842256"/>
                </a:cubicBezTo>
                <a:cubicBezTo>
                  <a:pt x="1448312" y="1846714"/>
                  <a:pt x="1444365" y="1852445"/>
                  <a:pt x="1439270" y="1849898"/>
                </a:cubicBezTo>
                <a:cubicBezTo>
                  <a:pt x="1420673" y="1840854"/>
                  <a:pt x="1408828" y="1823532"/>
                  <a:pt x="1396218" y="1807738"/>
                </a:cubicBezTo>
                <a:cubicBezTo>
                  <a:pt x="1392525" y="1803153"/>
                  <a:pt x="1388958" y="1798441"/>
                  <a:pt x="1385647" y="1793600"/>
                </a:cubicBezTo>
                <a:cubicBezTo>
                  <a:pt x="1385901" y="1795257"/>
                  <a:pt x="1385901" y="1796913"/>
                  <a:pt x="1386156" y="1798568"/>
                </a:cubicBezTo>
                <a:cubicBezTo>
                  <a:pt x="1392652" y="1835506"/>
                  <a:pt x="1417234" y="1869258"/>
                  <a:pt x="1427169" y="1905685"/>
                </a:cubicBezTo>
                <a:cubicBezTo>
                  <a:pt x="1431245" y="1920842"/>
                  <a:pt x="1408318" y="1926574"/>
                  <a:pt x="1403860" y="1911799"/>
                </a:cubicBezTo>
                <a:cubicBezTo>
                  <a:pt x="1382462" y="1840727"/>
                  <a:pt x="1356225" y="1796912"/>
                  <a:pt x="1359536" y="1720873"/>
                </a:cubicBezTo>
                <a:cubicBezTo>
                  <a:pt x="1363102" y="1637829"/>
                  <a:pt x="1325274" y="1550962"/>
                  <a:pt x="1309480" y="1469956"/>
                </a:cubicBezTo>
                <a:cubicBezTo>
                  <a:pt x="1296743" y="1404489"/>
                  <a:pt x="1305148" y="1352649"/>
                  <a:pt x="1322090" y="1293167"/>
                </a:cubicBezTo>
                <a:cubicBezTo>
                  <a:pt x="1324254" y="1279794"/>
                  <a:pt x="1327439" y="1266675"/>
                  <a:pt x="1332660" y="1256614"/>
                </a:cubicBezTo>
                <a:cubicBezTo>
                  <a:pt x="1341704" y="1223498"/>
                  <a:pt x="1342596" y="1189234"/>
                  <a:pt x="1351131" y="1155864"/>
                </a:cubicBezTo>
                <a:cubicBezTo>
                  <a:pt x="1353677" y="1146056"/>
                  <a:pt x="1357498" y="1136377"/>
                  <a:pt x="1361957" y="1126951"/>
                </a:cubicBezTo>
                <a:cubicBezTo>
                  <a:pt x="1315848" y="1192547"/>
                  <a:pt x="1269868" y="1259033"/>
                  <a:pt x="1226689" y="1327049"/>
                </a:cubicBezTo>
                <a:cubicBezTo>
                  <a:pt x="1227454" y="1336602"/>
                  <a:pt x="1226053" y="1345899"/>
                  <a:pt x="1225543" y="1355833"/>
                </a:cubicBezTo>
                <a:cubicBezTo>
                  <a:pt x="1224780" y="1371627"/>
                  <a:pt x="1232039" y="1386911"/>
                  <a:pt x="1230384" y="1402195"/>
                </a:cubicBezTo>
                <a:cubicBezTo>
                  <a:pt x="1230002" y="1405890"/>
                  <a:pt x="1226562" y="1408182"/>
                  <a:pt x="1222996" y="1407163"/>
                </a:cubicBezTo>
                <a:cubicBezTo>
                  <a:pt x="1205037" y="1401942"/>
                  <a:pt x="1202617" y="1380416"/>
                  <a:pt x="1206056" y="1359400"/>
                </a:cubicBezTo>
                <a:cubicBezTo>
                  <a:pt x="1199177" y="1370608"/>
                  <a:pt x="1192810" y="1382072"/>
                  <a:pt x="1186186" y="1393280"/>
                </a:cubicBezTo>
                <a:cubicBezTo>
                  <a:pt x="1189498" y="1394682"/>
                  <a:pt x="1192555" y="1397610"/>
                  <a:pt x="1193064" y="1401304"/>
                </a:cubicBezTo>
                <a:cubicBezTo>
                  <a:pt x="1195994" y="1420919"/>
                  <a:pt x="1198287" y="1439133"/>
                  <a:pt x="1204655" y="1458111"/>
                </a:cubicBezTo>
                <a:cubicBezTo>
                  <a:pt x="1209113" y="1471484"/>
                  <a:pt x="1212806" y="1482566"/>
                  <a:pt x="1205674" y="1495176"/>
                </a:cubicBezTo>
                <a:cubicBezTo>
                  <a:pt x="1204019" y="1498104"/>
                  <a:pt x="1200070" y="1497977"/>
                  <a:pt x="1197649" y="1496577"/>
                </a:cubicBezTo>
                <a:cubicBezTo>
                  <a:pt x="1183003" y="1488170"/>
                  <a:pt x="1180073" y="1470211"/>
                  <a:pt x="1175488" y="1455181"/>
                </a:cubicBezTo>
                <a:cubicBezTo>
                  <a:pt x="1171921" y="1443590"/>
                  <a:pt x="1170137" y="1431491"/>
                  <a:pt x="1170647" y="1419518"/>
                </a:cubicBezTo>
                <a:cubicBezTo>
                  <a:pt x="1166445" y="1426777"/>
                  <a:pt x="1161986" y="1433910"/>
                  <a:pt x="1157910" y="1441298"/>
                </a:cubicBezTo>
                <a:cubicBezTo>
                  <a:pt x="1151796" y="1452380"/>
                  <a:pt x="1146575" y="1463588"/>
                  <a:pt x="1141989" y="1475178"/>
                </a:cubicBezTo>
                <a:cubicBezTo>
                  <a:pt x="1146957" y="1481291"/>
                  <a:pt x="1144793" y="1492628"/>
                  <a:pt x="1144919" y="1500015"/>
                </a:cubicBezTo>
                <a:cubicBezTo>
                  <a:pt x="1145302" y="1514918"/>
                  <a:pt x="1152435" y="1532748"/>
                  <a:pt x="1145301" y="1546760"/>
                </a:cubicBezTo>
                <a:cubicBezTo>
                  <a:pt x="1143391" y="1550580"/>
                  <a:pt x="1137532" y="1551218"/>
                  <a:pt x="1134347" y="1548925"/>
                </a:cubicBezTo>
                <a:cubicBezTo>
                  <a:pt x="1129762" y="1545614"/>
                  <a:pt x="1127342" y="1540773"/>
                  <a:pt x="1125559" y="1535424"/>
                </a:cubicBezTo>
                <a:cubicBezTo>
                  <a:pt x="1123012" y="1549944"/>
                  <a:pt x="1121228" y="1564591"/>
                  <a:pt x="1120718" y="1579366"/>
                </a:cubicBezTo>
                <a:cubicBezTo>
                  <a:pt x="1119955" y="1599363"/>
                  <a:pt x="1137150" y="1654642"/>
                  <a:pt x="1155109" y="1613883"/>
                </a:cubicBezTo>
                <a:cubicBezTo>
                  <a:pt x="1169884" y="1580512"/>
                  <a:pt x="1206057" y="1556184"/>
                  <a:pt x="1229366" y="1528291"/>
                </a:cubicBezTo>
                <a:cubicBezTo>
                  <a:pt x="1234142" y="1522623"/>
                  <a:pt x="1241242" y="1523451"/>
                  <a:pt x="1246178" y="1527240"/>
                </a:cubicBezTo>
                <a:lnTo>
                  <a:pt x="1249495" y="1541753"/>
                </a:lnTo>
                <a:lnTo>
                  <a:pt x="1256447" y="1538315"/>
                </a:lnTo>
                <a:cubicBezTo>
                  <a:pt x="1259122" y="1538414"/>
                  <a:pt x="1261780" y="1539553"/>
                  <a:pt x="1264009" y="1542100"/>
                </a:cubicBezTo>
                <a:cubicBezTo>
                  <a:pt x="1273179" y="1552672"/>
                  <a:pt x="1283623" y="1564008"/>
                  <a:pt x="1284515" y="1578400"/>
                </a:cubicBezTo>
                <a:cubicBezTo>
                  <a:pt x="1284897" y="1584769"/>
                  <a:pt x="1279803" y="1588972"/>
                  <a:pt x="1273689" y="1588463"/>
                </a:cubicBezTo>
                <a:cubicBezTo>
                  <a:pt x="1265028" y="1587762"/>
                  <a:pt x="1258596" y="1583304"/>
                  <a:pt x="1253723" y="1577127"/>
                </a:cubicBezTo>
                <a:lnTo>
                  <a:pt x="1244275" y="1557832"/>
                </a:lnTo>
                <a:lnTo>
                  <a:pt x="1219568" y="1617724"/>
                </a:lnTo>
                <a:cubicBezTo>
                  <a:pt x="1201638" y="1695590"/>
                  <a:pt x="1219907" y="1782520"/>
                  <a:pt x="1262608" y="1849389"/>
                </a:cubicBezTo>
                <a:cubicBezTo>
                  <a:pt x="1264900" y="1845695"/>
                  <a:pt x="1267066" y="1842129"/>
                  <a:pt x="1269231" y="1838434"/>
                </a:cubicBezTo>
                <a:cubicBezTo>
                  <a:pt x="1270504" y="1822004"/>
                  <a:pt x="1276746" y="1807102"/>
                  <a:pt x="1290247" y="1794875"/>
                </a:cubicBezTo>
                <a:cubicBezTo>
                  <a:pt x="1298399" y="1787486"/>
                  <a:pt x="1316867" y="1792581"/>
                  <a:pt x="1312410" y="1806083"/>
                </a:cubicBezTo>
                <a:cubicBezTo>
                  <a:pt x="1307442" y="1820985"/>
                  <a:pt x="1301328" y="1833468"/>
                  <a:pt x="1293941" y="1845313"/>
                </a:cubicBezTo>
                <a:cubicBezTo>
                  <a:pt x="1291648" y="1892948"/>
                  <a:pt x="1346035" y="1959945"/>
                  <a:pt x="1379151" y="1992424"/>
                </a:cubicBezTo>
                <a:cubicBezTo>
                  <a:pt x="1382080" y="1983635"/>
                  <a:pt x="1386411" y="1975483"/>
                  <a:pt x="1390614" y="1963511"/>
                </a:cubicBezTo>
                <a:cubicBezTo>
                  <a:pt x="1391379" y="1961218"/>
                  <a:pt x="1392907" y="1959945"/>
                  <a:pt x="1394435" y="1958926"/>
                </a:cubicBezTo>
                <a:cubicBezTo>
                  <a:pt x="1394945" y="1949882"/>
                  <a:pt x="1396345" y="1940840"/>
                  <a:pt x="1399020" y="1932178"/>
                </a:cubicBezTo>
                <a:cubicBezTo>
                  <a:pt x="1403351" y="1918422"/>
                  <a:pt x="1424366" y="1926065"/>
                  <a:pt x="1420163" y="1939820"/>
                </a:cubicBezTo>
                <a:cubicBezTo>
                  <a:pt x="1406025" y="1986184"/>
                  <a:pt x="1436593" y="2069738"/>
                  <a:pt x="1499132" y="2054452"/>
                </a:cubicBezTo>
                <a:cubicBezTo>
                  <a:pt x="1478371" y="2033182"/>
                  <a:pt x="1468310" y="2008981"/>
                  <a:pt x="1463596" y="1976502"/>
                </a:cubicBezTo>
                <a:cubicBezTo>
                  <a:pt x="1460412" y="1954085"/>
                  <a:pt x="1463851" y="1930395"/>
                  <a:pt x="1466399" y="1908105"/>
                </a:cubicBezTo>
                <a:cubicBezTo>
                  <a:pt x="1474168" y="1840218"/>
                  <a:pt x="1468181" y="1786723"/>
                  <a:pt x="1425131" y="1732336"/>
                </a:cubicBezTo>
                <a:cubicBezTo>
                  <a:pt x="1417362" y="1722529"/>
                  <a:pt x="1431117" y="1708773"/>
                  <a:pt x="1439269" y="1718580"/>
                </a:cubicBezTo>
                <a:cubicBezTo>
                  <a:pt x="1444236" y="1725076"/>
                  <a:pt x="1449076" y="1728897"/>
                  <a:pt x="1453916" y="1731446"/>
                </a:cubicBezTo>
                <a:cubicBezTo>
                  <a:pt x="1455444" y="1730298"/>
                  <a:pt x="1457482" y="1729789"/>
                  <a:pt x="1459139" y="1731063"/>
                </a:cubicBezTo>
                <a:cubicBezTo>
                  <a:pt x="1460795" y="1732336"/>
                  <a:pt x="1462323" y="1733355"/>
                  <a:pt x="1464233" y="1734629"/>
                </a:cubicBezTo>
                <a:cubicBezTo>
                  <a:pt x="1456082" y="1715650"/>
                  <a:pt x="1443727" y="1697182"/>
                  <a:pt x="1441308" y="1677185"/>
                </a:cubicBezTo>
                <a:cubicBezTo>
                  <a:pt x="1440798" y="1673237"/>
                  <a:pt x="1445764" y="1672218"/>
                  <a:pt x="1448312" y="1674129"/>
                </a:cubicBezTo>
                <a:cubicBezTo>
                  <a:pt x="1458884" y="1682407"/>
                  <a:pt x="1468181" y="1694635"/>
                  <a:pt x="1475569" y="1707627"/>
                </a:cubicBezTo>
                <a:cubicBezTo>
                  <a:pt x="1472512" y="1700112"/>
                  <a:pt x="1468946" y="1692724"/>
                  <a:pt x="1465125" y="1685847"/>
                </a:cubicBezTo>
                <a:cubicBezTo>
                  <a:pt x="1451369" y="1660882"/>
                  <a:pt x="1431627" y="1641013"/>
                  <a:pt x="1415578" y="1617959"/>
                </a:cubicBezTo>
                <a:cubicBezTo>
                  <a:pt x="1411375" y="1611846"/>
                  <a:pt x="1419144" y="1602675"/>
                  <a:pt x="1425258" y="1608151"/>
                </a:cubicBezTo>
                <a:cubicBezTo>
                  <a:pt x="1445255" y="1625856"/>
                  <a:pt x="1462196" y="1649291"/>
                  <a:pt x="1476716" y="1671964"/>
                </a:cubicBezTo>
                <a:cubicBezTo>
                  <a:pt x="1461431" y="1625728"/>
                  <a:pt x="1443726" y="1580895"/>
                  <a:pt x="1415324" y="1540773"/>
                </a:cubicBezTo>
                <a:cubicBezTo>
                  <a:pt x="1411629" y="1535551"/>
                  <a:pt x="1417362" y="1529691"/>
                  <a:pt x="1422838" y="1531729"/>
                </a:cubicBezTo>
                <a:cubicBezTo>
                  <a:pt x="1445128" y="1540136"/>
                  <a:pt x="1460539" y="1547906"/>
                  <a:pt x="1483466" y="1554657"/>
                </a:cubicBezTo>
                <a:cubicBezTo>
                  <a:pt x="1473659" y="1541155"/>
                  <a:pt x="1465890" y="1524597"/>
                  <a:pt x="1458883" y="1512880"/>
                </a:cubicBezTo>
                <a:cubicBezTo>
                  <a:pt x="1442835" y="1486132"/>
                  <a:pt x="1425514" y="1455818"/>
                  <a:pt x="1420800" y="1424612"/>
                </a:cubicBezTo>
                <a:cubicBezTo>
                  <a:pt x="1419654" y="1417097"/>
                  <a:pt x="1429207" y="1413531"/>
                  <a:pt x="1433156" y="1420155"/>
                </a:cubicBezTo>
                <a:cubicBezTo>
                  <a:pt x="1449331" y="1447285"/>
                  <a:pt x="1460921" y="1476835"/>
                  <a:pt x="1477098" y="1504091"/>
                </a:cubicBezTo>
                <a:cubicBezTo>
                  <a:pt x="1481556" y="1511606"/>
                  <a:pt x="1487924" y="1519375"/>
                  <a:pt x="1494293" y="1527273"/>
                </a:cubicBezTo>
                <a:cubicBezTo>
                  <a:pt x="1486523" y="1502053"/>
                  <a:pt x="1472513" y="1469956"/>
                  <a:pt x="1469456" y="1464988"/>
                </a:cubicBezTo>
                <a:cubicBezTo>
                  <a:pt x="1432391" y="1404743"/>
                  <a:pt x="1416215" y="1347427"/>
                  <a:pt x="1407553" y="1277374"/>
                </a:cubicBezTo>
                <a:cubicBezTo>
                  <a:pt x="1399020" y="1208722"/>
                  <a:pt x="1390105" y="1059191"/>
                  <a:pt x="1461304" y="1010918"/>
                </a:cubicBezTo>
                <a:cubicBezTo>
                  <a:pt x="1462068" y="1009135"/>
                  <a:pt x="1463214" y="1007479"/>
                  <a:pt x="1465380" y="1006078"/>
                </a:cubicBezTo>
                <a:cubicBezTo>
                  <a:pt x="1501171" y="982514"/>
                  <a:pt x="1527918" y="948889"/>
                  <a:pt x="1559378" y="920104"/>
                </a:cubicBezTo>
                <a:cubicBezTo>
                  <a:pt x="1609434" y="874124"/>
                  <a:pt x="1669553" y="835276"/>
                  <a:pt x="1725340" y="796684"/>
                </a:cubicBezTo>
                <a:cubicBezTo>
                  <a:pt x="1782783" y="756945"/>
                  <a:pt x="1841755" y="719370"/>
                  <a:pt x="1902001" y="683961"/>
                </a:cubicBezTo>
                <a:cubicBezTo>
                  <a:pt x="1905567" y="681796"/>
                  <a:pt x="1909387" y="679631"/>
                  <a:pt x="1913463" y="679376"/>
                </a:cubicBezTo>
                <a:cubicBezTo>
                  <a:pt x="1917539" y="678995"/>
                  <a:pt x="1922253" y="681160"/>
                  <a:pt x="1923399" y="685109"/>
                </a:cubicBezTo>
                <a:cubicBezTo>
                  <a:pt x="1924672" y="689694"/>
                  <a:pt x="1921234" y="694151"/>
                  <a:pt x="1918048" y="697717"/>
                </a:cubicBezTo>
                <a:cubicBezTo>
                  <a:pt x="1886335" y="732361"/>
                  <a:pt x="1856402" y="767644"/>
                  <a:pt x="1826471" y="803944"/>
                </a:cubicBezTo>
                <a:cubicBezTo>
                  <a:pt x="1801762" y="833747"/>
                  <a:pt x="1776160" y="863170"/>
                  <a:pt x="1750050" y="891956"/>
                </a:cubicBezTo>
                <a:cubicBezTo>
                  <a:pt x="1744317" y="903674"/>
                  <a:pt x="1735146" y="914754"/>
                  <a:pt x="1729289" y="925326"/>
                </a:cubicBezTo>
                <a:cubicBezTo>
                  <a:pt x="1718334" y="945069"/>
                  <a:pt x="1714768" y="964429"/>
                  <a:pt x="1710182" y="985954"/>
                </a:cubicBezTo>
                <a:cubicBezTo>
                  <a:pt x="1709419" y="988883"/>
                  <a:pt x="1704961" y="988756"/>
                  <a:pt x="1703814" y="986336"/>
                </a:cubicBezTo>
                <a:cubicBezTo>
                  <a:pt x="1695536" y="968887"/>
                  <a:pt x="1702669" y="950417"/>
                  <a:pt x="1710692" y="933860"/>
                </a:cubicBezTo>
                <a:cubicBezTo>
                  <a:pt x="1709036" y="935388"/>
                  <a:pt x="1707635" y="937171"/>
                  <a:pt x="1706107" y="938699"/>
                </a:cubicBezTo>
                <a:cubicBezTo>
                  <a:pt x="1695536" y="949144"/>
                  <a:pt x="1684837" y="959461"/>
                  <a:pt x="1674010" y="969523"/>
                </a:cubicBezTo>
                <a:cubicBezTo>
                  <a:pt x="1669297" y="983662"/>
                  <a:pt x="1665095" y="997671"/>
                  <a:pt x="1660891" y="1011937"/>
                </a:cubicBezTo>
                <a:cubicBezTo>
                  <a:pt x="1656943" y="1025310"/>
                  <a:pt x="1653886" y="1039704"/>
                  <a:pt x="1643314" y="1049384"/>
                </a:cubicBezTo>
                <a:cubicBezTo>
                  <a:pt x="1639494" y="1052950"/>
                  <a:pt x="1634144" y="1050020"/>
                  <a:pt x="1634526" y="1044926"/>
                </a:cubicBezTo>
                <a:cubicBezTo>
                  <a:pt x="1635927" y="1028113"/>
                  <a:pt x="1644715" y="1010918"/>
                  <a:pt x="1649938" y="994742"/>
                </a:cubicBezTo>
                <a:cubicBezTo>
                  <a:pt x="1650574" y="993086"/>
                  <a:pt x="1651339" y="991685"/>
                  <a:pt x="1651975" y="990029"/>
                </a:cubicBezTo>
                <a:cubicBezTo>
                  <a:pt x="1638728" y="1002384"/>
                  <a:pt x="1625609" y="1014611"/>
                  <a:pt x="1612872" y="1027094"/>
                </a:cubicBezTo>
                <a:cubicBezTo>
                  <a:pt x="1609561" y="1039322"/>
                  <a:pt x="1606250" y="1051549"/>
                  <a:pt x="1604849" y="1064286"/>
                </a:cubicBezTo>
                <a:cubicBezTo>
                  <a:pt x="1603448" y="1076513"/>
                  <a:pt x="1607268" y="1089250"/>
                  <a:pt x="1604085" y="1101095"/>
                </a:cubicBezTo>
                <a:cubicBezTo>
                  <a:pt x="1603065" y="1104661"/>
                  <a:pt x="1598097" y="1104789"/>
                  <a:pt x="1596060" y="1102370"/>
                </a:cubicBezTo>
                <a:cubicBezTo>
                  <a:pt x="1585999" y="1090396"/>
                  <a:pt x="1589565" y="1070272"/>
                  <a:pt x="1591220" y="1055752"/>
                </a:cubicBezTo>
                <a:cubicBezTo>
                  <a:pt x="1591474" y="1052950"/>
                  <a:pt x="1592112" y="1050020"/>
                  <a:pt x="1592749" y="1047218"/>
                </a:cubicBezTo>
                <a:lnTo>
                  <a:pt x="1557137" y="1091368"/>
                </a:lnTo>
                <a:lnTo>
                  <a:pt x="1553645" y="1107391"/>
                </a:lnTo>
                <a:lnTo>
                  <a:pt x="1544509" y="1107025"/>
                </a:lnTo>
                <a:lnTo>
                  <a:pt x="1531720" y="1122879"/>
                </a:lnTo>
                <a:lnTo>
                  <a:pt x="1532996" y="1123407"/>
                </a:lnTo>
                <a:cubicBezTo>
                  <a:pt x="1534254" y="1125094"/>
                  <a:pt x="1534731" y="1127387"/>
                  <a:pt x="1533776" y="1129298"/>
                </a:cubicBezTo>
                <a:cubicBezTo>
                  <a:pt x="1530338" y="1136430"/>
                  <a:pt x="1531993" y="1143817"/>
                  <a:pt x="1529319" y="1151205"/>
                </a:cubicBezTo>
                <a:cubicBezTo>
                  <a:pt x="1527790" y="1155535"/>
                  <a:pt x="1522568" y="1156936"/>
                  <a:pt x="1518874" y="1154389"/>
                </a:cubicBezTo>
                <a:lnTo>
                  <a:pt x="1516955" y="1149558"/>
                </a:lnTo>
                <a:lnTo>
                  <a:pt x="1505754" y="1171021"/>
                </a:lnTo>
                <a:cubicBezTo>
                  <a:pt x="1499061" y="1186950"/>
                  <a:pt x="1493624" y="1203818"/>
                  <a:pt x="1489708" y="1221841"/>
                </a:cubicBezTo>
                <a:cubicBezTo>
                  <a:pt x="1531739" y="1200189"/>
                  <a:pt x="1582177" y="1203882"/>
                  <a:pt x="1627266" y="1189871"/>
                </a:cubicBezTo>
                <a:cubicBezTo>
                  <a:pt x="1655032" y="1160704"/>
                  <a:pt x="1684199" y="1132300"/>
                  <a:pt x="1710310" y="1102879"/>
                </a:cubicBezTo>
                <a:cubicBezTo>
                  <a:pt x="1714004" y="1098675"/>
                  <a:pt x="1719863" y="1102369"/>
                  <a:pt x="1718462" y="1107591"/>
                </a:cubicBezTo>
                <a:cubicBezTo>
                  <a:pt x="1716042" y="1115743"/>
                  <a:pt x="1713112" y="1123641"/>
                  <a:pt x="1709673" y="1131154"/>
                </a:cubicBezTo>
                <a:cubicBezTo>
                  <a:pt x="1710692" y="1132046"/>
                  <a:pt x="1711710" y="1133065"/>
                  <a:pt x="1711711" y="1134594"/>
                </a:cubicBezTo>
                <a:cubicBezTo>
                  <a:pt x="1711710" y="1150770"/>
                  <a:pt x="1706745" y="1167200"/>
                  <a:pt x="1706235" y="1183759"/>
                </a:cubicBezTo>
                <a:cubicBezTo>
                  <a:pt x="1705598" y="1201079"/>
                  <a:pt x="1709037" y="1220313"/>
                  <a:pt x="1701012" y="1236489"/>
                </a:cubicBezTo>
                <a:cubicBezTo>
                  <a:pt x="1699102" y="1240055"/>
                  <a:pt x="1693498" y="1240310"/>
                  <a:pt x="1691969" y="1236235"/>
                </a:cubicBezTo>
                <a:cubicBezTo>
                  <a:pt x="1685346" y="1219421"/>
                  <a:pt x="1687512" y="1199933"/>
                  <a:pt x="1688148" y="1182229"/>
                </a:cubicBezTo>
                <a:cubicBezTo>
                  <a:pt x="1688275" y="1177263"/>
                  <a:pt x="1688658" y="1171530"/>
                  <a:pt x="1689294" y="1165799"/>
                </a:cubicBezTo>
                <a:cubicBezTo>
                  <a:pt x="1683818" y="1173314"/>
                  <a:pt x="1677958" y="1180701"/>
                  <a:pt x="1671844" y="1187833"/>
                </a:cubicBezTo>
                <a:cubicBezTo>
                  <a:pt x="1671972" y="1189107"/>
                  <a:pt x="1672354" y="1190380"/>
                  <a:pt x="1671717" y="1191909"/>
                </a:cubicBezTo>
                <a:cubicBezTo>
                  <a:pt x="1664076" y="1210888"/>
                  <a:pt x="1675157" y="1236616"/>
                  <a:pt x="1664075" y="1253302"/>
                </a:cubicBezTo>
                <a:cubicBezTo>
                  <a:pt x="1662165" y="1256231"/>
                  <a:pt x="1657835" y="1257504"/>
                  <a:pt x="1654905" y="1255339"/>
                </a:cubicBezTo>
                <a:cubicBezTo>
                  <a:pt x="1645225" y="1248461"/>
                  <a:pt x="1642550" y="1232923"/>
                  <a:pt x="1644078" y="1217511"/>
                </a:cubicBezTo>
                <a:cubicBezTo>
                  <a:pt x="1635927" y="1225663"/>
                  <a:pt x="1627903" y="1233686"/>
                  <a:pt x="1620005" y="1241966"/>
                </a:cubicBezTo>
                <a:cubicBezTo>
                  <a:pt x="1627137" y="1261835"/>
                  <a:pt x="1634143" y="1288710"/>
                  <a:pt x="1627647" y="1309344"/>
                </a:cubicBezTo>
                <a:cubicBezTo>
                  <a:pt x="1626247" y="1313547"/>
                  <a:pt x="1620133" y="1316350"/>
                  <a:pt x="1616821" y="1312274"/>
                </a:cubicBezTo>
                <a:cubicBezTo>
                  <a:pt x="1603830" y="1296607"/>
                  <a:pt x="1604849" y="1274699"/>
                  <a:pt x="1606887" y="1254703"/>
                </a:cubicBezTo>
                <a:lnTo>
                  <a:pt x="1588444" y="1281430"/>
                </a:lnTo>
                <a:lnTo>
                  <a:pt x="1588164" y="1296914"/>
                </a:lnTo>
                <a:cubicBezTo>
                  <a:pt x="1589565" y="1305194"/>
                  <a:pt x="1591731" y="1312200"/>
                  <a:pt x="1589947" y="1320479"/>
                </a:cubicBezTo>
                <a:cubicBezTo>
                  <a:pt x="1588801" y="1325827"/>
                  <a:pt x="1583197" y="1328248"/>
                  <a:pt x="1578612" y="1325064"/>
                </a:cubicBezTo>
                <a:lnTo>
                  <a:pt x="1570566" y="1307338"/>
                </a:lnTo>
                <a:lnTo>
                  <a:pt x="1554921" y="1330009"/>
                </a:lnTo>
                <a:cubicBezTo>
                  <a:pt x="1543839" y="1356534"/>
                  <a:pt x="1539128" y="1384938"/>
                  <a:pt x="1541165" y="1416589"/>
                </a:cubicBezTo>
                <a:cubicBezTo>
                  <a:pt x="1572497" y="1385129"/>
                  <a:pt x="1615166" y="1370226"/>
                  <a:pt x="1660382" y="1362712"/>
                </a:cubicBezTo>
                <a:cubicBezTo>
                  <a:pt x="1664712" y="1360674"/>
                  <a:pt x="1669043" y="1358381"/>
                  <a:pt x="1673629" y="1357361"/>
                </a:cubicBezTo>
                <a:cubicBezTo>
                  <a:pt x="1677705" y="1356406"/>
                  <a:pt x="1680857" y="1358476"/>
                  <a:pt x="1682496" y="1361549"/>
                </a:cubicBezTo>
                <a:lnTo>
                  <a:pt x="1682295" y="1371499"/>
                </a:lnTo>
                <a:lnTo>
                  <a:pt x="1687384" y="1362128"/>
                </a:lnTo>
                <a:cubicBezTo>
                  <a:pt x="1690440" y="1359962"/>
                  <a:pt x="1695791" y="1360471"/>
                  <a:pt x="1696428" y="1364929"/>
                </a:cubicBezTo>
                <a:cubicBezTo>
                  <a:pt x="1697829" y="1372572"/>
                  <a:pt x="1697829" y="1379959"/>
                  <a:pt x="1695664" y="1387346"/>
                </a:cubicBezTo>
                <a:cubicBezTo>
                  <a:pt x="1694644" y="1390785"/>
                  <a:pt x="1689422" y="1392314"/>
                  <a:pt x="1686748" y="1389893"/>
                </a:cubicBezTo>
                <a:cubicBezTo>
                  <a:pt x="1682354" y="1385945"/>
                  <a:pt x="1679965" y="1380850"/>
                  <a:pt x="1679949" y="1375819"/>
                </a:cubicBezTo>
                <a:lnTo>
                  <a:pt x="1681757" y="1372490"/>
                </a:lnTo>
                <a:lnTo>
                  <a:pt x="1666739" y="1393241"/>
                </a:lnTo>
                <a:lnTo>
                  <a:pt x="1669680" y="1398301"/>
                </a:lnTo>
                <a:cubicBezTo>
                  <a:pt x="1669424" y="1410273"/>
                  <a:pt x="1675031" y="1414858"/>
                  <a:pt x="1669554" y="1425813"/>
                </a:cubicBezTo>
                <a:cubicBezTo>
                  <a:pt x="1667769" y="1429379"/>
                  <a:pt x="1663058" y="1429252"/>
                  <a:pt x="1660128" y="1427595"/>
                </a:cubicBezTo>
                <a:lnTo>
                  <a:pt x="1651689" y="1414037"/>
                </a:lnTo>
                <a:lnTo>
                  <a:pt x="1634282" y="1438090"/>
                </a:lnTo>
                <a:lnTo>
                  <a:pt x="1634781" y="1438677"/>
                </a:lnTo>
                <a:cubicBezTo>
                  <a:pt x="1634397" y="1446319"/>
                  <a:pt x="1635926" y="1452942"/>
                  <a:pt x="1634271" y="1460201"/>
                </a:cubicBezTo>
                <a:cubicBezTo>
                  <a:pt x="1633379" y="1463895"/>
                  <a:pt x="1628157" y="1465679"/>
                  <a:pt x="1625482" y="1462622"/>
                </a:cubicBezTo>
                <a:lnTo>
                  <a:pt x="1624022" y="1452306"/>
                </a:lnTo>
                <a:lnTo>
                  <a:pt x="1603943" y="1484824"/>
                </a:lnTo>
                <a:lnTo>
                  <a:pt x="1611679" y="1483080"/>
                </a:lnTo>
                <a:cubicBezTo>
                  <a:pt x="1614624" y="1484051"/>
                  <a:pt x="1616949" y="1486630"/>
                  <a:pt x="1617203" y="1490643"/>
                </a:cubicBezTo>
                <a:cubicBezTo>
                  <a:pt x="1617585" y="1496884"/>
                  <a:pt x="1621152" y="1502107"/>
                  <a:pt x="1622299" y="1508092"/>
                </a:cubicBezTo>
                <a:cubicBezTo>
                  <a:pt x="1623063" y="1511531"/>
                  <a:pt x="1621534" y="1514844"/>
                  <a:pt x="1618095" y="1515990"/>
                </a:cubicBezTo>
                <a:cubicBezTo>
                  <a:pt x="1608543" y="1519173"/>
                  <a:pt x="1601124" y="1514556"/>
                  <a:pt x="1597843" y="1507599"/>
                </a:cubicBezTo>
                <a:lnTo>
                  <a:pt x="1601782" y="1488323"/>
                </a:lnTo>
                <a:lnTo>
                  <a:pt x="1598554" y="1493551"/>
                </a:lnTo>
                <a:cubicBezTo>
                  <a:pt x="1590958" y="1508159"/>
                  <a:pt x="1584501" y="1523737"/>
                  <a:pt x="1579757" y="1540900"/>
                </a:cubicBezTo>
                <a:cubicBezTo>
                  <a:pt x="1574534" y="1559751"/>
                  <a:pt x="1569313" y="1616813"/>
                  <a:pt x="1598353" y="1589429"/>
                </a:cubicBezTo>
                <a:cubicBezTo>
                  <a:pt x="1620770" y="1568412"/>
                  <a:pt x="1651975" y="1550708"/>
                  <a:pt x="1682799" y="1538608"/>
                </a:cubicBezTo>
                <a:cubicBezTo>
                  <a:pt x="1700249" y="1516191"/>
                  <a:pt x="1719099" y="1494920"/>
                  <a:pt x="1738204" y="1474797"/>
                </a:cubicBezTo>
                <a:cubicBezTo>
                  <a:pt x="1738332" y="1459893"/>
                  <a:pt x="1739222" y="1445119"/>
                  <a:pt x="1740880" y="1430472"/>
                </a:cubicBezTo>
                <a:cubicBezTo>
                  <a:pt x="1733874" y="1404616"/>
                  <a:pt x="1729289" y="1376340"/>
                  <a:pt x="1738586" y="1357235"/>
                </a:cubicBezTo>
                <a:cubicBezTo>
                  <a:pt x="1734256" y="1334564"/>
                  <a:pt x="1728652" y="1311636"/>
                  <a:pt x="1728523" y="1289474"/>
                </a:cubicBezTo>
                <a:cubicBezTo>
                  <a:pt x="1728270" y="1240055"/>
                  <a:pt x="1741516" y="1192164"/>
                  <a:pt x="1740369" y="1142490"/>
                </a:cubicBezTo>
                <a:cubicBezTo>
                  <a:pt x="1739478" y="1107718"/>
                  <a:pt x="1729415" y="1065559"/>
                  <a:pt x="1739732" y="1031297"/>
                </a:cubicBezTo>
                <a:cubicBezTo>
                  <a:pt x="1752725" y="988118"/>
                  <a:pt x="1775778" y="949781"/>
                  <a:pt x="1799723" y="911697"/>
                </a:cubicBezTo>
                <a:cubicBezTo>
                  <a:pt x="1800359" y="910551"/>
                  <a:pt x="1802143" y="911316"/>
                  <a:pt x="1801761" y="912589"/>
                </a:cubicBezTo>
                <a:cubicBezTo>
                  <a:pt x="1794119" y="941502"/>
                  <a:pt x="1780619" y="966211"/>
                  <a:pt x="1769155" y="992067"/>
                </a:cubicBezTo>
                <a:cubicBezTo>
                  <a:pt x="1771575" y="992194"/>
                  <a:pt x="1773995" y="994233"/>
                  <a:pt x="1773996" y="996908"/>
                </a:cubicBezTo>
                <a:cubicBezTo>
                  <a:pt x="1773867" y="1014739"/>
                  <a:pt x="1783547" y="1032825"/>
                  <a:pt x="1790935" y="1048492"/>
                </a:cubicBezTo>
                <a:cubicBezTo>
                  <a:pt x="1795265" y="1057663"/>
                  <a:pt x="1803162" y="1069125"/>
                  <a:pt x="1795647" y="1078551"/>
                </a:cubicBezTo>
                <a:cubicBezTo>
                  <a:pt x="1794246" y="1080080"/>
                  <a:pt x="1791699" y="1081990"/>
                  <a:pt x="1789407" y="1081353"/>
                </a:cubicBezTo>
                <a:cubicBezTo>
                  <a:pt x="1772848" y="1076640"/>
                  <a:pt x="1766353" y="1051549"/>
                  <a:pt x="1762658" y="1037284"/>
                </a:cubicBezTo>
                <a:cubicBezTo>
                  <a:pt x="1760620" y="1029514"/>
                  <a:pt x="1759475" y="1022509"/>
                  <a:pt x="1759601" y="1015759"/>
                </a:cubicBezTo>
                <a:cubicBezTo>
                  <a:pt x="1755272" y="1028496"/>
                  <a:pt x="1751833" y="1041869"/>
                  <a:pt x="1750304" y="1056388"/>
                </a:cubicBezTo>
                <a:cubicBezTo>
                  <a:pt x="1753234" y="1057153"/>
                  <a:pt x="1756035" y="1059701"/>
                  <a:pt x="1756291" y="1063267"/>
                </a:cubicBezTo>
                <a:cubicBezTo>
                  <a:pt x="1759092" y="1107845"/>
                  <a:pt x="1778834" y="1142236"/>
                  <a:pt x="1800106" y="1180700"/>
                </a:cubicBezTo>
                <a:cubicBezTo>
                  <a:pt x="1823159" y="1222223"/>
                  <a:pt x="1863281" y="1263746"/>
                  <a:pt x="1871942" y="1310999"/>
                </a:cubicBezTo>
                <a:cubicBezTo>
                  <a:pt x="1872960" y="1316604"/>
                  <a:pt x="1866082" y="1320043"/>
                  <a:pt x="1862262" y="1315840"/>
                </a:cubicBezTo>
                <a:cubicBezTo>
                  <a:pt x="1829528" y="1280431"/>
                  <a:pt x="1804818" y="1230884"/>
                  <a:pt x="1781255" y="1188981"/>
                </a:cubicBezTo>
                <a:cubicBezTo>
                  <a:pt x="1771319" y="1171276"/>
                  <a:pt x="1759984" y="1152043"/>
                  <a:pt x="1751705" y="1131919"/>
                </a:cubicBezTo>
                <a:cubicBezTo>
                  <a:pt x="1752215" y="1137395"/>
                  <a:pt x="1752469" y="1142745"/>
                  <a:pt x="1752851" y="1148222"/>
                </a:cubicBezTo>
                <a:cubicBezTo>
                  <a:pt x="1753488" y="1147967"/>
                  <a:pt x="1754379" y="1148223"/>
                  <a:pt x="1754762" y="1149114"/>
                </a:cubicBezTo>
                <a:cubicBezTo>
                  <a:pt x="1778198" y="1208212"/>
                  <a:pt x="1801125" y="1262090"/>
                  <a:pt x="1837042" y="1315075"/>
                </a:cubicBezTo>
                <a:cubicBezTo>
                  <a:pt x="1855765" y="1342714"/>
                  <a:pt x="1878565" y="1369972"/>
                  <a:pt x="1897925" y="1398885"/>
                </a:cubicBezTo>
                <a:cubicBezTo>
                  <a:pt x="1888755" y="1377868"/>
                  <a:pt x="1879838" y="1356725"/>
                  <a:pt x="1870158" y="1336346"/>
                </a:cubicBezTo>
                <a:cubicBezTo>
                  <a:pt x="1866210" y="1327939"/>
                  <a:pt x="1879967" y="1320806"/>
                  <a:pt x="1884805" y="1328831"/>
                </a:cubicBezTo>
                <a:cubicBezTo>
                  <a:pt x="1909133" y="1369080"/>
                  <a:pt x="1925691" y="1414551"/>
                  <a:pt x="1945434" y="1457346"/>
                </a:cubicBezTo>
                <a:cubicBezTo>
                  <a:pt x="1930785" y="1388186"/>
                  <a:pt x="1935371" y="1316094"/>
                  <a:pt x="1900727" y="1251773"/>
                </a:cubicBezTo>
                <a:cubicBezTo>
                  <a:pt x="1886271" y="1225026"/>
                  <a:pt x="1867802" y="1202322"/>
                  <a:pt x="1851371" y="1178568"/>
                </a:cubicBezTo>
                <a:lnTo>
                  <a:pt x="1847618" y="1172347"/>
                </a:lnTo>
                <a:lnTo>
                  <a:pt x="1856149" y="1198331"/>
                </a:lnTo>
                <a:cubicBezTo>
                  <a:pt x="1856403" y="1202534"/>
                  <a:pt x="1851437" y="1203298"/>
                  <a:pt x="1848889" y="1201261"/>
                </a:cubicBezTo>
                <a:cubicBezTo>
                  <a:pt x="1835771" y="1191071"/>
                  <a:pt x="1830039" y="1171074"/>
                  <a:pt x="1823160" y="1156299"/>
                </a:cubicBezTo>
                <a:cubicBezTo>
                  <a:pt x="1815009" y="1138849"/>
                  <a:pt x="1797942" y="1117324"/>
                  <a:pt x="1797686" y="1097964"/>
                </a:cubicBezTo>
                <a:cubicBezTo>
                  <a:pt x="1797686" y="1095926"/>
                  <a:pt x="1799724" y="1094143"/>
                  <a:pt x="1801635" y="1095289"/>
                </a:cubicBezTo>
                <a:cubicBezTo>
                  <a:pt x="1809086" y="1099429"/>
                  <a:pt x="1814372" y="1106561"/>
                  <a:pt x="1818718" y="1114490"/>
                </a:cubicBezTo>
                <a:lnTo>
                  <a:pt x="1822012" y="1121389"/>
                </a:lnTo>
                <a:lnTo>
                  <a:pt x="1814244" y="1099057"/>
                </a:lnTo>
                <a:cubicBezTo>
                  <a:pt x="1811059" y="1083900"/>
                  <a:pt x="1831311" y="1077277"/>
                  <a:pt x="1838953" y="1090014"/>
                </a:cubicBezTo>
                <a:cubicBezTo>
                  <a:pt x="1853346" y="1113832"/>
                  <a:pt x="1869521" y="1136377"/>
                  <a:pt x="1887099" y="1158029"/>
                </a:cubicBezTo>
                <a:cubicBezTo>
                  <a:pt x="1891684" y="1163761"/>
                  <a:pt x="1927857" y="1201208"/>
                  <a:pt x="1951930" y="1207576"/>
                </a:cubicBezTo>
                <a:cubicBezTo>
                  <a:pt x="1932824" y="1182484"/>
                  <a:pt x="1921488" y="1153062"/>
                  <a:pt x="1904675" y="1125550"/>
                </a:cubicBezTo>
                <a:cubicBezTo>
                  <a:pt x="1881875" y="1088104"/>
                  <a:pt x="1852072" y="1057407"/>
                  <a:pt x="1843793" y="1013083"/>
                </a:cubicBezTo>
                <a:cubicBezTo>
                  <a:pt x="1843284" y="1010154"/>
                  <a:pt x="1847487" y="1007352"/>
                  <a:pt x="1849015" y="1010535"/>
                </a:cubicBezTo>
                <a:cubicBezTo>
                  <a:pt x="1865701" y="1044799"/>
                  <a:pt x="1885442" y="1075112"/>
                  <a:pt x="1908115" y="1105680"/>
                </a:cubicBezTo>
                <a:cubicBezTo>
                  <a:pt x="1927729" y="1132173"/>
                  <a:pt x="1943522" y="1161340"/>
                  <a:pt x="1963392" y="1187579"/>
                </a:cubicBezTo>
                <a:cubicBezTo>
                  <a:pt x="1962883" y="1185795"/>
                  <a:pt x="1962373" y="1184140"/>
                  <a:pt x="1961737" y="1182357"/>
                </a:cubicBezTo>
                <a:cubicBezTo>
                  <a:pt x="1956515" y="1167709"/>
                  <a:pt x="1948873" y="1153826"/>
                  <a:pt x="1941484" y="1140325"/>
                </a:cubicBezTo>
                <a:cubicBezTo>
                  <a:pt x="1928367" y="1116379"/>
                  <a:pt x="1912318" y="1092943"/>
                  <a:pt x="1905057" y="1066324"/>
                </a:cubicBezTo>
                <a:cubicBezTo>
                  <a:pt x="1903147" y="1059191"/>
                  <a:pt x="1913846" y="1054860"/>
                  <a:pt x="1917159" y="1061611"/>
                </a:cubicBezTo>
                <a:cubicBezTo>
                  <a:pt x="1930276" y="1087849"/>
                  <a:pt x="1944797" y="1112813"/>
                  <a:pt x="1959699" y="1138033"/>
                </a:cubicBezTo>
                <a:cubicBezTo>
                  <a:pt x="1962883" y="1143510"/>
                  <a:pt x="1966577" y="1149623"/>
                  <a:pt x="1970144" y="1156247"/>
                </a:cubicBezTo>
                <a:cubicBezTo>
                  <a:pt x="1961864" y="1115106"/>
                  <a:pt x="1938174" y="1071291"/>
                  <a:pt x="1918686" y="1038047"/>
                </a:cubicBezTo>
                <a:cubicBezTo>
                  <a:pt x="1896906" y="1000855"/>
                  <a:pt x="1865192" y="970925"/>
                  <a:pt x="1855892" y="927491"/>
                </a:cubicBezTo>
                <a:cubicBezTo>
                  <a:pt x="1844047" y="872086"/>
                  <a:pt x="1879074" y="802033"/>
                  <a:pt x="1902001" y="754524"/>
                </a:cubicBezTo>
                <a:cubicBezTo>
                  <a:pt x="1963647" y="626900"/>
                  <a:pt x="2088723" y="550988"/>
                  <a:pt x="2211636" y="492398"/>
                </a:cubicBezTo>
                <a:cubicBezTo>
                  <a:pt x="2352378" y="425276"/>
                  <a:pt x="2485605" y="341849"/>
                  <a:pt x="2634118" y="292047"/>
                </a:cubicBezTo>
                <a:cubicBezTo>
                  <a:pt x="2638830" y="290392"/>
                  <a:pt x="2644181" y="288990"/>
                  <a:pt x="2648256" y="291538"/>
                </a:cubicBezTo>
                <a:cubicBezTo>
                  <a:pt x="2651949" y="293831"/>
                  <a:pt x="2653223" y="299053"/>
                  <a:pt x="2652333" y="303382"/>
                </a:cubicBezTo>
                <a:cubicBezTo>
                  <a:pt x="2651441" y="307714"/>
                  <a:pt x="2648893" y="311534"/>
                  <a:pt x="2646346" y="315229"/>
                </a:cubicBezTo>
                <a:cubicBezTo>
                  <a:pt x="2624565" y="346434"/>
                  <a:pt x="2605205" y="378913"/>
                  <a:pt x="2583553" y="410246"/>
                </a:cubicBezTo>
                <a:cubicBezTo>
                  <a:pt x="2589284" y="443617"/>
                  <a:pt x="2564447" y="470746"/>
                  <a:pt x="2570434" y="510995"/>
                </a:cubicBezTo>
                <a:cubicBezTo>
                  <a:pt x="2578330" y="563725"/>
                  <a:pt x="2603167" y="613909"/>
                  <a:pt x="2618069" y="664857"/>
                </a:cubicBezTo>
                <a:cubicBezTo>
                  <a:pt x="2627749" y="698100"/>
                  <a:pt x="2641504" y="731343"/>
                  <a:pt x="2656025" y="764587"/>
                </a:cubicBezTo>
                <a:cubicBezTo>
                  <a:pt x="2656789" y="764587"/>
                  <a:pt x="2657299" y="763949"/>
                  <a:pt x="2658063" y="764459"/>
                </a:cubicBezTo>
                <a:cubicBezTo>
                  <a:pt x="2677296" y="776305"/>
                  <a:pt x="2687867" y="800887"/>
                  <a:pt x="2705571" y="815789"/>
                </a:cubicBezTo>
                <a:cubicBezTo>
                  <a:pt x="2713341" y="822412"/>
                  <a:pt x="2726206" y="827253"/>
                  <a:pt x="2735757" y="834130"/>
                </a:cubicBezTo>
                <a:cubicBezTo>
                  <a:pt x="2736905" y="832219"/>
                  <a:pt x="2738178" y="830436"/>
                  <a:pt x="2739962" y="829417"/>
                </a:cubicBezTo>
                <a:cubicBezTo>
                  <a:pt x="2761360" y="817572"/>
                  <a:pt x="2755883" y="783182"/>
                  <a:pt x="2741617" y="745990"/>
                </a:cubicBezTo>
                <a:cubicBezTo>
                  <a:pt x="2741871" y="769809"/>
                  <a:pt x="2740089" y="794008"/>
                  <a:pt x="2731555" y="816044"/>
                </a:cubicBezTo>
                <a:cubicBezTo>
                  <a:pt x="2730282" y="819482"/>
                  <a:pt x="2725187" y="818463"/>
                  <a:pt x="2724168" y="815406"/>
                </a:cubicBezTo>
                <a:cubicBezTo>
                  <a:pt x="2715125" y="787004"/>
                  <a:pt x="2728625" y="757708"/>
                  <a:pt x="2732447" y="729433"/>
                </a:cubicBezTo>
                <a:cubicBezTo>
                  <a:pt x="2732574" y="728414"/>
                  <a:pt x="2733084" y="727649"/>
                  <a:pt x="2733720" y="727013"/>
                </a:cubicBezTo>
                <a:cubicBezTo>
                  <a:pt x="2729772" y="718225"/>
                  <a:pt x="2725568" y="709435"/>
                  <a:pt x="2721239" y="700902"/>
                </a:cubicBezTo>
                <a:cubicBezTo>
                  <a:pt x="2720856" y="717206"/>
                  <a:pt x="2720983" y="749174"/>
                  <a:pt x="2707482" y="756945"/>
                </a:cubicBezTo>
                <a:cubicBezTo>
                  <a:pt x="2704426" y="758727"/>
                  <a:pt x="2701242" y="758218"/>
                  <a:pt x="2698566" y="756180"/>
                </a:cubicBezTo>
                <a:cubicBezTo>
                  <a:pt x="2687358" y="747774"/>
                  <a:pt x="2695638" y="721918"/>
                  <a:pt x="2697038" y="710836"/>
                </a:cubicBezTo>
                <a:cubicBezTo>
                  <a:pt x="2699204" y="693641"/>
                  <a:pt x="2704426" y="666767"/>
                  <a:pt x="2690542" y="653393"/>
                </a:cubicBezTo>
                <a:cubicBezTo>
                  <a:pt x="2687867" y="650845"/>
                  <a:pt x="2687867" y="647407"/>
                  <a:pt x="2689015" y="644477"/>
                </a:cubicBezTo>
                <a:cubicBezTo>
                  <a:pt x="2684301" y="636962"/>
                  <a:pt x="2680481" y="631104"/>
                  <a:pt x="2678442" y="628047"/>
                </a:cubicBezTo>
                <a:cubicBezTo>
                  <a:pt x="2676404" y="625117"/>
                  <a:pt x="2674749" y="621934"/>
                  <a:pt x="2672838" y="618877"/>
                </a:cubicBezTo>
                <a:cubicBezTo>
                  <a:pt x="2675385" y="631104"/>
                  <a:pt x="2676913" y="643713"/>
                  <a:pt x="2676150" y="656322"/>
                </a:cubicBezTo>
                <a:cubicBezTo>
                  <a:pt x="2674621" y="681542"/>
                  <a:pt x="2666978" y="710964"/>
                  <a:pt x="2659336" y="735164"/>
                </a:cubicBezTo>
                <a:cubicBezTo>
                  <a:pt x="2658063" y="738858"/>
                  <a:pt x="2653351" y="738985"/>
                  <a:pt x="2651313" y="735928"/>
                </a:cubicBezTo>
                <a:cubicBezTo>
                  <a:pt x="2638193" y="715677"/>
                  <a:pt x="2650421" y="688929"/>
                  <a:pt x="2655133" y="667531"/>
                </a:cubicBezTo>
                <a:cubicBezTo>
                  <a:pt x="2662522" y="634415"/>
                  <a:pt x="2646600" y="605248"/>
                  <a:pt x="2647618" y="572768"/>
                </a:cubicBezTo>
                <a:cubicBezTo>
                  <a:pt x="2647109" y="571622"/>
                  <a:pt x="2646472" y="570604"/>
                  <a:pt x="2645963" y="569457"/>
                </a:cubicBezTo>
                <a:cubicBezTo>
                  <a:pt x="2647491" y="586780"/>
                  <a:pt x="2648637" y="605121"/>
                  <a:pt x="2642780" y="620277"/>
                </a:cubicBezTo>
                <a:cubicBezTo>
                  <a:pt x="2641378" y="623971"/>
                  <a:pt x="2636539" y="624352"/>
                  <a:pt x="2634627" y="620915"/>
                </a:cubicBezTo>
                <a:cubicBezTo>
                  <a:pt x="2623928" y="602318"/>
                  <a:pt x="2629023" y="577227"/>
                  <a:pt x="2629150" y="556592"/>
                </a:cubicBezTo>
                <a:cubicBezTo>
                  <a:pt x="2629277" y="546021"/>
                  <a:pt x="2628896" y="535704"/>
                  <a:pt x="2628387" y="525387"/>
                </a:cubicBezTo>
                <a:cubicBezTo>
                  <a:pt x="2623419" y="510868"/>
                  <a:pt x="2619088" y="496093"/>
                  <a:pt x="2615777" y="481063"/>
                </a:cubicBezTo>
                <a:cubicBezTo>
                  <a:pt x="2614885" y="477369"/>
                  <a:pt x="2615012" y="473803"/>
                  <a:pt x="2614375" y="470110"/>
                </a:cubicBezTo>
                <a:cubicBezTo>
                  <a:pt x="2613484" y="473420"/>
                  <a:pt x="2612337" y="476604"/>
                  <a:pt x="2611445" y="480044"/>
                </a:cubicBezTo>
                <a:cubicBezTo>
                  <a:pt x="2608135" y="493546"/>
                  <a:pt x="2609536" y="507301"/>
                  <a:pt x="2606860" y="520802"/>
                </a:cubicBezTo>
                <a:cubicBezTo>
                  <a:pt x="2606097" y="524751"/>
                  <a:pt x="2601002" y="525005"/>
                  <a:pt x="2599474" y="521567"/>
                </a:cubicBezTo>
                <a:cubicBezTo>
                  <a:pt x="2591449" y="503989"/>
                  <a:pt x="2597818" y="481955"/>
                  <a:pt x="2602784" y="464250"/>
                </a:cubicBezTo>
                <a:cubicBezTo>
                  <a:pt x="2605460" y="454825"/>
                  <a:pt x="2608899" y="445526"/>
                  <a:pt x="2612083" y="436229"/>
                </a:cubicBezTo>
                <a:cubicBezTo>
                  <a:pt x="2614375" y="358789"/>
                  <a:pt x="2665959" y="293703"/>
                  <a:pt x="2724040" y="242245"/>
                </a:cubicBezTo>
                <a:cubicBezTo>
                  <a:pt x="2749928" y="219287"/>
                  <a:pt x="2777711" y="198423"/>
                  <a:pt x="2806659" y="178928"/>
                </a:cubicBezTo>
                <a:lnTo>
                  <a:pt x="2893038" y="125816"/>
                </a:lnTo>
                <a:lnTo>
                  <a:pt x="2978557" y="104801"/>
                </a:lnTo>
                <a:lnTo>
                  <a:pt x="2964895" y="113094"/>
                </a:lnTo>
                <a:cubicBezTo>
                  <a:pt x="2839946" y="185057"/>
                  <a:pt x="2626349" y="282494"/>
                  <a:pt x="2639723" y="454952"/>
                </a:cubicBezTo>
                <a:cubicBezTo>
                  <a:pt x="2645836" y="534558"/>
                  <a:pt x="2699458" y="593148"/>
                  <a:pt x="2735377" y="659762"/>
                </a:cubicBezTo>
                <a:cubicBezTo>
                  <a:pt x="2764417" y="713766"/>
                  <a:pt x="2777281" y="768280"/>
                  <a:pt x="2782249" y="829162"/>
                </a:cubicBezTo>
                <a:cubicBezTo>
                  <a:pt x="2782630" y="834003"/>
                  <a:pt x="2780082" y="840116"/>
                  <a:pt x="2775625" y="842537"/>
                </a:cubicBezTo>
                <a:cubicBezTo>
                  <a:pt x="2754099" y="854509"/>
                  <a:pt x="2763779" y="968631"/>
                  <a:pt x="2759322" y="997289"/>
                </a:cubicBezTo>
                <a:cubicBezTo>
                  <a:pt x="2758048" y="1005187"/>
                  <a:pt x="2749514" y="1010918"/>
                  <a:pt x="2741744" y="1009135"/>
                </a:cubicBezTo>
                <a:cubicBezTo>
                  <a:pt x="2721875" y="1004550"/>
                  <a:pt x="2700350" y="995380"/>
                  <a:pt x="2679079" y="982897"/>
                </a:cubicBezTo>
                <a:cubicBezTo>
                  <a:pt x="2706208" y="1053204"/>
                  <a:pt x="2694619" y="1138415"/>
                  <a:pt x="2685448" y="1211524"/>
                </a:cubicBezTo>
                <a:cubicBezTo>
                  <a:pt x="2684429" y="1220058"/>
                  <a:pt x="2677168" y="1226299"/>
                  <a:pt x="2668380" y="1223752"/>
                </a:cubicBezTo>
                <a:cubicBezTo>
                  <a:pt x="2627749" y="1212161"/>
                  <a:pt x="2592085" y="1195731"/>
                  <a:pt x="2563937" y="1173058"/>
                </a:cubicBezTo>
                <a:cubicBezTo>
                  <a:pt x="2599347" y="1288965"/>
                  <a:pt x="2635520" y="1413659"/>
                  <a:pt x="2551327" y="1502945"/>
                </a:cubicBezTo>
                <a:cubicBezTo>
                  <a:pt x="2488153" y="1569940"/>
                  <a:pt x="2434658" y="1404743"/>
                  <a:pt x="2414917" y="1335454"/>
                </a:cubicBezTo>
                <a:cubicBezTo>
                  <a:pt x="2396575" y="1384110"/>
                  <a:pt x="2456565" y="1438497"/>
                  <a:pt x="2465099" y="1485367"/>
                </a:cubicBezTo>
                <a:cubicBezTo>
                  <a:pt x="2476308" y="1546504"/>
                  <a:pt x="2456055" y="1596306"/>
                  <a:pt x="2431091" y="1651075"/>
                </a:cubicBezTo>
                <a:cubicBezTo>
                  <a:pt x="2427908" y="1658080"/>
                  <a:pt x="2418610" y="1658080"/>
                  <a:pt x="2412879" y="1655278"/>
                </a:cubicBezTo>
                <a:cubicBezTo>
                  <a:pt x="2393900" y="1645981"/>
                  <a:pt x="2379762" y="1636045"/>
                  <a:pt x="2367535" y="1621653"/>
                </a:cubicBezTo>
                <a:cubicBezTo>
                  <a:pt x="2350340" y="1656297"/>
                  <a:pt x="2362821" y="1698839"/>
                  <a:pt x="2356963" y="1735393"/>
                </a:cubicBezTo>
                <a:cubicBezTo>
                  <a:pt x="2351486" y="1769401"/>
                  <a:pt x="2332381" y="1798441"/>
                  <a:pt x="2328815" y="1833212"/>
                </a:cubicBezTo>
                <a:cubicBezTo>
                  <a:pt x="2330979" y="1840218"/>
                  <a:pt x="2325885" y="1849006"/>
                  <a:pt x="2317861" y="1846078"/>
                </a:cubicBezTo>
                <a:cubicBezTo>
                  <a:pt x="2311747" y="1847351"/>
                  <a:pt x="2304870" y="1845057"/>
                  <a:pt x="2302322" y="1839199"/>
                </a:cubicBezTo>
                <a:cubicBezTo>
                  <a:pt x="2288184" y="1832449"/>
                  <a:pt x="2276210" y="1825443"/>
                  <a:pt x="2266785" y="1816017"/>
                </a:cubicBezTo>
                <a:cubicBezTo>
                  <a:pt x="2262454" y="1846586"/>
                  <a:pt x="2260672" y="1877410"/>
                  <a:pt x="2247936" y="1906832"/>
                </a:cubicBezTo>
                <a:cubicBezTo>
                  <a:pt x="2230486" y="1947081"/>
                  <a:pt x="2180938" y="1970007"/>
                  <a:pt x="2155210" y="2003760"/>
                </a:cubicBezTo>
                <a:cubicBezTo>
                  <a:pt x="2149351" y="2011402"/>
                  <a:pt x="2136614" y="2010637"/>
                  <a:pt x="2131392" y="2002741"/>
                </a:cubicBezTo>
                <a:cubicBezTo>
                  <a:pt x="2122221" y="1988603"/>
                  <a:pt x="2116745" y="1974337"/>
                  <a:pt x="2113306" y="1959818"/>
                </a:cubicBezTo>
                <a:cubicBezTo>
                  <a:pt x="2104645" y="1973701"/>
                  <a:pt x="2094327" y="1986565"/>
                  <a:pt x="2079299" y="1998155"/>
                </a:cubicBezTo>
                <a:cubicBezTo>
                  <a:pt x="2033190" y="2033692"/>
                  <a:pt x="1973837" y="2044772"/>
                  <a:pt x="1928747" y="2083620"/>
                </a:cubicBezTo>
                <a:cubicBezTo>
                  <a:pt x="1918813" y="2092153"/>
                  <a:pt x="1902637" y="2080818"/>
                  <a:pt x="1905440" y="2068717"/>
                </a:cubicBezTo>
                <a:cubicBezTo>
                  <a:pt x="1924291" y="1987966"/>
                  <a:pt x="1962756" y="1917531"/>
                  <a:pt x="2016760" y="1856777"/>
                </a:cubicBezTo>
                <a:cubicBezTo>
                  <a:pt x="2002751" y="1859960"/>
                  <a:pt x="1988866" y="1863654"/>
                  <a:pt x="1974473" y="1866711"/>
                </a:cubicBezTo>
                <a:cubicBezTo>
                  <a:pt x="1965176" y="1868748"/>
                  <a:pt x="1956897" y="1860343"/>
                  <a:pt x="1957407" y="1851299"/>
                </a:cubicBezTo>
                <a:cubicBezTo>
                  <a:pt x="1959444" y="1814108"/>
                  <a:pt x="1978677" y="1785449"/>
                  <a:pt x="2003131" y="1759848"/>
                </a:cubicBezTo>
                <a:cubicBezTo>
                  <a:pt x="2000713" y="1758702"/>
                  <a:pt x="1999183" y="1757046"/>
                  <a:pt x="1997145" y="1755772"/>
                </a:cubicBezTo>
                <a:cubicBezTo>
                  <a:pt x="1990140" y="1757173"/>
                  <a:pt x="1983008" y="1757683"/>
                  <a:pt x="1975619" y="1756919"/>
                </a:cubicBezTo>
                <a:cubicBezTo>
                  <a:pt x="1966067" y="1756027"/>
                  <a:pt x="1961227" y="1748130"/>
                  <a:pt x="1964920" y="1739215"/>
                </a:cubicBezTo>
                <a:cubicBezTo>
                  <a:pt x="1969634" y="1728260"/>
                  <a:pt x="1974729" y="1715014"/>
                  <a:pt x="1981479" y="1703042"/>
                </a:cubicBezTo>
                <a:cubicBezTo>
                  <a:pt x="1982752" y="1699730"/>
                  <a:pt x="1983007" y="1696801"/>
                  <a:pt x="1984918" y="1693235"/>
                </a:cubicBezTo>
                <a:cubicBezTo>
                  <a:pt x="2003004" y="1659608"/>
                  <a:pt x="2030515" y="1634517"/>
                  <a:pt x="2061976" y="1614138"/>
                </a:cubicBezTo>
                <a:cubicBezTo>
                  <a:pt x="2048730" y="1615666"/>
                  <a:pt x="2035357" y="1615921"/>
                  <a:pt x="2021218" y="1612609"/>
                </a:cubicBezTo>
                <a:cubicBezTo>
                  <a:pt x="2016251" y="1611463"/>
                  <a:pt x="2012174" y="1604840"/>
                  <a:pt x="2013066" y="1600000"/>
                </a:cubicBezTo>
                <a:cubicBezTo>
                  <a:pt x="2027841" y="1524216"/>
                  <a:pt x="2074458" y="1469956"/>
                  <a:pt x="2129481" y="1418245"/>
                </a:cubicBezTo>
                <a:cubicBezTo>
                  <a:pt x="2144002" y="1404743"/>
                  <a:pt x="2158395" y="1391369"/>
                  <a:pt x="2172660" y="1377996"/>
                </a:cubicBezTo>
                <a:cubicBezTo>
                  <a:pt x="2124769" y="1397866"/>
                  <a:pt x="2074331" y="1412640"/>
                  <a:pt x="2033955" y="1446010"/>
                </a:cubicBezTo>
                <a:cubicBezTo>
                  <a:pt x="2023510" y="1454672"/>
                  <a:pt x="2010774" y="1440279"/>
                  <a:pt x="2017906" y="1429963"/>
                </a:cubicBezTo>
                <a:cubicBezTo>
                  <a:pt x="2057518" y="1372392"/>
                  <a:pt x="2072166" y="1303103"/>
                  <a:pt x="2112159" y="1245532"/>
                </a:cubicBezTo>
                <a:cubicBezTo>
                  <a:pt x="2122731" y="1230248"/>
                  <a:pt x="2135341" y="1215218"/>
                  <a:pt x="2148587" y="1200443"/>
                </a:cubicBezTo>
                <a:cubicBezTo>
                  <a:pt x="2111523" y="1218275"/>
                  <a:pt x="2073438" y="1234324"/>
                  <a:pt x="2038414" y="1251518"/>
                </a:cubicBezTo>
                <a:cubicBezTo>
                  <a:pt x="2025548" y="1257887"/>
                  <a:pt x="2015614" y="1243112"/>
                  <a:pt x="2021473" y="1232030"/>
                </a:cubicBezTo>
                <a:cubicBezTo>
                  <a:pt x="2066179" y="1146184"/>
                  <a:pt x="2081209" y="1043907"/>
                  <a:pt x="2149989" y="972071"/>
                </a:cubicBezTo>
                <a:cubicBezTo>
                  <a:pt x="2160432" y="961116"/>
                  <a:pt x="2173296" y="949271"/>
                  <a:pt x="2187308" y="937553"/>
                </a:cubicBezTo>
                <a:cubicBezTo>
                  <a:pt x="2144129" y="951182"/>
                  <a:pt x="2100314" y="972962"/>
                  <a:pt x="2079425" y="1000346"/>
                </a:cubicBezTo>
                <a:cubicBezTo>
                  <a:pt x="2073312" y="1008370"/>
                  <a:pt x="2057136" y="1005314"/>
                  <a:pt x="2057008" y="994105"/>
                </a:cubicBezTo>
                <a:cubicBezTo>
                  <a:pt x="2054844" y="838078"/>
                  <a:pt x="2112797" y="691859"/>
                  <a:pt x="2239147" y="596331"/>
                </a:cubicBezTo>
                <a:cubicBezTo>
                  <a:pt x="2308180" y="544111"/>
                  <a:pt x="2396575" y="527043"/>
                  <a:pt x="2470449" y="483356"/>
                </a:cubicBezTo>
                <a:cubicBezTo>
                  <a:pt x="2525344" y="450876"/>
                  <a:pt x="2548271" y="390249"/>
                  <a:pt x="2582534" y="338919"/>
                </a:cubicBezTo>
                <a:cubicBezTo>
                  <a:pt x="2571452" y="343122"/>
                  <a:pt x="2560117" y="346943"/>
                  <a:pt x="2549927" y="350764"/>
                </a:cubicBezTo>
                <a:cubicBezTo>
                  <a:pt x="2520122" y="361845"/>
                  <a:pt x="2491465" y="378148"/>
                  <a:pt x="2462425" y="391012"/>
                </a:cubicBezTo>
                <a:cubicBezTo>
                  <a:pt x="2402560" y="417378"/>
                  <a:pt x="2345499" y="448966"/>
                  <a:pt x="2286910" y="478006"/>
                </a:cubicBezTo>
                <a:cubicBezTo>
                  <a:pt x="2228065" y="507173"/>
                  <a:pt x="2168584" y="535322"/>
                  <a:pt x="2112288" y="569202"/>
                </a:cubicBezTo>
                <a:cubicBezTo>
                  <a:pt x="2020708" y="624481"/>
                  <a:pt x="1948108" y="703831"/>
                  <a:pt x="1906586" y="802542"/>
                </a:cubicBezTo>
                <a:cubicBezTo>
                  <a:pt x="1889137" y="843937"/>
                  <a:pt x="1870413" y="897178"/>
                  <a:pt x="1886207" y="941247"/>
                </a:cubicBezTo>
                <a:cubicBezTo>
                  <a:pt x="1896524" y="969906"/>
                  <a:pt x="1922762" y="996016"/>
                  <a:pt x="1939066" y="1021363"/>
                </a:cubicBezTo>
                <a:cubicBezTo>
                  <a:pt x="1957151" y="1049384"/>
                  <a:pt x="2012048" y="1146056"/>
                  <a:pt x="2001858" y="1199424"/>
                </a:cubicBezTo>
                <a:cubicBezTo>
                  <a:pt x="2004406" y="1211778"/>
                  <a:pt x="2000839" y="1228082"/>
                  <a:pt x="2002367" y="1238654"/>
                </a:cubicBezTo>
                <a:cubicBezTo>
                  <a:pt x="2003386" y="1245533"/>
                  <a:pt x="1997400" y="1252155"/>
                  <a:pt x="1990776" y="1252537"/>
                </a:cubicBezTo>
                <a:cubicBezTo>
                  <a:pt x="1966068" y="1254193"/>
                  <a:pt x="1943522" y="1244767"/>
                  <a:pt x="1923272" y="1231140"/>
                </a:cubicBezTo>
                <a:cubicBezTo>
                  <a:pt x="1921870" y="1230120"/>
                  <a:pt x="1920087" y="1228847"/>
                  <a:pt x="1918558" y="1227701"/>
                </a:cubicBezTo>
                <a:cubicBezTo>
                  <a:pt x="1927985" y="1242602"/>
                  <a:pt x="1936645" y="1258142"/>
                  <a:pt x="1942122" y="1275591"/>
                </a:cubicBezTo>
                <a:cubicBezTo>
                  <a:pt x="1963138" y="1342077"/>
                  <a:pt x="1957279" y="1412767"/>
                  <a:pt x="1978296" y="1479126"/>
                </a:cubicBezTo>
                <a:cubicBezTo>
                  <a:pt x="1980587" y="1486641"/>
                  <a:pt x="1974091" y="1496449"/>
                  <a:pt x="1965813" y="1495685"/>
                </a:cubicBezTo>
                <a:cubicBezTo>
                  <a:pt x="1948491" y="1494028"/>
                  <a:pt x="1926709" y="1489062"/>
                  <a:pt x="1904931" y="1480910"/>
                </a:cubicBezTo>
                <a:cubicBezTo>
                  <a:pt x="1924672" y="1531602"/>
                  <a:pt x="1904675" y="1592740"/>
                  <a:pt x="1891556" y="1646108"/>
                </a:cubicBezTo>
                <a:cubicBezTo>
                  <a:pt x="1889646" y="1653494"/>
                  <a:pt x="1881495" y="1659863"/>
                  <a:pt x="1873724" y="1655661"/>
                </a:cubicBezTo>
                <a:cubicBezTo>
                  <a:pt x="1862644" y="1649674"/>
                  <a:pt x="1854873" y="1642668"/>
                  <a:pt x="1848123" y="1635155"/>
                </a:cubicBezTo>
                <a:cubicBezTo>
                  <a:pt x="1858569" y="1684572"/>
                  <a:pt x="1866974" y="1737050"/>
                  <a:pt x="1854110" y="1782010"/>
                </a:cubicBezTo>
                <a:cubicBezTo>
                  <a:pt x="1847232" y="1805829"/>
                  <a:pt x="1818573" y="1793600"/>
                  <a:pt x="1796794" y="1780863"/>
                </a:cubicBezTo>
                <a:cubicBezTo>
                  <a:pt x="1797941" y="1791818"/>
                  <a:pt x="1798067" y="1802771"/>
                  <a:pt x="1796030" y="1814744"/>
                </a:cubicBezTo>
                <a:cubicBezTo>
                  <a:pt x="1787878" y="1863654"/>
                  <a:pt x="1789789" y="1904285"/>
                  <a:pt x="1798577" y="1952685"/>
                </a:cubicBezTo>
                <a:cubicBezTo>
                  <a:pt x="1800360" y="1962492"/>
                  <a:pt x="1790553" y="1968988"/>
                  <a:pt x="1781892" y="1966314"/>
                </a:cubicBezTo>
                <a:cubicBezTo>
                  <a:pt x="1717698" y="1946316"/>
                  <a:pt x="1659363" y="1903137"/>
                  <a:pt x="1646498" y="1834358"/>
                </a:cubicBezTo>
                <a:cubicBezTo>
                  <a:pt x="1641785" y="1809140"/>
                  <a:pt x="1652102" y="1784049"/>
                  <a:pt x="1667769" y="1760993"/>
                </a:cubicBezTo>
                <a:cubicBezTo>
                  <a:pt x="1652994" y="1769528"/>
                  <a:pt x="1638856" y="1778954"/>
                  <a:pt x="1626374" y="1791945"/>
                </a:cubicBezTo>
                <a:cubicBezTo>
                  <a:pt x="1618096" y="1800479"/>
                  <a:pt x="1605995" y="1795002"/>
                  <a:pt x="1603957" y="1784303"/>
                </a:cubicBezTo>
                <a:cubicBezTo>
                  <a:pt x="1590202" y="1709792"/>
                  <a:pt x="1613638" y="1641395"/>
                  <a:pt x="1652358" y="1580003"/>
                </a:cubicBezTo>
                <a:cubicBezTo>
                  <a:pt x="1632233" y="1592103"/>
                  <a:pt x="1613382" y="1605859"/>
                  <a:pt x="1597844" y="1624454"/>
                </a:cubicBezTo>
                <a:cubicBezTo>
                  <a:pt x="1594532" y="1628530"/>
                  <a:pt x="1587654" y="1630568"/>
                  <a:pt x="1582814" y="1627766"/>
                </a:cubicBezTo>
                <a:cubicBezTo>
                  <a:pt x="1532504" y="1598853"/>
                  <a:pt x="1548169" y="1538862"/>
                  <a:pt x="1566001" y="1494028"/>
                </a:cubicBezTo>
                <a:cubicBezTo>
                  <a:pt x="1576573" y="1467537"/>
                  <a:pt x="1596315" y="1424740"/>
                  <a:pt x="1621789" y="1393407"/>
                </a:cubicBezTo>
                <a:cubicBezTo>
                  <a:pt x="1591220" y="1406781"/>
                  <a:pt x="1561416" y="1422065"/>
                  <a:pt x="1543584" y="1450978"/>
                </a:cubicBezTo>
                <a:cubicBezTo>
                  <a:pt x="1536706" y="1462187"/>
                  <a:pt x="1521676" y="1459384"/>
                  <a:pt x="1519257" y="1446520"/>
                </a:cubicBezTo>
                <a:cubicBezTo>
                  <a:pt x="1501170" y="1351884"/>
                  <a:pt x="1544093" y="1280813"/>
                  <a:pt x="1601155" y="1215983"/>
                </a:cubicBezTo>
                <a:cubicBezTo>
                  <a:pt x="1559251" y="1224644"/>
                  <a:pt x="1513271" y="1224515"/>
                  <a:pt x="1481047" y="1256358"/>
                </a:cubicBezTo>
                <a:cubicBezTo>
                  <a:pt x="1471493" y="1265784"/>
                  <a:pt x="1457482" y="1257760"/>
                  <a:pt x="1458884" y="1245150"/>
                </a:cubicBezTo>
                <a:cubicBezTo>
                  <a:pt x="1471238" y="1132046"/>
                  <a:pt x="1549953" y="1033717"/>
                  <a:pt x="1634143" y="964429"/>
                </a:cubicBezTo>
                <a:cubicBezTo>
                  <a:pt x="1699102" y="911061"/>
                  <a:pt x="1751959" y="848651"/>
                  <a:pt x="1806729" y="785093"/>
                </a:cubicBezTo>
                <a:cubicBezTo>
                  <a:pt x="1818320" y="771591"/>
                  <a:pt x="1829655" y="756816"/>
                  <a:pt x="1841628" y="742170"/>
                </a:cubicBezTo>
                <a:cubicBezTo>
                  <a:pt x="1793100" y="773375"/>
                  <a:pt x="1746611" y="806364"/>
                  <a:pt x="1699611" y="842791"/>
                </a:cubicBezTo>
                <a:cubicBezTo>
                  <a:pt x="1664585" y="869920"/>
                  <a:pt x="1628539" y="895776"/>
                  <a:pt x="1593259" y="922651"/>
                </a:cubicBezTo>
                <a:cubicBezTo>
                  <a:pt x="1552627" y="953602"/>
                  <a:pt x="1522951" y="995634"/>
                  <a:pt x="1479518" y="1024037"/>
                </a:cubicBezTo>
                <a:cubicBezTo>
                  <a:pt x="1414305" y="1111540"/>
                  <a:pt x="1424366" y="1231648"/>
                  <a:pt x="1439141" y="1334181"/>
                </a:cubicBezTo>
                <a:cubicBezTo>
                  <a:pt x="1450860" y="1415059"/>
                  <a:pt x="1533523" y="1489062"/>
                  <a:pt x="1519002" y="1570832"/>
                </a:cubicBezTo>
                <a:cubicBezTo>
                  <a:pt x="1517729" y="1577838"/>
                  <a:pt x="1511869" y="1580895"/>
                  <a:pt x="1505246" y="1579239"/>
                </a:cubicBezTo>
                <a:cubicBezTo>
                  <a:pt x="1497221" y="1577328"/>
                  <a:pt x="1463469" y="1575417"/>
                  <a:pt x="1450732" y="1568794"/>
                </a:cubicBezTo>
                <a:cubicBezTo>
                  <a:pt x="1477861" y="1611081"/>
                  <a:pt x="1497476" y="1662284"/>
                  <a:pt x="1508176" y="1711065"/>
                </a:cubicBezTo>
                <a:cubicBezTo>
                  <a:pt x="1510340" y="1721128"/>
                  <a:pt x="1510341" y="1729279"/>
                  <a:pt x="1508812" y="1735902"/>
                </a:cubicBezTo>
                <a:cubicBezTo>
                  <a:pt x="1510214" y="1744436"/>
                  <a:pt x="1510977" y="1752842"/>
                  <a:pt x="1509958" y="1759975"/>
                </a:cubicBezTo>
                <a:cubicBezTo>
                  <a:pt x="1509195" y="1765325"/>
                  <a:pt x="1504864" y="1768126"/>
                  <a:pt x="1499768" y="1767999"/>
                </a:cubicBezTo>
                <a:cubicBezTo>
                  <a:pt x="1492127" y="1767745"/>
                  <a:pt x="1480281" y="1765452"/>
                  <a:pt x="1469965" y="1761122"/>
                </a:cubicBezTo>
                <a:cubicBezTo>
                  <a:pt x="1484994" y="1785067"/>
                  <a:pt x="1496712" y="1810541"/>
                  <a:pt x="1499259" y="1838816"/>
                </a:cubicBezTo>
                <a:cubicBezTo>
                  <a:pt x="1505882" y="1914092"/>
                  <a:pt x="1456082" y="1985546"/>
                  <a:pt x="1528937" y="2047065"/>
                </a:cubicBezTo>
                <a:cubicBezTo>
                  <a:pt x="1535814" y="2052797"/>
                  <a:pt x="1536070" y="2064260"/>
                  <a:pt x="1527027" y="2068336"/>
                </a:cubicBezTo>
                <a:cubicBezTo>
                  <a:pt x="1466399" y="2095083"/>
                  <a:pt x="1414305" y="2051523"/>
                  <a:pt x="1398638" y="1996500"/>
                </a:cubicBezTo>
                <a:cubicBezTo>
                  <a:pt x="1397620" y="2001339"/>
                  <a:pt x="1396855" y="2006434"/>
                  <a:pt x="1397493" y="2011784"/>
                </a:cubicBezTo>
                <a:cubicBezTo>
                  <a:pt x="1398383" y="2019426"/>
                  <a:pt x="1387939" y="2026177"/>
                  <a:pt x="1381443" y="2021464"/>
                </a:cubicBezTo>
                <a:cubicBezTo>
                  <a:pt x="1350621" y="1998665"/>
                  <a:pt x="1289738" y="1931797"/>
                  <a:pt x="1273052" y="1871551"/>
                </a:cubicBezTo>
                <a:cubicBezTo>
                  <a:pt x="1272033" y="1872825"/>
                  <a:pt x="1271142" y="1874097"/>
                  <a:pt x="1269995" y="1875499"/>
                </a:cubicBezTo>
                <a:cubicBezTo>
                  <a:pt x="1265283" y="1881230"/>
                  <a:pt x="1256495" y="1878556"/>
                  <a:pt x="1252928" y="1873207"/>
                </a:cubicBezTo>
                <a:cubicBezTo>
                  <a:pt x="1200835" y="1795002"/>
                  <a:pt x="1172048" y="1689286"/>
                  <a:pt x="1197268" y="1596306"/>
                </a:cubicBezTo>
                <a:cubicBezTo>
                  <a:pt x="1183003" y="1610571"/>
                  <a:pt x="1169247" y="1625219"/>
                  <a:pt x="1157783" y="1642032"/>
                </a:cubicBezTo>
                <a:cubicBezTo>
                  <a:pt x="1151287" y="1651458"/>
                  <a:pt x="1136513" y="1653240"/>
                  <a:pt x="1126578" y="1651202"/>
                </a:cubicBezTo>
                <a:cubicBezTo>
                  <a:pt x="1093462" y="1644579"/>
                  <a:pt x="1098684" y="1573125"/>
                  <a:pt x="1099194" y="1552109"/>
                </a:cubicBezTo>
                <a:cubicBezTo>
                  <a:pt x="1100977" y="1482820"/>
                  <a:pt x="1135239" y="1423340"/>
                  <a:pt x="1172304" y="1366405"/>
                </a:cubicBezTo>
                <a:cubicBezTo>
                  <a:pt x="1200962" y="1322335"/>
                  <a:pt x="1231403" y="1279539"/>
                  <a:pt x="1262099" y="1236998"/>
                </a:cubicBezTo>
                <a:cubicBezTo>
                  <a:pt x="1258915" y="1240310"/>
                  <a:pt x="1255985" y="1243749"/>
                  <a:pt x="1252802" y="1246805"/>
                </a:cubicBezTo>
                <a:cubicBezTo>
                  <a:pt x="1215482" y="1282978"/>
                  <a:pt x="1177652" y="1317750"/>
                  <a:pt x="1143009" y="1356471"/>
                </a:cubicBezTo>
                <a:cubicBezTo>
                  <a:pt x="1072701" y="1434930"/>
                  <a:pt x="1015640" y="1518866"/>
                  <a:pt x="1063657" y="1631206"/>
                </a:cubicBezTo>
                <a:cubicBezTo>
                  <a:pt x="1083782" y="1678332"/>
                  <a:pt x="1138678" y="1696546"/>
                  <a:pt x="1163133" y="1741380"/>
                </a:cubicBezTo>
                <a:cubicBezTo>
                  <a:pt x="1181475" y="1775132"/>
                  <a:pt x="1220576" y="1860470"/>
                  <a:pt x="1195357" y="1896897"/>
                </a:cubicBezTo>
                <a:cubicBezTo>
                  <a:pt x="1187589" y="1908105"/>
                  <a:pt x="1173833" y="1905940"/>
                  <a:pt x="1159185" y="1898043"/>
                </a:cubicBezTo>
                <a:cubicBezTo>
                  <a:pt x="1172813" y="1920079"/>
                  <a:pt x="1185551" y="1942496"/>
                  <a:pt x="1192937" y="1968350"/>
                </a:cubicBezTo>
                <a:cubicBezTo>
                  <a:pt x="1203127" y="2004142"/>
                  <a:pt x="1194339" y="2045410"/>
                  <a:pt x="1187079" y="2083238"/>
                </a:cubicBezTo>
                <a:cubicBezTo>
                  <a:pt x="1187206" y="2085149"/>
                  <a:pt x="1187842" y="2087441"/>
                  <a:pt x="1187842" y="2089225"/>
                </a:cubicBezTo>
                <a:cubicBezTo>
                  <a:pt x="1187715" y="2091899"/>
                  <a:pt x="1186441" y="2093555"/>
                  <a:pt x="1184786" y="2094829"/>
                </a:cubicBezTo>
                <a:cubicBezTo>
                  <a:pt x="1183767" y="2100687"/>
                  <a:pt x="1182747" y="2106420"/>
                  <a:pt x="1181984" y="2112023"/>
                </a:cubicBezTo>
                <a:cubicBezTo>
                  <a:pt x="1181347" y="2116736"/>
                  <a:pt x="1175233" y="2120939"/>
                  <a:pt x="1170647" y="2118265"/>
                </a:cubicBezTo>
                <a:cubicBezTo>
                  <a:pt x="1160713" y="2112532"/>
                  <a:pt x="1152052" y="2107820"/>
                  <a:pt x="1143773" y="2102725"/>
                </a:cubicBezTo>
                <a:cubicBezTo>
                  <a:pt x="1157400" y="2144375"/>
                  <a:pt x="1155873" y="2192266"/>
                  <a:pt x="1130144" y="2227930"/>
                </a:cubicBezTo>
                <a:cubicBezTo>
                  <a:pt x="1126451" y="2233151"/>
                  <a:pt x="1118299" y="2236081"/>
                  <a:pt x="1113204" y="2230350"/>
                </a:cubicBezTo>
                <a:cubicBezTo>
                  <a:pt x="1112950" y="2229967"/>
                  <a:pt x="1112695" y="2229585"/>
                  <a:pt x="1112313" y="2229202"/>
                </a:cubicBezTo>
                <a:cubicBezTo>
                  <a:pt x="1105307" y="2255950"/>
                  <a:pt x="1095373" y="2280405"/>
                  <a:pt x="1081235" y="2305624"/>
                </a:cubicBezTo>
                <a:cubicBezTo>
                  <a:pt x="1078432" y="2310847"/>
                  <a:pt x="1070409" y="2312629"/>
                  <a:pt x="1066077" y="2307917"/>
                </a:cubicBezTo>
                <a:cubicBezTo>
                  <a:pt x="1036911" y="2276074"/>
                  <a:pt x="1005450" y="2227802"/>
                  <a:pt x="992586" y="2186152"/>
                </a:cubicBezTo>
                <a:cubicBezTo>
                  <a:pt x="989656" y="2176726"/>
                  <a:pt x="992459" y="2124379"/>
                  <a:pt x="981887" y="2126671"/>
                </a:cubicBezTo>
                <a:cubicBezTo>
                  <a:pt x="976537" y="2127818"/>
                  <a:pt x="967112" y="2126289"/>
                  <a:pt x="962910" y="2121958"/>
                </a:cubicBezTo>
                <a:cubicBezTo>
                  <a:pt x="927246" y="2085530"/>
                  <a:pt x="929794" y="2004779"/>
                  <a:pt x="921260" y="1956633"/>
                </a:cubicBezTo>
                <a:cubicBezTo>
                  <a:pt x="914254" y="1917276"/>
                  <a:pt x="911197" y="1879192"/>
                  <a:pt x="926991" y="1843275"/>
                </a:cubicBezTo>
                <a:cubicBezTo>
                  <a:pt x="916547" y="1822896"/>
                  <a:pt x="920241" y="1805573"/>
                  <a:pt x="926608" y="1783922"/>
                </a:cubicBezTo>
                <a:cubicBezTo>
                  <a:pt x="938072" y="1744563"/>
                  <a:pt x="942148" y="1709792"/>
                  <a:pt x="938581" y="1670945"/>
                </a:cubicBezTo>
                <a:cubicBezTo>
                  <a:pt x="882030" y="1732463"/>
                  <a:pt x="859613" y="1813979"/>
                  <a:pt x="885979" y="1895878"/>
                </a:cubicBezTo>
                <a:cubicBezTo>
                  <a:pt x="903682" y="1950901"/>
                  <a:pt x="923171" y="2005925"/>
                  <a:pt x="930940" y="2063495"/>
                </a:cubicBezTo>
                <a:cubicBezTo>
                  <a:pt x="935907" y="2100051"/>
                  <a:pt x="936798" y="2176855"/>
                  <a:pt x="887761" y="2158513"/>
                </a:cubicBezTo>
                <a:cubicBezTo>
                  <a:pt x="879609" y="2191247"/>
                  <a:pt x="884832" y="2224618"/>
                  <a:pt x="867509" y="2256587"/>
                </a:cubicBezTo>
                <a:cubicBezTo>
                  <a:pt x="843692" y="2300657"/>
                  <a:pt x="831336" y="2354279"/>
                  <a:pt x="792488" y="2387395"/>
                </a:cubicBezTo>
                <a:cubicBezTo>
                  <a:pt x="786375" y="2392617"/>
                  <a:pt x="776568" y="2389816"/>
                  <a:pt x="773384" y="2382683"/>
                </a:cubicBezTo>
                <a:cubicBezTo>
                  <a:pt x="760774" y="2353897"/>
                  <a:pt x="743579" y="2327531"/>
                  <a:pt x="730715" y="2298874"/>
                </a:cubicBezTo>
                <a:cubicBezTo>
                  <a:pt x="721799" y="2338740"/>
                  <a:pt x="700910" y="2381155"/>
                  <a:pt x="686009" y="2411723"/>
                </a:cubicBezTo>
                <a:cubicBezTo>
                  <a:pt x="679768" y="2424460"/>
                  <a:pt x="668432" y="2446368"/>
                  <a:pt x="652256" y="2448405"/>
                </a:cubicBezTo>
                <a:cubicBezTo>
                  <a:pt x="629966" y="2451207"/>
                  <a:pt x="652893" y="2431719"/>
                  <a:pt x="633788" y="2481648"/>
                </a:cubicBezTo>
                <a:cubicBezTo>
                  <a:pt x="621941" y="2512854"/>
                  <a:pt x="608058" y="2536672"/>
                  <a:pt x="585259" y="2560490"/>
                </a:cubicBezTo>
                <a:cubicBezTo>
                  <a:pt x="581183" y="2564820"/>
                  <a:pt x="572777" y="2563674"/>
                  <a:pt x="569338" y="2559089"/>
                </a:cubicBezTo>
                <a:cubicBezTo>
                  <a:pt x="554563" y="2539092"/>
                  <a:pt x="548196" y="2519096"/>
                  <a:pt x="541190" y="2495277"/>
                </a:cubicBezTo>
                <a:cubicBezTo>
                  <a:pt x="532402" y="2465345"/>
                  <a:pt x="512659" y="2440508"/>
                  <a:pt x="499158" y="2412742"/>
                </a:cubicBezTo>
                <a:cubicBezTo>
                  <a:pt x="496866" y="2408157"/>
                  <a:pt x="495082" y="2403316"/>
                  <a:pt x="493682" y="2398221"/>
                </a:cubicBezTo>
                <a:cubicBezTo>
                  <a:pt x="484892" y="2434776"/>
                  <a:pt x="477123" y="2471332"/>
                  <a:pt x="479288" y="2509670"/>
                </a:cubicBezTo>
                <a:cubicBezTo>
                  <a:pt x="482983" y="2575774"/>
                  <a:pt x="459038" y="2625830"/>
                  <a:pt x="423245" y="2679835"/>
                </a:cubicBezTo>
                <a:cubicBezTo>
                  <a:pt x="418789" y="2686585"/>
                  <a:pt x="407071" y="2685439"/>
                  <a:pt x="403122" y="2678943"/>
                </a:cubicBezTo>
                <a:cubicBezTo>
                  <a:pt x="391148" y="2659456"/>
                  <a:pt x="377648" y="2641751"/>
                  <a:pt x="365803" y="2623792"/>
                </a:cubicBezTo>
                <a:cubicBezTo>
                  <a:pt x="365803" y="2684037"/>
                  <a:pt x="342239" y="2751926"/>
                  <a:pt x="323262" y="2795995"/>
                </a:cubicBezTo>
                <a:cubicBezTo>
                  <a:pt x="317020" y="2810388"/>
                  <a:pt x="296132" y="2866430"/>
                  <a:pt x="276007" y="2865411"/>
                </a:cubicBezTo>
                <a:cubicBezTo>
                  <a:pt x="259577" y="2864647"/>
                  <a:pt x="248751" y="2855477"/>
                  <a:pt x="241363" y="2842740"/>
                </a:cubicBezTo>
                <a:cubicBezTo>
                  <a:pt x="236014" y="2853566"/>
                  <a:pt x="230410" y="2864265"/>
                  <a:pt x="225060" y="2875091"/>
                </a:cubicBezTo>
                <a:cubicBezTo>
                  <a:pt x="219711" y="2886045"/>
                  <a:pt x="212960" y="2896108"/>
                  <a:pt x="206591" y="2906551"/>
                </a:cubicBezTo>
                <a:cubicBezTo>
                  <a:pt x="196529" y="2922982"/>
                  <a:pt x="196402" y="2942469"/>
                  <a:pt x="191690" y="2960556"/>
                </a:cubicBezTo>
                <a:cubicBezTo>
                  <a:pt x="189142" y="2971000"/>
                  <a:pt x="175896" y="2977751"/>
                  <a:pt x="166343" y="2971509"/>
                </a:cubicBezTo>
                <a:cubicBezTo>
                  <a:pt x="139341" y="2954188"/>
                  <a:pt x="129024" y="2932152"/>
                  <a:pt x="123420" y="2900947"/>
                </a:cubicBezTo>
                <a:cubicBezTo>
                  <a:pt x="118834" y="2875600"/>
                  <a:pt x="111319" y="2848089"/>
                  <a:pt x="110683" y="2821723"/>
                </a:cubicBezTo>
                <a:cubicBezTo>
                  <a:pt x="109282" y="2821342"/>
                  <a:pt x="108518" y="2820577"/>
                  <a:pt x="108136" y="2819176"/>
                </a:cubicBezTo>
                <a:cubicBezTo>
                  <a:pt x="101639" y="2826564"/>
                  <a:pt x="94889" y="2833823"/>
                  <a:pt x="89285" y="2842612"/>
                </a:cubicBezTo>
                <a:cubicBezTo>
                  <a:pt x="87630" y="2845160"/>
                  <a:pt x="84954" y="2846306"/>
                  <a:pt x="82025" y="2845668"/>
                </a:cubicBezTo>
                <a:cubicBezTo>
                  <a:pt x="11718" y="2828729"/>
                  <a:pt x="37828" y="2723650"/>
                  <a:pt x="51711" y="2674613"/>
                </a:cubicBezTo>
                <a:cubicBezTo>
                  <a:pt x="68906" y="2613858"/>
                  <a:pt x="96672" y="2568514"/>
                  <a:pt x="139213" y="2540238"/>
                </a:cubicBezTo>
                <a:cubicBezTo>
                  <a:pt x="138704" y="2540492"/>
                  <a:pt x="138194" y="2540621"/>
                  <a:pt x="137812" y="2540748"/>
                </a:cubicBezTo>
                <a:cubicBezTo>
                  <a:pt x="107243" y="2552848"/>
                  <a:pt x="81515" y="2574883"/>
                  <a:pt x="50055" y="2583926"/>
                </a:cubicBezTo>
                <a:cubicBezTo>
                  <a:pt x="36299" y="2587874"/>
                  <a:pt x="26110" y="2572462"/>
                  <a:pt x="26746" y="2560873"/>
                </a:cubicBezTo>
                <a:cubicBezTo>
                  <a:pt x="28402" y="2528647"/>
                  <a:pt x="42157" y="2497188"/>
                  <a:pt x="56551" y="2466874"/>
                </a:cubicBezTo>
                <a:cubicBezTo>
                  <a:pt x="56169" y="2466109"/>
                  <a:pt x="55404" y="2465599"/>
                  <a:pt x="55913" y="2464582"/>
                </a:cubicBezTo>
                <a:cubicBezTo>
                  <a:pt x="57697" y="2461269"/>
                  <a:pt x="59989" y="2458340"/>
                  <a:pt x="62027" y="2455282"/>
                </a:cubicBezTo>
                <a:cubicBezTo>
                  <a:pt x="68014" y="2442801"/>
                  <a:pt x="73873" y="2430445"/>
                  <a:pt x="78713" y="2418346"/>
                </a:cubicBezTo>
                <a:cubicBezTo>
                  <a:pt x="91323" y="2387140"/>
                  <a:pt x="105461" y="2362813"/>
                  <a:pt x="124183" y="2335046"/>
                </a:cubicBezTo>
                <a:cubicBezTo>
                  <a:pt x="141761" y="2309063"/>
                  <a:pt x="167489" y="2294034"/>
                  <a:pt x="189779" y="2274164"/>
                </a:cubicBezTo>
                <a:cubicBezTo>
                  <a:pt x="116414" y="2288047"/>
                  <a:pt x="59353" y="2236335"/>
                  <a:pt x="3056" y="2197870"/>
                </a:cubicBezTo>
                <a:cubicBezTo>
                  <a:pt x="-2676" y="2193921"/>
                  <a:pt x="509" y="2186025"/>
                  <a:pt x="5604" y="2183605"/>
                </a:cubicBezTo>
                <a:cubicBezTo>
                  <a:pt x="54131" y="2161061"/>
                  <a:pt x="88648" y="2126417"/>
                  <a:pt x="138831" y="2107183"/>
                </a:cubicBezTo>
                <a:cubicBezTo>
                  <a:pt x="131698" y="2102089"/>
                  <a:pt x="124566" y="2096867"/>
                  <a:pt x="117179" y="2091645"/>
                </a:cubicBezTo>
                <a:cubicBezTo>
                  <a:pt x="114886" y="2091517"/>
                  <a:pt x="113357" y="2089988"/>
                  <a:pt x="112465" y="2088079"/>
                </a:cubicBezTo>
                <a:cubicBezTo>
                  <a:pt x="111446" y="2087441"/>
                  <a:pt x="110683" y="2086677"/>
                  <a:pt x="109664" y="2086041"/>
                </a:cubicBezTo>
                <a:cubicBezTo>
                  <a:pt x="103677" y="2081964"/>
                  <a:pt x="104696" y="2074322"/>
                  <a:pt x="110300" y="2070628"/>
                </a:cubicBezTo>
                <a:cubicBezTo>
                  <a:pt x="132463" y="2056109"/>
                  <a:pt x="151568" y="2036239"/>
                  <a:pt x="174367" y="2022865"/>
                </a:cubicBezTo>
                <a:cubicBezTo>
                  <a:pt x="198822" y="2008472"/>
                  <a:pt x="224423" y="1999301"/>
                  <a:pt x="250533" y="1990386"/>
                </a:cubicBezTo>
                <a:cubicBezTo>
                  <a:pt x="174494" y="1984527"/>
                  <a:pt x="98838" y="1959308"/>
                  <a:pt x="53494" y="1925428"/>
                </a:cubicBezTo>
                <a:cubicBezTo>
                  <a:pt x="49163" y="1922244"/>
                  <a:pt x="49673" y="1915366"/>
                  <a:pt x="53876" y="1912308"/>
                </a:cubicBezTo>
                <a:cubicBezTo>
                  <a:pt x="62156" y="1906323"/>
                  <a:pt x="168127" y="1839582"/>
                  <a:pt x="163922" y="1835760"/>
                </a:cubicBezTo>
                <a:cubicBezTo>
                  <a:pt x="160229" y="1832449"/>
                  <a:pt x="159083" y="1826462"/>
                  <a:pt x="163668" y="1823023"/>
                </a:cubicBezTo>
                <a:cubicBezTo>
                  <a:pt x="214743" y="1784176"/>
                  <a:pt x="271931" y="1763541"/>
                  <a:pt x="330140" y="1737940"/>
                </a:cubicBezTo>
                <a:cubicBezTo>
                  <a:pt x="359690" y="1724949"/>
                  <a:pt x="389111" y="1711447"/>
                  <a:pt x="419680" y="1701894"/>
                </a:cubicBezTo>
                <a:cubicBezTo>
                  <a:pt x="386819" y="1702150"/>
                  <a:pt x="353193" y="1700621"/>
                  <a:pt x="316129" y="1700494"/>
                </a:cubicBezTo>
                <a:cubicBezTo>
                  <a:pt x="308232" y="1700367"/>
                  <a:pt x="304920" y="1689413"/>
                  <a:pt x="309378" y="1683936"/>
                </a:cubicBezTo>
                <a:cubicBezTo>
                  <a:pt x="311289" y="1681644"/>
                  <a:pt x="313072" y="1679350"/>
                  <a:pt x="314856" y="1677059"/>
                </a:cubicBezTo>
                <a:cubicBezTo>
                  <a:pt x="278937" y="1692852"/>
                  <a:pt x="259323" y="1697947"/>
                  <a:pt x="207993" y="1685082"/>
                </a:cubicBezTo>
                <a:cubicBezTo>
                  <a:pt x="201879" y="1683553"/>
                  <a:pt x="199076" y="1676294"/>
                  <a:pt x="203281" y="1671327"/>
                </a:cubicBezTo>
                <a:cubicBezTo>
                  <a:pt x="208120" y="1666231"/>
                  <a:pt x="212578" y="1660882"/>
                  <a:pt x="216654" y="1655278"/>
                </a:cubicBezTo>
                <a:cubicBezTo>
                  <a:pt x="174877" y="1664322"/>
                  <a:pt x="134373" y="1666869"/>
                  <a:pt x="92468" y="1651202"/>
                </a:cubicBezTo>
                <a:cubicBezTo>
                  <a:pt x="84572" y="1648145"/>
                  <a:pt x="79859" y="1637956"/>
                  <a:pt x="86991" y="1631206"/>
                </a:cubicBezTo>
                <a:cubicBezTo>
                  <a:pt x="152204" y="1569686"/>
                  <a:pt x="205063" y="1516828"/>
                  <a:pt x="289382" y="1493265"/>
                </a:cubicBezTo>
                <a:cubicBezTo>
                  <a:pt x="280848" y="1486005"/>
                  <a:pt x="273460" y="1477088"/>
                  <a:pt x="260213" y="1466263"/>
                </a:cubicBezTo>
                <a:cubicBezTo>
                  <a:pt x="252571" y="1460022"/>
                  <a:pt x="254228" y="1449323"/>
                  <a:pt x="263780" y="1446137"/>
                </a:cubicBezTo>
                <a:cubicBezTo>
                  <a:pt x="300971" y="1434039"/>
                  <a:pt x="334343" y="1416334"/>
                  <a:pt x="373190" y="1409584"/>
                </a:cubicBezTo>
                <a:cubicBezTo>
                  <a:pt x="391658" y="1406398"/>
                  <a:pt x="411656" y="1407927"/>
                  <a:pt x="431397" y="1410603"/>
                </a:cubicBezTo>
                <a:cubicBezTo>
                  <a:pt x="418915" y="1395063"/>
                  <a:pt x="407707" y="1376849"/>
                  <a:pt x="392167" y="1362456"/>
                </a:cubicBezTo>
                <a:cubicBezTo>
                  <a:pt x="387072" y="1357617"/>
                  <a:pt x="388092" y="1348701"/>
                  <a:pt x="395098" y="1346280"/>
                </a:cubicBezTo>
                <a:cubicBezTo>
                  <a:pt x="461966" y="1323227"/>
                  <a:pt x="532783" y="1348956"/>
                  <a:pt x="597615" y="1367680"/>
                </a:cubicBezTo>
                <a:cubicBezTo>
                  <a:pt x="688683" y="1393917"/>
                  <a:pt x="785484" y="1408819"/>
                  <a:pt x="877954" y="1384237"/>
                </a:cubicBezTo>
                <a:cubicBezTo>
                  <a:pt x="986345" y="1355324"/>
                  <a:pt x="1091169" y="1316350"/>
                  <a:pt x="1169757" y="1232795"/>
                </a:cubicBezTo>
                <a:cubicBezTo>
                  <a:pt x="1197523" y="1203246"/>
                  <a:pt x="1220831" y="1168855"/>
                  <a:pt x="1251017" y="1141726"/>
                </a:cubicBezTo>
                <a:cubicBezTo>
                  <a:pt x="1276618" y="1118800"/>
                  <a:pt x="1320433" y="1097275"/>
                  <a:pt x="1343105" y="1068106"/>
                </a:cubicBezTo>
                <a:cubicBezTo>
                  <a:pt x="1238790" y="1073966"/>
                  <a:pt x="1211278" y="1165418"/>
                  <a:pt x="1150268" y="1235214"/>
                </a:cubicBezTo>
                <a:cubicBezTo>
                  <a:pt x="1119190" y="1270751"/>
                  <a:pt x="1081745" y="1293295"/>
                  <a:pt x="1037037" y="1308579"/>
                </a:cubicBezTo>
                <a:cubicBezTo>
                  <a:pt x="985070" y="1326411"/>
                  <a:pt x="925079" y="1315202"/>
                  <a:pt x="874515" y="1334564"/>
                </a:cubicBezTo>
                <a:cubicBezTo>
                  <a:pt x="867255" y="1337365"/>
                  <a:pt x="858084" y="1328577"/>
                  <a:pt x="861141" y="1321189"/>
                </a:cubicBezTo>
                <a:cubicBezTo>
                  <a:pt x="869420" y="1301446"/>
                  <a:pt x="870056" y="1260180"/>
                  <a:pt x="874387" y="1237252"/>
                </a:cubicBezTo>
                <a:cubicBezTo>
                  <a:pt x="877827" y="1218911"/>
                  <a:pt x="881903" y="1202227"/>
                  <a:pt x="887507" y="1186178"/>
                </a:cubicBezTo>
                <a:cubicBezTo>
                  <a:pt x="877698" y="1195094"/>
                  <a:pt x="867891" y="1204009"/>
                  <a:pt x="857319" y="1212416"/>
                </a:cubicBezTo>
                <a:cubicBezTo>
                  <a:pt x="829171" y="1234706"/>
                  <a:pt x="797329" y="1250881"/>
                  <a:pt x="764085" y="1264000"/>
                </a:cubicBezTo>
                <a:cubicBezTo>
                  <a:pt x="724346" y="1279667"/>
                  <a:pt x="676328" y="1271770"/>
                  <a:pt x="639136" y="1289728"/>
                </a:cubicBezTo>
                <a:cubicBezTo>
                  <a:pt x="630221" y="1294060"/>
                  <a:pt x="623343" y="1285143"/>
                  <a:pt x="625254" y="1276992"/>
                </a:cubicBezTo>
                <a:cubicBezTo>
                  <a:pt x="633150" y="1243877"/>
                  <a:pt x="635316" y="1217511"/>
                  <a:pt x="641810" y="1192929"/>
                </a:cubicBezTo>
                <a:cubicBezTo>
                  <a:pt x="641048" y="1193437"/>
                  <a:pt x="640538" y="1194075"/>
                  <a:pt x="639773" y="1194585"/>
                </a:cubicBezTo>
                <a:cubicBezTo>
                  <a:pt x="575708" y="1238526"/>
                  <a:pt x="494446" y="1269605"/>
                  <a:pt x="420062" y="1289474"/>
                </a:cubicBezTo>
                <a:cubicBezTo>
                  <a:pt x="408599" y="1292531"/>
                  <a:pt x="400575" y="1281450"/>
                  <a:pt x="406943" y="1271387"/>
                </a:cubicBezTo>
                <a:cubicBezTo>
                  <a:pt x="423629" y="1245405"/>
                  <a:pt x="435346" y="1216365"/>
                  <a:pt x="452159" y="1191528"/>
                </a:cubicBezTo>
                <a:cubicBezTo>
                  <a:pt x="450121" y="1192929"/>
                  <a:pt x="448083" y="1194458"/>
                  <a:pt x="446172" y="1195858"/>
                </a:cubicBezTo>
                <a:cubicBezTo>
                  <a:pt x="378921" y="1246169"/>
                  <a:pt x="317403" y="1268203"/>
                  <a:pt x="239580" y="1297626"/>
                </a:cubicBezTo>
                <a:cubicBezTo>
                  <a:pt x="231046" y="1300937"/>
                  <a:pt x="217417" y="1293677"/>
                  <a:pt x="222512" y="1282851"/>
                </a:cubicBezTo>
                <a:cubicBezTo>
                  <a:pt x="233339" y="1259925"/>
                  <a:pt x="240982" y="1240182"/>
                  <a:pt x="252190" y="1222096"/>
                </a:cubicBezTo>
                <a:cubicBezTo>
                  <a:pt x="242382" y="1226809"/>
                  <a:pt x="232321" y="1231012"/>
                  <a:pt x="222768" y="1235214"/>
                </a:cubicBezTo>
                <a:cubicBezTo>
                  <a:pt x="176659" y="1255339"/>
                  <a:pt x="127368" y="1268713"/>
                  <a:pt x="79478" y="1283870"/>
                </a:cubicBezTo>
                <a:cubicBezTo>
                  <a:pt x="70943" y="1286545"/>
                  <a:pt x="64574" y="1278010"/>
                  <a:pt x="66103" y="1270368"/>
                </a:cubicBezTo>
                <a:cubicBezTo>
                  <a:pt x="73745" y="1232413"/>
                  <a:pt x="93615" y="1199424"/>
                  <a:pt x="107244" y="1163634"/>
                </a:cubicBezTo>
                <a:cubicBezTo>
                  <a:pt x="116797" y="1138669"/>
                  <a:pt x="129406" y="1119946"/>
                  <a:pt x="152969" y="1110904"/>
                </a:cubicBezTo>
                <a:cubicBezTo>
                  <a:pt x="140233" y="1101351"/>
                  <a:pt x="129024" y="1089377"/>
                  <a:pt x="121254" y="1077405"/>
                </a:cubicBezTo>
                <a:cubicBezTo>
                  <a:pt x="119217" y="1074220"/>
                  <a:pt x="119853" y="1069508"/>
                  <a:pt x="122528" y="1066960"/>
                </a:cubicBezTo>
                <a:cubicBezTo>
                  <a:pt x="179462" y="1012319"/>
                  <a:pt x="268748" y="949781"/>
                  <a:pt x="350900" y="967358"/>
                </a:cubicBezTo>
                <a:cubicBezTo>
                  <a:pt x="329884" y="952711"/>
                  <a:pt x="310271" y="937299"/>
                  <a:pt x="298043" y="913608"/>
                </a:cubicBezTo>
                <a:cubicBezTo>
                  <a:pt x="296005" y="909659"/>
                  <a:pt x="298552" y="904693"/>
                  <a:pt x="302373" y="903036"/>
                </a:cubicBezTo>
                <a:cubicBezTo>
                  <a:pt x="355104" y="879855"/>
                  <a:pt x="402995" y="849032"/>
                  <a:pt x="462094" y="845847"/>
                </a:cubicBezTo>
                <a:cubicBezTo>
                  <a:pt x="490625" y="844446"/>
                  <a:pt x="534567" y="845084"/>
                  <a:pt x="563989" y="861259"/>
                </a:cubicBezTo>
                <a:cubicBezTo>
                  <a:pt x="547814" y="838332"/>
                  <a:pt x="536859" y="813878"/>
                  <a:pt x="536349" y="796938"/>
                </a:cubicBezTo>
                <a:cubicBezTo>
                  <a:pt x="536222" y="792353"/>
                  <a:pt x="538897" y="788532"/>
                  <a:pt x="543611" y="787894"/>
                </a:cubicBezTo>
                <a:cubicBezTo>
                  <a:pt x="611625" y="778724"/>
                  <a:pt x="702058" y="769553"/>
                  <a:pt x="770072" y="799741"/>
                </a:cubicBezTo>
                <a:cubicBezTo>
                  <a:pt x="763195" y="791461"/>
                  <a:pt x="758227" y="782419"/>
                  <a:pt x="757591" y="768534"/>
                </a:cubicBezTo>
                <a:cubicBezTo>
                  <a:pt x="757335" y="762549"/>
                  <a:pt x="759755" y="756180"/>
                  <a:pt x="765869" y="754015"/>
                </a:cubicBezTo>
                <a:cubicBezTo>
                  <a:pt x="800386" y="742297"/>
                  <a:pt x="851844" y="756816"/>
                  <a:pt x="888016" y="759492"/>
                </a:cubicBezTo>
                <a:cubicBezTo>
                  <a:pt x="952210" y="764204"/>
                  <a:pt x="1011563" y="774267"/>
                  <a:pt x="1067224" y="807510"/>
                </a:cubicBezTo>
                <a:cubicBezTo>
                  <a:pt x="1131290" y="845721"/>
                  <a:pt x="1211661" y="937426"/>
                  <a:pt x="1292158" y="973853"/>
                </a:cubicBezTo>
                <a:cubicBezTo>
                  <a:pt x="1303366" y="976910"/>
                  <a:pt x="1314192" y="980476"/>
                  <a:pt x="1324509" y="985317"/>
                </a:cubicBezTo>
                <a:cubicBezTo>
                  <a:pt x="1364631" y="995124"/>
                  <a:pt x="1404115" y="987609"/>
                  <a:pt x="1441179" y="948762"/>
                </a:cubicBezTo>
                <a:cubicBezTo>
                  <a:pt x="1520404" y="865590"/>
                  <a:pt x="1625609" y="788786"/>
                  <a:pt x="1724831" y="731725"/>
                </a:cubicBezTo>
                <a:cubicBezTo>
                  <a:pt x="1810804" y="682306"/>
                  <a:pt x="1890156" y="613272"/>
                  <a:pt x="1979824" y="569202"/>
                </a:cubicBezTo>
                <a:cubicBezTo>
                  <a:pt x="1922380" y="560159"/>
                  <a:pt x="1849142" y="554300"/>
                  <a:pt x="1805837" y="584996"/>
                </a:cubicBezTo>
                <a:cubicBezTo>
                  <a:pt x="1750304" y="624352"/>
                  <a:pt x="1707254" y="678485"/>
                  <a:pt x="1659617" y="726759"/>
                </a:cubicBezTo>
                <a:cubicBezTo>
                  <a:pt x="1659108" y="727267"/>
                  <a:pt x="1658598" y="727776"/>
                  <a:pt x="1658089" y="728286"/>
                </a:cubicBezTo>
                <a:cubicBezTo>
                  <a:pt x="1647645" y="738985"/>
                  <a:pt x="1636946" y="749302"/>
                  <a:pt x="1625738" y="759110"/>
                </a:cubicBezTo>
                <a:cubicBezTo>
                  <a:pt x="1604085" y="777960"/>
                  <a:pt x="1579246" y="790697"/>
                  <a:pt x="1552501" y="799358"/>
                </a:cubicBezTo>
                <a:cubicBezTo>
                  <a:pt x="1542947" y="806108"/>
                  <a:pt x="1530593" y="808402"/>
                  <a:pt x="1517983" y="808146"/>
                </a:cubicBezTo>
                <a:cubicBezTo>
                  <a:pt x="1440925" y="823177"/>
                  <a:pt x="1353295" y="812478"/>
                  <a:pt x="1281713" y="812605"/>
                </a:cubicBezTo>
                <a:cubicBezTo>
                  <a:pt x="1274709" y="812605"/>
                  <a:pt x="1269105" y="805090"/>
                  <a:pt x="1271396" y="798466"/>
                </a:cubicBezTo>
                <a:cubicBezTo>
                  <a:pt x="1279804" y="774138"/>
                  <a:pt x="1282987" y="735674"/>
                  <a:pt x="1293050" y="702812"/>
                </a:cubicBezTo>
                <a:cubicBezTo>
                  <a:pt x="1277766" y="714022"/>
                  <a:pt x="1262099" y="724465"/>
                  <a:pt x="1244776" y="732744"/>
                </a:cubicBezTo>
                <a:cubicBezTo>
                  <a:pt x="1210769" y="748920"/>
                  <a:pt x="1172559" y="744589"/>
                  <a:pt x="1139569" y="765987"/>
                </a:cubicBezTo>
                <a:cubicBezTo>
                  <a:pt x="1130398" y="771847"/>
                  <a:pt x="1120847" y="764331"/>
                  <a:pt x="1121484" y="754397"/>
                </a:cubicBezTo>
                <a:cubicBezTo>
                  <a:pt x="1123266" y="723701"/>
                  <a:pt x="1123775" y="683961"/>
                  <a:pt x="1132309" y="648553"/>
                </a:cubicBezTo>
                <a:cubicBezTo>
                  <a:pt x="1062257" y="709054"/>
                  <a:pt x="977301" y="695552"/>
                  <a:pt x="889289" y="706378"/>
                </a:cubicBezTo>
                <a:cubicBezTo>
                  <a:pt x="878463" y="707652"/>
                  <a:pt x="874005" y="695298"/>
                  <a:pt x="877444" y="687146"/>
                </a:cubicBezTo>
                <a:close/>
                <a:moveTo>
                  <a:pt x="753081" y="651683"/>
                </a:moveTo>
                <a:lnTo>
                  <a:pt x="878706" y="620812"/>
                </a:lnTo>
                <a:lnTo>
                  <a:pt x="860186" y="633173"/>
                </a:lnTo>
                <a:cubicBezTo>
                  <a:pt x="845316" y="641867"/>
                  <a:pt x="829746" y="649254"/>
                  <a:pt x="813760" y="653521"/>
                </a:cubicBezTo>
                <a:cubicBezTo>
                  <a:pt x="800036" y="657215"/>
                  <a:pt x="787148" y="657629"/>
                  <a:pt x="774713" y="656291"/>
                </a:cubicBezTo>
                <a:close/>
              </a:path>
            </a:pathLst>
          </a:custGeom>
          <a:solidFill>
            <a:schemeClr val="accent1">
              <a:lumMod val="50000"/>
            </a:schemeClr>
          </a:solidFill>
          <a:ln w="9525" cap="flat">
            <a:noFill/>
            <a:prstDash val="solid"/>
            <a:miter/>
          </a:ln>
        </p:spPr>
        <p:txBody>
          <a:bodyPr rtlCol="0" anchor="ctr"/>
          <a:lstStyle/>
          <a:p>
            <a:endParaRPr lang="en-US" dirty="0"/>
          </a:p>
        </p:txBody>
      </p:sp>
    </p:spTree>
    <p:extLst>
      <p:ext uri="{BB962C8B-B14F-4D97-AF65-F5344CB8AC3E}">
        <p14:creationId xmlns:p14="http://schemas.microsoft.com/office/powerpoint/2010/main" val="559187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48023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10/13/2023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2509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10/13/2023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554939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10/13/2023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660481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10/13/2023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59272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10/13/2023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866106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10/13/2023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49855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10/13/2023</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58771806"/>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1" r:id="rId18"/>
    <p:sldLayoutId id="2147483742" r:id="rId19"/>
    <p:sldLayoutId id="2147483743" r:id="rId20"/>
    <p:sldLayoutId id="2147483746" r:id="rId21"/>
    <p:sldLayoutId id="2147483752" r:id="rId22"/>
    <p:sldLayoutId id="2147483756" r:id="rId23"/>
    <p:sldLayoutId id="2147483757" r:id="rId24"/>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8.xml"/><Relationship Id="rId1" Type="http://schemas.openxmlformats.org/officeDocument/2006/relationships/tags" Target="../tags/tag4.xml"/><Relationship Id="rId5" Type="http://schemas.openxmlformats.org/officeDocument/2006/relationships/image" Target="../media/image16.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9.xml"/><Relationship Id="rId1" Type="http://schemas.openxmlformats.org/officeDocument/2006/relationships/tags" Target="../tags/tag5.xml"/><Relationship Id="rId6" Type="http://schemas.openxmlformats.org/officeDocument/2006/relationships/image" Target="../media/image13.jpe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7.xml"/><Relationship Id="rId1" Type="http://schemas.openxmlformats.org/officeDocument/2006/relationships/tags" Target="../tags/tag6.xml"/><Relationship Id="rId6" Type="http://schemas.openxmlformats.org/officeDocument/2006/relationships/image" Target="../media/image25.png"/><Relationship Id="rId5" Type="http://schemas.openxmlformats.org/officeDocument/2006/relationships/image" Target="../media/image7.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16.xml"/><Relationship Id="rId7" Type="http://schemas.openxmlformats.org/officeDocument/2006/relationships/image" Target="../media/image27.png"/><Relationship Id="rId2" Type="http://schemas.openxmlformats.org/officeDocument/2006/relationships/slideLayout" Target="../slideLayouts/slideLayout24.xml"/><Relationship Id="rId1" Type="http://schemas.openxmlformats.org/officeDocument/2006/relationships/tags" Target="../tags/tag7.xml"/><Relationship Id="rId6" Type="http://schemas.openxmlformats.org/officeDocument/2006/relationships/image" Target="../media/image26.png"/><Relationship Id="rId5" Type="http://schemas.openxmlformats.org/officeDocument/2006/relationships/image" Target="../media/image24.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4.xml"/><Relationship Id="rId1" Type="http://schemas.openxmlformats.org/officeDocument/2006/relationships/tags" Target="../tags/tag8.xml"/><Relationship Id="rId5" Type="http://schemas.openxmlformats.org/officeDocument/2006/relationships/image" Target="../media/image28.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0.xml"/><Relationship Id="rId1" Type="http://schemas.openxmlformats.org/officeDocument/2006/relationships/tags" Target="../tags/tag1.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1.xml"/><Relationship Id="rId1" Type="http://schemas.openxmlformats.org/officeDocument/2006/relationships/tags" Target="../tags/tag2.xml"/><Relationship Id="rId4" Type="http://schemas.openxmlformats.org/officeDocument/2006/relationships/image" Target="../media/image5.tiff"/></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1.xml"/><Relationship Id="rId6" Type="http://schemas.openxmlformats.org/officeDocument/2006/relationships/image" Target="../media/image13.jpeg"/><Relationship Id="rId5" Type="http://schemas.openxmlformats.org/officeDocument/2006/relationships/image" Target="../media/image9.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1.xml"/><Relationship Id="rId6" Type="http://schemas.openxmlformats.org/officeDocument/2006/relationships/image" Target="../media/image8.png"/><Relationship Id="rId5" Type="http://schemas.openxmlformats.org/officeDocument/2006/relationships/image" Target="../media/image13.jpe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1.xml"/><Relationship Id="rId1" Type="http://schemas.openxmlformats.org/officeDocument/2006/relationships/tags" Target="../tags/tag3.xml"/><Relationship Id="rId5" Type="http://schemas.openxmlformats.org/officeDocument/2006/relationships/image" Target="../media/image15.tiff"/><Relationship Id="rId4" Type="http://schemas.openxmlformats.org/officeDocument/2006/relationships/image" Target="../media/image14.tiff"/></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23.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815C6-3AD0-46E6-A74A-1967BD91AF50}"/>
              </a:ext>
            </a:extLst>
          </p:cNvPr>
          <p:cNvSpPr>
            <a:spLocks noGrp="1"/>
          </p:cNvSpPr>
          <p:nvPr>
            <p:ph type="ctrTitle"/>
          </p:nvPr>
        </p:nvSpPr>
        <p:spPr>
          <a:xfrm>
            <a:off x="5830861" y="2957732"/>
            <a:ext cx="4236720" cy="1556897"/>
          </a:xfrm>
        </p:spPr>
        <p:txBody>
          <a:bodyPr>
            <a:normAutofit fontScale="90000"/>
          </a:bodyPr>
          <a:lstStyle/>
          <a:p>
            <a:r>
              <a:rPr lang="en-US" dirty="0"/>
              <a:t>Wheatland Trails to the Bow Committee</a:t>
            </a:r>
          </a:p>
        </p:txBody>
      </p:sp>
      <p:sp>
        <p:nvSpPr>
          <p:cNvPr id="3" name="Subtitle 2">
            <a:extLst>
              <a:ext uri="{FF2B5EF4-FFF2-40B4-BE49-F238E27FC236}">
                <a16:creationId xmlns:a16="http://schemas.microsoft.com/office/drawing/2014/main" id="{1901B20D-4C28-4DA3-ABBD-718C22A5E58B}"/>
              </a:ext>
            </a:extLst>
          </p:cNvPr>
          <p:cNvSpPr>
            <a:spLocks noGrp="1"/>
          </p:cNvSpPr>
          <p:nvPr>
            <p:ph type="subTitle" idx="1"/>
          </p:nvPr>
        </p:nvSpPr>
        <p:spPr>
          <a:xfrm>
            <a:off x="5793467" y="4828231"/>
            <a:ext cx="4876800" cy="701040"/>
          </a:xfrm>
        </p:spPr>
        <p:txBody>
          <a:bodyPr>
            <a:normAutofit fontScale="92500" lnSpcReduction="10000"/>
          </a:bodyPr>
          <a:lstStyle/>
          <a:p>
            <a:r>
              <a:rPr lang="en-US" dirty="0"/>
              <a:t>Shelley McEachern</a:t>
            </a:r>
          </a:p>
          <a:p>
            <a:r>
              <a:rPr lang="en-US" dirty="0"/>
              <a:t>Chairperson</a:t>
            </a:r>
          </a:p>
        </p:txBody>
      </p:sp>
    </p:spTree>
    <p:extLst>
      <p:ext uri="{BB962C8B-B14F-4D97-AF65-F5344CB8AC3E}">
        <p14:creationId xmlns:p14="http://schemas.microsoft.com/office/powerpoint/2010/main" val="944388104"/>
      </p:ext>
    </p:extLst>
  </p:cSld>
  <p:clrMapOvr>
    <a:masterClrMapping/>
  </p:clrMapOvr>
  <mc:AlternateContent xmlns:mc="http://schemas.openxmlformats.org/markup-compatibility/2006" xmlns:p14="http://schemas.microsoft.com/office/powerpoint/2010/main">
    <mc:Choice Requires="p14">
      <p:transition spd="slow" p14:dur="2000" advTm="3767"/>
    </mc:Choice>
    <mc:Fallback xmlns="">
      <p:transition spd="slow" advTm="3767"/>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F5D3589-6E8B-46F0-B04B-86989341029F}"/>
              </a:ext>
            </a:extLst>
          </p:cNvPr>
          <p:cNvSpPr>
            <a:spLocks noGrp="1"/>
          </p:cNvSpPr>
          <p:nvPr>
            <p:ph sz="quarter" idx="15"/>
          </p:nvPr>
        </p:nvSpPr>
        <p:spPr>
          <a:xfrm>
            <a:off x="169683" y="1960722"/>
            <a:ext cx="3755804" cy="770956"/>
          </a:xfrm>
        </p:spPr>
        <p:txBody>
          <a:bodyPr/>
          <a:lstStyle/>
          <a:p>
            <a:r>
              <a:rPr lang="en-US" b="1" dirty="0">
                <a:solidFill>
                  <a:schemeClr val="bg1"/>
                </a:solidFill>
              </a:rPr>
              <a:t>Creating Desirability</a:t>
            </a:r>
          </a:p>
        </p:txBody>
      </p:sp>
      <p:sp>
        <p:nvSpPr>
          <p:cNvPr id="4" name="Content Placeholder 3">
            <a:extLst>
              <a:ext uri="{FF2B5EF4-FFF2-40B4-BE49-F238E27FC236}">
                <a16:creationId xmlns:a16="http://schemas.microsoft.com/office/drawing/2014/main" id="{E4BABD1C-6700-4480-AC17-A178135F5D6C}"/>
              </a:ext>
            </a:extLst>
          </p:cNvPr>
          <p:cNvSpPr>
            <a:spLocks noGrp="1"/>
          </p:cNvSpPr>
          <p:nvPr>
            <p:ph sz="half" idx="2"/>
          </p:nvPr>
        </p:nvSpPr>
        <p:spPr>
          <a:xfrm>
            <a:off x="484287" y="2789525"/>
            <a:ext cx="3354913" cy="1159905"/>
          </a:xfrm>
        </p:spPr>
        <p:txBody>
          <a:bodyPr>
            <a:normAutofit/>
          </a:bodyPr>
          <a:lstStyle/>
          <a:p>
            <a:pPr marL="171450" indent="-171450" algn="l">
              <a:buFont typeface="Arial" panose="020B0604020202020204" pitchFamily="34" charset="0"/>
              <a:buChar char="•"/>
            </a:pPr>
            <a:endParaRPr lang="en-US" dirty="0">
              <a:solidFill>
                <a:schemeClr val="bg1"/>
              </a:solidFill>
            </a:endParaRPr>
          </a:p>
          <a:p>
            <a:r>
              <a:rPr lang="en-US" dirty="0">
                <a:solidFill>
                  <a:schemeClr val="bg1"/>
                </a:solidFill>
              </a:rPr>
              <a:t>Pathways are  standard amenities to modern residential development(s) in every town and city</a:t>
            </a:r>
          </a:p>
          <a:p>
            <a:endParaRPr lang="en-US" dirty="0"/>
          </a:p>
        </p:txBody>
      </p:sp>
      <p:pic>
        <p:nvPicPr>
          <p:cNvPr id="11" name="Online Image Placeholder 10">
            <a:extLst>
              <a:ext uri="{FF2B5EF4-FFF2-40B4-BE49-F238E27FC236}">
                <a16:creationId xmlns:a16="http://schemas.microsoft.com/office/drawing/2014/main" id="{3667748F-4BA5-3B4C-8777-7BC9682DE57E}"/>
              </a:ext>
            </a:extLst>
          </p:cNvPr>
          <p:cNvPicPr>
            <a:picLocks noGrp="1" noChangeAspect="1"/>
          </p:cNvPicPr>
          <p:nvPr>
            <p:ph type="clipArt" sz="quarter" idx="22"/>
          </p:nvPr>
        </p:nvPicPr>
        <p:blipFill>
          <a:blip r:embed="rId4"/>
          <a:stretch>
            <a:fillRect/>
          </a:stretch>
        </p:blipFill>
        <p:spPr>
          <a:xfrm>
            <a:off x="9117049" y="916830"/>
            <a:ext cx="1641792" cy="815732"/>
          </a:xfrm>
          <a:prstGeom prst="rect">
            <a:avLst/>
          </a:prstGeom>
        </p:spPr>
      </p:pic>
      <p:sp>
        <p:nvSpPr>
          <p:cNvPr id="5" name="Text Placeholder 4">
            <a:extLst>
              <a:ext uri="{FF2B5EF4-FFF2-40B4-BE49-F238E27FC236}">
                <a16:creationId xmlns:a16="http://schemas.microsoft.com/office/drawing/2014/main" id="{F94B53F3-7727-4992-AAC2-08E369A2787B}"/>
              </a:ext>
            </a:extLst>
          </p:cNvPr>
          <p:cNvSpPr>
            <a:spLocks noGrp="1"/>
          </p:cNvSpPr>
          <p:nvPr>
            <p:ph sz="quarter" idx="16"/>
          </p:nvPr>
        </p:nvSpPr>
        <p:spPr>
          <a:xfrm>
            <a:off x="8182427" y="2027179"/>
            <a:ext cx="3145517" cy="673502"/>
          </a:xfrm>
        </p:spPr>
        <p:txBody>
          <a:bodyPr/>
          <a:lstStyle/>
          <a:p>
            <a:r>
              <a:rPr lang="en-US" b="1" dirty="0">
                <a:solidFill>
                  <a:schemeClr val="bg1"/>
                </a:solidFill>
              </a:rPr>
              <a:t>Walk/Run/Bike</a:t>
            </a:r>
          </a:p>
        </p:txBody>
      </p:sp>
      <p:sp>
        <p:nvSpPr>
          <p:cNvPr id="8" name="Content Placeholder 7">
            <a:extLst>
              <a:ext uri="{FF2B5EF4-FFF2-40B4-BE49-F238E27FC236}">
                <a16:creationId xmlns:a16="http://schemas.microsoft.com/office/drawing/2014/main" id="{06ADAE65-A18D-4C35-ABCA-CC04B47726B2}"/>
              </a:ext>
            </a:extLst>
          </p:cNvPr>
          <p:cNvSpPr>
            <a:spLocks noGrp="1"/>
          </p:cNvSpPr>
          <p:nvPr>
            <p:ph sz="quarter" idx="14"/>
          </p:nvPr>
        </p:nvSpPr>
        <p:spPr>
          <a:xfrm>
            <a:off x="8610600" y="2987438"/>
            <a:ext cx="3198779" cy="1159904"/>
          </a:xfrm>
        </p:spPr>
        <p:txBody>
          <a:bodyPr>
            <a:noAutofit/>
          </a:bodyPr>
          <a:lstStyle/>
          <a:p>
            <a:r>
              <a:rPr lang="en-US" dirty="0">
                <a:solidFill>
                  <a:schemeClr val="bg1"/>
                </a:solidFill>
              </a:rPr>
              <a:t>A pathway will enable residents living in: Carseland, Speargrass and the surrounding rural  area to adopt a healthier lifestyle</a:t>
            </a:r>
            <a:endParaRPr lang="en-US" dirty="0"/>
          </a:p>
        </p:txBody>
      </p:sp>
      <p:sp>
        <p:nvSpPr>
          <p:cNvPr id="41" name="Slide Number Placeholder 40">
            <a:extLst>
              <a:ext uri="{FF2B5EF4-FFF2-40B4-BE49-F238E27FC236}">
                <a16:creationId xmlns:a16="http://schemas.microsoft.com/office/drawing/2014/main" id="{D629A616-CA95-4874-8711-94A3B277A7CA}"/>
              </a:ext>
            </a:extLst>
          </p:cNvPr>
          <p:cNvSpPr>
            <a:spLocks noGrp="1"/>
          </p:cNvSpPr>
          <p:nvPr>
            <p:ph type="sldNum" sz="quarter" idx="12"/>
          </p:nvPr>
        </p:nvSpPr>
        <p:spPr>
          <a:xfrm>
            <a:off x="8610600" y="6356350"/>
            <a:ext cx="2743200" cy="365125"/>
          </a:xfrm>
        </p:spPr>
        <p:txBody>
          <a:bodyPr/>
          <a:lstStyle/>
          <a:p>
            <a:fld id="{B5CEABB6-07DC-46E8-9B57-56EC44A396E5}" type="slidenum">
              <a:rPr lang="en-US" smtClean="0"/>
              <a:pPr/>
              <a:t>10</a:t>
            </a:fld>
            <a:endParaRPr lang="en-US" dirty="0"/>
          </a:p>
        </p:txBody>
      </p:sp>
      <p:sp>
        <p:nvSpPr>
          <p:cNvPr id="12" name="TextBox 11">
            <a:extLst>
              <a:ext uri="{FF2B5EF4-FFF2-40B4-BE49-F238E27FC236}">
                <a16:creationId xmlns:a16="http://schemas.microsoft.com/office/drawing/2014/main" id="{5BE43B9E-0A25-714E-912D-95954107A435}"/>
              </a:ext>
            </a:extLst>
          </p:cNvPr>
          <p:cNvSpPr txBox="1"/>
          <p:nvPr/>
        </p:nvSpPr>
        <p:spPr>
          <a:xfrm>
            <a:off x="4204037" y="1001530"/>
            <a:ext cx="3978390" cy="646331"/>
          </a:xfrm>
          <a:prstGeom prst="rect">
            <a:avLst/>
          </a:prstGeom>
          <a:noFill/>
        </p:spPr>
        <p:txBody>
          <a:bodyPr wrap="square" rtlCol="0">
            <a:spAutoFit/>
          </a:bodyPr>
          <a:lstStyle/>
          <a:p>
            <a:r>
              <a:rPr lang="en-US" sz="3600" b="1" dirty="0">
                <a:solidFill>
                  <a:schemeClr val="bg1"/>
                </a:solidFill>
              </a:rPr>
              <a:t>Field of Dreams</a:t>
            </a:r>
          </a:p>
        </p:txBody>
      </p:sp>
      <p:sp>
        <p:nvSpPr>
          <p:cNvPr id="6" name="Rectangle 5">
            <a:extLst>
              <a:ext uri="{FF2B5EF4-FFF2-40B4-BE49-F238E27FC236}">
                <a16:creationId xmlns:a16="http://schemas.microsoft.com/office/drawing/2014/main" id="{5D29F56A-22AF-E746-BA69-DADDADFFAAA1}"/>
              </a:ext>
            </a:extLst>
          </p:cNvPr>
          <p:cNvSpPr/>
          <p:nvPr/>
        </p:nvSpPr>
        <p:spPr>
          <a:xfrm>
            <a:off x="4030186" y="4784586"/>
            <a:ext cx="4047542" cy="1754326"/>
          </a:xfrm>
          <a:prstGeom prst="rect">
            <a:avLst/>
          </a:prstGeom>
        </p:spPr>
        <p:txBody>
          <a:bodyPr wrap="square">
            <a:spAutoFit/>
          </a:bodyPr>
          <a:lstStyle/>
          <a:p>
            <a:pPr algn="ctr"/>
            <a:r>
              <a:rPr lang="en-US" b="1" dirty="0">
                <a:solidFill>
                  <a:schemeClr val="bg1"/>
                </a:solidFill>
              </a:rPr>
              <a:t>Our Pathway will be Rich in History </a:t>
            </a:r>
          </a:p>
          <a:p>
            <a:pPr algn="ctr"/>
            <a:r>
              <a:rPr lang="en-US" b="1" dirty="0">
                <a:solidFill>
                  <a:schemeClr val="bg1"/>
                </a:solidFill>
              </a:rPr>
              <a:t>Telling a Story of:</a:t>
            </a:r>
          </a:p>
          <a:p>
            <a:pPr algn="ctr"/>
            <a:r>
              <a:rPr lang="en-US" b="1" dirty="0">
                <a:solidFill>
                  <a:schemeClr val="bg1"/>
                </a:solidFill>
              </a:rPr>
              <a:t>First Nations Peoples,              Legacy Pioneer Families,</a:t>
            </a:r>
          </a:p>
          <a:p>
            <a:pPr algn="ctr"/>
            <a:r>
              <a:rPr lang="en-US" b="1" dirty="0">
                <a:solidFill>
                  <a:schemeClr val="bg1"/>
                </a:solidFill>
              </a:rPr>
              <a:t>   Local Businesses                                &amp; Corporate Industries</a:t>
            </a:r>
          </a:p>
        </p:txBody>
      </p:sp>
      <p:pic>
        <p:nvPicPr>
          <p:cNvPr id="7" name="Picture 6">
            <a:extLst>
              <a:ext uri="{FF2B5EF4-FFF2-40B4-BE49-F238E27FC236}">
                <a16:creationId xmlns:a16="http://schemas.microsoft.com/office/drawing/2014/main" id="{296BB744-D895-D549-BF02-CC8F28F44BA7}"/>
              </a:ext>
            </a:extLst>
          </p:cNvPr>
          <p:cNvPicPr>
            <a:picLocks noChangeAspect="1"/>
          </p:cNvPicPr>
          <p:nvPr/>
        </p:nvPicPr>
        <p:blipFill>
          <a:blip r:embed="rId5"/>
          <a:stretch>
            <a:fillRect/>
          </a:stretch>
        </p:blipFill>
        <p:spPr>
          <a:xfrm>
            <a:off x="4030186" y="2299052"/>
            <a:ext cx="4047542" cy="2263521"/>
          </a:xfrm>
          <a:prstGeom prst="rect">
            <a:avLst/>
          </a:prstGeom>
        </p:spPr>
      </p:pic>
    </p:spTree>
    <p:custDataLst>
      <p:tags r:id="rId1"/>
    </p:custDataLst>
    <p:extLst>
      <p:ext uri="{BB962C8B-B14F-4D97-AF65-F5344CB8AC3E}">
        <p14:creationId xmlns:p14="http://schemas.microsoft.com/office/powerpoint/2010/main" val="1036514553"/>
      </p:ext>
    </p:extLst>
  </p:cSld>
  <p:clrMapOvr>
    <a:masterClrMapping/>
  </p:clrMapOvr>
  <mc:AlternateContent xmlns:mc="http://schemas.openxmlformats.org/markup-compatibility/2006" xmlns:p14="http://schemas.microsoft.com/office/powerpoint/2010/main">
    <mc:Choice Requires="p14">
      <p:transition spd="slow" p14:dur="2000" advTm="63355"/>
    </mc:Choice>
    <mc:Fallback xmlns="">
      <p:transition spd="slow" advTm="6335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0"/>
                            </p:stCondLst>
                            <p:childTnLst>
                              <p:par>
                                <p:cTn id="8" presetID="3" presetClass="entr" presetSubtype="10"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dissolve">
                                      <p:cBhvr>
                                        <p:cTn id="15" dur="1000"/>
                                        <p:tgtEl>
                                          <p:spTgt spid="6">
                                            <p:txEl>
                                              <p:pRg st="0" end="0"/>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dissolve">
                                      <p:cBhvr>
                                        <p:cTn id="18" dur="1000"/>
                                        <p:tgtEl>
                                          <p:spTgt spid="6">
                                            <p:txEl>
                                              <p:pRg st="1" end="1"/>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dissolve">
                                      <p:cBhvr>
                                        <p:cTn id="21" dur="1000"/>
                                        <p:tgtEl>
                                          <p:spTgt spid="6">
                                            <p:txEl>
                                              <p:pRg st="2" end="2"/>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6">
                                            <p:txEl>
                                              <p:pRg st="3" end="3"/>
                                            </p:txEl>
                                          </p:spTgt>
                                        </p:tgtEl>
                                        <p:attrNameLst>
                                          <p:attrName>style.visibility</p:attrName>
                                        </p:attrNameLst>
                                      </p:cBhvr>
                                      <p:to>
                                        <p:strVal val="visible"/>
                                      </p:to>
                                    </p:set>
                                    <p:animEffect transition="in" filter="dissolve">
                                      <p:cBhvr>
                                        <p:cTn id="24" dur="1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Date Placeholder 98">
            <a:extLst>
              <a:ext uri="{FF2B5EF4-FFF2-40B4-BE49-F238E27FC236}">
                <a16:creationId xmlns:a16="http://schemas.microsoft.com/office/drawing/2014/main" id="{3191FFF3-A13C-4DD5-99FF-0AC1F4352FE2}"/>
              </a:ext>
            </a:extLst>
          </p:cNvPr>
          <p:cNvSpPr>
            <a:spLocks noGrp="1"/>
          </p:cNvSpPr>
          <p:nvPr>
            <p:ph type="dt" sz="half" idx="10"/>
          </p:nvPr>
        </p:nvSpPr>
        <p:spPr>
          <a:xfrm>
            <a:off x="838200" y="6356350"/>
            <a:ext cx="2743200" cy="365125"/>
          </a:xfrm>
        </p:spPr>
        <p:txBody>
          <a:bodyPr/>
          <a:lstStyle/>
          <a:p>
            <a:r>
              <a:rPr lang="en-US" dirty="0"/>
              <a:t>20XX</a:t>
            </a:r>
          </a:p>
        </p:txBody>
      </p:sp>
      <p:sp>
        <p:nvSpPr>
          <p:cNvPr id="100" name="Footer Placeholder 99">
            <a:extLst>
              <a:ext uri="{FF2B5EF4-FFF2-40B4-BE49-F238E27FC236}">
                <a16:creationId xmlns:a16="http://schemas.microsoft.com/office/drawing/2014/main" id="{7FCD6C83-54F4-41AF-A1C6-21957B4C8650}"/>
              </a:ext>
            </a:extLst>
          </p:cNvPr>
          <p:cNvSpPr>
            <a:spLocks noGrp="1"/>
          </p:cNvSpPr>
          <p:nvPr>
            <p:ph type="ftr" sz="quarter" idx="11"/>
          </p:nvPr>
        </p:nvSpPr>
        <p:spPr>
          <a:xfrm>
            <a:off x="4038600" y="6356350"/>
            <a:ext cx="4114800" cy="365125"/>
          </a:xfrm>
        </p:spPr>
        <p:txBody>
          <a:bodyPr/>
          <a:lstStyle/>
          <a:p>
            <a:r>
              <a:rPr lang="en-US" dirty="0"/>
              <a:t>Presentation title</a:t>
            </a:r>
          </a:p>
        </p:txBody>
      </p:sp>
      <p:sp>
        <p:nvSpPr>
          <p:cNvPr id="101" name="Slide Number Placeholder 100">
            <a:extLst>
              <a:ext uri="{FF2B5EF4-FFF2-40B4-BE49-F238E27FC236}">
                <a16:creationId xmlns:a16="http://schemas.microsoft.com/office/drawing/2014/main" id="{D452887E-DFDD-4A4A-92DA-81FACDE08750}"/>
              </a:ext>
            </a:extLst>
          </p:cNvPr>
          <p:cNvSpPr>
            <a:spLocks noGrp="1"/>
          </p:cNvSpPr>
          <p:nvPr>
            <p:ph type="sldNum" sz="quarter" idx="12"/>
          </p:nvPr>
        </p:nvSpPr>
        <p:spPr>
          <a:xfrm>
            <a:off x="8610600" y="6356350"/>
            <a:ext cx="2743200" cy="365125"/>
          </a:xfrm>
        </p:spPr>
        <p:txBody>
          <a:bodyPr/>
          <a:lstStyle/>
          <a:p>
            <a:fld id="{B5CEABB6-07DC-46E8-9B57-56EC44A396E5}" type="slidenum">
              <a:rPr lang="en-US" smtClean="0"/>
              <a:pPr/>
              <a:t>11</a:t>
            </a:fld>
            <a:endParaRPr lang="en-US" dirty="0"/>
          </a:p>
        </p:txBody>
      </p:sp>
      <p:sp>
        <p:nvSpPr>
          <p:cNvPr id="6" name="Rounded Rectangle 5">
            <a:extLst>
              <a:ext uri="{FF2B5EF4-FFF2-40B4-BE49-F238E27FC236}">
                <a16:creationId xmlns:a16="http://schemas.microsoft.com/office/drawing/2014/main" id="{585D7D70-E5B7-E74C-9910-D99D73DC4EFC}"/>
              </a:ext>
            </a:extLst>
          </p:cNvPr>
          <p:cNvSpPr/>
          <p:nvPr/>
        </p:nvSpPr>
        <p:spPr>
          <a:xfrm>
            <a:off x="2195753" y="1427337"/>
            <a:ext cx="8451287" cy="4852165"/>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b="1" dirty="0"/>
          </a:p>
          <a:p>
            <a:pPr algn="ctr"/>
            <a:endParaRPr lang="en-US" b="1" dirty="0"/>
          </a:p>
          <a:p>
            <a:pPr algn="ctr"/>
            <a:r>
              <a:rPr lang="en-US" dirty="0"/>
              <a:t>They will remind the path users of: our legacy pioneer                  families, first nations people on treaty 7 land, local businesses and </a:t>
            </a:r>
          </a:p>
          <a:p>
            <a:pPr algn="ctr"/>
            <a:r>
              <a:rPr lang="en-US" dirty="0"/>
              <a:t>today’s industry’s leaders. Our focus will be on eco friendly,                like minded companies, who believe in environmental innovations.</a:t>
            </a:r>
          </a:p>
          <a:p>
            <a:pPr algn="ctr"/>
            <a:endParaRPr lang="en-US" dirty="0"/>
          </a:p>
          <a:p>
            <a:pPr algn="ctr"/>
            <a:r>
              <a:rPr lang="en-US" dirty="0"/>
              <a:t> Various levels of sponsorship will be available                                                so everyone can get involved:</a:t>
            </a:r>
          </a:p>
          <a:p>
            <a:pPr algn="ctr"/>
            <a:endParaRPr lang="en-US" dirty="0"/>
          </a:p>
          <a:p>
            <a:pPr algn="ctr"/>
            <a:r>
              <a:rPr lang="en-US" dirty="0"/>
              <a:t> - KM Markers can be purchased by groups or individuals</a:t>
            </a:r>
          </a:p>
          <a:p>
            <a:pPr algn="ctr"/>
            <a:r>
              <a:rPr lang="en-US" dirty="0"/>
              <a:t> - Benches with a plaque can sponsored</a:t>
            </a:r>
          </a:p>
          <a:p>
            <a:pPr algn="ctr"/>
            <a:r>
              <a:rPr lang="en-US" dirty="0"/>
              <a:t>- Stone markers or metal plaques or can be sponsored </a:t>
            </a:r>
          </a:p>
          <a:p>
            <a:pPr algn="ctr"/>
            <a:r>
              <a:rPr lang="en-US" dirty="0"/>
              <a:t>with a fun fact.  </a:t>
            </a:r>
          </a:p>
          <a:p>
            <a:pPr marL="285750" indent="-285750">
              <a:buFont typeface="Arial" panose="020B0604020202020204" pitchFamily="34" charset="0"/>
              <a:buChar char="•"/>
            </a:pPr>
            <a:r>
              <a:rPr lang="en-US" dirty="0"/>
              <a:t>        - Markers will be placed  along the trail in both directions </a:t>
            </a:r>
          </a:p>
          <a:p>
            <a:pPr algn="ctr"/>
            <a:r>
              <a:rPr lang="en-US" dirty="0"/>
              <a:t>to keep the pathway users engaged</a:t>
            </a:r>
          </a:p>
          <a:p>
            <a:pPr algn="ctr"/>
            <a:endParaRPr lang="en-US" b="1" dirty="0"/>
          </a:p>
          <a:p>
            <a:pPr algn="ctr"/>
            <a:endParaRPr lang="en-US" b="1" i="1" dirty="0"/>
          </a:p>
        </p:txBody>
      </p:sp>
      <p:sp>
        <p:nvSpPr>
          <p:cNvPr id="2" name="Rectangle 1">
            <a:extLst>
              <a:ext uri="{FF2B5EF4-FFF2-40B4-BE49-F238E27FC236}">
                <a16:creationId xmlns:a16="http://schemas.microsoft.com/office/drawing/2014/main" id="{FB64CF95-0335-004F-AF29-FC95C7B9CF8F}"/>
              </a:ext>
            </a:extLst>
          </p:cNvPr>
          <p:cNvSpPr/>
          <p:nvPr/>
        </p:nvSpPr>
        <p:spPr>
          <a:xfrm>
            <a:off x="160256" y="64810"/>
            <a:ext cx="12031744" cy="1200329"/>
          </a:xfrm>
          <a:prstGeom prst="rect">
            <a:avLst/>
          </a:prstGeom>
        </p:spPr>
        <p:txBody>
          <a:bodyPr wrap="square">
            <a:spAutoFit/>
          </a:bodyPr>
          <a:lstStyle/>
          <a:p>
            <a:pPr algn="ctr"/>
            <a:r>
              <a:rPr lang="en-US" sz="3500" b="1" dirty="0">
                <a:solidFill>
                  <a:schemeClr val="bg1"/>
                </a:solidFill>
              </a:rPr>
              <a:t>Fundraising &amp; Angel Donations</a:t>
            </a:r>
            <a:br>
              <a:rPr lang="en-US" sz="3500" b="1" dirty="0">
                <a:solidFill>
                  <a:schemeClr val="bg1"/>
                </a:solidFill>
              </a:rPr>
            </a:br>
            <a:r>
              <a:rPr lang="en-US" sz="3500" b="1" dirty="0">
                <a:solidFill>
                  <a:schemeClr val="bg1"/>
                </a:solidFill>
              </a:rPr>
              <a:t>Will tell a Story of the Canadian West With a Fun Fact</a:t>
            </a:r>
            <a:endParaRPr lang="en-US" sz="3500" dirty="0"/>
          </a:p>
        </p:txBody>
      </p:sp>
      <p:pic>
        <p:nvPicPr>
          <p:cNvPr id="9" name="Picture 8">
            <a:extLst>
              <a:ext uri="{FF2B5EF4-FFF2-40B4-BE49-F238E27FC236}">
                <a16:creationId xmlns:a16="http://schemas.microsoft.com/office/drawing/2014/main" id="{702B84AA-5171-C64A-8764-3E4006EB44BA}"/>
              </a:ext>
            </a:extLst>
          </p:cNvPr>
          <p:cNvPicPr>
            <a:picLocks noChangeAspect="1"/>
          </p:cNvPicPr>
          <p:nvPr/>
        </p:nvPicPr>
        <p:blipFill>
          <a:blip r:embed="rId3"/>
          <a:stretch>
            <a:fillRect/>
          </a:stretch>
        </p:blipFill>
        <p:spPr>
          <a:xfrm>
            <a:off x="587052" y="4274434"/>
            <a:ext cx="2035681" cy="2198398"/>
          </a:xfrm>
          <a:prstGeom prst="rect">
            <a:avLst/>
          </a:prstGeom>
        </p:spPr>
      </p:pic>
      <p:pic>
        <p:nvPicPr>
          <p:cNvPr id="10" name="Picture 9">
            <a:extLst>
              <a:ext uri="{FF2B5EF4-FFF2-40B4-BE49-F238E27FC236}">
                <a16:creationId xmlns:a16="http://schemas.microsoft.com/office/drawing/2014/main" id="{310870F9-D352-0742-BCC2-5A3D4FD417B5}"/>
              </a:ext>
            </a:extLst>
          </p:cNvPr>
          <p:cNvPicPr>
            <a:picLocks noChangeAspect="1"/>
          </p:cNvPicPr>
          <p:nvPr/>
        </p:nvPicPr>
        <p:blipFill>
          <a:blip r:embed="rId4"/>
          <a:stretch>
            <a:fillRect/>
          </a:stretch>
        </p:blipFill>
        <p:spPr>
          <a:xfrm>
            <a:off x="1314717" y="1427337"/>
            <a:ext cx="1305654" cy="1346869"/>
          </a:xfrm>
          <a:prstGeom prst="rect">
            <a:avLst/>
          </a:prstGeom>
        </p:spPr>
      </p:pic>
      <p:pic>
        <p:nvPicPr>
          <p:cNvPr id="11" name="Picture 10">
            <a:extLst>
              <a:ext uri="{FF2B5EF4-FFF2-40B4-BE49-F238E27FC236}">
                <a16:creationId xmlns:a16="http://schemas.microsoft.com/office/drawing/2014/main" id="{511442F2-A9BF-7646-AE5D-009E069E293C}"/>
              </a:ext>
            </a:extLst>
          </p:cNvPr>
          <p:cNvPicPr>
            <a:picLocks noChangeAspect="1"/>
          </p:cNvPicPr>
          <p:nvPr/>
        </p:nvPicPr>
        <p:blipFill>
          <a:blip r:embed="rId5"/>
          <a:stretch>
            <a:fillRect/>
          </a:stretch>
        </p:blipFill>
        <p:spPr>
          <a:xfrm rot="609582">
            <a:off x="9697522" y="5217657"/>
            <a:ext cx="1899034" cy="1484494"/>
          </a:xfrm>
          <a:prstGeom prst="rect">
            <a:avLst/>
          </a:prstGeom>
          <a:effectLst>
            <a:softEdge rad="63500"/>
          </a:effectLst>
        </p:spPr>
      </p:pic>
      <p:pic>
        <p:nvPicPr>
          <p:cNvPr id="3" name="Picture 2">
            <a:extLst>
              <a:ext uri="{FF2B5EF4-FFF2-40B4-BE49-F238E27FC236}">
                <a16:creationId xmlns:a16="http://schemas.microsoft.com/office/drawing/2014/main" id="{BD5B66DC-BCB1-8440-9DDA-BD6FD47E2025}"/>
              </a:ext>
            </a:extLst>
          </p:cNvPr>
          <p:cNvPicPr>
            <a:picLocks noChangeAspect="1"/>
          </p:cNvPicPr>
          <p:nvPr/>
        </p:nvPicPr>
        <p:blipFill>
          <a:blip r:embed="rId6"/>
          <a:stretch>
            <a:fillRect/>
          </a:stretch>
        </p:blipFill>
        <p:spPr>
          <a:xfrm>
            <a:off x="10748501" y="3723895"/>
            <a:ext cx="975817" cy="1433855"/>
          </a:xfrm>
          <a:prstGeom prst="rect">
            <a:avLst/>
          </a:prstGeom>
        </p:spPr>
      </p:pic>
      <p:pic>
        <p:nvPicPr>
          <p:cNvPr id="4" name="Picture 3">
            <a:extLst>
              <a:ext uri="{FF2B5EF4-FFF2-40B4-BE49-F238E27FC236}">
                <a16:creationId xmlns:a16="http://schemas.microsoft.com/office/drawing/2014/main" id="{8A40E505-17C2-0F45-B520-3ABA180132BF}"/>
              </a:ext>
            </a:extLst>
          </p:cNvPr>
          <p:cNvPicPr>
            <a:picLocks noChangeAspect="1"/>
          </p:cNvPicPr>
          <p:nvPr/>
        </p:nvPicPr>
        <p:blipFill>
          <a:blip r:embed="rId7"/>
          <a:stretch>
            <a:fillRect/>
          </a:stretch>
        </p:blipFill>
        <p:spPr>
          <a:xfrm>
            <a:off x="9432079" y="1341987"/>
            <a:ext cx="2531383" cy="843109"/>
          </a:xfrm>
          <a:prstGeom prst="rect">
            <a:avLst/>
          </a:prstGeom>
        </p:spPr>
      </p:pic>
    </p:spTree>
    <p:extLst>
      <p:ext uri="{BB962C8B-B14F-4D97-AF65-F5344CB8AC3E}">
        <p14:creationId xmlns:p14="http://schemas.microsoft.com/office/powerpoint/2010/main" val="412030636"/>
      </p:ext>
    </p:extLst>
  </p:cSld>
  <p:clrMapOvr>
    <a:masterClrMapping/>
  </p:clrMapOvr>
  <mc:AlternateContent xmlns:mc="http://schemas.openxmlformats.org/markup-compatibility/2006" xmlns:p14="http://schemas.microsoft.com/office/powerpoint/2010/main">
    <mc:Choice Requires="p14">
      <p:transition spd="slow" p14:dur="2000" advTm="43005"/>
    </mc:Choice>
    <mc:Fallback xmlns="">
      <p:transition spd="slow" advTm="43005"/>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a:extLst>
              <a:ext uri="{FF2B5EF4-FFF2-40B4-BE49-F238E27FC236}">
                <a16:creationId xmlns:a16="http://schemas.microsoft.com/office/drawing/2014/main" id="{F266D901-3AC5-6244-AD6A-C1195D1ED4A3}"/>
              </a:ext>
            </a:extLst>
          </p:cNvPr>
          <p:cNvSpPr/>
          <p:nvPr/>
        </p:nvSpPr>
        <p:spPr>
          <a:xfrm rot="690927">
            <a:off x="8494856" y="759321"/>
            <a:ext cx="3194783" cy="4404427"/>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b="1" i="1" dirty="0">
                <a:solidFill>
                  <a:schemeClr val="bg1"/>
                </a:solidFill>
              </a:rPr>
              <a:t>The Naming of Carseland</a:t>
            </a:r>
            <a:endParaRPr lang="en-US" b="1" dirty="0">
              <a:solidFill>
                <a:schemeClr val="bg1"/>
              </a:solidFill>
            </a:endParaRPr>
          </a:p>
          <a:p>
            <a:pPr algn="ctr"/>
            <a:endParaRPr lang="en-US" b="1" dirty="0">
              <a:solidFill>
                <a:schemeClr val="bg1"/>
              </a:solidFill>
            </a:endParaRPr>
          </a:p>
          <a:p>
            <a:pPr marL="285750" indent="-285750" algn="ctr">
              <a:buFont typeface="Arial" panose="020B0604020202020204" pitchFamily="34" charset="0"/>
              <a:buChar char="•"/>
            </a:pPr>
            <a:r>
              <a:rPr lang="en-US" dirty="0">
                <a:solidFill>
                  <a:schemeClr val="bg1"/>
                </a:solidFill>
              </a:rPr>
              <a:t>Carseland is said to be named by Scottish railroad men who were romanticizing their home  so far away</a:t>
            </a:r>
          </a:p>
          <a:p>
            <a:pPr marL="285750" indent="-285750" algn="ctr">
              <a:buFont typeface="Arial" panose="020B0604020202020204" pitchFamily="34" charset="0"/>
              <a:buChar char="•"/>
            </a:pPr>
            <a:r>
              <a:rPr lang="en-US" dirty="0" err="1">
                <a:solidFill>
                  <a:schemeClr val="bg1"/>
                </a:solidFill>
              </a:rPr>
              <a:t>Carse</a:t>
            </a:r>
            <a:r>
              <a:rPr lang="en-US" dirty="0">
                <a:solidFill>
                  <a:schemeClr val="bg1"/>
                </a:solidFill>
              </a:rPr>
              <a:t> (Kars) is defined as – low fertile land usually along a river</a:t>
            </a:r>
          </a:p>
          <a:p>
            <a:pPr algn="ctr"/>
            <a:endParaRPr lang="en-US" dirty="0">
              <a:solidFill>
                <a:schemeClr val="bg1"/>
              </a:solidFill>
            </a:endParaRPr>
          </a:p>
          <a:p>
            <a:pPr algn="ctr"/>
            <a:endParaRPr lang="en-US" dirty="0"/>
          </a:p>
        </p:txBody>
      </p:sp>
      <p:sp>
        <p:nvSpPr>
          <p:cNvPr id="20" name="Rounded Rectangle 19">
            <a:extLst>
              <a:ext uri="{FF2B5EF4-FFF2-40B4-BE49-F238E27FC236}">
                <a16:creationId xmlns:a16="http://schemas.microsoft.com/office/drawing/2014/main" id="{37EFA2A0-C519-374D-B221-B8219E7EF313}"/>
              </a:ext>
            </a:extLst>
          </p:cNvPr>
          <p:cNvSpPr/>
          <p:nvPr/>
        </p:nvSpPr>
        <p:spPr>
          <a:xfrm rot="20887378">
            <a:off x="371446" y="1473817"/>
            <a:ext cx="4135303" cy="1738881"/>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b="1" dirty="0"/>
              <a:t>1881</a:t>
            </a:r>
          </a:p>
          <a:p>
            <a:pPr algn="ctr"/>
            <a:r>
              <a:rPr lang="en-US" b="1" dirty="0"/>
              <a:t>Major-General Thomas Bland Strange</a:t>
            </a:r>
          </a:p>
          <a:p>
            <a:pPr algn="ctr"/>
            <a:r>
              <a:rPr lang="en-US" dirty="0"/>
              <a:t>The first resident of Carseland </a:t>
            </a:r>
          </a:p>
          <a:p>
            <a:pPr algn="ctr"/>
            <a:r>
              <a:rPr lang="en-US" dirty="0"/>
              <a:t>(Land presently owned by the Thiessen’s)</a:t>
            </a:r>
          </a:p>
        </p:txBody>
      </p:sp>
      <p:sp>
        <p:nvSpPr>
          <p:cNvPr id="99" name="Date Placeholder 98">
            <a:extLst>
              <a:ext uri="{FF2B5EF4-FFF2-40B4-BE49-F238E27FC236}">
                <a16:creationId xmlns:a16="http://schemas.microsoft.com/office/drawing/2014/main" id="{3191FFF3-A13C-4DD5-99FF-0AC1F4352FE2}"/>
              </a:ext>
            </a:extLst>
          </p:cNvPr>
          <p:cNvSpPr>
            <a:spLocks noGrp="1"/>
          </p:cNvSpPr>
          <p:nvPr>
            <p:ph type="dt" sz="half" idx="10"/>
          </p:nvPr>
        </p:nvSpPr>
        <p:spPr>
          <a:xfrm>
            <a:off x="838200" y="6356350"/>
            <a:ext cx="2743200" cy="365125"/>
          </a:xfrm>
        </p:spPr>
        <p:txBody>
          <a:bodyPr/>
          <a:lstStyle/>
          <a:p>
            <a:r>
              <a:rPr lang="en-US" dirty="0"/>
              <a:t>20XX</a:t>
            </a:r>
          </a:p>
        </p:txBody>
      </p:sp>
      <p:sp>
        <p:nvSpPr>
          <p:cNvPr id="100" name="Footer Placeholder 99">
            <a:extLst>
              <a:ext uri="{FF2B5EF4-FFF2-40B4-BE49-F238E27FC236}">
                <a16:creationId xmlns:a16="http://schemas.microsoft.com/office/drawing/2014/main" id="{7FCD6C83-54F4-41AF-A1C6-21957B4C8650}"/>
              </a:ext>
            </a:extLst>
          </p:cNvPr>
          <p:cNvSpPr>
            <a:spLocks noGrp="1"/>
          </p:cNvSpPr>
          <p:nvPr>
            <p:ph type="ftr" sz="quarter" idx="11"/>
          </p:nvPr>
        </p:nvSpPr>
        <p:spPr>
          <a:xfrm>
            <a:off x="4038600" y="6356350"/>
            <a:ext cx="4114800" cy="365125"/>
          </a:xfrm>
        </p:spPr>
        <p:txBody>
          <a:bodyPr/>
          <a:lstStyle/>
          <a:p>
            <a:r>
              <a:rPr lang="en-US" dirty="0"/>
              <a:t>Presentation title</a:t>
            </a:r>
          </a:p>
        </p:txBody>
      </p:sp>
      <p:sp>
        <p:nvSpPr>
          <p:cNvPr id="101" name="Slide Number Placeholder 100">
            <a:extLst>
              <a:ext uri="{FF2B5EF4-FFF2-40B4-BE49-F238E27FC236}">
                <a16:creationId xmlns:a16="http://schemas.microsoft.com/office/drawing/2014/main" id="{D452887E-DFDD-4A4A-92DA-81FACDE08750}"/>
              </a:ext>
            </a:extLst>
          </p:cNvPr>
          <p:cNvSpPr>
            <a:spLocks noGrp="1"/>
          </p:cNvSpPr>
          <p:nvPr>
            <p:ph type="sldNum" sz="quarter" idx="12"/>
          </p:nvPr>
        </p:nvSpPr>
        <p:spPr>
          <a:xfrm>
            <a:off x="8610600" y="6356350"/>
            <a:ext cx="2743200" cy="365125"/>
          </a:xfrm>
        </p:spPr>
        <p:txBody>
          <a:bodyPr/>
          <a:lstStyle/>
          <a:p>
            <a:fld id="{B5CEABB6-07DC-46E8-9B57-56EC44A396E5}" type="slidenum">
              <a:rPr lang="en-US" smtClean="0"/>
              <a:pPr/>
              <a:t>12</a:t>
            </a:fld>
            <a:endParaRPr lang="en-US" dirty="0"/>
          </a:p>
        </p:txBody>
      </p:sp>
      <p:sp>
        <p:nvSpPr>
          <p:cNvPr id="8" name="TextBox 7">
            <a:extLst>
              <a:ext uri="{FF2B5EF4-FFF2-40B4-BE49-F238E27FC236}">
                <a16:creationId xmlns:a16="http://schemas.microsoft.com/office/drawing/2014/main" id="{0912A1D9-BAC8-1742-9690-57556AEC8C66}"/>
              </a:ext>
            </a:extLst>
          </p:cNvPr>
          <p:cNvSpPr txBox="1"/>
          <p:nvPr/>
        </p:nvSpPr>
        <p:spPr>
          <a:xfrm>
            <a:off x="-2761" y="137941"/>
            <a:ext cx="12192000" cy="646331"/>
          </a:xfrm>
          <a:prstGeom prst="rect">
            <a:avLst/>
          </a:prstGeom>
          <a:noFill/>
        </p:spPr>
        <p:txBody>
          <a:bodyPr wrap="square" rtlCol="0">
            <a:spAutoFit/>
          </a:bodyPr>
          <a:lstStyle/>
          <a:p>
            <a:pPr algn="ctr"/>
            <a:r>
              <a:rPr lang="en-US" sz="3600" b="1" dirty="0">
                <a:solidFill>
                  <a:schemeClr val="bg1"/>
                </a:solidFill>
              </a:rPr>
              <a:t>Fundraising Fun Facts</a:t>
            </a:r>
          </a:p>
        </p:txBody>
      </p:sp>
      <p:sp>
        <p:nvSpPr>
          <p:cNvPr id="12" name="Rounded Rectangle 11">
            <a:extLst>
              <a:ext uri="{FF2B5EF4-FFF2-40B4-BE49-F238E27FC236}">
                <a16:creationId xmlns:a16="http://schemas.microsoft.com/office/drawing/2014/main" id="{C23522DB-2C73-AC42-8011-2C1DA20901F9}"/>
              </a:ext>
            </a:extLst>
          </p:cNvPr>
          <p:cNvSpPr/>
          <p:nvPr/>
        </p:nvSpPr>
        <p:spPr>
          <a:xfrm rot="20861715">
            <a:off x="494376" y="3563551"/>
            <a:ext cx="4010865" cy="2823998"/>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b="1" dirty="0" err="1"/>
              <a:t>Nutrien</a:t>
            </a:r>
            <a:endParaRPr lang="en-US" b="1" dirty="0"/>
          </a:p>
          <a:p>
            <a:pPr algn="ctr"/>
            <a:endParaRPr lang="en-US" b="1" dirty="0"/>
          </a:p>
          <a:p>
            <a:pPr algn="ctr"/>
            <a:r>
              <a:rPr lang="en-US" dirty="0"/>
              <a:t>Fertilizer significantly increases the amount of food that can be safely grown per acre. The environment has always been a key focus of </a:t>
            </a:r>
            <a:r>
              <a:rPr lang="en-US" dirty="0" err="1"/>
              <a:t>Nutrien</a:t>
            </a:r>
            <a:r>
              <a:rPr lang="en-US" dirty="0"/>
              <a:t>.</a:t>
            </a:r>
          </a:p>
          <a:p>
            <a:pPr algn="ctr"/>
            <a:r>
              <a:rPr lang="en-US" dirty="0"/>
              <a:t>Water is cleaned and reused to minimize the amount removed from the river</a:t>
            </a:r>
          </a:p>
        </p:txBody>
      </p:sp>
      <p:sp>
        <p:nvSpPr>
          <p:cNvPr id="16" name="Rounded Rectangle 15">
            <a:extLst>
              <a:ext uri="{FF2B5EF4-FFF2-40B4-BE49-F238E27FC236}">
                <a16:creationId xmlns:a16="http://schemas.microsoft.com/office/drawing/2014/main" id="{5708AE47-D7D5-874E-824A-40CF5700532D}"/>
              </a:ext>
            </a:extLst>
          </p:cNvPr>
          <p:cNvSpPr/>
          <p:nvPr/>
        </p:nvSpPr>
        <p:spPr>
          <a:xfrm>
            <a:off x="4382814" y="1017358"/>
            <a:ext cx="3844711" cy="3195687"/>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b="1" u="sng" dirty="0"/>
              <a:t>Our Mission</a:t>
            </a:r>
          </a:p>
          <a:p>
            <a:pPr algn="ctr"/>
            <a:endParaRPr lang="en-US" b="1" u="sng" dirty="0"/>
          </a:p>
          <a:p>
            <a:pPr algn="ctr"/>
            <a:r>
              <a:rPr lang="en-US" dirty="0"/>
              <a:t> Is to create synergy between: residents' of Carseland; Speargrass the surrounding rural areas; as well as, honour our First Nations people; Centennial pioneers; local businesses and corporate sponsors </a:t>
            </a:r>
          </a:p>
        </p:txBody>
      </p:sp>
      <p:sp>
        <p:nvSpPr>
          <p:cNvPr id="14" name="Rounded Rectangle 13">
            <a:extLst>
              <a:ext uri="{FF2B5EF4-FFF2-40B4-BE49-F238E27FC236}">
                <a16:creationId xmlns:a16="http://schemas.microsoft.com/office/drawing/2014/main" id="{0F2588E4-CB60-084F-8BBC-C16DBA6816BC}"/>
              </a:ext>
            </a:extLst>
          </p:cNvPr>
          <p:cNvSpPr/>
          <p:nvPr/>
        </p:nvSpPr>
        <p:spPr>
          <a:xfrm>
            <a:off x="5294866" y="4533696"/>
            <a:ext cx="3842809" cy="2025498"/>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b="1" dirty="0"/>
              <a:t>1914</a:t>
            </a:r>
          </a:p>
          <a:p>
            <a:pPr algn="ctr"/>
            <a:r>
              <a:rPr lang="en-US" b="1" dirty="0"/>
              <a:t> </a:t>
            </a:r>
          </a:p>
          <a:p>
            <a:pPr algn="ctr"/>
            <a:r>
              <a:rPr lang="en-US" dirty="0"/>
              <a:t>CPR transported men across Canada so they could join in World War I</a:t>
            </a:r>
          </a:p>
        </p:txBody>
      </p:sp>
      <p:pic>
        <p:nvPicPr>
          <p:cNvPr id="17" name="Picture 16">
            <a:extLst>
              <a:ext uri="{FF2B5EF4-FFF2-40B4-BE49-F238E27FC236}">
                <a16:creationId xmlns:a16="http://schemas.microsoft.com/office/drawing/2014/main" id="{3B3ED048-6F61-C849-A863-13CD768DB70F}"/>
              </a:ext>
            </a:extLst>
          </p:cNvPr>
          <p:cNvPicPr>
            <a:picLocks noChangeAspect="1"/>
          </p:cNvPicPr>
          <p:nvPr/>
        </p:nvPicPr>
        <p:blipFill>
          <a:blip r:embed="rId4"/>
          <a:stretch>
            <a:fillRect/>
          </a:stretch>
        </p:blipFill>
        <p:spPr>
          <a:xfrm>
            <a:off x="5029887" y="4439674"/>
            <a:ext cx="1358246" cy="825752"/>
          </a:xfrm>
          <a:prstGeom prst="rect">
            <a:avLst/>
          </a:prstGeom>
        </p:spPr>
      </p:pic>
      <p:pic>
        <p:nvPicPr>
          <p:cNvPr id="15" name="Picture 14">
            <a:extLst>
              <a:ext uri="{FF2B5EF4-FFF2-40B4-BE49-F238E27FC236}">
                <a16:creationId xmlns:a16="http://schemas.microsoft.com/office/drawing/2014/main" id="{D948F7EC-940E-C941-951F-9CD86BF30B55}"/>
              </a:ext>
            </a:extLst>
          </p:cNvPr>
          <p:cNvPicPr>
            <a:picLocks noChangeAspect="1"/>
          </p:cNvPicPr>
          <p:nvPr/>
        </p:nvPicPr>
        <p:blipFill>
          <a:blip r:embed="rId5"/>
          <a:stretch>
            <a:fillRect/>
          </a:stretch>
        </p:blipFill>
        <p:spPr>
          <a:xfrm rot="740810">
            <a:off x="8414826" y="4409379"/>
            <a:ext cx="1386141" cy="1132340"/>
          </a:xfrm>
          <a:prstGeom prst="rect">
            <a:avLst/>
          </a:prstGeom>
        </p:spPr>
      </p:pic>
      <p:pic>
        <p:nvPicPr>
          <p:cNvPr id="18" name="Picture 17">
            <a:extLst>
              <a:ext uri="{FF2B5EF4-FFF2-40B4-BE49-F238E27FC236}">
                <a16:creationId xmlns:a16="http://schemas.microsoft.com/office/drawing/2014/main" id="{3A3CE89E-E28F-4E4A-B625-8EE85BC2AC21}"/>
              </a:ext>
            </a:extLst>
          </p:cNvPr>
          <p:cNvPicPr>
            <a:picLocks noChangeAspect="1"/>
          </p:cNvPicPr>
          <p:nvPr/>
        </p:nvPicPr>
        <p:blipFill>
          <a:blip r:embed="rId6"/>
          <a:stretch>
            <a:fillRect/>
          </a:stretch>
        </p:blipFill>
        <p:spPr>
          <a:xfrm rot="21137303">
            <a:off x="9852090" y="5098572"/>
            <a:ext cx="2148979" cy="1017637"/>
          </a:xfrm>
          <a:prstGeom prst="rect">
            <a:avLst/>
          </a:prstGeom>
        </p:spPr>
      </p:pic>
    </p:spTree>
    <p:custDataLst>
      <p:tags r:id="rId1"/>
    </p:custDataLst>
    <p:extLst>
      <p:ext uri="{BB962C8B-B14F-4D97-AF65-F5344CB8AC3E}">
        <p14:creationId xmlns:p14="http://schemas.microsoft.com/office/powerpoint/2010/main" val="2956384668"/>
      </p:ext>
    </p:extLst>
  </p:cSld>
  <p:clrMapOvr>
    <a:masterClrMapping/>
  </p:clrMapOvr>
  <mc:AlternateContent xmlns:mc="http://schemas.openxmlformats.org/markup-compatibility/2006" xmlns:p14="http://schemas.microsoft.com/office/powerpoint/2010/main">
    <mc:Choice Requires="p14">
      <p:transition spd="slow" p14:dur="2000" advTm="41927"/>
    </mc:Choice>
    <mc:Fallback xmlns="">
      <p:transition spd="slow" advTm="4192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0" grpId="0" animBg="1"/>
      <p:bldP spid="12"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 name="Title 374">
            <a:extLst>
              <a:ext uri="{FF2B5EF4-FFF2-40B4-BE49-F238E27FC236}">
                <a16:creationId xmlns:a16="http://schemas.microsoft.com/office/drawing/2014/main" id="{208AA285-5A4B-41BC-8727-678243E5DCE8}"/>
              </a:ext>
            </a:extLst>
          </p:cNvPr>
          <p:cNvSpPr>
            <a:spLocks noGrp="1"/>
          </p:cNvSpPr>
          <p:nvPr>
            <p:ph type="title"/>
          </p:nvPr>
        </p:nvSpPr>
        <p:spPr>
          <a:xfrm>
            <a:off x="612327" y="362674"/>
            <a:ext cx="10515600" cy="1062145"/>
          </a:xfrm>
        </p:spPr>
        <p:txBody>
          <a:bodyPr>
            <a:normAutofit fontScale="90000"/>
          </a:bodyPr>
          <a:lstStyle/>
          <a:p>
            <a:r>
              <a:rPr lang="en-US" b="1" dirty="0">
                <a:solidFill>
                  <a:schemeClr val="bg2">
                    <a:lumMod val="25000"/>
                  </a:schemeClr>
                </a:solidFill>
              </a:rPr>
              <a:t>Three -year Action Plan</a:t>
            </a:r>
            <a:br>
              <a:rPr lang="en-US" dirty="0">
                <a:solidFill>
                  <a:schemeClr val="bg2">
                    <a:lumMod val="25000"/>
                  </a:schemeClr>
                </a:solidFill>
              </a:rPr>
            </a:br>
            <a:endParaRPr lang="en-US" dirty="0">
              <a:solidFill>
                <a:schemeClr val="bg2">
                  <a:lumMod val="25000"/>
                </a:schemeClr>
              </a:solidFill>
            </a:endParaRPr>
          </a:p>
        </p:txBody>
      </p:sp>
      <p:sp>
        <p:nvSpPr>
          <p:cNvPr id="187" name="Text Placeholder 186">
            <a:extLst>
              <a:ext uri="{FF2B5EF4-FFF2-40B4-BE49-F238E27FC236}">
                <a16:creationId xmlns:a16="http://schemas.microsoft.com/office/drawing/2014/main" id="{29664562-AD9F-4D1E-9940-0F9ADD8DFABB}"/>
              </a:ext>
            </a:extLst>
          </p:cNvPr>
          <p:cNvSpPr>
            <a:spLocks noGrp="1"/>
          </p:cNvSpPr>
          <p:nvPr>
            <p:ph type="body" sz="quarter" idx="44"/>
          </p:nvPr>
        </p:nvSpPr>
        <p:spPr>
          <a:xfrm>
            <a:off x="4561583" y="1370188"/>
            <a:ext cx="1011176" cy="683239"/>
          </a:xfrm>
        </p:spPr>
        <p:txBody>
          <a:bodyPr>
            <a:normAutofit/>
          </a:bodyPr>
          <a:lstStyle/>
          <a:p>
            <a:r>
              <a:rPr lang="en-US" sz="800" b="1" dirty="0">
                <a:solidFill>
                  <a:schemeClr val="tx1"/>
                </a:solidFill>
              </a:rPr>
              <a:t>Present Project to Wheatland County Council for approval</a:t>
            </a:r>
          </a:p>
        </p:txBody>
      </p:sp>
      <p:sp>
        <p:nvSpPr>
          <p:cNvPr id="188" name="Text Placeholder 187">
            <a:extLst>
              <a:ext uri="{FF2B5EF4-FFF2-40B4-BE49-F238E27FC236}">
                <a16:creationId xmlns:a16="http://schemas.microsoft.com/office/drawing/2014/main" id="{77E59E12-0A3B-4702-BCAD-0F03BED59F3E}"/>
              </a:ext>
            </a:extLst>
          </p:cNvPr>
          <p:cNvSpPr>
            <a:spLocks noGrp="1"/>
          </p:cNvSpPr>
          <p:nvPr>
            <p:ph type="body" sz="quarter" idx="45"/>
          </p:nvPr>
        </p:nvSpPr>
        <p:spPr>
          <a:xfrm>
            <a:off x="2960117" y="2001135"/>
            <a:ext cx="1037000" cy="730750"/>
          </a:xfrm>
        </p:spPr>
        <p:txBody>
          <a:bodyPr>
            <a:noAutofit/>
          </a:bodyPr>
          <a:lstStyle/>
          <a:p>
            <a:r>
              <a:rPr lang="en-US" sz="700" dirty="0"/>
              <a:t>Re-Engage with 2 hamlets for community approval Carseland/Speargrass Town Hall Meeting</a:t>
            </a:r>
          </a:p>
        </p:txBody>
      </p:sp>
      <p:sp>
        <p:nvSpPr>
          <p:cNvPr id="184" name="Text Placeholder 183">
            <a:extLst>
              <a:ext uri="{FF2B5EF4-FFF2-40B4-BE49-F238E27FC236}">
                <a16:creationId xmlns:a16="http://schemas.microsoft.com/office/drawing/2014/main" id="{C7A81F21-9155-411E-8678-396770E44010}"/>
              </a:ext>
            </a:extLst>
          </p:cNvPr>
          <p:cNvSpPr>
            <a:spLocks noGrp="1"/>
          </p:cNvSpPr>
          <p:nvPr>
            <p:ph type="body" sz="quarter" idx="41"/>
          </p:nvPr>
        </p:nvSpPr>
        <p:spPr/>
        <p:txBody>
          <a:bodyPr/>
          <a:lstStyle/>
          <a:p>
            <a:r>
              <a:rPr lang="en-US" b="1" dirty="0">
                <a:solidFill>
                  <a:schemeClr val="bg2">
                    <a:lumMod val="25000"/>
                  </a:schemeClr>
                </a:solidFill>
              </a:rPr>
              <a:t>2023</a:t>
            </a:r>
          </a:p>
        </p:txBody>
      </p:sp>
      <p:sp>
        <p:nvSpPr>
          <p:cNvPr id="160" name="Text Placeholder 159">
            <a:extLst>
              <a:ext uri="{FF2B5EF4-FFF2-40B4-BE49-F238E27FC236}">
                <a16:creationId xmlns:a16="http://schemas.microsoft.com/office/drawing/2014/main" id="{D2A46136-C377-473C-9C4C-C1B0B60B352C}"/>
              </a:ext>
            </a:extLst>
          </p:cNvPr>
          <p:cNvSpPr>
            <a:spLocks noGrp="1"/>
          </p:cNvSpPr>
          <p:nvPr>
            <p:ph type="body" sz="quarter" idx="17"/>
          </p:nvPr>
        </p:nvSpPr>
        <p:spPr/>
        <p:txBody>
          <a:bodyPr/>
          <a:lstStyle/>
          <a:p>
            <a:r>
              <a:rPr lang="en-US" dirty="0"/>
              <a:t>Jan</a:t>
            </a:r>
          </a:p>
        </p:txBody>
      </p:sp>
      <p:sp>
        <p:nvSpPr>
          <p:cNvPr id="161" name="Text Placeholder 160">
            <a:extLst>
              <a:ext uri="{FF2B5EF4-FFF2-40B4-BE49-F238E27FC236}">
                <a16:creationId xmlns:a16="http://schemas.microsoft.com/office/drawing/2014/main" id="{17D0062D-4508-4B16-B3F0-F966813918F2}"/>
              </a:ext>
            </a:extLst>
          </p:cNvPr>
          <p:cNvSpPr>
            <a:spLocks noGrp="1"/>
          </p:cNvSpPr>
          <p:nvPr>
            <p:ph type="body" sz="quarter" idx="18"/>
          </p:nvPr>
        </p:nvSpPr>
        <p:spPr/>
        <p:txBody>
          <a:bodyPr/>
          <a:lstStyle/>
          <a:p>
            <a:r>
              <a:rPr lang="en-US" dirty="0"/>
              <a:t>Feb</a:t>
            </a:r>
          </a:p>
        </p:txBody>
      </p:sp>
      <p:sp>
        <p:nvSpPr>
          <p:cNvPr id="162" name="Text Placeholder 161">
            <a:extLst>
              <a:ext uri="{FF2B5EF4-FFF2-40B4-BE49-F238E27FC236}">
                <a16:creationId xmlns:a16="http://schemas.microsoft.com/office/drawing/2014/main" id="{D3663443-93DB-42A2-ABE0-8C4EE51F1D92}"/>
              </a:ext>
            </a:extLst>
          </p:cNvPr>
          <p:cNvSpPr>
            <a:spLocks noGrp="1"/>
          </p:cNvSpPr>
          <p:nvPr>
            <p:ph type="body" sz="quarter" idx="19"/>
          </p:nvPr>
        </p:nvSpPr>
        <p:spPr/>
        <p:txBody>
          <a:bodyPr/>
          <a:lstStyle/>
          <a:p>
            <a:r>
              <a:rPr lang="en-US" dirty="0"/>
              <a:t>Mar</a:t>
            </a:r>
          </a:p>
        </p:txBody>
      </p:sp>
      <p:sp>
        <p:nvSpPr>
          <p:cNvPr id="163" name="Text Placeholder 162">
            <a:extLst>
              <a:ext uri="{FF2B5EF4-FFF2-40B4-BE49-F238E27FC236}">
                <a16:creationId xmlns:a16="http://schemas.microsoft.com/office/drawing/2014/main" id="{C5801869-4913-4C7A-B903-7C5268D05FA5}"/>
              </a:ext>
            </a:extLst>
          </p:cNvPr>
          <p:cNvSpPr>
            <a:spLocks noGrp="1"/>
          </p:cNvSpPr>
          <p:nvPr>
            <p:ph type="body" sz="quarter" idx="20"/>
          </p:nvPr>
        </p:nvSpPr>
        <p:spPr>
          <a:xfrm>
            <a:off x="4090112" y="3301847"/>
            <a:ext cx="495300" cy="904490"/>
          </a:xfrm>
        </p:spPr>
        <p:txBody>
          <a:bodyPr/>
          <a:lstStyle/>
          <a:p>
            <a:r>
              <a:rPr lang="en-US" dirty="0"/>
              <a:t>Apr</a:t>
            </a:r>
          </a:p>
        </p:txBody>
      </p:sp>
      <p:sp>
        <p:nvSpPr>
          <p:cNvPr id="164" name="Text Placeholder 163">
            <a:extLst>
              <a:ext uri="{FF2B5EF4-FFF2-40B4-BE49-F238E27FC236}">
                <a16:creationId xmlns:a16="http://schemas.microsoft.com/office/drawing/2014/main" id="{C17664ED-D2A7-4B59-8832-F78724CE72FC}"/>
              </a:ext>
            </a:extLst>
          </p:cNvPr>
          <p:cNvSpPr>
            <a:spLocks noGrp="1"/>
          </p:cNvSpPr>
          <p:nvPr>
            <p:ph type="body" sz="quarter" idx="21"/>
          </p:nvPr>
        </p:nvSpPr>
        <p:spPr>
          <a:xfrm>
            <a:off x="7747413" y="4219262"/>
            <a:ext cx="1015419" cy="539233"/>
          </a:xfrm>
        </p:spPr>
        <p:txBody>
          <a:bodyPr>
            <a:normAutofit fontScale="70000" lnSpcReduction="20000"/>
          </a:bodyPr>
          <a:lstStyle/>
          <a:p>
            <a:r>
              <a:rPr lang="en-US" sz="1000" dirty="0"/>
              <a:t>Start Construction Phase 1 of Pathway</a:t>
            </a:r>
          </a:p>
          <a:p>
            <a:endParaRPr lang="en-US" dirty="0"/>
          </a:p>
        </p:txBody>
      </p:sp>
      <p:sp>
        <p:nvSpPr>
          <p:cNvPr id="165" name="Text Placeholder 164">
            <a:extLst>
              <a:ext uri="{FF2B5EF4-FFF2-40B4-BE49-F238E27FC236}">
                <a16:creationId xmlns:a16="http://schemas.microsoft.com/office/drawing/2014/main" id="{2F6A3C83-5BA4-4F04-84B6-169996C6E5C8}"/>
              </a:ext>
            </a:extLst>
          </p:cNvPr>
          <p:cNvSpPr>
            <a:spLocks noGrp="1"/>
          </p:cNvSpPr>
          <p:nvPr>
            <p:ph type="body" sz="quarter" idx="22"/>
          </p:nvPr>
        </p:nvSpPr>
        <p:spPr/>
        <p:txBody>
          <a:bodyPr/>
          <a:lstStyle/>
          <a:p>
            <a:r>
              <a:rPr lang="en-US" dirty="0"/>
              <a:t>Jun</a:t>
            </a:r>
          </a:p>
        </p:txBody>
      </p:sp>
      <p:sp>
        <p:nvSpPr>
          <p:cNvPr id="166" name="Text Placeholder 165">
            <a:extLst>
              <a:ext uri="{FF2B5EF4-FFF2-40B4-BE49-F238E27FC236}">
                <a16:creationId xmlns:a16="http://schemas.microsoft.com/office/drawing/2014/main" id="{D563ADC8-9CB8-41E8-81C0-FB96AE47A43F}"/>
              </a:ext>
            </a:extLst>
          </p:cNvPr>
          <p:cNvSpPr>
            <a:spLocks noGrp="1"/>
          </p:cNvSpPr>
          <p:nvPr>
            <p:ph type="body" sz="quarter" idx="23"/>
          </p:nvPr>
        </p:nvSpPr>
        <p:spPr/>
        <p:txBody>
          <a:bodyPr/>
          <a:lstStyle/>
          <a:p>
            <a:r>
              <a:rPr lang="en-US" dirty="0"/>
              <a:t>Jul</a:t>
            </a:r>
          </a:p>
        </p:txBody>
      </p:sp>
      <p:sp>
        <p:nvSpPr>
          <p:cNvPr id="167" name="Text Placeholder 166">
            <a:extLst>
              <a:ext uri="{FF2B5EF4-FFF2-40B4-BE49-F238E27FC236}">
                <a16:creationId xmlns:a16="http://schemas.microsoft.com/office/drawing/2014/main" id="{1E9183C3-8460-4271-B23E-E324090282D2}"/>
              </a:ext>
            </a:extLst>
          </p:cNvPr>
          <p:cNvSpPr>
            <a:spLocks noGrp="1"/>
          </p:cNvSpPr>
          <p:nvPr>
            <p:ph type="body" sz="quarter" idx="24"/>
          </p:nvPr>
        </p:nvSpPr>
        <p:spPr>
          <a:xfrm>
            <a:off x="7201303" y="3308538"/>
            <a:ext cx="495300" cy="350370"/>
          </a:xfrm>
        </p:spPr>
        <p:txBody>
          <a:bodyPr/>
          <a:lstStyle/>
          <a:p>
            <a:r>
              <a:rPr lang="en-US" dirty="0"/>
              <a:t>Aug</a:t>
            </a:r>
          </a:p>
        </p:txBody>
      </p:sp>
      <p:sp>
        <p:nvSpPr>
          <p:cNvPr id="168" name="Text Placeholder 167">
            <a:extLst>
              <a:ext uri="{FF2B5EF4-FFF2-40B4-BE49-F238E27FC236}">
                <a16:creationId xmlns:a16="http://schemas.microsoft.com/office/drawing/2014/main" id="{4C357DDF-F08B-4929-B601-89B6F75CA5D5}"/>
              </a:ext>
            </a:extLst>
          </p:cNvPr>
          <p:cNvSpPr>
            <a:spLocks noGrp="1"/>
          </p:cNvSpPr>
          <p:nvPr>
            <p:ph type="body" sz="quarter" idx="25"/>
          </p:nvPr>
        </p:nvSpPr>
        <p:spPr/>
        <p:txBody>
          <a:bodyPr/>
          <a:lstStyle/>
          <a:p>
            <a:r>
              <a:rPr lang="en-US" dirty="0"/>
              <a:t>Sept</a:t>
            </a:r>
          </a:p>
        </p:txBody>
      </p:sp>
      <p:sp>
        <p:nvSpPr>
          <p:cNvPr id="169" name="Text Placeholder 168">
            <a:extLst>
              <a:ext uri="{FF2B5EF4-FFF2-40B4-BE49-F238E27FC236}">
                <a16:creationId xmlns:a16="http://schemas.microsoft.com/office/drawing/2014/main" id="{5FA94D34-5B8D-481B-B0A8-2CD31A0A020F}"/>
              </a:ext>
            </a:extLst>
          </p:cNvPr>
          <p:cNvSpPr>
            <a:spLocks noGrp="1"/>
          </p:cNvSpPr>
          <p:nvPr>
            <p:ph type="body" sz="quarter" idx="26"/>
          </p:nvPr>
        </p:nvSpPr>
        <p:spPr/>
        <p:txBody>
          <a:bodyPr/>
          <a:lstStyle/>
          <a:p>
            <a:r>
              <a:rPr lang="en-US" dirty="0"/>
              <a:t>Oct</a:t>
            </a:r>
          </a:p>
        </p:txBody>
      </p:sp>
      <p:sp>
        <p:nvSpPr>
          <p:cNvPr id="170" name="Text Placeholder 169">
            <a:extLst>
              <a:ext uri="{FF2B5EF4-FFF2-40B4-BE49-F238E27FC236}">
                <a16:creationId xmlns:a16="http://schemas.microsoft.com/office/drawing/2014/main" id="{ECF8F5F6-70D3-4F12-976E-43EF058B2C7E}"/>
              </a:ext>
            </a:extLst>
          </p:cNvPr>
          <p:cNvSpPr>
            <a:spLocks noGrp="1"/>
          </p:cNvSpPr>
          <p:nvPr>
            <p:ph type="body" sz="quarter" idx="27"/>
          </p:nvPr>
        </p:nvSpPr>
        <p:spPr/>
        <p:txBody>
          <a:bodyPr/>
          <a:lstStyle/>
          <a:p>
            <a:r>
              <a:rPr lang="en-US" dirty="0"/>
              <a:t>Nov</a:t>
            </a:r>
          </a:p>
        </p:txBody>
      </p:sp>
      <p:sp>
        <p:nvSpPr>
          <p:cNvPr id="171" name="Text Placeholder 170">
            <a:extLst>
              <a:ext uri="{FF2B5EF4-FFF2-40B4-BE49-F238E27FC236}">
                <a16:creationId xmlns:a16="http://schemas.microsoft.com/office/drawing/2014/main" id="{12F74937-6D49-45EC-8B47-24023B32088D}"/>
              </a:ext>
            </a:extLst>
          </p:cNvPr>
          <p:cNvSpPr>
            <a:spLocks noGrp="1"/>
          </p:cNvSpPr>
          <p:nvPr>
            <p:ph type="body" sz="quarter" idx="28"/>
          </p:nvPr>
        </p:nvSpPr>
        <p:spPr/>
        <p:txBody>
          <a:bodyPr/>
          <a:lstStyle/>
          <a:p>
            <a:r>
              <a:rPr lang="en-US" dirty="0"/>
              <a:t>Dec</a:t>
            </a:r>
          </a:p>
        </p:txBody>
      </p:sp>
      <p:sp>
        <p:nvSpPr>
          <p:cNvPr id="189" name="Text Placeholder 188">
            <a:extLst>
              <a:ext uri="{FF2B5EF4-FFF2-40B4-BE49-F238E27FC236}">
                <a16:creationId xmlns:a16="http://schemas.microsoft.com/office/drawing/2014/main" id="{A9FBF41A-41E5-4057-A556-D61DF0B91900}"/>
              </a:ext>
            </a:extLst>
          </p:cNvPr>
          <p:cNvSpPr>
            <a:spLocks noGrp="1"/>
          </p:cNvSpPr>
          <p:nvPr>
            <p:ph type="body" sz="quarter" idx="46"/>
          </p:nvPr>
        </p:nvSpPr>
        <p:spPr>
          <a:xfrm>
            <a:off x="1200092" y="1893532"/>
            <a:ext cx="1440088" cy="623736"/>
          </a:xfrm>
        </p:spPr>
        <p:txBody>
          <a:bodyPr>
            <a:normAutofit/>
          </a:bodyPr>
          <a:lstStyle/>
          <a:p>
            <a:r>
              <a:rPr lang="en-US" sz="800" dirty="0"/>
              <a:t>Apply for Incorporation Wheatland Trails to the Bow Committee</a:t>
            </a:r>
          </a:p>
        </p:txBody>
      </p:sp>
      <p:sp>
        <p:nvSpPr>
          <p:cNvPr id="185" name="Text Placeholder 184">
            <a:extLst>
              <a:ext uri="{FF2B5EF4-FFF2-40B4-BE49-F238E27FC236}">
                <a16:creationId xmlns:a16="http://schemas.microsoft.com/office/drawing/2014/main" id="{63919A25-FB3B-40F6-8FA8-92BC2081326C}"/>
              </a:ext>
            </a:extLst>
          </p:cNvPr>
          <p:cNvSpPr>
            <a:spLocks noGrp="1"/>
          </p:cNvSpPr>
          <p:nvPr>
            <p:ph type="body" sz="quarter" idx="42"/>
          </p:nvPr>
        </p:nvSpPr>
        <p:spPr/>
        <p:txBody>
          <a:bodyPr/>
          <a:lstStyle/>
          <a:p>
            <a:r>
              <a:rPr lang="en-US" b="1" dirty="0">
                <a:solidFill>
                  <a:schemeClr val="bg2">
                    <a:lumMod val="25000"/>
                  </a:schemeClr>
                </a:solidFill>
              </a:rPr>
              <a:t>2024</a:t>
            </a:r>
          </a:p>
        </p:txBody>
      </p:sp>
      <p:sp>
        <p:nvSpPr>
          <p:cNvPr id="172" name="Text Placeholder 171">
            <a:extLst>
              <a:ext uri="{FF2B5EF4-FFF2-40B4-BE49-F238E27FC236}">
                <a16:creationId xmlns:a16="http://schemas.microsoft.com/office/drawing/2014/main" id="{D538968A-8AB8-4111-BDB2-254443E6B35F}"/>
              </a:ext>
            </a:extLst>
          </p:cNvPr>
          <p:cNvSpPr>
            <a:spLocks noGrp="1"/>
          </p:cNvSpPr>
          <p:nvPr>
            <p:ph type="body" sz="quarter" idx="29"/>
          </p:nvPr>
        </p:nvSpPr>
        <p:spPr/>
        <p:txBody>
          <a:bodyPr/>
          <a:lstStyle/>
          <a:p>
            <a:r>
              <a:rPr lang="en-US" dirty="0"/>
              <a:t>Jan</a:t>
            </a:r>
          </a:p>
        </p:txBody>
      </p:sp>
      <p:sp>
        <p:nvSpPr>
          <p:cNvPr id="173" name="Text Placeholder 172">
            <a:extLst>
              <a:ext uri="{FF2B5EF4-FFF2-40B4-BE49-F238E27FC236}">
                <a16:creationId xmlns:a16="http://schemas.microsoft.com/office/drawing/2014/main" id="{18CAA9C8-9EF5-42E3-8542-13F54C523DE8}"/>
              </a:ext>
            </a:extLst>
          </p:cNvPr>
          <p:cNvSpPr>
            <a:spLocks noGrp="1"/>
          </p:cNvSpPr>
          <p:nvPr>
            <p:ph type="body" sz="quarter" idx="30"/>
          </p:nvPr>
        </p:nvSpPr>
        <p:spPr/>
        <p:txBody>
          <a:bodyPr/>
          <a:lstStyle/>
          <a:p>
            <a:r>
              <a:rPr lang="en-US" dirty="0"/>
              <a:t>Feb</a:t>
            </a:r>
          </a:p>
        </p:txBody>
      </p:sp>
      <p:sp>
        <p:nvSpPr>
          <p:cNvPr id="174" name="Text Placeholder 173">
            <a:extLst>
              <a:ext uri="{FF2B5EF4-FFF2-40B4-BE49-F238E27FC236}">
                <a16:creationId xmlns:a16="http://schemas.microsoft.com/office/drawing/2014/main" id="{AE7CF524-3789-4494-B891-EE76C66D5DA6}"/>
              </a:ext>
            </a:extLst>
          </p:cNvPr>
          <p:cNvSpPr>
            <a:spLocks noGrp="1"/>
          </p:cNvSpPr>
          <p:nvPr>
            <p:ph type="body" sz="quarter" idx="31"/>
          </p:nvPr>
        </p:nvSpPr>
        <p:spPr/>
        <p:txBody>
          <a:bodyPr/>
          <a:lstStyle/>
          <a:p>
            <a:r>
              <a:rPr lang="en-US" dirty="0"/>
              <a:t>Mar</a:t>
            </a:r>
          </a:p>
        </p:txBody>
      </p:sp>
      <p:sp>
        <p:nvSpPr>
          <p:cNvPr id="175" name="Text Placeholder 174">
            <a:extLst>
              <a:ext uri="{FF2B5EF4-FFF2-40B4-BE49-F238E27FC236}">
                <a16:creationId xmlns:a16="http://schemas.microsoft.com/office/drawing/2014/main" id="{6F129689-889D-4E1B-839A-794860516269}"/>
              </a:ext>
            </a:extLst>
          </p:cNvPr>
          <p:cNvSpPr>
            <a:spLocks noGrp="1"/>
          </p:cNvSpPr>
          <p:nvPr>
            <p:ph type="body" sz="quarter" idx="32"/>
          </p:nvPr>
        </p:nvSpPr>
        <p:spPr/>
        <p:txBody>
          <a:bodyPr/>
          <a:lstStyle/>
          <a:p>
            <a:r>
              <a:rPr lang="en-US" dirty="0"/>
              <a:t>Apr</a:t>
            </a:r>
          </a:p>
        </p:txBody>
      </p:sp>
      <p:sp>
        <p:nvSpPr>
          <p:cNvPr id="176" name="Text Placeholder 175">
            <a:extLst>
              <a:ext uri="{FF2B5EF4-FFF2-40B4-BE49-F238E27FC236}">
                <a16:creationId xmlns:a16="http://schemas.microsoft.com/office/drawing/2014/main" id="{79EB99A3-FE41-4891-895C-4CA993CFD652}"/>
              </a:ext>
            </a:extLst>
          </p:cNvPr>
          <p:cNvSpPr>
            <a:spLocks noGrp="1"/>
          </p:cNvSpPr>
          <p:nvPr>
            <p:ph type="body" sz="quarter" idx="33"/>
          </p:nvPr>
        </p:nvSpPr>
        <p:spPr/>
        <p:txBody>
          <a:bodyPr/>
          <a:lstStyle/>
          <a:p>
            <a:r>
              <a:rPr lang="en-US" dirty="0"/>
              <a:t>May</a:t>
            </a:r>
          </a:p>
        </p:txBody>
      </p:sp>
      <p:sp>
        <p:nvSpPr>
          <p:cNvPr id="177" name="Text Placeholder 176">
            <a:extLst>
              <a:ext uri="{FF2B5EF4-FFF2-40B4-BE49-F238E27FC236}">
                <a16:creationId xmlns:a16="http://schemas.microsoft.com/office/drawing/2014/main" id="{AFBC1960-3DD2-491B-ABA9-BD4AD2A5380B}"/>
              </a:ext>
            </a:extLst>
          </p:cNvPr>
          <p:cNvSpPr>
            <a:spLocks noGrp="1"/>
          </p:cNvSpPr>
          <p:nvPr>
            <p:ph type="body" sz="quarter" idx="34"/>
          </p:nvPr>
        </p:nvSpPr>
        <p:spPr/>
        <p:txBody>
          <a:bodyPr/>
          <a:lstStyle/>
          <a:p>
            <a:r>
              <a:rPr lang="en-US" dirty="0"/>
              <a:t>Jun</a:t>
            </a:r>
          </a:p>
        </p:txBody>
      </p:sp>
      <p:sp>
        <p:nvSpPr>
          <p:cNvPr id="178" name="Text Placeholder 177">
            <a:extLst>
              <a:ext uri="{FF2B5EF4-FFF2-40B4-BE49-F238E27FC236}">
                <a16:creationId xmlns:a16="http://schemas.microsoft.com/office/drawing/2014/main" id="{7160E340-B289-411A-9F13-FED1163BBE3B}"/>
              </a:ext>
            </a:extLst>
          </p:cNvPr>
          <p:cNvSpPr>
            <a:spLocks noGrp="1"/>
          </p:cNvSpPr>
          <p:nvPr>
            <p:ph type="body" sz="quarter" idx="35"/>
          </p:nvPr>
        </p:nvSpPr>
        <p:spPr/>
        <p:txBody>
          <a:bodyPr/>
          <a:lstStyle/>
          <a:p>
            <a:r>
              <a:rPr lang="en-US" dirty="0"/>
              <a:t>Jul</a:t>
            </a:r>
          </a:p>
        </p:txBody>
      </p:sp>
      <p:sp>
        <p:nvSpPr>
          <p:cNvPr id="179" name="Text Placeholder 178">
            <a:extLst>
              <a:ext uri="{FF2B5EF4-FFF2-40B4-BE49-F238E27FC236}">
                <a16:creationId xmlns:a16="http://schemas.microsoft.com/office/drawing/2014/main" id="{1B6A19F1-92B2-40B7-B946-33054C4CB4A6}"/>
              </a:ext>
            </a:extLst>
          </p:cNvPr>
          <p:cNvSpPr>
            <a:spLocks noGrp="1"/>
          </p:cNvSpPr>
          <p:nvPr>
            <p:ph type="body" sz="quarter" idx="36"/>
          </p:nvPr>
        </p:nvSpPr>
        <p:spPr/>
        <p:txBody>
          <a:bodyPr/>
          <a:lstStyle/>
          <a:p>
            <a:r>
              <a:rPr lang="en-US" dirty="0"/>
              <a:t>Aug</a:t>
            </a:r>
          </a:p>
        </p:txBody>
      </p:sp>
      <p:sp>
        <p:nvSpPr>
          <p:cNvPr id="180" name="Text Placeholder 179">
            <a:extLst>
              <a:ext uri="{FF2B5EF4-FFF2-40B4-BE49-F238E27FC236}">
                <a16:creationId xmlns:a16="http://schemas.microsoft.com/office/drawing/2014/main" id="{77CAFC98-EDB5-4EDC-8A80-CBF8D20F64F0}"/>
              </a:ext>
            </a:extLst>
          </p:cNvPr>
          <p:cNvSpPr>
            <a:spLocks noGrp="1"/>
          </p:cNvSpPr>
          <p:nvPr>
            <p:ph type="body" sz="quarter" idx="37"/>
          </p:nvPr>
        </p:nvSpPr>
        <p:spPr/>
        <p:txBody>
          <a:bodyPr/>
          <a:lstStyle/>
          <a:p>
            <a:r>
              <a:rPr lang="en-US" dirty="0"/>
              <a:t>Sept</a:t>
            </a:r>
          </a:p>
        </p:txBody>
      </p:sp>
      <p:sp>
        <p:nvSpPr>
          <p:cNvPr id="181" name="Text Placeholder 180">
            <a:extLst>
              <a:ext uri="{FF2B5EF4-FFF2-40B4-BE49-F238E27FC236}">
                <a16:creationId xmlns:a16="http://schemas.microsoft.com/office/drawing/2014/main" id="{317E2538-F06A-45AB-8A06-496AEAF78972}"/>
              </a:ext>
            </a:extLst>
          </p:cNvPr>
          <p:cNvSpPr>
            <a:spLocks noGrp="1"/>
          </p:cNvSpPr>
          <p:nvPr>
            <p:ph type="body" sz="quarter" idx="38"/>
          </p:nvPr>
        </p:nvSpPr>
        <p:spPr/>
        <p:txBody>
          <a:bodyPr/>
          <a:lstStyle/>
          <a:p>
            <a:r>
              <a:rPr lang="en-US" dirty="0"/>
              <a:t>Oct</a:t>
            </a:r>
          </a:p>
        </p:txBody>
      </p:sp>
      <p:sp>
        <p:nvSpPr>
          <p:cNvPr id="182" name="Text Placeholder 181">
            <a:extLst>
              <a:ext uri="{FF2B5EF4-FFF2-40B4-BE49-F238E27FC236}">
                <a16:creationId xmlns:a16="http://schemas.microsoft.com/office/drawing/2014/main" id="{F082321F-46BF-48F5-88F7-3CE4EB5CB1F7}"/>
              </a:ext>
            </a:extLst>
          </p:cNvPr>
          <p:cNvSpPr>
            <a:spLocks noGrp="1"/>
          </p:cNvSpPr>
          <p:nvPr>
            <p:ph type="body" sz="quarter" idx="39"/>
          </p:nvPr>
        </p:nvSpPr>
        <p:spPr/>
        <p:txBody>
          <a:bodyPr/>
          <a:lstStyle/>
          <a:p>
            <a:r>
              <a:rPr lang="en-US" dirty="0"/>
              <a:t>Nov</a:t>
            </a:r>
          </a:p>
        </p:txBody>
      </p:sp>
      <p:sp>
        <p:nvSpPr>
          <p:cNvPr id="183" name="Text Placeholder 182">
            <a:extLst>
              <a:ext uri="{FF2B5EF4-FFF2-40B4-BE49-F238E27FC236}">
                <a16:creationId xmlns:a16="http://schemas.microsoft.com/office/drawing/2014/main" id="{C905B942-38BF-4D1B-96D7-B0B8BBBE97A5}"/>
              </a:ext>
            </a:extLst>
          </p:cNvPr>
          <p:cNvSpPr>
            <a:spLocks noGrp="1"/>
          </p:cNvSpPr>
          <p:nvPr>
            <p:ph type="body" sz="quarter" idx="40"/>
          </p:nvPr>
        </p:nvSpPr>
        <p:spPr/>
        <p:txBody>
          <a:bodyPr/>
          <a:lstStyle/>
          <a:p>
            <a:r>
              <a:rPr lang="en-US" dirty="0"/>
              <a:t>Dec</a:t>
            </a:r>
          </a:p>
        </p:txBody>
      </p:sp>
      <p:sp>
        <p:nvSpPr>
          <p:cNvPr id="377" name="Slide Number Placeholder 376">
            <a:extLst>
              <a:ext uri="{FF2B5EF4-FFF2-40B4-BE49-F238E27FC236}">
                <a16:creationId xmlns:a16="http://schemas.microsoft.com/office/drawing/2014/main" id="{4A5B3C86-D828-47C8-AB51-AA92E05CAC2E}"/>
              </a:ext>
            </a:extLst>
          </p:cNvPr>
          <p:cNvSpPr>
            <a:spLocks noGrp="1"/>
          </p:cNvSpPr>
          <p:nvPr>
            <p:ph type="sldNum" sz="quarter" idx="12"/>
          </p:nvPr>
        </p:nvSpPr>
        <p:spPr/>
        <p:txBody>
          <a:bodyPr/>
          <a:lstStyle/>
          <a:p>
            <a:fld id="{19B51A1E-902D-48AF-9020-955120F399B6}" type="slidenum">
              <a:rPr lang="en-ZA" smtClean="0"/>
              <a:pPr/>
              <a:t>13</a:t>
            </a:fld>
            <a:endParaRPr lang="en-ZA" dirty="0"/>
          </a:p>
        </p:txBody>
      </p:sp>
      <p:sp>
        <p:nvSpPr>
          <p:cNvPr id="249" name="Oval 248">
            <a:extLst>
              <a:ext uri="{FF2B5EF4-FFF2-40B4-BE49-F238E27FC236}">
                <a16:creationId xmlns:a16="http://schemas.microsoft.com/office/drawing/2014/main" id="{746E2578-200A-4895-B614-B8000010FCA4}"/>
              </a:ext>
              <a:ext uri="{C183D7F6-B498-43B3-948B-1728B52AA6E4}">
                <adec:decorative xmlns:adec="http://schemas.microsoft.com/office/drawing/2017/decorative" val="1"/>
              </a:ext>
            </a:extLst>
          </p:cNvPr>
          <p:cNvSpPr/>
          <p:nvPr/>
        </p:nvSpPr>
        <p:spPr>
          <a:xfrm>
            <a:off x="1835966" y="3100024"/>
            <a:ext cx="174171" cy="174171"/>
          </a:xfrm>
          <a:prstGeom prst="ellipse">
            <a:avLst/>
          </a:prstGeom>
          <a:noFill/>
          <a:ln w="127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1" name="Oval 250">
            <a:extLst>
              <a:ext uri="{FF2B5EF4-FFF2-40B4-BE49-F238E27FC236}">
                <a16:creationId xmlns:a16="http://schemas.microsoft.com/office/drawing/2014/main" id="{0FF21128-D89D-43D6-9B51-A78C8B520231}"/>
              </a:ext>
              <a:ext uri="{C183D7F6-B498-43B3-948B-1728B52AA6E4}">
                <adec:decorative xmlns:adec="http://schemas.microsoft.com/office/drawing/2017/decorative" val="1"/>
              </a:ext>
            </a:extLst>
          </p:cNvPr>
          <p:cNvSpPr/>
          <p:nvPr/>
        </p:nvSpPr>
        <p:spPr>
          <a:xfrm>
            <a:off x="2625447" y="3100024"/>
            <a:ext cx="174171" cy="174171"/>
          </a:xfrm>
          <a:prstGeom prst="ellipse">
            <a:avLst/>
          </a:prstGeom>
          <a:noFill/>
          <a:ln w="127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3" name="Oval 252">
            <a:extLst>
              <a:ext uri="{FF2B5EF4-FFF2-40B4-BE49-F238E27FC236}">
                <a16:creationId xmlns:a16="http://schemas.microsoft.com/office/drawing/2014/main" id="{4E2EA3AA-E4E3-4440-A103-84405B219BA1}"/>
              </a:ext>
              <a:ext uri="{C183D7F6-B498-43B3-948B-1728B52AA6E4}">
                <adec:decorative xmlns:adec="http://schemas.microsoft.com/office/drawing/2017/decorative" val="1"/>
              </a:ext>
            </a:extLst>
          </p:cNvPr>
          <p:cNvSpPr/>
          <p:nvPr/>
        </p:nvSpPr>
        <p:spPr>
          <a:xfrm>
            <a:off x="3414928" y="3100024"/>
            <a:ext cx="174171" cy="174171"/>
          </a:xfrm>
          <a:prstGeom prst="ellipse">
            <a:avLst/>
          </a:prstGeom>
          <a:noFill/>
          <a:ln w="127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5" name="Oval 254">
            <a:extLst>
              <a:ext uri="{FF2B5EF4-FFF2-40B4-BE49-F238E27FC236}">
                <a16:creationId xmlns:a16="http://schemas.microsoft.com/office/drawing/2014/main" id="{C773C0AC-A741-4A0A-AD83-48D0E8D73F4D}"/>
              </a:ext>
              <a:ext uri="{C183D7F6-B498-43B3-948B-1728B52AA6E4}">
                <adec:decorative xmlns:adec="http://schemas.microsoft.com/office/drawing/2017/decorative" val="1"/>
              </a:ext>
            </a:extLst>
          </p:cNvPr>
          <p:cNvSpPr/>
          <p:nvPr/>
        </p:nvSpPr>
        <p:spPr>
          <a:xfrm>
            <a:off x="4204409" y="3100024"/>
            <a:ext cx="174171" cy="174171"/>
          </a:xfrm>
          <a:prstGeom prst="ellipse">
            <a:avLst/>
          </a:prstGeom>
          <a:solidFill>
            <a:schemeClr val="bg2">
              <a:lumMod val="75000"/>
            </a:schemeClr>
          </a:solidFill>
          <a:ln w="127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7" name="Oval 256">
            <a:extLst>
              <a:ext uri="{FF2B5EF4-FFF2-40B4-BE49-F238E27FC236}">
                <a16:creationId xmlns:a16="http://schemas.microsoft.com/office/drawing/2014/main" id="{119794A0-DA4B-4CEF-AB54-DF06B0703093}"/>
              </a:ext>
              <a:ext uri="{C183D7F6-B498-43B3-948B-1728B52AA6E4}">
                <adec:decorative xmlns:adec="http://schemas.microsoft.com/office/drawing/2017/decorative" val="1"/>
              </a:ext>
            </a:extLst>
          </p:cNvPr>
          <p:cNvSpPr/>
          <p:nvPr/>
        </p:nvSpPr>
        <p:spPr>
          <a:xfrm>
            <a:off x="4993890" y="3100024"/>
            <a:ext cx="174171" cy="174171"/>
          </a:xfrm>
          <a:prstGeom prst="ellipse">
            <a:avLst/>
          </a:prstGeom>
          <a:noFill/>
          <a:ln w="127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60000"/>
                  <a:lumOff val="40000"/>
                </a:schemeClr>
              </a:solidFill>
            </a:endParaRPr>
          </a:p>
        </p:txBody>
      </p:sp>
      <p:sp>
        <p:nvSpPr>
          <p:cNvPr id="259" name="Oval 258">
            <a:extLst>
              <a:ext uri="{FF2B5EF4-FFF2-40B4-BE49-F238E27FC236}">
                <a16:creationId xmlns:a16="http://schemas.microsoft.com/office/drawing/2014/main" id="{1CE91F89-C5CD-4D84-8045-A159866A8833}"/>
              </a:ext>
              <a:ext uri="{C183D7F6-B498-43B3-948B-1728B52AA6E4}">
                <adec:decorative xmlns:adec="http://schemas.microsoft.com/office/drawing/2017/decorative" val="1"/>
              </a:ext>
            </a:extLst>
          </p:cNvPr>
          <p:cNvSpPr/>
          <p:nvPr/>
        </p:nvSpPr>
        <p:spPr>
          <a:xfrm>
            <a:off x="5783371" y="3100024"/>
            <a:ext cx="174171" cy="174171"/>
          </a:xfrm>
          <a:prstGeom prst="ellipse">
            <a:avLst/>
          </a:prstGeom>
          <a:noFill/>
          <a:ln w="127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1" name="Oval 260">
            <a:extLst>
              <a:ext uri="{FF2B5EF4-FFF2-40B4-BE49-F238E27FC236}">
                <a16:creationId xmlns:a16="http://schemas.microsoft.com/office/drawing/2014/main" id="{7C448AF6-F023-4D81-8744-E7A6302774C2}"/>
              </a:ext>
              <a:ext uri="{C183D7F6-B498-43B3-948B-1728B52AA6E4}">
                <adec:decorative xmlns:adec="http://schemas.microsoft.com/office/drawing/2017/decorative" val="1"/>
              </a:ext>
            </a:extLst>
          </p:cNvPr>
          <p:cNvSpPr/>
          <p:nvPr/>
        </p:nvSpPr>
        <p:spPr>
          <a:xfrm>
            <a:off x="6572852" y="3100024"/>
            <a:ext cx="174171" cy="174171"/>
          </a:xfrm>
          <a:prstGeom prst="ellipse">
            <a:avLst/>
          </a:prstGeom>
          <a:noFill/>
          <a:ln w="127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3" name="Oval 262">
            <a:extLst>
              <a:ext uri="{FF2B5EF4-FFF2-40B4-BE49-F238E27FC236}">
                <a16:creationId xmlns:a16="http://schemas.microsoft.com/office/drawing/2014/main" id="{AE1DE5B6-7715-483B-8297-220D01DA8F6C}"/>
              </a:ext>
              <a:ext uri="{C183D7F6-B498-43B3-948B-1728B52AA6E4}">
                <adec:decorative xmlns:adec="http://schemas.microsoft.com/office/drawing/2017/decorative" val="1"/>
              </a:ext>
            </a:extLst>
          </p:cNvPr>
          <p:cNvSpPr/>
          <p:nvPr/>
        </p:nvSpPr>
        <p:spPr>
          <a:xfrm>
            <a:off x="7362333" y="3100024"/>
            <a:ext cx="174171" cy="174171"/>
          </a:xfrm>
          <a:prstGeom prst="ellipse">
            <a:avLst/>
          </a:prstGeom>
          <a:noFill/>
          <a:ln w="127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5" name="Oval 264">
            <a:extLst>
              <a:ext uri="{FF2B5EF4-FFF2-40B4-BE49-F238E27FC236}">
                <a16:creationId xmlns:a16="http://schemas.microsoft.com/office/drawing/2014/main" id="{81421F18-6FA1-425E-A628-FE12E2258077}"/>
              </a:ext>
              <a:ext uri="{C183D7F6-B498-43B3-948B-1728B52AA6E4}">
                <adec:decorative xmlns:adec="http://schemas.microsoft.com/office/drawing/2017/decorative" val="1"/>
              </a:ext>
            </a:extLst>
          </p:cNvPr>
          <p:cNvSpPr/>
          <p:nvPr/>
        </p:nvSpPr>
        <p:spPr>
          <a:xfrm>
            <a:off x="8151814" y="3100024"/>
            <a:ext cx="174171" cy="174171"/>
          </a:xfrm>
          <a:prstGeom prst="ellipse">
            <a:avLst/>
          </a:prstGeom>
          <a:noFill/>
          <a:ln w="127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7" name="Oval 266">
            <a:extLst>
              <a:ext uri="{FF2B5EF4-FFF2-40B4-BE49-F238E27FC236}">
                <a16:creationId xmlns:a16="http://schemas.microsoft.com/office/drawing/2014/main" id="{68EB8076-ACEC-47A2-A7D4-18F2D200990D}"/>
              </a:ext>
              <a:ext uri="{C183D7F6-B498-43B3-948B-1728B52AA6E4}">
                <adec:decorative xmlns:adec="http://schemas.microsoft.com/office/drawing/2017/decorative" val="1"/>
              </a:ext>
            </a:extLst>
          </p:cNvPr>
          <p:cNvSpPr/>
          <p:nvPr/>
        </p:nvSpPr>
        <p:spPr>
          <a:xfrm>
            <a:off x="8941295" y="3100024"/>
            <a:ext cx="174171" cy="174171"/>
          </a:xfrm>
          <a:prstGeom prst="ellipse">
            <a:avLst/>
          </a:prstGeom>
          <a:noFill/>
          <a:ln w="127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9" name="Oval 268">
            <a:extLst>
              <a:ext uri="{FF2B5EF4-FFF2-40B4-BE49-F238E27FC236}">
                <a16:creationId xmlns:a16="http://schemas.microsoft.com/office/drawing/2014/main" id="{7062EA5F-E4E1-4D10-8153-19797591D1FF}"/>
              </a:ext>
              <a:ext uri="{C183D7F6-B498-43B3-948B-1728B52AA6E4}">
                <adec:decorative xmlns:adec="http://schemas.microsoft.com/office/drawing/2017/decorative" val="1"/>
              </a:ext>
            </a:extLst>
          </p:cNvPr>
          <p:cNvSpPr/>
          <p:nvPr/>
        </p:nvSpPr>
        <p:spPr>
          <a:xfrm>
            <a:off x="9730776" y="3100024"/>
            <a:ext cx="174171" cy="174171"/>
          </a:xfrm>
          <a:prstGeom prst="ellipse">
            <a:avLst/>
          </a:prstGeom>
          <a:noFill/>
          <a:ln w="127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1" name="Oval 270">
            <a:extLst>
              <a:ext uri="{FF2B5EF4-FFF2-40B4-BE49-F238E27FC236}">
                <a16:creationId xmlns:a16="http://schemas.microsoft.com/office/drawing/2014/main" id="{84210B64-3D5B-430C-980C-8DB442C499BB}"/>
              </a:ext>
              <a:ext uri="{C183D7F6-B498-43B3-948B-1728B52AA6E4}">
                <adec:decorative xmlns:adec="http://schemas.microsoft.com/office/drawing/2017/decorative" val="1"/>
              </a:ext>
            </a:extLst>
          </p:cNvPr>
          <p:cNvSpPr/>
          <p:nvPr/>
        </p:nvSpPr>
        <p:spPr>
          <a:xfrm>
            <a:off x="10520258" y="3100024"/>
            <a:ext cx="174171" cy="174171"/>
          </a:xfrm>
          <a:prstGeom prst="ellipse">
            <a:avLst/>
          </a:prstGeom>
          <a:noFill/>
          <a:ln w="127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77" name="Straight Connector 276">
            <a:extLst>
              <a:ext uri="{FF2B5EF4-FFF2-40B4-BE49-F238E27FC236}">
                <a16:creationId xmlns:a16="http://schemas.microsoft.com/office/drawing/2014/main" id="{64645871-7B1F-4056-9B37-2FF2EEA051E6}"/>
              </a:ext>
              <a:ext uri="{C183D7F6-B498-43B3-948B-1728B52AA6E4}">
                <adec:decorative xmlns:adec="http://schemas.microsoft.com/office/drawing/2017/decorative" val="1"/>
              </a:ext>
            </a:extLst>
          </p:cNvPr>
          <p:cNvCxnSpPr>
            <a:cxnSpLocks/>
          </p:cNvCxnSpPr>
          <p:nvPr/>
        </p:nvCxnSpPr>
        <p:spPr>
          <a:xfrm flipH="1">
            <a:off x="8238372" y="2659332"/>
            <a:ext cx="1260" cy="344415"/>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79" name="Oval 278">
            <a:extLst>
              <a:ext uri="{FF2B5EF4-FFF2-40B4-BE49-F238E27FC236}">
                <a16:creationId xmlns:a16="http://schemas.microsoft.com/office/drawing/2014/main" id="{28508F37-1500-4687-ADA9-F0F6B89AAA01}"/>
              </a:ext>
              <a:ext uri="{C183D7F6-B498-43B3-948B-1728B52AA6E4}">
                <adec:decorative xmlns:adec="http://schemas.microsoft.com/office/drawing/2017/decorative" val="1"/>
              </a:ext>
            </a:extLst>
          </p:cNvPr>
          <p:cNvSpPr/>
          <p:nvPr/>
        </p:nvSpPr>
        <p:spPr>
          <a:xfrm>
            <a:off x="1835966" y="5127068"/>
            <a:ext cx="174171" cy="174171"/>
          </a:xfrm>
          <a:prstGeom prst="ellipse">
            <a:avLst/>
          </a:prstGeom>
          <a:noFill/>
          <a:ln w="127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1" name="Oval 280">
            <a:extLst>
              <a:ext uri="{FF2B5EF4-FFF2-40B4-BE49-F238E27FC236}">
                <a16:creationId xmlns:a16="http://schemas.microsoft.com/office/drawing/2014/main" id="{E791FD5A-CF58-4ABE-97A3-E4412099CDEE}"/>
              </a:ext>
              <a:ext uri="{C183D7F6-B498-43B3-948B-1728B52AA6E4}">
                <adec:decorative xmlns:adec="http://schemas.microsoft.com/office/drawing/2017/decorative" val="1"/>
              </a:ext>
            </a:extLst>
          </p:cNvPr>
          <p:cNvSpPr/>
          <p:nvPr/>
        </p:nvSpPr>
        <p:spPr>
          <a:xfrm>
            <a:off x="2625447" y="5127068"/>
            <a:ext cx="174171" cy="174171"/>
          </a:xfrm>
          <a:prstGeom prst="ellipse">
            <a:avLst/>
          </a:prstGeom>
          <a:noFill/>
          <a:ln w="127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3" name="Oval 282">
            <a:extLst>
              <a:ext uri="{FF2B5EF4-FFF2-40B4-BE49-F238E27FC236}">
                <a16:creationId xmlns:a16="http://schemas.microsoft.com/office/drawing/2014/main" id="{D6D44741-552C-4D36-A8EF-97B373FDB611}"/>
              </a:ext>
              <a:ext uri="{C183D7F6-B498-43B3-948B-1728B52AA6E4}">
                <adec:decorative xmlns:adec="http://schemas.microsoft.com/office/drawing/2017/decorative" val="1"/>
              </a:ext>
            </a:extLst>
          </p:cNvPr>
          <p:cNvSpPr/>
          <p:nvPr/>
        </p:nvSpPr>
        <p:spPr>
          <a:xfrm>
            <a:off x="3414928" y="5127068"/>
            <a:ext cx="174171" cy="174171"/>
          </a:xfrm>
          <a:prstGeom prst="ellipse">
            <a:avLst/>
          </a:prstGeom>
          <a:noFill/>
          <a:ln w="127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5" name="Oval 284">
            <a:extLst>
              <a:ext uri="{FF2B5EF4-FFF2-40B4-BE49-F238E27FC236}">
                <a16:creationId xmlns:a16="http://schemas.microsoft.com/office/drawing/2014/main" id="{443150B9-5A04-42B0-A763-D180E02A9D0C}"/>
              </a:ext>
              <a:ext uri="{C183D7F6-B498-43B3-948B-1728B52AA6E4}">
                <adec:decorative xmlns:adec="http://schemas.microsoft.com/office/drawing/2017/decorative" val="1"/>
              </a:ext>
            </a:extLst>
          </p:cNvPr>
          <p:cNvSpPr/>
          <p:nvPr/>
        </p:nvSpPr>
        <p:spPr>
          <a:xfrm>
            <a:off x="4204409" y="5127068"/>
            <a:ext cx="174171" cy="174171"/>
          </a:xfrm>
          <a:prstGeom prst="ellipse">
            <a:avLst/>
          </a:prstGeom>
          <a:noFill/>
          <a:ln w="127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7" name="Oval 286">
            <a:extLst>
              <a:ext uri="{FF2B5EF4-FFF2-40B4-BE49-F238E27FC236}">
                <a16:creationId xmlns:a16="http://schemas.microsoft.com/office/drawing/2014/main" id="{27EAB79B-8567-47A8-B5FE-B9593541411D}"/>
              </a:ext>
              <a:ext uri="{C183D7F6-B498-43B3-948B-1728B52AA6E4}">
                <adec:decorative xmlns:adec="http://schemas.microsoft.com/office/drawing/2017/decorative" val="1"/>
              </a:ext>
            </a:extLst>
          </p:cNvPr>
          <p:cNvSpPr/>
          <p:nvPr/>
        </p:nvSpPr>
        <p:spPr>
          <a:xfrm>
            <a:off x="4993890" y="5127068"/>
            <a:ext cx="174171" cy="174171"/>
          </a:xfrm>
          <a:prstGeom prst="ellipse">
            <a:avLst/>
          </a:prstGeom>
          <a:noFill/>
          <a:ln w="127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9" name="Oval 288">
            <a:extLst>
              <a:ext uri="{FF2B5EF4-FFF2-40B4-BE49-F238E27FC236}">
                <a16:creationId xmlns:a16="http://schemas.microsoft.com/office/drawing/2014/main" id="{B657E1D4-9B02-4534-B37D-F4E542C05875}"/>
              </a:ext>
              <a:ext uri="{C183D7F6-B498-43B3-948B-1728B52AA6E4}">
                <adec:decorative xmlns:adec="http://schemas.microsoft.com/office/drawing/2017/decorative" val="1"/>
              </a:ext>
            </a:extLst>
          </p:cNvPr>
          <p:cNvSpPr/>
          <p:nvPr/>
        </p:nvSpPr>
        <p:spPr>
          <a:xfrm>
            <a:off x="5783371" y="5127068"/>
            <a:ext cx="174171" cy="174171"/>
          </a:xfrm>
          <a:prstGeom prst="ellipse">
            <a:avLst/>
          </a:prstGeom>
          <a:noFill/>
          <a:ln w="127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1" name="Oval 290">
            <a:extLst>
              <a:ext uri="{FF2B5EF4-FFF2-40B4-BE49-F238E27FC236}">
                <a16:creationId xmlns:a16="http://schemas.microsoft.com/office/drawing/2014/main" id="{74F895BB-AFB9-4B2E-999F-3CD5F55C6982}"/>
              </a:ext>
              <a:ext uri="{C183D7F6-B498-43B3-948B-1728B52AA6E4}">
                <adec:decorative xmlns:adec="http://schemas.microsoft.com/office/drawing/2017/decorative" val="1"/>
              </a:ext>
            </a:extLst>
          </p:cNvPr>
          <p:cNvSpPr/>
          <p:nvPr/>
        </p:nvSpPr>
        <p:spPr>
          <a:xfrm>
            <a:off x="9728660" y="5127332"/>
            <a:ext cx="174171" cy="174171"/>
          </a:xfrm>
          <a:prstGeom prst="ellipse">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3" name="Oval 292">
            <a:extLst>
              <a:ext uri="{FF2B5EF4-FFF2-40B4-BE49-F238E27FC236}">
                <a16:creationId xmlns:a16="http://schemas.microsoft.com/office/drawing/2014/main" id="{F559EA9C-2B80-4E37-952D-033324959E51}"/>
              </a:ext>
              <a:ext uri="{C183D7F6-B498-43B3-948B-1728B52AA6E4}">
                <adec:decorative xmlns:adec="http://schemas.microsoft.com/office/drawing/2017/decorative" val="1"/>
              </a:ext>
            </a:extLst>
          </p:cNvPr>
          <p:cNvSpPr/>
          <p:nvPr/>
        </p:nvSpPr>
        <p:spPr>
          <a:xfrm>
            <a:off x="7362333" y="5127068"/>
            <a:ext cx="174171" cy="174171"/>
          </a:xfrm>
          <a:prstGeom prst="ellipse">
            <a:avLst/>
          </a:prstGeom>
          <a:noFill/>
          <a:ln w="127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5" name="Oval 294">
            <a:extLst>
              <a:ext uri="{FF2B5EF4-FFF2-40B4-BE49-F238E27FC236}">
                <a16:creationId xmlns:a16="http://schemas.microsoft.com/office/drawing/2014/main" id="{574110AB-11AD-4A99-B9BB-07C9BF9AD8C7}"/>
              </a:ext>
              <a:ext uri="{C183D7F6-B498-43B3-948B-1728B52AA6E4}">
                <adec:decorative xmlns:adec="http://schemas.microsoft.com/office/drawing/2017/decorative" val="1"/>
              </a:ext>
            </a:extLst>
          </p:cNvPr>
          <p:cNvSpPr/>
          <p:nvPr/>
        </p:nvSpPr>
        <p:spPr>
          <a:xfrm>
            <a:off x="8151814" y="5127068"/>
            <a:ext cx="174171" cy="174171"/>
          </a:xfrm>
          <a:prstGeom prst="ellipse">
            <a:avLst/>
          </a:prstGeom>
          <a:noFill/>
          <a:ln w="127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7" name="Oval 296">
            <a:extLst>
              <a:ext uri="{FF2B5EF4-FFF2-40B4-BE49-F238E27FC236}">
                <a16:creationId xmlns:a16="http://schemas.microsoft.com/office/drawing/2014/main" id="{22652B8C-4D20-411F-A495-627505F1A52A}"/>
              </a:ext>
              <a:ext uri="{C183D7F6-B498-43B3-948B-1728B52AA6E4}">
                <adec:decorative xmlns:adec="http://schemas.microsoft.com/office/drawing/2017/decorative" val="1"/>
              </a:ext>
            </a:extLst>
          </p:cNvPr>
          <p:cNvSpPr/>
          <p:nvPr/>
        </p:nvSpPr>
        <p:spPr>
          <a:xfrm>
            <a:off x="8941295" y="5127068"/>
            <a:ext cx="174171" cy="174171"/>
          </a:xfrm>
          <a:prstGeom prst="ellipse">
            <a:avLst/>
          </a:prstGeom>
          <a:noFill/>
          <a:ln w="127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9" name="Oval 298">
            <a:extLst>
              <a:ext uri="{FF2B5EF4-FFF2-40B4-BE49-F238E27FC236}">
                <a16:creationId xmlns:a16="http://schemas.microsoft.com/office/drawing/2014/main" id="{E0C703C6-C88C-422B-B5A6-E649125DA48D}"/>
              </a:ext>
              <a:ext uri="{C183D7F6-B498-43B3-948B-1728B52AA6E4}">
                <adec:decorative xmlns:adec="http://schemas.microsoft.com/office/drawing/2017/decorative" val="1"/>
              </a:ext>
            </a:extLst>
          </p:cNvPr>
          <p:cNvSpPr/>
          <p:nvPr/>
        </p:nvSpPr>
        <p:spPr>
          <a:xfrm>
            <a:off x="9730776" y="5127068"/>
            <a:ext cx="174171" cy="174171"/>
          </a:xfrm>
          <a:prstGeom prst="ellipse">
            <a:avLst/>
          </a:prstGeom>
          <a:noFill/>
          <a:ln w="127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03" name="Straight Connector 302">
            <a:extLst>
              <a:ext uri="{FF2B5EF4-FFF2-40B4-BE49-F238E27FC236}">
                <a16:creationId xmlns:a16="http://schemas.microsoft.com/office/drawing/2014/main" id="{7152EE7B-1428-4950-8798-C6CFFE2AD843}"/>
              </a:ext>
              <a:ext uri="{C183D7F6-B498-43B3-948B-1728B52AA6E4}">
                <adec:decorative xmlns:adec="http://schemas.microsoft.com/office/drawing/2017/decorative" val="1"/>
              </a:ext>
            </a:extLst>
          </p:cNvPr>
          <p:cNvCxnSpPr>
            <a:cxnSpLocks/>
          </p:cNvCxnSpPr>
          <p:nvPr/>
        </p:nvCxnSpPr>
        <p:spPr>
          <a:xfrm flipH="1">
            <a:off x="5080712" y="4693946"/>
            <a:ext cx="1260" cy="344415"/>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a:extLst>
              <a:ext uri="{FF2B5EF4-FFF2-40B4-BE49-F238E27FC236}">
                <a16:creationId xmlns:a16="http://schemas.microsoft.com/office/drawing/2014/main" id="{1DDD10D7-7596-49DF-A8AB-56155DF535E8}"/>
              </a:ext>
              <a:ext uri="{C183D7F6-B498-43B3-948B-1728B52AA6E4}">
                <adec:decorative xmlns:adec="http://schemas.microsoft.com/office/drawing/2017/decorative" val="1"/>
              </a:ext>
            </a:extLst>
          </p:cNvPr>
          <p:cNvCxnSpPr>
            <a:cxnSpLocks/>
          </p:cNvCxnSpPr>
          <p:nvPr/>
        </p:nvCxnSpPr>
        <p:spPr>
          <a:xfrm flipH="1">
            <a:off x="8245654" y="4728216"/>
            <a:ext cx="1260" cy="344415"/>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09" name="Straight Connector 308">
            <a:extLst>
              <a:ext uri="{FF2B5EF4-FFF2-40B4-BE49-F238E27FC236}">
                <a16:creationId xmlns:a16="http://schemas.microsoft.com/office/drawing/2014/main" id="{A6E9134A-74F6-4F5B-AE17-3859094A2ECB}"/>
              </a:ext>
              <a:ext uri="{C183D7F6-B498-43B3-948B-1728B52AA6E4}">
                <adec:decorative xmlns:adec="http://schemas.microsoft.com/office/drawing/2017/decorative" val="1"/>
              </a:ext>
            </a:extLst>
          </p:cNvPr>
          <p:cNvCxnSpPr>
            <a:cxnSpLocks/>
          </p:cNvCxnSpPr>
          <p:nvPr/>
        </p:nvCxnSpPr>
        <p:spPr>
          <a:xfrm flipH="1">
            <a:off x="9030320" y="4711645"/>
            <a:ext cx="1260" cy="344415"/>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53B43131-9EC5-4F4F-AC17-351639831D3E}"/>
              </a:ext>
              <a:ext uri="{C183D7F6-B498-43B3-948B-1728B52AA6E4}">
                <adec:decorative xmlns:adec="http://schemas.microsoft.com/office/drawing/2017/decorative" val="1"/>
              </a:ext>
            </a:extLst>
          </p:cNvPr>
          <p:cNvCxnSpPr>
            <a:cxnSpLocks/>
          </p:cNvCxnSpPr>
          <p:nvPr/>
        </p:nvCxnSpPr>
        <p:spPr>
          <a:xfrm>
            <a:off x="5067883" y="1962704"/>
            <a:ext cx="0" cy="370556"/>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71" name="Oval 70">
            <a:extLst>
              <a:ext uri="{FF2B5EF4-FFF2-40B4-BE49-F238E27FC236}">
                <a16:creationId xmlns:a16="http://schemas.microsoft.com/office/drawing/2014/main" id="{A778ED68-07C5-7D4D-A395-D62A074297C5}"/>
              </a:ext>
              <a:ext uri="{C183D7F6-B498-43B3-948B-1728B52AA6E4}">
                <adec:decorative xmlns:adec="http://schemas.microsoft.com/office/drawing/2017/decorative" val="1"/>
              </a:ext>
            </a:extLst>
          </p:cNvPr>
          <p:cNvSpPr/>
          <p:nvPr/>
        </p:nvSpPr>
        <p:spPr>
          <a:xfrm>
            <a:off x="1836392" y="3111715"/>
            <a:ext cx="174171" cy="174171"/>
          </a:xfrm>
          <a:prstGeom prst="ellipse">
            <a:avLst/>
          </a:prstGeom>
          <a:solidFill>
            <a:schemeClr val="bg2">
              <a:lumMod val="75000"/>
            </a:schemeClr>
          </a:solidFill>
          <a:ln w="127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2" name="Straight Connector 71">
            <a:extLst>
              <a:ext uri="{FF2B5EF4-FFF2-40B4-BE49-F238E27FC236}">
                <a16:creationId xmlns:a16="http://schemas.microsoft.com/office/drawing/2014/main" id="{2A66E531-215F-EF44-B57A-11BE6728A83F}"/>
              </a:ext>
              <a:ext uri="{C183D7F6-B498-43B3-948B-1728B52AA6E4}">
                <adec:decorative xmlns:adec="http://schemas.microsoft.com/office/drawing/2017/decorative" val="1"/>
              </a:ext>
            </a:extLst>
          </p:cNvPr>
          <p:cNvCxnSpPr>
            <a:cxnSpLocks/>
          </p:cNvCxnSpPr>
          <p:nvPr/>
        </p:nvCxnSpPr>
        <p:spPr>
          <a:xfrm flipH="1">
            <a:off x="1920136" y="2603911"/>
            <a:ext cx="1260" cy="344415"/>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74" name="Oval 73">
            <a:extLst>
              <a:ext uri="{FF2B5EF4-FFF2-40B4-BE49-F238E27FC236}">
                <a16:creationId xmlns:a16="http://schemas.microsoft.com/office/drawing/2014/main" id="{A4CCD1F9-AB4F-6844-BD34-580268911306}"/>
              </a:ext>
              <a:ext uri="{C183D7F6-B498-43B3-948B-1728B52AA6E4}">
                <adec:decorative xmlns:adec="http://schemas.microsoft.com/office/drawing/2017/decorative" val="1"/>
              </a:ext>
            </a:extLst>
          </p:cNvPr>
          <p:cNvSpPr/>
          <p:nvPr/>
        </p:nvSpPr>
        <p:spPr>
          <a:xfrm>
            <a:off x="3413866" y="3111714"/>
            <a:ext cx="174171" cy="174171"/>
          </a:xfrm>
          <a:prstGeom prst="ellipse">
            <a:avLst/>
          </a:prstGeom>
          <a:solidFill>
            <a:schemeClr val="bg2">
              <a:lumMod val="75000"/>
            </a:schemeClr>
          </a:solidFill>
          <a:ln w="127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5" name="Straight Connector 74">
            <a:extLst>
              <a:ext uri="{FF2B5EF4-FFF2-40B4-BE49-F238E27FC236}">
                <a16:creationId xmlns:a16="http://schemas.microsoft.com/office/drawing/2014/main" id="{4ED43CCD-9790-0C4A-9B37-C2518B0F219F}"/>
              </a:ext>
              <a:ext uri="{C183D7F6-B498-43B3-948B-1728B52AA6E4}">
                <adec:decorative xmlns:adec="http://schemas.microsoft.com/office/drawing/2017/decorative" val="1"/>
              </a:ext>
            </a:extLst>
          </p:cNvPr>
          <p:cNvCxnSpPr>
            <a:cxnSpLocks/>
          </p:cNvCxnSpPr>
          <p:nvPr/>
        </p:nvCxnSpPr>
        <p:spPr>
          <a:xfrm flipH="1">
            <a:off x="3500951" y="2762922"/>
            <a:ext cx="1260" cy="344415"/>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81" name="Oval 80">
            <a:extLst>
              <a:ext uri="{FF2B5EF4-FFF2-40B4-BE49-F238E27FC236}">
                <a16:creationId xmlns:a16="http://schemas.microsoft.com/office/drawing/2014/main" id="{9BF4847F-D278-AC4A-93DD-31A9B7B6317C}"/>
              </a:ext>
              <a:ext uri="{C183D7F6-B498-43B3-948B-1728B52AA6E4}">
                <adec:decorative xmlns:adec="http://schemas.microsoft.com/office/drawing/2017/decorative" val="1"/>
              </a:ext>
            </a:extLst>
          </p:cNvPr>
          <p:cNvSpPr/>
          <p:nvPr/>
        </p:nvSpPr>
        <p:spPr>
          <a:xfrm>
            <a:off x="4951987" y="3054576"/>
            <a:ext cx="234063" cy="223108"/>
          </a:xfrm>
          <a:prstGeom prst="ellipse">
            <a:avLst/>
          </a:prstGeom>
          <a:solidFill>
            <a:schemeClr val="bg2">
              <a:lumMod val="75000"/>
            </a:schemeClr>
          </a:solidFill>
          <a:ln w="127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2" name="Straight Connector 81">
            <a:extLst>
              <a:ext uri="{FF2B5EF4-FFF2-40B4-BE49-F238E27FC236}">
                <a16:creationId xmlns:a16="http://schemas.microsoft.com/office/drawing/2014/main" id="{813B2940-31EB-3247-9C34-EA3DE5741688}"/>
              </a:ext>
              <a:ext uri="{C183D7F6-B498-43B3-948B-1728B52AA6E4}">
                <adec:decorative xmlns:adec="http://schemas.microsoft.com/office/drawing/2017/decorative" val="1"/>
              </a:ext>
            </a:extLst>
          </p:cNvPr>
          <p:cNvCxnSpPr>
            <a:cxnSpLocks/>
          </p:cNvCxnSpPr>
          <p:nvPr/>
        </p:nvCxnSpPr>
        <p:spPr>
          <a:xfrm>
            <a:off x="7448953" y="2494896"/>
            <a:ext cx="0" cy="473978"/>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84" name="Oval 83">
            <a:extLst>
              <a:ext uri="{FF2B5EF4-FFF2-40B4-BE49-F238E27FC236}">
                <a16:creationId xmlns:a16="http://schemas.microsoft.com/office/drawing/2014/main" id="{DCCAE387-E4B6-8C4E-99F8-CFD9067AD00D}"/>
              </a:ext>
              <a:ext uri="{C183D7F6-B498-43B3-948B-1728B52AA6E4}">
                <adec:decorative xmlns:adec="http://schemas.microsoft.com/office/drawing/2017/decorative" val="1"/>
              </a:ext>
            </a:extLst>
          </p:cNvPr>
          <p:cNvSpPr/>
          <p:nvPr/>
        </p:nvSpPr>
        <p:spPr>
          <a:xfrm>
            <a:off x="8152835" y="3111713"/>
            <a:ext cx="174171" cy="174171"/>
          </a:xfrm>
          <a:prstGeom prst="ellipse">
            <a:avLst/>
          </a:prstGeom>
          <a:solidFill>
            <a:schemeClr val="bg2">
              <a:lumMod val="75000"/>
            </a:schemeClr>
          </a:solidFill>
          <a:ln w="127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27F50FB2-F4C8-6346-80BB-1789059EB490}"/>
              </a:ext>
            </a:extLst>
          </p:cNvPr>
          <p:cNvSpPr txBox="1"/>
          <p:nvPr/>
        </p:nvSpPr>
        <p:spPr>
          <a:xfrm>
            <a:off x="7878835" y="2012818"/>
            <a:ext cx="746151" cy="707886"/>
          </a:xfrm>
          <a:prstGeom prst="rect">
            <a:avLst/>
          </a:prstGeom>
          <a:noFill/>
        </p:spPr>
        <p:txBody>
          <a:bodyPr wrap="square" rtlCol="0">
            <a:spAutoFit/>
          </a:bodyPr>
          <a:lstStyle/>
          <a:p>
            <a:pPr algn="ctr"/>
            <a:r>
              <a:rPr lang="en-US" sz="800" dirty="0">
                <a:solidFill>
                  <a:schemeClr val="bg1"/>
                </a:solidFill>
              </a:rPr>
              <a:t>Tender quotes for Phase 1  &amp; Phase II of Pathway</a:t>
            </a:r>
          </a:p>
        </p:txBody>
      </p:sp>
      <p:sp>
        <p:nvSpPr>
          <p:cNvPr id="86" name="Oval 85">
            <a:extLst>
              <a:ext uri="{FF2B5EF4-FFF2-40B4-BE49-F238E27FC236}">
                <a16:creationId xmlns:a16="http://schemas.microsoft.com/office/drawing/2014/main" id="{159E336B-53E6-984A-BFAF-1899FF87638E}"/>
              </a:ext>
              <a:ext uri="{C183D7F6-B498-43B3-948B-1728B52AA6E4}">
                <adec:decorative xmlns:adec="http://schemas.microsoft.com/office/drawing/2017/decorative" val="1"/>
              </a:ext>
            </a:extLst>
          </p:cNvPr>
          <p:cNvSpPr/>
          <p:nvPr/>
        </p:nvSpPr>
        <p:spPr>
          <a:xfrm>
            <a:off x="8149494" y="5107280"/>
            <a:ext cx="174171" cy="174171"/>
          </a:xfrm>
          <a:prstGeom prst="ellipse">
            <a:avLst/>
          </a:prstGeom>
          <a:solidFill>
            <a:srgbClr val="00B050"/>
          </a:solidFill>
          <a:ln w="127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D2514D5D-3813-4546-A617-1A8BDABB9FA5}"/>
              </a:ext>
            </a:extLst>
          </p:cNvPr>
          <p:cNvSpPr/>
          <p:nvPr/>
        </p:nvSpPr>
        <p:spPr>
          <a:xfrm>
            <a:off x="8471014" y="1779822"/>
            <a:ext cx="1191300" cy="954107"/>
          </a:xfrm>
          <a:prstGeom prst="rect">
            <a:avLst/>
          </a:prstGeom>
        </p:spPr>
        <p:txBody>
          <a:bodyPr wrap="square">
            <a:spAutoFit/>
          </a:bodyPr>
          <a:lstStyle/>
          <a:p>
            <a:pPr algn="ctr"/>
            <a:r>
              <a:rPr lang="en-US" sz="800" dirty="0">
                <a:solidFill>
                  <a:schemeClr val="bg1"/>
                </a:solidFill>
              </a:rPr>
              <a:t>Meeting with  community members status fundraising/grant writing corporate sponsorship etc., Fundraising Phase 1</a:t>
            </a:r>
          </a:p>
        </p:txBody>
      </p:sp>
      <p:sp>
        <p:nvSpPr>
          <p:cNvPr id="4" name="TextBox 3">
            <a:extLst>
              <a:ext uri="{FF2B5EF4-FFF2-40B4-BE49-F238E27FC236}">
                <a16:creationId xmlns:a16="http://schemas.microsoft.com/office/drawing/2014/main" id="{647D19C0-0444-AB4E-93DE-AF1C85BB1B53}"/>
              </a:ext>
            </a:extLst>
          </p:cNvPr>
          <p:cNvSpPr txBox="1"/>
          <p:nvPr/>
        </p:nvSpPr>
        <p:spPr>
          <a:xfrm>
            <a:off x="4821377" y="3374114"/>
            <a:ext cx="586781" cy="276999"/>
          </a:xfrm>
          <a:prstGeom prst="rect">
            <a:avLst/>
          </a:prstGeom>
          <a:noFill/>
        </p:spPr>
        <p:txBody>
          <a:bodyPr wrap="square" rtlCol="0">
            <a:spAutoFit/>
          </a:bodyPr>
          <a:lstStyle/>
          <a:p>
            <a:r>
              <a:rPr lang="en-US" sz="1200" dirty="0">
                <a:solidFill>
                  <a:schemeClr val="bg1"/>
                </a:solidFill>
              </a:rPr>
              <a:t>May</a:t>
            </a:r>
          </a:p>
        </p:txBody>
      </p:sp>
      <p:sp>
        <p:nvSpPr>
          <p:cNvPr id="77" name="Oval 76">
            <a:extLst>
              <a:ext uri="{FF2B5EF4-FFF2-40B4-BE49-F238E27FC236}">
                <a16:creationId xmlns:a16="http://schemas.microsoft.com/office/drawing/2014/main" id="{034C267A-AF3F-6344-8850-15F5B87563CB}"/>
              </a:ext>
              <a:ext uri="{C183D7F6-B498-43B3-948B-1728B52AA6E4}">
                <adec:decorative xmlns:adec="http://schemas.microsoft.com/office/drawing/2017/decorative" val="1"/>
              </a:ext>
            </a:extLst>
          </p:cNvPr>
          <p:cNvSpPr/>
          <p:nvPr/>
        </p:nvSpPr>
        <p:spPr>
          <a:xfrm flipH="1">
            <a:off x="5782350" y="3073407"/>
            <a:ext cx="196236" cy="198657"/>
          </a:xfrm>
          <a:prstGeom prst="ellipse">
            <a:avLst/>
          </a:prstGeom>
          <a:solidFill>
            <a:schemeClr val="bg2">
              <a:lumMod val="75000"/>
            </a:schemeClr>
          </a:solidFill>
          <a:ln w="127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0135A3D4-D97B-E943-AA60-E1E9C5BE85BB}"/>
              </a:ext>
            </a:extLst>
          </p:cNvPr>
          <p:cNvSpPr txBox="1"/>
          <p:nvPr/>
        </p:nvSpPr>
        <p:spPr>
          <a:xfrm>
            <a:off x="5175085" y="1831454"/>
            <a:ext cx="1214529" cy="584775"/>
          </a:xfrm>
          <a:prstGeom prst="rect">
            <a:avLst/>
          </a:prstGeom>
          <a:noFill/>
        </p:spPr>
        <p:txBody>
          <a:bodyPr wrap="square" rtlCol="0">
            <a:spAutoFit/>
          </a:bodyPr>
          <a:lstStyle/>
          <a:p>
            <a:pPr algn="ctr"/>
            <a:r>
              <a:rPr lang="en-US" sz="800" dirty="0">
                <a:solidFill>
                  <a:schemeClr val="bg1"/>
                </a:solidFill>
              </a:rPr>
              <a:t>Meet with Landowners for any easements for preferred route</a:t>
            </a:r>
          </a:p>
        </p:txBody>
      </p:sp>
      <p:cxnSp>
        <p:nvCxnSpPr>
          <p:cNvPr id="79" name="Straight Connector 78">
            <a:extLst>
              <a:ext uri="{FF2B5EF4-FFF2-40B4-BE49-F238E27FC236}">
                <a16:creationId xmlns:a16="http://schemas.microsoft.com/office/drawing/2014/main" id="{903C7F1C-C62A-034D-BCC3-7FAB49DB1619}"/>
              </a:ext>
              <a:ext uri="{C183D7F6-B498-43B3-948B-1728B52AA6E4}">
                <adec:decorative xmlns:adec="http://schemas.microsoft.com/office/drawing/2017/decorative" val="1"/>
              </a:ext>
            </a:extLst>
          </p:cNvPr>
          <p:cNvCxnSpPr>
            <a:cxnSpLocks/>
          </p:cNvCxnSpPr>
          <p:nvPr/>
        </p:nvCxnSpPr>
        <p:spPr>
          <a:xfrm flipH="1">
            <a:off x="6637727" y="2615367"/>
            <a:ext cx="8638" cy="368139"/>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90E6863-45BA-8546-ABF6-4AB5DEA6C5D6}"/>
              </a:ext>
            </a:extLst>
          </p:cNvPr>
          <p:cNvSpPr txBox="1"/>
          <p:nvPr/>
        </p:nvSpPr>
        <p:spPr>
          <a:xfrm>
            <a:off x="3906963" y="1934409"/>
            <a:ext cx="795671" cy="954107"/>
          </a:xfrm>
          <a:prstGeom prst="rect">
            <a:avLst/>
          </a:prstGeom>
          <a:noFill/>
        </p:spPr>
        <p:txBody>
          <a:bodyPr wrap="square" rtlCol="0">
            <a:spAutoFit/>
          </a:bodyPr>
          <a:lstStyle/>
          <a:p>
            <a:pPr algn="ctr"/>
            <a:r>
              <a:rPr lang="en-US" sz="800" dirty="0">
                <a:solidFill>
                  <a:schemeClr val="bg1"/>
                </a:solidFill>
              </a:rPr>
              <a:t>Met with Speargrass Golf Course and  a land owner re proposed pathway</a:t>
            </a:r>
          </a:p>
        </p:txBody>
      </p:sp>
      <p:cxnSp>
        <p:nvCxnSpPr>
          <p:cNvPr id="85" name="Straight Connector 84">
            <a:extLst>
              <a:ext uri="{FF2B5EF4-FFF2-40B4-BE49-F238E27FC236}">
                <a16:creationId xmlns:a16="http://schemas.microsoft.com/office/drawing/2014/main" id="{10E3BB22-18A3-6E48-BF48-0177026A5F63}"/>
              </a:ext>
              <a:ext uri="{C183D7F6-B498-43B3-948B-1728B52AA6E4}">
                <adec:decorative xmlns:adec="http://schemas.microsoft.com/office/drawing/2017/decorative" val="1"/>
              </a:ext>
            </a:extLst>
          </p:cNvPr>
          <p:cNvCxnSpPr>
            <a:cxnSpLocks/>
          </p:cNvCxnSpPr>
          <p:nvPr/>
        </p:nvCxnSpPr>
        <p:spPr>
          <a:xfrm flipH="1">
            <a:off x="4285157" y="2933787"/>
            <a:ext cx="10018" cy="14477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4CCA91A-DC86-DC47-B17A-C62B2A01C366}"/>
              </a:ext>
            </a:extLst>
          </p:cNvPr>
          <p:cNvSpPr txBox="1"/>
          <p:nvPr/>
        </p:nvSpPr>
        <p:spPr>
          <a:xfrm>
            <a:off x="7057379" y="1487878"/>
            <a:ext cx="786531" cy="1077218"/>
          </a:xfrm>
          <a:prstGeom prst="rect">
            <a:avLst/>
          </a:prstGeom>
          <a:noFill/>
        </p:spPr>
        <p:txBody>
          <a:bodyPr wrap="square" rtlCol="0">
            <a:spAutoFit/>
          </a:bodyPr>
          <a:lstStyle/>
          <a:p>
            <a:pPr algn="ctr"/>
            <a:r>
              <a:rPr lang="en-US" sz="800" dirty="0">
                <a:solidFill>
                  <a:schemeClr val="bg1"/>
                </a:solidFill>
              </a:rPr>
              <a:t>Once (June) permissions are received we can designate a route</a:t>
            </a:r>
          </a:p>
        </p:txBody>
      </p:sp>
      <p:sp>
        <p:nvSpPr>
          <p:cNvPr id="88" name="Oval 87">
            <a:extLst>
              <a:ext uri="{FF2B5EF4-FFF2-40B4-BE49-F238E27FC236}">
                <a16:creationId xmlns:a16="http://schemas.microsoft.com/office/drawing/2014/main" id="{26B4BA9E-20BA-1D4B-B310-A33AB339F474}"/>
              </a:ext>
              <a:ext uri="{C183D7F6-B498-43B3-948B-1728B52AA6E4}">
                <adec:decorative xmlns:adec="http://schemas.microsoft.com/office/drawing/2017/decorative" val="1"/>
              </a:ext>
            </a:extLst>
          </p:cNvPr>
          <p:cNvSpPr/>
          <p:nvPr/>
        </p:nvSpPr>
        <p:spPr>
          <a:xfrm flipH="1">
            <a:off x="8941865" y="3085321"/>
            <a:ext cx="196236" cy="198657"/>
          </a:xfrm>
          <a:prstGeom prst="ellipse">
            <a:avLst/>
          </a:prstGeom>
          <a:solidFill>
            <a:schemeClr val="bg2">
              <a:lumMod val="75000"/>
            </a:schemeClr>
          </a:solidFill>
          <a:ln w="127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Oval 88">
            <a:extLst>
              <a:ext uri="{FF2B5EF4-FFF2-40B4-BE49-F238E27FC236}">
                <a16:creationId xmlns:a16="http://schemas.microsoft.com/office/drawing/2014/main" id="{78C8DCB3-1CCA-6949-8415-F82B94730DF6}"/>
              </a:ext>
              <a:ext uri="{C183D7F6-B498-43B3-948B-1728B52AA6E4}">
                <adec:decorative xmlns:adec="http://schemas.microsoft.com/office/drawing/2017/decorative" val="1"/>
              </a:ext>
            </a:extLst>
          </p:cNvPr>
          <p:cNvSpPr/>
          <p:nvPr/>
        </p:nvSpPr>
        <p:spPr>
          <a:xfrm flipH="1">
            <a:off x="7360769" y="3066801"/>
            <a:ext cx="196236" cy="198657"/>
          </a:xfrm>
          <a:prstGeom prst="ellipse">
            <a:avLst/>
          </a:prstGeom>
          <a:solidFill>
            <a:schemeClr val="bg2">
              <a:lumMod val="75000"/>
            </a:schemeClr>
          </a:solidFill>
          <a:ln w="127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5E3C8211-DAA5-E44A-852A-8B160139AD62}"/>
              </a:ext>
            </a:extLst>
          </p:cNvPr>
          <p:cNvSpPr txBox="1"/>
          <p:nvPr/>
        </p:nvSpPr>
        <p:spPr>
          <a:xfrm>
            <a:off x="4643347" y="2322980"/>
            <a:ext cx="940461" cy="584775"/>
          </a:xfrm>
          <a:prstGeom prst="rect">
            <a:avLst/>
          </a:prstGeom>
          <a:noFill/>
        </p:spPr>
        <p:txBody>
          <a:bodyPr wrap="square" rtlCol="0">
            <a:spAutoFit/>
          </a:bodyPr>
          <a:lstStyle/>
          <a:p>
            <a:pPr algn="ctr"/>
            <a:r>
              <a:rPr lang="en-US" sz="800" b="1" dirty="0"/>
              <a:t>Upon approval we will begin our fundraising initiatives</a:t>
            </a:r>
          </a:p>
        </p:txBody>
      </p:sp>
      <p:cxnSp>
        <p:nvCxnSpPr>
          <p:cNvPr id="92" name="Straight Connector 91">
            <a:extLst>
              <a:ext uri="{FF2B5EF4-FFF2-40B4-BE49-F238E27FC236}">
                <a16:creationId xmlns:a16="http://schemas.microsoft.com/office/drawing/2014/main" id="{82D78EE8-3B9A-ED44-A79A-317B18DE5DED}"/>
              </a:ext>
              <a:ext uri="{C183D7F6-B498-43B3-948B-1728B52AA6E4}">
                <adec:decorative xmlns:adec="http://schemas.microsoft.com/office/drawing/2017/decorative" val="1"/>
              </a:ext>
            </a:extLst>
          </p:cNvPr>
          <p:cNvCxnSpPr>
            <a:cxnSpLocks/>
            <a:endCxn id="81" idx="0"/>
          </p:cNvCxnSpPr>
          <p:nvPr/>
        </p:nvCxnSpPr>
        <p:spPr>
          <a:xfrm flipH="1">
            <a:off x="5069019" y="2927461"/>
            <a:ext cx="11956" cy="127115"/>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19CC4186-D160-DB4E-909F-ED243AB7F445}"/>
              </a:ext>
              <a:ext uri="{C183D7F6-B498-43B3-948B-1728B52AA6E4}">
                <adec:decorative xmlns:adec="http://schemas.microsoft.com/office/drawing/2017/decorative" val="1"/>
              </a:ext>
            </a:extLst>
          </p:cNvPr>
          <p:cNvCxnSpPr>
            <a:cxnSpLocks/>
          </p:cNvCxnSpPr>
          <p:nvPr/>
        </p:nvCxnSpPr>
        <p:spPr>
          <a:xfrm>
            <a:off x="9039983" y="2762922"/>
            <a:ext cx="0" cy="283021"/>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00" name="Oval 99">
            <a:extLst>
              <a:ext uri="{FF2B5EF4-FFF2-40B4-BE49-F238E27FC236}">
                <a16:creationId xmlns:a16="http://schemas.microsoft.com/office/drawing/2014/main" id="{DA402809-D7D5-A544-A63E-485C3C455415}"/>
              </a:ext>
              <a:ext uri="{C183D7F6-B498-43B3-948B-1728B52AA6E4}">
                <adec:decorative xmlns:adec="http://schemas.microsoft.com/office/drawing/2017/decorative" val="1"/>
              </a:ext>
            </a:extLst>
          </p:cNvPr>
          <p:cNvSpPr/>
          <p:nvPr/>
        </p:nvSpPr>
        <p:spPr>
          <a:xfrm flipH="1">
            <a:off x="9729755" y="3073407"/>
            <a:ext cx="196236" cy="198657"/>
          </a:xfrm>
          <a:prstGeom prst="ellipse">
            <a:avLst/>
          </a:prstGeom>
          <a:solidFill>
            <a:schemeClr val="bg2">
              <a:lumMod val="75000"/>
            </a:schemeClr>
          </a:solidFill>
          <a:ln w="127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Oval 100">
            <a:extLst>
              <a:ext uri="{FF2B5EF4-FFF2-40B4-BE49-F238E27FC236}">
                <a16:creationId xmlns:a16="http://schemas.microsoft.com/office/drawing/2014/main" id="{7CA5AD6A-9DBC-A441-8EFB-0C3E5309825A}"/>
              </a:ext>
              <a:ext uri="{C183D7F6-B498-43B3-948B-1728B52AA6E4}">
                <adec:decorative xmlns:adec="http://schemas.microsoft.com/office/drawing/2017/decorative" val="1"/>
              </a:ext>
            </a:extLst>
          </p:cNvPr>
          <p:cNvSpPr/>
          <p:nvPr/>
        </p:nvSpPr>
        <p:spPr>
          <a:xfrm>
            <a:off x="2629180" y="5108882"/>
            <a:ext cx="174171" cy="174171"/>
          </a:xfrm>
          <a:prstGeom prst="ellipse">
            <a:avLst/>
          </a:prstGeom>
          <a:solidFill>
            <a:schemeClr val="bg2">
              <a:lumMod val="75000"/>
            </a:schemeClr>
          </a:solidFill>
          <a:ln w="127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Oval 101">
            <a:extLst>
              <a:ext uri="{FF2B5EF4-FFF2-40B4-BE49-F238E27FC236}">
                <a16:creationId xmlns:a16="http://schemas.microsoft.com/office/drawing/2014/main" id="{BC20FBFA-876B-EB42-8DE8-524A74B9E17A}"/>
              </a:ext>
              <a:ext uri="{C183D7F6-B498-43B3-948B-1728B52AA6E4}">
                <adec:decorative xmlns:adec="http://schemas.microsoft.com/office/drawing/2017/decorative" val="1"/>
              </a:ext>
            </a:extLst>
          </p:cNvPr>
          <p:cNvSpPr/>
          <p:nvPr/>
        </p:nvSpPr>
        <p:spPr>
          <a:xfrm>
            <a:off x="3421211" y="5107281"/>
            <a:ext cx="174171" cy="174171"/>
          </a:xfrm>
          <a:prstGeom prst="ellipse">
            <a:avLst/>
          </a:prstGeom>
          <a:solidFill>
            <a:schemeClr val="bg2">
              <a:lumMod val="75000"/>
            </a:schemeClr>
          </a:solidFill>
          <a:ln w="127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Oval 102">
            <a:extLst>
              <a:ext uri="{FF2B5EF4-FFF2-40B4-BE49-F238E27FC236}">
                <a16:creationId xmlns:a16="http://schemas.microsoft.com/office/drawing/2014/main" id="{18EBC165-4027-C747-A75D-9B48F66E1DB6}"/>
              </a:ext>
              <a:ext uri="{C183D7F6-B498-43B3-948B-1728B52AA6E4}">
                <adec:decorative xmlns:adec="http://schemas.microsoft.com/office/drawing/2017/decorative" val="1"/>
              </a:ext>
            </a:extLst>
          </p:cNvPr>
          <p:cNvSpPr/>
          <p:nvPr/>
        </p:nvSpPr>
        <p:spPr>
          <a:xfrm>
            <a:off x="4192117" y="5127068"/>
            <a:ext cx="174171" cy="174171"/>
          </a:xfrm>
          <a:prstGeom prst="ellipse">
            <a:avLst/>
          </a:prstGeom>
          <a:solidFill>
            <a:schemeClr val="bg2">
              <a:lumMod val="75000"/>
            </a:schemeClr>
          </a:solidFill>
          <a:ln w="127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4" name="Straight Connector 103">
            <a:extLst>
              <a:ext uri="{FF2B5EF4-FFF2-40B4-BE49-F238E27FC236}">
                <a16:creationId xmlns:a16="http://schemas.microsoft.com/office/drawing/2014/main" id="{A28E26A2-1511-C943-9E32-5DB04A692F69}"/>
              </a:ext>
              <a:ext uri="{C183D7F6-B498-43B3-948B-1728B52AA6E4}">
                <adec:decorative xmlns:adec="http://schemas.microsoft.com/office/drawing/2017/decorative" val="1"/>
              </a:ext>
            </a:extLst>
          </p:cNvPr>
          <p:cNvCxnSpPr>
            <a:cxnSpLocks/>
          </p:cNvCxnSpPr>
          <p:nvPr/>
        </p:nvCxnSpPr>
        <p:spPr>
          <a:xfrm flipH="1">
            <a:off x="2712467" y="4815764"/>
            <a:ext cx="11865" cy="195882"/>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40E2B21E-DC53-1D44-B012-2DE818C94927}"/>
              </a:ext>
              <a:ext uri="{C183D7F6-B498-43B3-948B-1728B52AA6E4}">
                <adec:decorative xmlns:adec="http://schemas.microsoft.com/office/drawing/2017/decorative" val="1"/>
              </a:ext>
            </a:extLst>
          </p:cNvPr>
          <p:cNvCxnSpPr>
            <a:cxnSpLocks/>
          </p:cNvCxnSpPr>
          <p:nvPr/>
        </p:nvCxnSpPr>
        <p:spPr>
          <a:xfrm flipH="1">
            <a:off x="3508296" y="4855041"/>
            <a:ext cx="5748" cy="156605"/>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473F7A7E-82A8-2741-ACA7-9A378463B719}"/>
              </a:ext>
              <a:ext uri="{C183D7F6-B498-43B3-948B-1728B52AA6E4}">
                <adec:decorative xmlns:adec="http://schemas.microsoft.com/office/drawing/2017/decorative" val="1"/>
              </a:ext>
            </a:extLst>
          </p:cNvPr>
          <p:cNvCxnSpPr>
            <a:cxnSpLocks/>
          </p:cNvCxnSpPr>
          <p:nvPr/>
        </p:nvCxnSpPr>
        <p:spPr>
          <a:xfrm flipH="1">
            <a:off x="4283080" y="4741497"/>
            <a:ext cx="1260" cy="344415"/>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E5F4205D-029D-9D47-A985-12A8D10CBB2B}"/>
              </a:ext>
              <a:ext uri="{C183D7F6-B498-43B3-948B-1728B52AA6E4}">
                <adec:decorative xmlns:adec="http://schemas.microsoft.com/office/drawing/2017/decorative" val="1"/>
              </a:ext>
            </a:extLst>
          </p:cNvPr>
          <p:cNvCxnSpPr>
            <a:cxnSpLocks/>
          </p:cNvCxnSpPr>
          <p:nvPr/>
        </p:nvCxnSpPr>
        <p:spPr>
          <a:xfrm flipH="1">
            <a:off x="6664696" y="4643557"/>
            <a:ext cx="1260" cy="344415"/>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08" name="Oval 107">
            <a:extLst>
              <a:ext uri="{FF2B5EF4-FFF2-40B4-BE49-F238E27FC236}">
                <a16:creationId xmlns:a16="http://schemas.microsoft.com/office/drawing/2014/main" id="{7903F022-5FE0-C947-9E71-A09E335D4384}"/>
              </a:ext>
              <a:ext uri="{C183D7F6-B498-43B3-948B-1728B52AA6E4}">
                <adec:decorative xmlns:adec="http://schemas.microsoft.com/office/drawing/2017/decorative" val="1"/>
              </a:ext>
            </a:extLst>
          </p:cNvPr>
          <p:cNvSpPr/>
          <p:nvPr/>
        </p:nvSpPr>
        <p:spPr>
          <a:xfrm>
            <a:off x="5786137" y="5127068"/>
            <a:ext cx="174171" cy="174171"/>
          </a:xfrm>
          <a:prstGeom prst="ellipse">
            <a:avLst/>
          </a:prstGeom>
          <a:solidFill>
            <a:schemeClr val="bg2">
              <a:lumMod val="75000"/>
            </a:schemeClr>
          </a:solidFill>
          <a:ln w="127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Oval 108">
            <a:extLst>
              <a:ext uri="{FF2B5EF4-FFF2-40B4-BE49-F238E27FC236}">
                <a16:creationId xmlns:a16="http://schemas.microsoft.com/office/drawing/2014/main" id="{08B21B7D-43EA-FF40-8976-59237C7D607D}"/>
              </a:ext>
              <a:ext uri="{C183D7F6-B498-43B3-948B-1728B52AA6E4}">
                <adec:decorative xmlns:adec="http://schemas.microsoft.com/office/drawing/2017/decorative" val="1"/>
              </a:ext>
            </a:extLst>
          </p:cNvPr>
          <p:cNvSpPr/>
          <p:nvPr/>
        </p:nvSpPr>
        <p:spPr>
          <a:xfrm>
            <a:off x="4987911" y="5120722"/>
            <a:ext cx="174171" cy="174171"/>
          </a:xfrm>
          <a:prstGeom prst="ellipse">
            <a:avLst/>
          </a:prstGeom>
          <a:solidFill>
            <a:schemeClr val="bg2">
              <a:lumMod val="75000"/>
            </a:schemeClr>
          </a:solidFill>
          <a:ln w="127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Oval 109">
            <a:extLst>
              <a:ext uri="{FF2B5EF4-FFF2-40B4-BE49-F238E27FC236}">
                <a16:creationId xmlns:a16="http://schemas.microsoft.com/office/drawing/2014/main" id="{72D5AD17-D525-0C4C-B374-29ED219288D0}"/>
              </a:ext>
              <a:ext uri="{C183D7F6-B498-43B3-948B-1728B52AA6E4}">
                <adec:decorative xmlns:adec="http://schemas.microsoft.com/office/drawing/2017/decorative" val="1"/>
              </a:ext>
            </a:extLst>
          </p:cNvPr>
          <p:cNvSpPr/>
          <p:nvPr/>
        </p:nvSpPr>
        <p:spPr>
          <a:xfrm>
            <a:off x="10525952" y="5059801"/>
            <a:ext cx="174171" cy="174171"/>
          </a:xfrm>
          <a:prstGeom prst="ellipse">
            <a:avLst/>
          </a:prstGeom>
          <a:noFill/>
          <a:ln w="127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1" name="Straight Connector 110">
            <a:extLst>
              <a:ext uri="{FF2B5EF4-FFF2-40B4-BE49-F238E27FC236}">
                <a16:creationId xmlns:a16="http://schemas.microsoft.com/office/drawing/2014/main" id="{52252D55-676E-4C41-9A78-767B8EED01CE}"/>
              </a:ext>
              <a:ext uri="{C183D7F6-B498-43B3-948B-1728B52AA6E4}">
                <adec:decorative xmlns:adec="http://schemas.microsoft.com/office/drawing/2017/decorative" val="1"/>
              </a:ext>
            </a:extLst>
          </p:cNvPr>
          <p:cNvCxnSpPr>
            <a:cxnSpLocks/>
          </p:cNvCxnSpPr>
          <p:nvPr/>
        </p:nvCxnSpPr>
        <p:spPr>
          <a:xfrm flipH="1">
            <a:off x="9822296" y="4680501"/>
            <a:ext cx="1260" cy="344415"/>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12" name="Oval 111">
            <a:extLst>
              <a:ext uri="{FF2B5EF4-FFF2-40B4-BE49-F238E27FC236}">
                <a16:creationId xmlns:a16="http://schemas.microsoft.com/office/drawing/2014/main" id="{2931E564-BB17-7A42-894B-26B27210769F}"/>
              </a:ext>
              <a:ext uri="{C183D7F6-B498-43B3-948B-1728B52AA6E4}">
                <adec:decorative xmlns:adec="http://schemas.microsoft.com/office/drawing/2017/decorative" val="1"/>
              </a:ext>
            </a:extLst>
          </p:cNvPr>
          <p:cNvSpPr/>
          <p:nvPr/>
        </p:nvSpPr>
        <p:spPr>
          <a:xfrm>
            <a:off x="8934698" y="5117684"/>
            <a:ext cx="174171" cy="174171"/>
          </a:xfrm>
          <a:prstGeom prst="ellipse">
            <a:avLst/>
          </a:prstGeom>
          <a:solidFill>
            <a:schemeClr val="bg2">
              <a:lumMod val="75000"/>
            </a:schemeClr>
          </a:solidFill>
          <a:ln w="127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Oval 112">
            <a:extLst>
              <a:ext uri="{FF2B5EF4-FFF2-40B4-BE49-F238E27FC236}">
                <a16:creationId xmlns:a16="http://schemas.microsoft.com/office/drawing/2014/main" id="{11A34BF2-8EDD-1949-AD1A-7FC010B13B51}"/>
              </a:ext>
              <a:ext uri="{C183D7F6-B498-43B3-948B-1728B52AA6E4}">
                <adec:decorative xmlns:adec="http://schemas.microsoft.com/office/drawing/2017/decorative" val="1"/>
              </a:ext>
            </a:extLst>
          </p:cNvPr>
          <p:cNvSpPr/>
          <p:nvPr/>
        </p:nvSpPr>
        <p:spPr>
          <a:xfrm>
            <a:off x="6568575" y="5100926"/>
            <a:ext cx="174171" cy="174171"/>
          </a:xfrm>
          <a:prstGeom prst="ellipse">
            <a:avLst/>
          </a:prstGeom>
          <a:solidFill>
            <a:schemeClr val="bg2">
              <a:lumMod val="75000"/>
            </a:schemeClr>
          </a:solidFill>
          <a:ln w="127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955615A8-1B56-2444-974A-647DCF0A6CFF}"/>
              </a:ext>
            </a:extLst>
          </p:cNvPr>
          <p:cNvSpPr txBox="1"/>
          <p:nvPr/>
        </p:nvSpPr>
        <p:spPr>
          <a:xfrm>
            <a:off x="9422682" y="4230768"/>
            <a:ext cx="834221" cy="461665"/>
          </a:xfrm>
          <a:prstGeom prst="rect">
            <a:avLst/>
          </a:prstGeom>
          <a:noFill/>
        </p:spPr>
        <p:txBody>
          <a:bodyPr wrap="square" rtlCol="0">
            <a:spAutoFit/>
          </a:bodyPr>
          <a:lstStyle/>
          <a:p>
            <a:pPr algn="ctr"/>
            <a:r>
              <a:rPr lang="en-US" sz="800" dirty="0">
                <a:solidFill>
                  <a:schemeClr val="bg1"/>
                </a:solidFill>
              </a:rPr>
              <a:t>Completion of Phase 1 Pathway</a:t>
            </a:r>
          </a:p>
        </p:txBody>
      </p:sp>
      <p:cxnSp>
        <p:nvCxnSpPr>
          <p:cNvPr id="115" name="Straight Connector 114">
            <a:extLst>
              <a:ext uri="{FF2B5EF4-FFF2-40B4-BE49-F238E27FC236}">
                <a16:creationId xmlns:a16="http://schemas.microsoft.com/office/drawing/2014/main" id="{CCD2647A-4CB9-A24D-AEFF-D0B30DC75EFE}"/>
              </a:ext>
              <a:ext uri="{C183D7F6-B498-43B3-948B-1728B52AA6E4}">
                <adec:decorative xmlns:adec="http://schemas.microsoft.com/office/drawing/2017/decorative" val="1"/>
              </a:ext>
            </a:extLst>
          </p:cNvPr>
          <p:cNvCxnSpPr>
            <a:cxnSpLocks/>
          </p:cNvCxnSpPr>
          <p:nvPr/>
        </p:nvCxnSpPr>
        <p:spPr>
          <a:xfrm>
            <a:off x="9827873" y="2968874"/>
            <a:ext cx="0" cy="9019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27FFD47D-B419-3945-9366-CA2189B3D98E}"/>
              </a:ext>
            </a:extLst>
          </p:cNvPr>
          <p:cNvSpPr txBox="1"/>
          <p:nvPr/>
        </p:nvSpPr>
        <p:spPr>
          <a:xfrm>
            <a:off x="9369476" y="2657451"/>
            <a:ext cx="857878" cy="338554"/>
          </a:xfrm>
          <a:prstGeom prst="rect">
            <a:avLst/>
          </a:prstGeom>
          <a:noFill/>
        </p:spPr>
        <p:txBody>
          <a:bodyPr wrap="square" rtlCol="0">
            <a:spAutoFit/>
          </a:bodyPr>
          <a:lstStyle/>
          <a:p>
            <a:pPr algn="ctr"/>
            <a:r>
              <a:rPr lang="en-US" sz="800" dirty="0">
                <a:solidFill>
                  <a:schemeClr val="bg1"/>
                </a:solidFill>
              </a:rPr>
              <a:t>Fundraising Phase 1</a:t>
            </a:r>
          </a:p>
        </p:txBody>
      </p:sp>
      <p:sp>
        <p:nvSpPr>
          <p:cNvPr id="25" name="TextBox 24">
            <a:extLst>
              <a:ext uri="{FF2B5EF4-FFF2-40B4-BE49-F238E27FC236}">
                <a16:creationId xmlns:a16="http://schemas.microsoft.com/office/drawing/2014/main" id="{7EAD9A60-A895-0E44-A51B-36BD3CD00A04}"/>
              </a:ext>
            </a:extLst>
          </p:cNvPr>
          <p:cNvSpPr txBox="1"/>
          <p:nvPr/>
        </p:nvSpPr>
        <p:spPr>
          <a:xfrm>
            <a:off x="2372176" y="4446214"/>
            <a:ext cx="747883" cy="338554"/>
          </a:xfrm>
          <a:prstGeom prst="rect">
            <a:avLst/>
          </a:prstGeom>
          <a:noFill/>
        </p:spPr>
        <p:txBody>
          <a:bodyPr wrap="square" rtlCol="0">
            <a:spAutoFit/>
          </a:bodyPr>
          <a:lstStyle/>
          <a:p>
            <a:pPr algn="ctr"/>
            <a:r>
              <a:rPr lang="en-US" sz="800" dirty="0">
                <a:solidFill>
                  <a:schemeClr val="bg1"/>
                </a:solidFill>
              </a:rPr>
              <a:t>Fundraising  Phase 1</a:t>
            </a:r>
          </a:p>
        </p:txBody>
      </p:sp>
      <p:sp>
        <p:nvSpPr>
          <p:cNvPr id="28" name="TextBox 27">
            <a:extLst>
              <a:ext uri="{FF2B5EF4-FFF2-40B4-BE49-F238E27FC236}">
                <a16:creationId xmlns:a16="http://schemas.microsoft.com/office/drawing/2014/main" id="{32E8FBE1-232F-C94E-AA48-EA6252362672}"/>
              </a:ext>
            </a:extLst>
          </p:cNvPr>
          <p:cNvSpPr txBox="1"/>
          <p:nvPr/>
        </p:nvSpPr>
        <p:spPr>
          <a:xfrm>
            <a:off x="3072771" y="4551633"/>
            <a:ext cx="861869" cy="338554"/>
          </a:xfrm>
          <a:prstGeom prst="rect">
            <a:avLst/>
          </a:prstGeom>
          <a:noFill/>
        </p:spPr>
        <p:txBody>
          <a:bodyPr wrap="square" rtlCol="0">
            <a:spAutoFit/>
          </a:bodyPr>
          <a:lstStyle/>
          <a:p>
            <a:pPr algn="ctr"/>
            <a:r>
              <a:rPr lang="en-US" sz="800" dirty="0">
                <a:solidFill>
                  <a:schemeClr val="bg1"/>
                </a:solidFill>
              </a:rPr>
              <a:t>Fundraising  Phase 1</a:t>
            </a:r>
          </a:p>
        </p:txBody>
      </p:sp>
      <p:sp>
        <p:nvSpPr>
          <p:cNvPr id="29" name="Rectangle 28">
            <a:extLst>
              <a:ext uri="{FF2B5EF4-FFF2-40B4-BE49-F238E27FC236}">
                <a16:creationId xmlns:a16="http://schemas.microsoft.com/office/drawing/2014/main" id="{7F443BDB-9406-1B47-9658-06FBA161C079}"/>
              </a:ext>
            </a:extLst>
          </p:cNvPr>
          <p:cNvSpPr/>
          <p:nvPr/>
        </p:nvSpPr>
        <p:spPr>
          <a:xfrm>
            <a:off x="3871218" y="4414219"/>
            <a:ext cx="776020" cy="338554"/>
          </a:xfrm>
          <a:prstGeom prst="rect">
            <a:avLst/>
          </a:prstGeom>
        </p:spPr>
        <p:txBody>
          <a:bodyPr wrap="square">
            <a:spAutoFit/>
          </a:bodyPr>
          <a:lstStyle/>
          <a:p>
            <a:pPr algn="ctr"/>
            <a:r>
              <a:rPr lang="en-US" sz="800" dirty="0">
                <a:solidFill>
                  <a:schemeClr val="bg1"/>
                </a:solidFill>
              </a:rPr>
              <a:t>Fundraising  Phase 1</a:t>
            </a:r>
          </a:p>
        </p:txBody>
      </p:sp>
      <p:cxnSp>
        <p:nvCxnSpPr>
          <p:cNvPr id="123" name="Straight Connector 122">
            <a:extLst>
              <a:ext uri="{FF2B5EF4-FFF2-40B4-BE49-F238E27FC236}">
                <a16:creationId xmlns:a16="http://schemas.microsoft.com/office/drawing/2014/main" id="{226568B8-1D55-444D-B162-F6DDEDA95C06}"/>
              </a:ext>
              <a:ext uri="{C183D7F6-B498-43B3-948B-1728B52AA6E4}">
                <adec:decorative xmlns:adec="http://schemas.microsoft.com/office/drawing/2017/decorative" val="1"/>
              </a:ext>
            </a:extLst>
          </p:cNvPr>
          <p:cNvCxnSpPr>
            <a:cxnSpLocks/>
          </p:cNvCxnSpPr>
          <p:nvPr/>
        </p:nvCxnSpPr>
        <p:spPr>
          <a:xfrm flipH="1">
            <a:off x="5871951" y="4682833"/>
            <a:ext cx="1260" cy="344415"/>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45153C94-4892-574C-95C3-C39C87E67B79}"/>
              </a:ext>
            </a:extLst>
          </p:cNvPr>
          <p:cNvSpPr txBox="1"/>
          <p:nvPr/>
        </p:nvSpPr>
        <p:spPr>
          <a:xfrm>
            <a:off x="5498971" y="4359095"/>
            <a:ext cx="800830" cy="338554"/>
          </a:xfrm>
          <a:prstGeom prst="rect">
            <a:avLst/>
          </a:prstGeom>
          <a:noFill/>
        </p:spPr>
        <p:txBody>
          <a:bodyPr wrap="square" rtlCol="0">
            <a:spAutoFit/>
          </a:bodyPr>
          <a:lstStyle/>
          <a:p>
            <a:pPr algn="ctr"/>
            <a:r>
              <a:rPr lang="en-US" sz="800" dirty="0">
                <a:solidFill>
                  <a:schemeClr val="bg1"/>
                </a:solidFill>
              </a:rPr>
              <a:t>Fundraising Phase 1</a:t>
            </a:r>
          </a:p>
        </p:txBody>
      </p:sp>
      <p:sp>
        <p:nvSpPr>
          <p:cNvPr id="125" name="Oval 124">
            <a:extLst>
              <a:ext uri="{FF2B5EF4-FFF2-40B4-BE49-F238E27FC236}">
                <a16:creationId xmlns:a16="http://schemas.microsoft.com/office/drawing/2014/main" id="{D9E95A64-BA93-6B41-84BF-20ED59554835}"/>
              </a:ext>
              <a:ext uri="{C183D7F6-B498-43B3-948B-1728B52AA6E4}">
                <adec:decorative xmlns:adec="http://schemas.microsoft.com/office/drawing/2017/decorative" val="1"/>
              </a:ext>
            </a:extLst>
          </p:cNvPr>
          <p:cNvSpPr/>
          <p:nvPr/>
        </p:nvSpPr>
        <p:spPr>
          <a:xfrm flipH="1">
            <a:off x="6561424" y="3063580"/>
            <a:ext cx="196236" cy="198657"/>
          </a:xfrm>
          <a:prstGeom prst="ellipse">
            <a:avLst/>
          </a:prstGeom>
          <a:solidFill>
            <a:schemeClr val="bg2">
              <a:lumMod val="75000"/>
            </a:schemeClr>
          </a:solidFill>
          <a:ln w="127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6" name="Straight Connector 125">
            <a:extLst>
              <a:ext uri="{FF2B5EF4-FFF2-40B4-BE49-F238E27FC236}">
                <a16:creationId xmlns:a16="http://schemas.microsoft.com/office/drawing/2014/main" id="{149AEB59-28BB-0F49-8AD0-D134D311A99C}"/>
              </a:ext>
              <a:ext uri="{C183D7F6-B498-43B3-948B-1728B52AA6E4}">
                <adec:decorative xmlns:adec="http://schemas.microsoft.com/office/drawing/2017/decorative" val="1"/>
              </a:ext>
            </a:extLst>
          </p:cNvPr>
          <p:cNvCxnSpPr>
            <a:cxnSpLocks/>
          </p:cNvCxnSpPr>
          <p:nvPr/>
        </p:nvCxnSpPr>
        <p:spPr>
          <a:xfrm flipH="1">
            <a:off x="5888918" y="2534507"/>
            <a:ext cx="8638" cy="368139"/>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EAC6A70C-0FDD-8745-B513-771D28C1CB59}"/>
              </a:ext>
            </a:extLst>
          </p:cNvPr>
          <p:cNvSpPr txBox="1"/>
          <p:nvPr/>
        </p:nvSpPr>
        <p:spPr>
          <a:xfrm>
            <a:off x="6230660" y="1789901"/>
            <a:ext cx="922204" cy="830997"/>
          </a:xfrm>
          <a:prstGeom prst="rect">
            <a:avLst/>
          </a:prstGeom>
          <a:noFill/>
        </p:spPr>
        <p:txBody>
          <a:bodyPr wrap="square" rtlCol="0">
            <a:spAutoFit/>
          </a:bodyPr>
          <a:lstStyle/>
          <a:p>
            <a:pPr algn="ctr"/>
            <a:r>
              <a:rPr lang="en-US" sz="800" dirty="0">
                <a:solidFill>
                  <a:schemeClr val="bg1"/>
                </a:solidFill>
              </a:rPr>
              <a:t>Apply for Approval Alberta Transportation and Alberta Parks</a:t>
            </a:r>
          </a:p>
        </p:txBody>
      </p:sp>
      <p:sp>
        <p:nvSpPr>
          <p:cNvPr id="33" name="Rectangle 32">
            <a:extLst>
              <a:ext uri="{FF2B5EF4-FFF2-40B4-BE49-F238E27FC236}">
                <a16:creationId xmlns:a16="http://schemas.microsoft.com/office/drawing/2014/main" id="{985BD0E1-EE11-0842-8A6E-79A054C6B2B0}"/>
              </a:ext>
            </a:extLst>
          </p:cNvPr>
          <p:cNvSpPr/>
          <p:nvPr/>
        </p:nvSpPr>
        <p:spPr>
          <a:xfrm>
            <a:off x="6241428" y="4209559"/>
            <a:ext cx="762518" cy="338554"/>
          </a:xfrm>
          <a:prstGeom prst="rect">
            <a:avLst/>
          </a:prstGeom>
        </p:spPr>
        <p:txBody>
          <a:bodyPr wrap="square">
            <a:spAutoFit/>
          </a:bodyPr>
          <a:lstStyle/>
          <a:p>
            <a:pPr algn="ctr"/>
            <a:r>
              <a:rPr lang="en-US" sz="800" dirty="0">
                <a:solidFill>
                  <a:schemeClr val="bg1"/>
                </a:solidFill>
              </a:rPr>
              <a:t>Fundraising Phase I</a:t>
            </a:r>
          </a:p>
        </p:txBody>
      </p:sp>
      <p:sp>
        <p:nvSpPr>
          <p:cNvPr id="34" name="TextBox 33">
            <a:extLst>
              <a:ext uri="{FF2B5EF4-FFF2-40B4-BE49-F238E27FC236}">
                <a16:creationId xmlns:a16="http://schemas.microsoft.com/office/drawing/2014/main" id="{E199AC5B-FC29-9048-A5CE-850081DF4D27}"/>
              </a:ext>
            </a:extLst>
          </p:cNvPr>
          <p:cNvSpPr txBox="1"/>
          <p:nvPr/>
        </p:nvSpPr>
        <p:spPr>
          <a:xfrm>
            <a:off x="8570138" y="4446214"/>
            <a:ext cx="843087" cy="338554"/>
          </a:xfrm>
          <a:prstGeom prst="rect">
            <a:avLst/>
          </a:prstGeom>
          <a:noFill/>
        </p:spPr>
        <p:txBody>
          <a:bodyPr wrap="square" rtlCol="0">
            <a:spAutoFit/>
          </a:bodyPr>
          <a:lstStyle/>
          <a:p>
            <a:pPr algn="ctr"/>
            <a:r>
              <a:rPr lang="en-US" sz="800" dirty="0">
                <a:solidFill>
                  <a:schemeClr val="bg1"/>
                </a:solidFill>
              </a:rPr>
              <a:t>Fundraising Phase II</a:t>
            </a:r>
          </a:p>
        </p:txBody>
      </p:sp>
      <p:sp>
        <p:nvSpPr>
          <p:cNvPr id="35" name="TextBox 34">
            <a:extLst>
              <a:ext uri="{FF2B5EF4-FFF2-40B4-BE49-F238E27FC236}">
                <a16:creationId xmlns:a16="http://schemas.microsoft.com/office/drawing/2014/main" id="{B905CE21-C934-5040-9398-521B88BAB2DF}"/>
              </a:ext>
            </a:extLst>
          </p:cNvPr>
          <p:cNvSpPr txBox="1"/>
          <p:nvPr/>
        </p:nvSpPr>
        <p:spPr>
          <a:xfrm>
            <a:off x="4716619" y="4223077"/>
            <a:ext cx="751686" cy="461665"/>
          </a:xfrm>
          <a:prstGeom prst="rect">
            <a:avLst/>
          </a:prstGeom>
          <a:noFill/>
        </p:spPr>
        <p:txBody>
          <a:bodyPr wrap="square" rtlCol="0">
            <a:spAutoFit/>
          </a:bodyPr>
          <a:lstStyle/>
          <a:p>
            <a:pPr algn="ctr"/>
            <a:r>
              <a:rPr lang="en-US" sz="800" dirty="0">
                <a:solidFill>
                  <a:schemeClr val="bg1"/>
                </a:solidFill>
              </a:rPr>
              <a:t>Fundraising Phase I</a:t>
            </a:r>
          </a:p>
          <a:p>
            <a:endParaRPr lang="en-US" sz="800" dirty="0"/>
          </a:p>
        </p:txBody>
      </p:sp>
    </p:spTree>
    <p:extLst>
      <p:ext uri="{BB962C8B-B14F-4D97-AF65-F5344CB8AC3E}">
        <p14:creationId xmlns:p14="http://schemas.microsoft.com/office/powerpoint/2010/main" val="379511467"/>
      </p:ext>
    </p:extLst>
  </p:cSld>
  <p:clrMapOvr>
    <a:masterClrMapping/>
  </p:clrMapOvr>
  <mc:AlternateContent xmlns:mc="http://schemas.openxmlformats.org/markup-compatibility/2006" xmlns:p14="http://schemas.microsoft.com/office/powerpoint/2010/main">
    <mc:Choice Requires="p14">
      <p:transition spd="slow" p14:dur="2000" advTm="16136"/>
    </mc:Choice>
    <mc:Fallback xmlns="">
      <p:transition spd="slow" advTm="16136"/>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 name="Title 374">
            <a:extLst>
              <a:ext uri="{FF2B5EF4-FFF2-40B4-BE49-F238E27FC236}">
                <a16:creationId xmlns:a16="http://schemas.microsoft.com/office/drawing/2014/main" id="{208AA285-5A4B-41BC-8727-678243E5DCE8}"/>
              </a:ext>
            </a:extLst>
          </p:cNvPr>
          <p:cNvSpPr>
            <a:spLocks noGrp="1"/>
          </p:cNvSpPr>
          <p:nvPr>
            <p:ph type="title"/>
          </p:nvPr>
        </p:nvSpPr>
        <p:spPr>
          <a:xfrm>
            <a:off x="612327" y="362674"/>
            <a:ext cx="10515600" cy="1325563"/>
          </a:xfrm>
        </p:spPr>
        <p:txBody>
          <a:bodyPr>
            <a:normAutofit/>
          </a:bodyPr>
          <a:lstStyle/>
          <a:p>
            <a:r>
              <a:rPr lang="en-US" b="1" dirty="0">
                <a:solidFill>
                  <a:schemeClr val="bg2">
                    <a:lumMod val="25000"/>
                  </a:schemeClr>
                </a:solidFill>
              </a:rPr>
              <a:t>Three -year Action Plan</a:t>
            </a:r>
            <a:br>
              <a:rPr lang="en-US" dirty="0">
                <a:solidFill>
                  <a:schemeClr val="bg1"/>
                </a:solidFill>
              </a:rPr>
            </a:br>
            <a:endParaRPr lang="en-US" dirty="0"/>
          </a:p>
        </p:txBody>
      </p:sp>
      <p:sp>
        <p:nvSpPr>
          <p:cNvPr id="184" name="Text Placeholder 183">
            <a:extLst>
              <a:ext uri="{FF2B5EF4-FFF2-40B4-BE49-F238E27FC236}">
                <a16:creationId xmlns:a16="http://schemas.microsoft.com/office/drawing/2014/main" id="{C7A81F21-9155-411E-8678-396770E44010}"/>
              </a:ext>
            </a:extLst>
          </p:cNvPr>
          <p:cNvSpPr>
            <a:spLocks noGrp="1"/>
          </p:cNvSpPr>
          <p:nvPr>
            <p:ph type="body" sz="quarter" idx="41"/>
          </p:nvPr>
        </p:nvSpPr>
        <p:spPr/>
        <p:txBody>
          <a:bodyPr/>
          <a:lstStyle/>
          <a:p>
            <a:r>
              <a:rPr lang="en-US" b="1" dirty="0">
                <a:solidFill>
                  <a:schemeClr val="bg2">
                    <a:lumMod val="25000"/>
                  </a:schemeClr>
                </a:solidFill>
              </a:rPr>
              <a:t>2025</a:t>
            </a:r>
          </a:p>
        </p:txBody>
      </p:sp>
      <p:sp>
        <p:nvSpPr>
          <p:cNvPr id="160" name="Text Placeholder 159">
            <a:extLst>
              <a:ext uri="{FF2B5EF4-FFF2-40B4-BE49-F238E27FC236}">
                <a16:creationId xmlns:a16="http://schemas.microsoft.com/office/drawing/2014/main" id="{D2A46136-C377-473C-9C4C-C1B0B60B352C}"/>
              </a:ext>
            </a:extLst>
          </p:cNvPr>
          <p:cNvSpPr>
            <a:spLocks noGrp="1"/>
          </p:cNvSpPr>
          <p:nvPr>
            <p:ph type="body" sz="quarter" idx="17"/>
          </p:nvPr>
        </p:nvSpPr>
        <p:spPr/>
        <p:txBody>
          <a:bodyPr/>
          <a:lstStyle/>
          <a:p>
            <a:r>
              <a:rPr lang="en-US" dirty="0"/>
              <a:t>Jan</a:t>
            </a:r>
          </a:p>
        </p:txBody>
      </p:sp>
      <p:sp>
        <p:nvSpPr>
          <p:cNvPr id="161" name="Text Placeholder 160">
            <a:extLst>
              <a:ext uri="{FF2B5EF4-FFF2-40B4-BE49-F238E27FC236}">
                <a16:creationId xmlns:a16="http://schemas.microsoft.com/office/drawing/2014/main" id="{17D0062D-4508-4B16-B3F0-F966813918F2}"/>
              </a:ext>
            </a:extLst>
          </p:cNvPr>
          <p:cNvSpPr>
            <a:spLocks noGrp="1"/>
          </p:cNvSpPr>
          <p:nvPr>
            <p:ph type="body" sz="quarter" idx="18"/>
          </p:nvPr>
        </p:nvSpPr>
        <p:spPr/>
        <p:txBody>
          <a:bodyPr/>
          <a:lstStyle/>
          <a:p>
            <a:r>
              <a:rPr lang="en-US" dirty="0"/>
              <a:t>Feb</a:t>
            </a:r>
          </a:p>
        </p:txBody>
      </p:sp>
      <p:sp>
        <p:nvSpPr>
          <p:cNvPr id="162" name="Text Placeholder 161">
            <a:extLst>
              <a:ext uri="{FF2B5EF4-FFF2-40B4-BE49-F238E27FC236}">
                <a16:creationId xmlns:a16="http://schemas.microsoft.com/office/drawing/2014/main" id="{D3663443-93DB-42A2-ABE0-8C4EE51F1D92}"/>
              </a:ext>
            </a:extLst>
          </p:cNvPr>
          <p:cNvSpPr>
            <a:spLocks noGrp="1"/>
          </p:cNvSpPr>
          <p:nvPr>
            <p:ph type="body" sz="quarter" idx="19"/>
          </p:nvPr>
        </p:nvSpPr>
        <p:spPr>
          <a:xfrm>
            <a:off x="3239595" y="3253724"/>
            <a:ext cx="495300" cy="904490"/>
          </a:xfrm>
        </p:spPr>
        <p:txBody>
          <a:bodyPr/>
          <a:lstStyle/>
          <a:p>
            <a:r>
              <a:rPr lang="en-US" dirty="0"/>
              <a:t>Mar</a:t>
            </a:r>
          </a:p>
        </p:txBody>
      </p:sp>
      <p:sp>
        <p:nvSpPr>
          <p:cNvPr id="163" name="Text Placeholder 162">
            <a:extLst>
              <a:ext uri="{FF2B5EF4-FFF2-40B4-BE49-F238E27FC236}">
                <a16:creationId xmlns:a16="http://schemas.microsoft.com/office/drawing/2014/main" id="{C5801869-4913-4C7A-B903-7C5268D05FA5}"/>
              </a:ext>
            </a:extLst>
          </p:cNvPr>
          <p:cNvSpPr>
            <a:spLocks noGrp="1"/>
          </p:cNvSpPr>
          <p:nvPr>
            <p:ph type="body" sz="quarter" idx="20"/>
          </p:nvPr>
        </p:nvSpPr>
        <p:spPr>
          <a:xfrm>
            <a:off x="4090112" y="3301847"/>
            <a:ext cx="495300" cy="904490"/>
          </a:xfrm>
        </p:spPr>
        <p:txBody>
          <a:bodyPr/>
          <a:lstStyle/>
          <a:p>
            <a:r>
              <a:rPr lang="en-US" dirty="0"/>
              <a:t>Apr</a:t>
            </a:r>
          </a:p>
        </p:txBody>
      </p:sp>
      <p:sp>
        <p:nvSpPr>
          <p:cNvPr id="165" name="Text Placeholder 164">
            <a:extLst>
              <a:ext uri="{FF2B5EF4-FFF2-40B4-BE49-F238E27FC236}">
                <a16:creationId xmlns:a16="http://schemas.microsoft.com/office/drawing/2014/main" id="{2F6A3C83-5BA4-4F04-84B6-169996C6E5C8}"/>
              </a:ext>
            </a:extLst>
          </p:cNvPr>
          <p:cNvSpPr>
            <a:spLocks noGrp="1"/>
          </p:cNvSpPr>
          <p:nvPr>
            <p:ph type="body" sz="quarter" idx="22"/>
          </p:nvPr>
        </p:nvSpPr>
        <p:spPr/>
        <p:txBody>
          <a:bodyPr/>
          <a:lstStyle/>
          <a:p>
            <a:r>
              <a:rPr lang="en-US" dirty="0"/>
              <a:t>Jun</a:t>
            </a:r>
          </a:p>
        </p:txBody>
      </p:sp>
      <p:sp>
        <p:nvSpPr>
          <p:cNvPr id="166" name="Text Placeholder 165">
            <a:extLst>
              <a:ext uri="{FF2B5EF4-FFF2-40B4-BE49-F238E27FC236}">
                <a16:creationId xmlns:a16="http://schemas.microsoft.com/office/drawing/2014/main" id="{D563ADC8-9CB8-41E8-81C0-FB96AE47A43F}"/>
              </a:ext>
            </a:extLst>
          </p:cNvPr>
          <p:cNvSpPr>
            <a:spLocks noGrp="1"/>
          </p:cNvSpPr>
          <p:nvPr>
            <p:ph type="body" sz="quarter" idx="23"/>
          </p:nvPr>
        </p:nvSpPr>
        <p:spPr/>
        <p:txBody>
          <a:bodyPr/>
          <a:lstStyle/>
          <a:p>
            <a:r>
              <a:rPr lang="en-US" dirty="0"/>
              <a:t>Jul</a:t>
            </a:r>
          </a:p>
        </p:txBody>
      </p:sp>
      <p:sp>
        <p:nvSpPr>
          <p:cNvPr id="167" name="Text Placeholder 166">
            <a:extLst>
              <a:ext uri="{FF2B5EF4-FFF2-40B4-BE49-F238E27FC236}">
                <a16:creationId xmlns:a16="http://schemas.microsoft.com/office/drawing/2014/main" id="{1E9183C3-8460-4271-B23E-E324090282D2}"/>
              </a:ext>
            </a:extLst>
          </p:cNvPr>
          <p:cNvSpPr>
            <a:spLocks noGrp="1"/>
          </p:cNvSpPr>
          <p:nvPr>
            <p:ph type="body" sz="quarter" idx="24"/>
          </p:nvPr>
        </p:nvSpPr>
        <p:spPr>
          <a:xfrm>
            <a:off x="7201303" y="3308538"/>
            <a:ext cx="495300" cy="350370"/>
          </a:xfrm>
        </p:spPr>
        <p:txBody>
          <a:bodyPr/>
          <a:lstStyle/>
          <a:p>
            <a:r>
              <a:rPr lang="en-US" dirty="0"/>
              <a:t>Aug</a:t>
            </a:r>
          </a:p>
        </p:txBody>
      </p:sp>
      <p:sp>
        <p:nvSpPr>
          <p:cNvPr id="168" name="Text Placeholder 167">
            <a:extLst>
              <a:ext uri="{FF2B5EF4-FFF2-40B4-BE49-F238E27FC236}">
                <a16:creationId xmlns:a16="http://schemas.microsoft.com/office/drawing/2014/main" id="{4C357DDF-F08B-4929-B601-89B6F75CA5D5}"/>
              </a:ext>
            </a:extLst>
          </p:cNvPr>
          <p:cNvSpPr>
            <a:spLocks noGrp="1"/>
          </p:cNvSpPr>
          <p:nvPr>
            <p:ph type="body" sz="quarter" idx="25"/>
          </p:nvPr>
        </p:nvSpPr>
        <p:spPr/>
        <p:txBody>
          <a:bodyPr/>
          <a:lstStyle/>
          <a:p>
            <a:r>
              <a:rPr lang="en-US" dirty="0"/>
              <a:t>Sept</a:t>
            </a:r>
          </a:p>
        </p:txBody>
      </p:sp>
      <p:sp>
        <p:nvSpPr>
          <p:cNvPr id="169" name="Text Placeholder 168">
            <a:extLst>
              <a:ext uri="{FF2B5EF4-FFF2-40B4-BE49-F238E27FC236}">
                <a16:creationId xmlns:a16="http://schemas.microsoft.com/office/drawing/2014/main" id="{5FA94D34-5B8D-481B-B0A8-2CD31A0A020F}"/>
              </a:ext>
            </a:extLst>
          </p:cNvPr>
          <p:cNvSpPr>
            <a:spLocks noGrp="1"/>
          </p:cNvSpPr>
          <p:nvPr>
            <p:ph type="body" sz="quarter" idx="26"/>
          </p:nvPr>
        </p:nvSpPr>
        <p:spPr/>
        <p:txBody>
          <a:bodyPr/>
          <a:lstStyle/>
          <a:p>
            <a:r>
              <a:rPr lang="en-US" dirty="0"/>
              <a:t>Oct</a:t>
            </a:r>
          </a:p>
        </p:txBody>
      </p:sp>
      <p:sp>
        <p:nvSpPr>
          <p:cNvPr id="170" name="Text Placeholder 169">
            <a:extLst>
              <a:ext uri="{FF2B5EF4-FFF2-40B4-BE49-F238E27FC236}">
                <a16:creationId xmlns:a16="http://schemas.microsoft.com/office/drawing/2014/main" id="{ECF8F5F6-70D3-4F12-976E-43EF058B2C7E}"/>
              </a:ext>
            </a:extLst>
          </p:cNvPr>
          <p:cNvSpPr>
            <a:spLocks noGrp="1"/>
          </p:cNvSpPr>
          <p:nvPr>
            <p:ph type="body" sz="quarter" idx="27"/>
          </p:nvPr>
        </p:nvSpPr>
        <p:spPr/>
        <p:txBody>
          <a:bodyPr/>
          <a:lstStyle/>
          <a:p>
            <a:r>
              <a:rPr lang="en-US" dirty="0"/>
              <a:t>Nov</a:t>
            </a:r>
          </a:p>
        </p:txBody>
      </p:sp>
      <p:sp>
        <p:nvSpPr>
          <p:cNvPr id="171" name="Text Placeholder 170">
            <a:extLst>
              <a:ext uri="{FF2B5EF4-FFF2-40B4-BE49-F238E27FC236}">
                <a16:creationId xmlns:a16="http://schemas.microsoft.com/office/drawing/2014/main" id="{12F74937-6D49-45EC-8B47-24023B32088D}"/>
              </a:ext>
            </a:extLst>
          </p:cNvPr>
          <p:cNvSpPr>
            <a:spLocks noGrp="1"/>
          </p:cNvSpPr>
          <p:nvPr>
            <p:ph type="body" sz="quarter" idx="28"/>
          </p:nvPr>
        </p:nvSpPr>
        <p:spPr/>
        <p:txBody>
          <a:bodyPr/>
          <a:lstStyle/>
          <a:p>
            <a:r>
              <a:rPr lang="en-US" dirty="0"/>
              <a:t>Dec</a:t>
            </a:r>
          </a:p>
        </p:txBody>
      </p:sp>
      <p:sp>
        <p:nvSpPr>
          <p:cNvPr id="377" name="Slide Number Placeholder 376">
            <a:extLst>
              <a:ext uri="{FF2B5EF4-FFF2-40B4-BE49-F238E27FC236}">
                <a16:creationId xmlns:a16="http://schemas.microsoft.com/office/drawing/2014/main" id="{4A5B3C86-D828-47C8-AB51-AA92E05CAC2E}"/>
              </a:ext>
            </a:extLst>
          </p:cNvPr>
          <p:cNvSpPr>
            <a:spLocks noGrp="1"/>
          </p:cNvSpPr>
          <p:nvPr>
            <p:ph type="sldNum" sz="quarter" idx="12"/>
          </p:nvPr>
        </p:nvSpPr>
        <p:spPr/>
        <p:txBody>
          <a:bodyPr/>
          <a:lstStyle/>
          <a:p>
            <a:fld id="{19B51A1E-902D-48AF-9020-955120F399B6}" type="slidenum">
              <a:rPr lang="en-ZA" smtClean="0"/>
              <a:pPr/>
              <a:t>14</a:t>
            </a:fld>
            <a:endParaRPr lang="en-ZA" dirty="0"/>
          </a:p>
        </p:txBody>
      </p:sp>
      <p:sp>
        <p:nvSpPr>
          <p:cNvPr id="249" name="Oval 248">
            <a:extLst>
              <a:ext uri="{FF2B5EF4-FFF2-40B4-BE49-F238E27FC236}">
                <a16:creationId xmlns:a16="http://schemas.microsoft.com/office/drawing/2014/main" id="{746E2578-200A-4895-B614-B8000010FCA4}"/>
              </a:ext>
              <a:ext uri="{C183D7F6-B498-43B3-948B-1728B52AA6E4}">
                <adec:decorative xmlns:adec="http://schemas.microsoft.com/office/drawing/2017/decorative" val="1"/>
              </a:ext>
            </a:extLst>
          </p:cNvPr>
          <p:cNvSpPr/>
          <p:nvPr/>
        </p:nvSpPr>
        <p:spPr>
          <a:xfrm>
            <a:off x="1835966" y="3100024"/>
            <a:ext cx="174171" cy="174171"/>
          </a:xfrm>
          <a:prstGeom prst="ellipse">
            <a:avLst/>
          </a:prstGeom>
          <a:noFill/>
          <a:ln w="127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1" name="Oval 250">
            <a:extLst>
              <a:ext uri="{FF2B5EF4-FFF2-40B4-BE49-F238E27FC236}">
                <a16:creationId xmlns:a16="http://schemas.microsoft.com/office/drawing/2014/main" id="{0FF21128-D89D-43D6-9B51-A78C8B520231}"/>
              </a:ext>
              <a:ext uri="{C183D7F6-B498-43B3-948B-1728B52AA6E4}">
                <adec:decorative xmlns:adec="http://schemas.microsoft.com/office/drawing/2017/decorative" val="1"/>
              </a:ext>
            </a:extLst>
          </p:cNvPr>
          <p:cNvSpPr/>
          <p:nvPr/>
        </p:nvSpPr>
        <p:spPr>
          <a:xfrm>
            <a:off x="2625447" y="3100024"/>
            <a:ext cx="174171" cy="174171"/>
          </a:xfrm>
          <a:prstGeom prst="ellipse">
            <a:avLst/>
          </a:prstGeom>
          <a:noFill/>
          <a:ln w="127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3" name="Oval 252">
            <a:extLst>
              <a:ext uri="{FF2B5EF4-FFF2-40B4-BE49-F238E27FC236}">
                <a16:creationId xmlns:a16="http://schemas.microsoft.com/office/drawing/2014/main" id="{4E2EA3AA-E4E3-4440-A103-84405B219BA1}"/>
              </a:ext>
              <a:ext uri="{C183D7F6-B498-43B3-948B-1728B52AA6E4}">
                <adec:decorative xmlns:adec="http://schemas.microsoft.com/office/drawing/2017/decorative" val="1"/>
              </a:ext>
            </a:extLst>
          </p:cNvPr>
          <p:cNvSpPr/>
          <p:nvPr/>
        </p:nvSpPr>
        <p:spPr>
          <a:xfrm>
            <a:off x="3414928" y="3100024"/>
            <a:ext cx="174171" cy="174171"/>
          </a:xfrm>
          <a:prstGeom prst="ellipse">
            <a:avLst/>
          </a:prstGeom>
          <a:noFill/>
          <a:ln w="127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5" name="Oval 254">
            <a:extLst>
              <a:ext uri="{FF2B5EF4-FFF2-40B4-BE49-F238E27FC236}">
                <a16:creationId xmlns:a16="http://schemas.microsoft.com/office/drawing/2014/main" id="{C773C0AC-A741-4A0A-AD83-48D0E8D73F4D}"/>
              </a:ext>
              <a:ext uri="{C183D7F6-B498-43B3-948B-1728B52AA6E4}">
                <adec:decorative xmlns:adec="http://schemas.microsoft.com/office/drawing/2017/decorative" val="1"/>
              </a:ext>
            </a:extLst>
          </p:cNvPr>
          <p:cNvSpPr/>
          <p:nvPr/>
        </p:nvSpPr>
        <p:spPr>
          <a:xfrm>
            <a:off x="4204409" y="3100024"/>
            <a:ext cx="174171" cy="174171"/>
          </a:xfrm>
          <a:prstGeom prst="ellipse">
            <a:avLst/>
          </a:prstGeom>
          <a:solidFill>
            <a:schemeClr val="bg2">
              <a:lumMod val="75000"/>
            </a:schemeClr>
          </a:solidFill>
          <a:ln w="127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7" name="Oval 256">
            <a:extLst>
              <a:ext uri="{FF2B5EF4-FFF2-40B4-BE49-F238E27FC236}">
                <a16:creationId xmlns:a16="http://schemas.microsoft.com/office/drawing/2014/main" id="{119794A0-DA4B-4CEF-AB54-DF06B0703093}"/>
              </a:ext>
              <a:ext uri="{C183D7F6-B498-43B3-948B-1728B52AA6E4}">
                <adec:decorative xmlns:adec="http://schemas.microsoft.com/office/drawing/2017/decorative" val="1"/>
              </a:ext>
            </a:extLst>
          </p:cNvPr>
          <p:cNvSpPr/>
          <p:nvPr/>
        </p:nvSpPr>
        <p:spPr>
          <a:xfrm>
            <a:off x="4993890" y="3100024"/>
            <a:ext cx="174171" cy="174171"/>
          </a:xfrm>
          <a:prstGeom prst="ellipse">
            <a:avLst/>
          </a:prstGeom>
          <a:noFill/>
          <a:ln w="127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60000"/>
                  <a:lumOff val="40000"/>
                </a:schemeClr>
              </a:solidFill>
            </a:endParaRPr>
          </a:p>
        </p:txBody>
      </p:sp>
      <p:sp>
        <p:nvSpPr>
          <p:cNvPr id="259" name="Oval 258">
            <a:extLst>
              <a:ext uri="{FF2B5EF4-FFF2-40B4-BE49-F238E27FC236}">
                <a16:creationId xmlns:a16="http://schemas.microsoft.com/office/drawing/2014/main" id="{1CE91F89-C5CD-4D84-8045-A159866A8833}"/>
              </a:ext>
              <a:ext uri="{C183D7F6-B498-43B3-948B-1728B52AA6E4}">
                <adec:decorative xmlns:adec="http://schemas.microsoft.com/office/drawing/2017/decorative" val="1"/>
              </a:ext>
            </a:extLst>
          </p:cNvPr>
          <p:cNvSpPr/>
          <p:nvPr/>
        </p:nvSpPr>
        <p:spPr>
          <a:xfrm>
            <a:off x="5783371" y="3100024"/>
            <a:ext cx="174171" cy="174171"/>
          </a:xfrm>
          <a:prstGeom prst="ellipse">
            <a:avLst/>
          </a:prstGeom>
          <a:noFill/>
          <a:ln w="127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1" name="Oval 260">
            <a:extLst>
              <a:ext uri="{FF2B5EF4-FFF2-40B4-BE49-F238E27FC236}">
                <a16:creationId xmlns:a16="http://schemas.microsoft.com/office/drawing/2014/main" id="{7C448AF6-F023-4D81-8744-E7A6302774C2}"/>
              </a:ext>
              <a:ext uri="{C183D7F6-B498-43B3-948B-1728B52AA6E4}">
                <adec:decorative xmlns:adec="http://schemas.microsoft.com/office/drawing/2017/decorative" val="1"/>
              </a:ext>
            </a:extLst>
          </p:cNvPr>
          <p:cNvSpPr/>
          <p:nvPr/>
        </p:nvSpPr>
        <p:spPr>
          <a:xfrm>
            <a:off x="6572852" y="3100024"/>
            <a:ext cx="174171" cy="174171"/>
          </a:xfrm>
          <a:prstGeom prst="ellipse">
            <a:avLst/>
          </a:prstGeom>
          <a:noFill/>
          <a:ln w="127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3" name="Oval 262">
            <a:extLst>
              <a:ext uri="{FF2B5EF4-FFF2-40B4-BE49-F238E27FC236}">
                <a16:creationId xmlns:a16="http://schemas.microsoft.com/office/drawing/2014/main" id="{AE1DE5B6-7715-483B-8297-220D01DA8F6C}"/>
              </a:ext>
              <a:ext uri="{C183D7F6-B498-43B3-948B-1728B52AA6E4}">
                <adec:decorative xmlns:adec="http://schemas.microsoft.com/office/drawing/2017/decorative" val="1"/>
              </a:ext>
            </a:extLst>
          </p:cNvPr>
          <p:cNvSpPr/>
          <p:nvPr/>
        </p:nvSpPr>
        <p:spPr>
          <a:xfrm>
            <a:off x="7362333" y="3100024"/>
            <a:ext cx="174171" cy="174171"/>
          </a:xfrm>
          <a:prstGeom prst="ellipse">
            <a:avLst/>
          </a:prstGeom>
          <a:noFill/>
          <a:ln w="127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5" name="Oval 264">
            <a:extLst>
              <a:ext uri="{FF2B5EF4-FFF2-40B4-BE49-F238E27FC236}">
                <a16:creationId xmlns:a16="http://schemas.microsoft.com/office/drawing/2014/main" id="{81421F18-6FA1-425E-A628-FE12E2258077}"/>
              </a:ext>
              <a:ext uri="{C183D7F6-B498-43B3-948B-1728B52AA6E4}">
                <adec:decorative xmlns:adec="http://schemas.microsoft.com/office/drawing/2017/decorative" val="1"/>
              </a:ext>
            </a:extLst>
          </p:cNvPr>
          <p:cNvSpPr/>
          <p:nvPr/>
        </p:nvSpPr>
        <p:spPr>
          <a:xfrm>
            <a:off x="8151814" y="3100024"/>
            <a:ext cx="174171" cy="174171"/>
          </a:xfrm>
          <a:prstGeom prst="ellipse">
            <a:avLst/>
          </a:prstGeom>
          <a:noFill/>
          <a:ln w="127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7" name="Oval 266">
            <a:extLst>
              <a:ext uri="{FF2B5EF4-FFF2-40B4-BE49-F238E27FC236}">
                <a16:creationId xmlns:a16="http://schemas.microsoft.com/office/drawing/2014/main" id="{68EB8076-ACEC-47A2-A7D4-18F2D200990D}"/>
              </a:ext>
              <a:ext uri="{C183D7F6-B498-43B3-948B-1728B52AA6E4}">
                <adec:decorative xmlns:adec="http://schemas.microsoft.com/office/drawing/2017/decorative" val="1"/>
              </a:ext>
            </a:extLst>
          </p:cNvPr>
          <p:cNvSpPr/>
          <p:nvPr/>
        </p:nvSpPr>
        <p:spPr>
          <a:xfrm>
            <a:off x="8941295" y="3100024"/>
            <a:ext cx="174171" cy="174171"/>
          </a:xfrm>
          <a:prstGeom prst="ellipse">
            <a:avLst/>
          </a:prstGeom>
          <a:noFill/>
          <a:ln w="127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9" name="Oval 268">
            <a:extLst>
              <a:ext uri="{FF2B5EF4-FFF2-40B4-BE49-F238E27FC236}">
                <a16:creationId xmlns:a16="http://schemas.microsoft.com/office/drawing/2014/main" id="{7062EA5F-E4E1-4D10-8153-19797591D1FF}"/>
              </a:ext>
              <a:ext uri="{C183D7F6-B498-43B3-948B-1728B52AA6E4}">
                <adec:decorative xmlns:adec="http://schemas.microsoft.com/office/drawing/2017/decorative" val="1"/>
              </a:ext>
            </a:extLst>
          </p:cNvPr>
          <p:cNvSpPr/>
          <p:nvPr/>
        </p:nvSpPr>
        <p:spPr>
          <a:xfrm>
            <a:off x="9730776" y="3100024"/>
            <a:ext cx="174171" cy="174171"/>
          </a:xfrm>
          <a:prstGeom prst="ellipse">
            <a:avLst/>
          </a:prstGeom>
          <a:noFill/>
          <a:ln w="127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1" name="Oval 270">
            <a:extLst>
              <a:ext uri="{FF2B5EF4-FFF2-40B4-BE49-F238E27FC236}">
                <a16:creationId xmlns:a16="http://schemas.microsoft.com/office/drawing/2014/main" id="{84210B64-3D5B-430C-980C-8DB442C499BB}"/>
              </a:ext>
              <a:ext uri="{C183D7F6-B498-43B3-948B-1728B52AA6E4}">
                <adec:decorative xmlns:adec="http://schemas.microsoft.com/office/drawing/2017/decorative" val="1"/>
              </a:ext>
            </a:extLst>
          </p:cNvPr>
          <p:cNvSpPr/>
          <p:nvPr/>
        </p:nvSpPr>
        <p:spPr>
          <a:xfrm>
            <a:off x="10520258" y="3100024"/>
            <a:ext cx="174171" cy="174171"/>
          </a:xfrm>
          <a:prstGeom prst="ellipse">
            <a:avLst/>
          </a:prstGeom>
          <a:noFill/>
          <a:ln w="127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77" name="Straight Connector 276">
            <a:extLst>
              <a:ext uri="{FF2B5EF4-FFF2-40B4-BE49-F238E27FC236}">
                <a16:creationId xmlns:a16="http://schemas.microsoft.com/office/drawing/2014/main" id="{64645871-7B1F-4056-9B37-2FF2EEA051E6}"/>
              </a:ext>
              <a:ext uri="{C183D7F6-B498-43B3-948B-1728B52AA6E4}">
                <adec:decorative xmlns:adec="http://schemas.microsoft.com/office/drawing/2017/decorative" val="1"/>
              </a:ext>
            </a:extLst>
          </p:cNvPr>
          <p:cNvCxnSpPr>
            <a:cxnSpLocks/>
          </p:cNvCxnSpPr>
          <p:nvPr/>
        </p:nvCxnSpPr>
        <p:spPr>
          <a:xfrm flipH="1">
            <a:off x="8238372" y="2687122"/>
            <a:ext cx="1260" cy="344415"/>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53B43131-9EC5-4F4F-AC17-351639831D3E}"/>
              </a:ext>
              <a:ext uri="{C183D7F6-B498-43B3-948B-1728B52AA6E4}">
                <adec:decorative xmlns:adec="http://schemas.microsoft.com/office/drawing/2017/decorative" val="1"/>
              </a:ext>
            </a:extLst>
          </p:cNvPr>
          <p:cNvCxnSpPr>
            <a:cxnSpLocks/>
          </p:cNvCxnSpPr>
          <p:nvPr/>
        </p:nvCxnSpPr>
        <p:spPr>
          <a:xfrm flipH="1">
            <a:off x="5062076" y="2250446"/>
            <a:ext cx="1260" cy="726327"/>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71" name="Oval 70">
            <a:extLst>
              <a:ext uri="{FF2B5EF4-FFF2-40B4-BE49-F238E27FC236}">
                <a16:creationId xmlns:a16="http://schemas.microsoft.com/office/drawing/2014/main" id="{A778ED68-07C5-7D4D-A395-D62A074297C5}"/>
              </a:ext>
              <a:ext uri="{C183D7F6-B498-43B3-948B-1728B52AA6E4}">
                <adec:decorative xmlns:adec="http://schemas.microsoft.com/office/drawing/2017/decorative" val="1"/>
              </a:ext>
            </a:extLst>
          </p:cNvPr>
          <p:cNvSpPr/>
          <p:nvPr/>
        </p:nvSpPr>
        <p:spPr>
          <a:xfrm>
            <a:off x="2627915" y="3097564"/>
            <a:ext cx="174171" cy="174171"/>
          </a:xfrm>
          <a:prstGeom prst="ellipse">
            <a:avLst/>
          </a:prstGeom>
          <a:solidFill>
            <a:schemeClr val="bg2">
              <a:lumMod val="75000"/>
            </a:schemeClr>
          </a:solidFill>
          <a:ln w="127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2" name="Straight Connector 71">
            <a:extLst>
              <a:ext uri="{FF2B5EF4-FFF2-40B4-BE49-F238E27FC236}">
                <a16:creationId xmlns:a16="http://schemas.microsoft.com/office/drawing/2014/main" id="{2A66E531-215F-EF44-B57A-11BE6728A83F}"/>
              </a:ext>
              <a:ext uri="{C183D7F6-B498-43B3-948B-1728B52AA6E4}">
                <adec:decorative xmlns:adec="http://schemas.microsoft.com/office/drawing/2017/decorative" val="1"/>
              </a:ext>
            </a:extLst>
          </p:cNvPr>
          <p:cNvCxnSpPr>
            <a:cxnSpLocks/>
          </p:cNvCxnSpPr>
          <p:nvPr/>
        </p:nvCxnSpPr>
        <p:spPr>
          <a:xfrm flipH="1">
            <a:off x="2712467" y="2683455"/>
            <a:ext cx="1260" cy="344415"/>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74" name="Oval 73">
            <a:extLst>
              <a:ext uri="{FF2B5EF4-FFF2-40B4-BE49-F238E27FC236}">
                <a16:creationId xmlns:a16="http://schemas.microsoft.com/office/drawing/2014/main" id="{A4CCD1F9-AB4F-6844-BD34-580268911306}"/>
              </a:ext>
              <a:ext uri="{C183D7F6-B498-43B3-948B-1728B52AA6E4}">
                <adec:decorative xmlns:adec="http://schemas.microsoft.com/office/drawing/2017/decorative" val="1"/>
              </a:ext>
            </a:extLst>
          </p:cNvPr>
          <p:cNvSpPr/>
          <p:nvPr/>
        </p:nvSpPr>
        <p:spPr>
          <a:xfrm>
            <a:off x="3413866" y="3111714"/>
            <a:ext cx="174171" cy="174171"/>
          </a:xfrm>
          <a:prstGeom prst="ellipse">
            <a:avLst/>
          </a:prstGeom>
          <a:solidFill>
            <a:schemeClr val="bg2">
              <a:lumMod val="75000"/>
            </a:schemeClr>
          </a:solidFill>
          <a:ln w="127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5" name="Straight Connector 74">
            <a:extLst>
              <a:ext uri="{FF2B5EF4-FFF2-40B4-BE49-F238E27FC236}">
                <a16:creationId xmlns:a16="http://schemas.microsoft.com/office/drawing/2014/main" id="{4ED43CCD-9790-0C4A-9B37-C2518B0F219F}"/>
              </a:ext>
              <a:ext uri="{C183D7F6-B498-43B3-948B-1728B52AA6E4}">
                <adec:decorative xmlns:adec="http://schemas.microsoft.com/office/drawing/2017/decorative" val="1"/>
              </a:ext>
            </a:extLst>
          </p:cNvPr>
          <p:cNvCxnSpPr>
            <a:cxnSpLocks/>
          </p:cNvCxnSpPr>
          <p:nvPr/>
        </p:nvCxnSpPr>
        <p:spPr>
          <a:xfrm flipH="1">
            <a:off x="3479214" y="2717622"/>
            <a:ext cx="1260" cy="344415"/>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81" name="Oval 80">
            <a:extLst>
              <a:ext uri="{FF2B5EF4-FFF2-40B4-BE49-F238E27FC236}">
                <a16:creationId xmlns:a16="http://schemas.microsoft.com/office/drawing/2014/main" id="{9BF4847F-D278-AC4A-93DD-31A9B7B6317C}"/>
              </a:ext>
              <a:ext uri="{C183D7F6-B498-43B3-948B-1728B52AA6E4}">
                <adec:decorative xmlns:adec="http://schemas.microsoft.com/office/drawing/2017/decorative" val="1"/>
              </a:ext>
            </a:extLst>
          </p:cNvPr>
          <p:cNvSpPr/>
          <p:nvPr/>
        </p:nvSpPr>
        <p:spPr>
          <a:xfrm>
            <a:off x="4988770" y="3095977"/>
            <a:ext cx="190713" cy="203167"/>
          </a:xfrm>
          <a:prstGeom prst="ellipse">
            <a:avLst/>
          </a:prstGeom>
          <a:solidFill>
            <a:schemeClr val="bg2">
              <a:lumMod val="75000"/>
            </a:schemeClr>
          </a:solidFill>
          <a:ln w="127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2" name="Straight Connector 81">
            <a:extLst>
              <a:ext uri="{FF2B5EF4-FFF2-40B4-BE49-F238E27FC236}">
                <a16:creationId xmlns:a16="http://schemas.microsoft.com/office/drawing/2014/main" id="{813B2940-31EB-3247-9C34-EA3DE5741688}"/>
              </a:ext>
              <a:ext uri="{C183D7F6-B498-43B3-948B-1728B52AA6E4}">
                <adec:decorative xmlns:adec="http://schemas.microsoft.com/office/drawing/2017/decorative" val="1"/>
              </a:ext>
            </a:extLst>
          </p:cNvPr>
          <p:cNvCxnSpPr>
            <a:cxnSpLocks/>
          </p:cNvCxnSpPr>
          <p:nvPr/>
        </p:nvCxnSpPr>
        <p:spPr>
          <a:xfrm>
            <a:off x="7448953" y="2588059"/>
            <a:ext cx="0" cy="473978"/>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84" name="Oval 83">
            <a:extLst>
              <a:ext uri="{FF2B5EF4-FFF2-40B4-BE49-F238E27FC236}">
                <a16:creationId xmlns:a16="http://schemas.microsoft.com/office/drawing/2014/main" id="{DCCAE387-E4B6-8C4E-99F8-CFD9067AD00D}"/>
              </a:ext>
              <a:ext uri="{C183D7F6-B498-43B3-948B-1728B52AA6E4}">
                <adec:decorative xmlns:adec="http://schemas.microsoft.com/office/drawing/2017/decorative" val="1"/>
              </a:ext>
            </a:extLst>
          </p:cNvPr>
          <p:cNvSpPr/>
          <p:nvPr/>
        </p:nvSpPr>
        <p:spPr>
          <a:xfrm>
            <a:off x="8152835" y="3111713"/>
            <a:ext cx="174171" cy="174171"/>
          </a:xfrm>
          <a:prstGeom prst="ellipse">
            <a:avLst/>
          </a:prstGeom>
          <a:solidFill>
            <a:srgbClr val="00B050"/>
          </a:solidFill>
          <a:ln w="127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647D19C0-0444-AB4E-93DE-AF1C85BB1B53}"/>
              </a:ext>
            </a:extLst>
          </p:cNvPr>
          <p:cNvSpPr txBox="1"/>
          <p:nvPr/>
        </p:nvSpPr>
        <p:spPr>
          <a:xfrm>
            <a:off x="4821377" y="3374114"/>
            <a:ext cx="586781" cy="276999"/>
          </a:xfrm>
          <a:prstGeom prst="rect">
            <a:avLst/>
          </a:prstGeom>
          <a:noFill/>
        </p:spPr>
        <p:txBody>
          <a:bodyPr wrap="square" rtlCol="0">
            <a:spAutoFit/>
          </a:bodyPr>
          <a:lstStyle/>
          <a:p>
            <a:r>
              <a:rPr lang="en-US" sz="1200" dirty="0">
                <a:solidFill>
                  <a:schemeClr val="bg1"/>
                </a:solidFill>
              </a:rPr>
              <a:t>May</a:t>
            </a:r>
          </a:p>
        </p:txBody>
      </p:sp>
      <p:sp>
        <p:nvSpPr>
          <p:cNvPr id="77" name="Oval 76">
            <a:extLst>
              <a:ext uri="{FF2B5EF4-FFF2-40B4-BE49-F238E27FC236}">
                <a16:creationId xmlns:a16="http://schemas.microsoft.com/office/drawing/2014/main" id="{034C267A-AF3F-6344-8850-15F5B87563CB}"/>
              </a:ext>
              <a:ext uri="{C183D7F6-B498-43B3-948B-1728B52AA6E4}">
                <adec:decorative xmlns:adec="http://schemas.microsoft.com/office/drawing/2017/decorative" val="1"/>
              </a:ext>
            </a:extLst>
          </p:cNvPr>
          <p:cNvSpPr/>
          <p:nvPr/>
        </p:nvSpPr>
        <p:spPr>
          <a:xfrm flipH="1">
            <a:off x="5782350" y="3073407"/>
            <a:ext cx="196236" cy="198657"/>
          </a:xfrm>
          <a:prstGeom prst="ellipse">
            <a:avLst/>
          </a:prstGeom>
          <a:solidFill>
            <a:schemeClr val="bg2">
              <a:lumMod val="75000"/>
            </a:schemeClr>
          </a:solidFill>
          <a:ln w="127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9" name="Straight Connector 78">
            <a:extLst>
              <a:ext uri="{FF2B5EF4-FFF2-40B4-BE49-F238E27FC236}">
                <a16:creationId xmlns:a16="http://schemas.microsoft.com/office/drawing/2014/main" id="{903C7F1C-C62A-034D-BCC3-7FAB49DB1619}"/>
              </a:ext>
              <a:ext uri="{C183D7F6-B498-43B3-948B-1728B52AA6E4}">
                <adec:decorative xmlns:adec="http://schemas.microsoft.com/office/drawing/2017/decorative" val="1"/>
              </a:ext>
            </a:extLst>
          </p:cNvPr>
          <p:cNvCxnSpPr>
            <a:cxnSpLocks/>
          </p:cNvCxnSpPr>
          <p:nvPr/>
        </p:nvCxnSpPr>
        <p:spPr>
          <a:xfrm flipH="1">
            <a:off x="5865972" y="2665378"/>
            <a:ext cx="8638" cy="368139"/>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10E3BB22-18A3-6E48-BF48-0177026A5F63}"/>
              </a:ext>
              <a:ext uri="{C183D7F6-B498-43B3-948B-1728B52AA6E4}">
                <adec:decorative xmlns:adec="http://schemas.microsoft.com/office/drawing/2017/decorative" val="1"/>
              </a:ext>
            </a:extLst>
          </p:cNvPr>
          <p:cNvCxnSpPr>
            <a:cxnSpLocks/>
          </p:cNvCxnSpPr>
          <p:nvPr/>
        </p:nvCxnSpPr>
        <p:spPr>
          <a:xfrm flipH="1">
            <a:off x="4285157" y="2933787"/>
            <a:ext cx="10018" cy="14477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0E949A83-BA54-284B-B999-163A0E1B8407}"/>
              </a:ext>
              <a:ext uri="{C183D7F6-B498-43B3-948B-1728B52AA6E4}">
                <adec:decorative xmlns:adec="http://schemas.microsoft.com/office/drawing/2017/decorative" val="1"/>
              </a:ext>
            </a:extLst>
          </p:cNvPr>
          <p:cNvCxnSpPr>
            <a:cxnSpLocks/>
          </p:cNvCxnSpPr>
          <p:nvPr/>
        </p:nvCxnSpPr>
        <p:spPr>
          <a:xfrm flipH="1">
            <a:off x="6658937" y="2659658"/>
            <a:ext cx="8638" cy="368139"/>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88" name="Oval 87">
            <a:extLst>
              <a:ext uri="{FF2B5EF4-FFF2-40B4-BE49-F238E27FC236}">
                <a16:creationId xmlns:a16="http://schemas.microsoft.com/office/drawing/2014/main" id="{26B4BA9E-20BA-1D4B-B310-A33AB339F474}"/>
              </a:ext>
              <a:ext uri="{C183D7F6-B498-43B3-948B-1728B52AA6E4}">
                <adec:decorative xmlns:adec="http://schemas.microsoft.com/office/drawing/2017/decorative" val="1"/>
              </a:ext>
            </a:extLst>
          </p:cNvPr>
          <p:cNvSpPr/>
          <p:nvPr/>
        </p:nvSpPr>
        <p:spPr>
          <a:xfrm flipH="1">
            <a:off x="6573937" y="3066801"/>
            <a:ext cx="196236" cy="198657"/>
          </a:xfrm>
          <a:prstGeom prst="ellipse">
            <a:avLst/>
          </a:prstGeom>
          <a:solidFill>
            <a:schemeClr val="bg2">
              <a:lumMod val="75000"/>
            </a:schemeClr>
          </a:solidFill>
          <a:ln w="127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EBCD02A1-CDFE-5542-80B7-1AD2E4D4E20A}"/>
              </a:ext>
            </a:extLst>
          </p:cNvPr>
          <p:cNvSpPr txBox="1"/>
          <p:nvPr/>
        </p:nvSpPr>
        <p:spPr>
          <a:xfrm>
            <a:off x="2355088" y="2285086"/>
            <a:ext cx="765483" cy="338554"/>
          </a:xfrm>
          <a:prstGeom prst="rect">
            <a:avLst/>
          </a:prstGeom>
          <a:noFill/>
        </p:spPr>
        <p:txBody>
          <a:bodyPr wrap="square" rtlCol="0">
            <a:spAutoFit/>
          </a:bodyPr>
          <a:lstStyle/>
          <a:p>
            <a:pPr algn="ctr"/>
            <a:r>
              <a:rPr lang="en-US" sz="800" dirty="0">
                <a:solidFill>
                  <a:schemeClr val="bg1"/>
                </a:solidFill>
              </a:rPr>
              <a:t>Fundraising Phase II</a:t>
            </a:r>
          </a:p>
        </p:txBody>
      </p:sp>
      <p:sp>
        <p:nvSpPr>
          <p:cNvPr id="33" name="TextBox 32">
            <a:extLst>
              <a:ext uri="{FF2B5EF4-FFF2-40B4-BE49-F238E27FC236}">
                <a16:creationId xmlns:a16="http://schemas.microsoft.com/office/drawing/2014/main" id="{F8ECD6AF-C895-1640-80B8-13D8E483147F}"/>
              </a:ext>
            </a:extLst>
          </p:cNvPr>
          <p:cNvSpPr txBox="1"/>
          <p:nvPr/>
        </p:nvSpPr>
        <p:spPr>
          <a:xfrm>
            <a:off x="3040986" y="2352771"/>
            <a:ext cx="879284" cy="338554"/>
          </a:xfrm>
          <a:prstGeom prst="rect">
            <a:avLst/>
          </a:prstGeom>
          <a:noFill/>
        </p:spPr>
        <p:txBody>
          <a:bodyPr wrap="square" rtlCol="0">
            <a:spAutoFit/>
          </a:bodyPr>
          <a:lstStyle/>
          <a:p>
            <a:pPr algn="ctr"/>
            <a:r>
              <a:rPr lang="en-US" sz="800" dirty="0">
                <a:solidFill>
                  <a:schemeClr val="bg1"/>
                </a:solidFill>
              </a:rPr>
              <a:t>Fundraising Phase II</a:t>
            </a:r>
          </a:p>
        </p:txBody>
      </p:sp>
      <p:sp>
        <p:nvSpPr>
          <p:cNvPr id="34" name="TextBox 33">
            <a:extLst>
              <a:ext uri="{FF2B5EF4-FFF2-40B4-BE49-F238E27FC236}">
                <a16:creationId xmlns:a16="http://schemas.microsoft.com/office/drawing/2014/main" id="{7437E08C-A881-BB46-80DF-533C53373C5E}"/>
              </a:ext>
            </a:extLst>
          </p:cNvPr>
          <p:cNvSpPr txBox="1"/>
          <p:nvPr/>
        </p:nvSpPr>
        <p:spPr>
          <a:xfrm>
            <a:off x="4688286" y="1935422"/>
            <a:ext cx="747578" cy="338554"/>
          </a:xfrm>
          <a:prstGeom prst="rect">
            <a:avLst/>
          </a:prstGeom>
          <a:noFill/>
        </p:spPr>
        <p:txBody>
          <a:bodyPr wrap="square" rtlCol="0">
            <a:spAutoFit/>
          </a:bodyPr>
          <a:lstStyle/>
          <a:p>
            <a:pPr algn="ctr"/>
            <a:r>
              <a:rPr lang="en-US" sz="800" dirty="0">
                <a:solidFill>
                  <a:schemeClr val="bg1"/>
                </a:solidFill>
              </a:rPr>
              <a:t>Fundraising Phase II</a:t>
            </a:r>
          </a:p>
        </p:txBody>
      </p:sp>
      <p:sp>
        <p:nvSpPr>
          <p:cNvPr id="35" name="TextBox 34">
            <a:extLst>
              <a:ext uri="{FF2B5EF4-FFF2-40B4-BE49-F238E27FC236}">
                <a16:creationId xmlns:a16="http://schemas.microsoft.com/office/drawing/2014/main" id="{E881DF6A-DDAA-C546-974F-63159EB0A5ED}"/>
              </a:ext>
            </a:extLst>
          </p:cNvPr>
          <p:cNvSpPr txBox="1"/>
          <p:nvPr/>
        </p:nvSpPr>
        <p:spPr>
          <a:xfrm>
            <a:off x="3879115" y="2599956"/>
            <a:ext cx="810151" cy="338554"/>
          </a:xfrm>
          <a:prstGeom prst="rect">
            <a:avLst/>
          </a:prstGeom>
          <a:noFill/>
        </p:spPr>
        <p:txBody>
          <a:bodyPr wrap="square" rtlCol="0">
            <a:spAutoFit/>
          </a:bodyPr>
          <a:lstStyle/>
          <a:p>
            <a:pPr algn="ctr"/>
            <a:r>
              <a:rPr lang="en-US" sz="800" dirty="0">
                <a:solidFill>
                  <a:schemeClr val="bg1"/>
                </a:solidFill>
              </a:rPr>
              <a:t>Fundraising Phase II</a:t>
            </a:r>
          </a:p>
        </p:txBody>
      </p:sp>
      <p:sp>
        <p:nvSpPr>
          <p:cNvPr id="36" name="TextBox 35">
            <a:extLst>
              <a:ext uri="{FF2B5EF4-FFF2-40B4-BE49-F238E27FC236}">
                <a16:creationId xmlns:a16="http://schemas.microsoft.com/office/drawing/2014/main" id="{8F0A778F-FCF1-6D4E-B26F-0121AFC381EF}"/>
              </a:ext>
            </a:extLst>
          </p:cNvPr>
          <p:cNvSpPr txBox="1"/>
          <p:nvPr/>
        </p:nvSpPr>
        <p:spPr>
          <a:xfrm>
            <a:off x="5415727" y="2280627"/>
            <a:ext cx="789415" cy="338554"/>
          </a:xfrm>
          <a:prstGeom prst="rect">
            <a:avLst/>
          </a:prstGeom>
          <a:noFill/>
        </p:spPr>
        <p:txBody>
          <a:bodyPr wrap="square" rtlCol="0">
            <a:spAutoFit/>
          </a:bodyPr>
          <a:lstStyle/>
          <a:p>
            <a:pPr algn="ctr"/>
            <a:r>
              <a:rPr lang="en-US" sz="800" dirty="0">
                <a:solidFill>
                  <a:schemeClr val="bg1"/>
                </a:solidFill>
              </a:rPr>
              <a:t>Fundraising Phase II</a:t>
            </a:r>
          </a:p>
        </p:txBody>
      </p:sp>
      <p:sp>
        <p:nvSpPr>
          <p:cNvPr id="37" name="TextBox 36">
            <a:extLst>
              <a:ext uri="{FF2B5EF4-FFF2-40B4-BE49-F238E27FC236}">
                <a16:creationId xmlns:a16="http://schemas.microsoft.com/office/drawing/2014/main" id="{9C53DC60-542A-B640-BCA5-A94CBB728465}"/>
              </a:ext>
            </a:extLst>
          </p:cNvPr>
          <p:cNvSpPr txBox="1"/>
          <p:nvPr/>
        </p:nvSpPr>
        <p:spPr>
          <a:xfrm>
            <a:off x="6289631" y="2352771"/>
            <a:ext cx="789411" cy="338554"/>
          </a:xfrm>
          <a:prstGeom prst="rect">
            <a:avLst/>
          </a:prstGeom>
          <a:noFill/>
        </p:spPr>
        <p:txBody>
          <a:bodyPr wrap="square" rtlCol="0">
            <a:spAutoFit/>
          </a:bodyPr>
          <a:lstStyle/>
          <a:p>
            <a:pPr algn="ctr"/>
            <a:r>
              <a:rPr lang="en-US" sz="800" dirty="0">
                <a:solidFill>
                  <a:schemeClr val="bg1"/>
                </a:solidFill>
              </a:rPr>
              <a:t>Fundraising Phase II</a:t>
            </a:r>
          </a:p>
        </p:txBody>
      </p:sp>
      <p:sp>
        <p:nvSpPr>
          <p:cNvPr id="38" name="TextBox 37">
            <a:extLst>
              <a:ext uri="{FF2B5EF4-FFF2-40B4-BE49-F238E27FC236}">
                <a16:creationId xmlns:a16="http://schemas.microsoft.com/office/drawing/2014/main" id="{45B46872-CD78-4542-81C5-F3EEF5E8A186}"/>
              </a:ext>
            </a:extLst>
          </p:cNvPr>
          <p:cNvSpPr txBox="1"/>
          <p:nvPr/>
        </p:nvSpPr>
        <p:spPr>
          <a:xfrm>
            <a:off x="7015688" y="2191549"/>
            <a:ext cx="868640" cy="338554"/>
          </a:xfrm>
          <a:prstGeom prst="rect">
            <a:avLst/>
          </a:prstGeom>
          <a:noFill/>
        </p:spPr>
        <p:txBody>
          <a:bodyPr wrap="square" rtlCol="0">
            <a:spAutoFit/>
          </a:bodyPr>
          <a:lstStyle/>
          <a:p>
            <a:pPr algn="ctr"/>
            <a:r>
              <a:rPr lang="en-US" sz="800" dirty="0">
                <a:solidFill>
                  <a:schemeClr val="bg1"/>
                </a:solidFill>
              </a:rPr>
              <a:t>Fundraising Phase II</a:t>
            </a:r>
          </a:p>
        </p:txBody>
      </p:sp>
      <p:sp>
        <p:nvSpPr>
          <p:cNvPr id="114" name="Oval 113">
            <a:extLst>
              <a:ext uri="{FF2B5EF4-FFF2-40B4-BE49-F238E27FC236}">
                <a16:creationId xmlns:a16="http://schemas.microsoft.com/office/drawing/2014/main" id="{68AD3163-9C46-BB4A-A36E-4ED4906ABB8C}"/>
              </a:ext>
              <a:ext uri="{C183D7F6-B498-43B3-948B-1728B52AA6E4}">
                <adec:decorative xmlns:adec="http://schemas.microsoft.com/office/drawing/2017/decorative" val="1"/>
              </a:ext>
            </a:extLst>
          </p:cNvPr>
          <p:cNvSpPr/>
          <p:nvPr/>
        </p:nvSpPr>
        <p:spPr>
          <a:xfrm>
            <a:off x="7357179" y="3102035"/>
            <a:ext cx="174171" cy="174171"/>
          </a:xfrm>
          <a:prstGeom prst="ellipse">
            <a:avLst/>
          </a:prstGeom>
          <a:solidFill>
            <a:schemeClr val="bg2">
              <a:lumMod val="75000"/>
            </a:schemeClr>
          </a:solidFill>
          <a:ln w="127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8">
            <a:extLst>
              <a:ext uri="{FF2B5EF4-FFF2-40B4-BE49-F238E27FC236}">
                <a16:creationId xmlns:a16="http://schemas.microsoft.com/office/drawing/2014/main" id="{60CDA076-0EAA-F248-BCC9-CFEA169EBB8A}"/>
              </a:ext>
            </a:extLst>
          </p:cNvPr>
          <p:cNvSpPr txBox="1"/>
          <p:nvPr/>
        </p:nvSpPr>
        <p:spPr>
          <a:xfrm>
            <a:off x="7720594" y="2240478"/>
            <a:ext cx="1059543" cy="461665"/>
          </a:xfrm>
          <a:prstGeom prst="rect">
            <a:avLst/>
          </a:prstGeom>
          <a:noFill/>
        </p:spPr>
        <p:txBody>
          <a:bodyPr wrap="square" rtlCol="0">
            <a:spAutoFit/>
          </a:bodyPr>
          <a:lstStyle/>
          <a:p>
            <a:pPr algn="ctr"/>
            <a:r>
              <a:rPr lang="en-US" sz="800" dirty="0">
                <a:solidFill>
                  <a:schemeClr val="bg1"/>
                </a:solidFill>
              </a:rPr>
              <a:t>Start Construction Phase II of Pathway</a:t>
            </a:r>
          </a:p>
        </p:txBody>
      </p:sp>
      <p:sp>
        <p:nvSpPr>
          <p:cNvPr id="116" name="Oval 115">
            <a:extLst>
              <a:ext uri="{FF2B5EF4-FFF2-40B4-BE49-F238E27FC236}">
                <a16:creationId xmlns:a16="http://schemas.microsoft.com/office/drawing/2014/main" id="{E8F7D4F8-128C-904A-AD62-F706343AF502}"/>
              </a:ext>
              <a:ext uri="{C183D7F6-B498-43B3-948B-1728B52AA6E4}">
                <adec:decorative xmlns:adec="http://schemas.microsoft.com/office/drawing/2017/decorative" val="1"/>
              </a:ext>
            </a:extLst>
          </p:cNvPr>
          <p:cNvSpPr/>
          <p:nvPr/>
        </p:nvSpPr>
        <p:spPr>
          <a:xfrm>
            <a:off x="9730776" y="3083572"/>
            <a:ext cx="174171" cy="174171"/>
          </a:xfrm>
          <a:prstGeom prst="ellipse">
            <a:avLst/>
          </a:prstGeom>
          <a:solidFill>
            <a:srgbClr val="FF0000"/>
          </a:solidFill>
          <a:ln w="127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Oval 116">
            <a:extLst>
              <a:ext uri="{FF2B5EF4-FFF2-40B4-BE49-F238E27FC236}">
                <a16:creationId xmlns:a16="http://schemas.microsoft.com/office/drawing/2014/main" id="{A126EBFB-17C6-074B-A426-FD3A225BEEDD}"/>
              </a:ext>
              <a:ext uri="{C183D7F6-B498-43B3-948B-1728B52AA6E4}">
                <adec:decorative xmlns:adec="http://schemas.microsoft.com/office/drawing/2017/decorative" val="1"/>
              </a:ext>
            </a:extLst>
          </p:cNvPr>
          <p:cNvSpPr/>
          <p:nvPr/>
        </p:nvSpPr>
        <p:spPr>
          <a:xfrm>
            <a:off x="8940701" y="3110476"/>
            <a:ext cx="174171" cy="174171"/>
          </a:xfrm>
          <a:prstGeom prst="ellipse">
            <a:avLst/>
          </a:prstGeom>
          <a:solidFill>
            <a:srgbClr val="00B050"/>
          </a:solidFill>
          <a:ln w="127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8" name="Straight Connector 117">
            <a:extLst>
              <a:ext uri="{FF2B5EF4-FFF2-40B4-BE49-F238E27FC236}">
                <a16:creationId xmlns:a16="http://schemas.microsoft.com/office/drawing/2014/main" id="{AE49F3A5-146D-904F-BECD-618928B8E766}"/>
              </a:ext>
              <a:ext uri="{C183D7F6-B498-43B3-948B-1728B52AA6E4}">
                <adec:decorative xmlns:adec="http://schemas.microsoft.com/office/drawing/2017/decorative" val="1"/>
              </a:ext>
            </a:extLst>
          </p:cNvPr>
          <p:cNvCxnSpPr>
            <a:cxnSpLocks/>
          </p:cNvCxnSpPr>
          <p:nvPr/>
        </p:nvCxnSpPr>
        <p:spPr>
          <a:xfrm flipH="1">
            <a:off x="9022037" y="2710161"/>
            <a:ext cx="1260" cy="344415"/>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8FE7A005-8F09-E549-9060-49CB1E278023}"/>
              </a:ext>
              <a:ext uri="{C183D7F6-B498-43B3-948B-1728B52AA6E4}">
                <adec:decorative xmlns:adec="http://schemas.microsoft.com/office/drawing/2017/decorative" val="1"/>
              </a:ext>
            </a:extLst>
          </p:cNvPr>
          <p:cNvCxnSpPr>
            <a:cxnSpLocks/>
          </p:cNvCxnSpPr>
          <p:nvPr/>
        </p:nvCxnSpPr>
        <p:spPr>
          <a:xfrm flipH="1">
            <a:off x="9812715" y="2720339"/>
            <a:ext cx="1260" cy="344415"/>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67FC3257-5F2B-F54E-AC2C-FB3344D385DD}"/>
              </a:ext>
            </a:extLst>
          </p:cNvPr>
          <p:cNvSpPr txBox="1"/>
          <p:nvPr/>
        </p:nvSpPr>
        <p:spPr>
          <a:xfrm>
            <a:off x="8654193" y="2171252"/>
            <a:ext cx="810643" cy="461665"/>
          </a:xfrm>
          <a:prstGeom prst="rect">
            <a:avLst/>
          </a:prstGeom>
          <a:noFill/>
        </p:spPr>
        <p:txBody>
          <a:bodyPr wrap="square" rtlCol="0">
            <a:spAutoFit/>
          </a:bodyPr>
          <a:lstStyle/>
          <a:p>
            <a:pPr algn="ctr"/>
            <a:r>
              <a:rPr lang="en-US" sz="800" dirty="0">
                <a:solidFill>
                  <a:schemeClr val="bg1"/>
                </a:solidFill>
              </a:rPr>
              <a:t>Construction Phase II Pathway</a:t>
            </a:r>
          </a:p>
        </p:txBody>
      </p:sp>
      <p:sp>
        <p:nvSpPr>
          <p:cNvPr id="41" name="TextBox 40">
            <a:extLst>
              <a:ext uri="{FF2B5EF4-FFF2-40B4-BE49-F238E27FC236}">
                <a16:creationId xmlns:a16="http://schemas.microsoft.com/office/drawing/2014/main" id="{4F9A0E04-4A87-E141-A9B2-2093EAA2E2C5}"/>
              </a:ext>
            </a:extLst>
          </p:cNvPr>
          <p:cNvSpPr txBox="1"/>
          <p:nvPr/>
        </p:nvSpPr>
        <p:spPr>
          <a:xfrm>
            <a:off x="9407235" y="2330662"/>
            <a:ext cx="858890" cy="461665"/>
          </a:xfrm>
          <a:prstGeom prst="rect">
            <a:avLst/>
          </a:prstGeom>
          <a:noFill/>
        </p:spPr>
        <p:txBody>
          <a:bodyPr wrap="square" rtlCol="0">
            <a:spAutoFit/>
          </a:bodyPr>
          <a:lstStyle/>
          <a:p>
            <a:pPr algn="ctr"/>
            <a:r>
              <a:rPr lang="en-US" sz="800" dirty="0">
                <a:solidFill>
                  <a:schemeClr val="bg1"/>
                </a:solidFill>
              </a:rPr>
              <a:t>Completion Phase II Pathway</a:t>
            </a:r>
          </a:p>
        </p:txBody>
      </p:sp>
      <p:sp>
        <p:nvSpPr>
          <p:cNvPr id="42" name="TextBox 41">
            <a:extLst>
              <a:ext uri="{FF2B5EF4-FFF2-40B4-BE49-F238E27FC236}">
                <a16:creationId xmlns:a16="http://schemas.microsoft.com/office/drawing/2014/main" id="{FECC4973-ECB9-A341-A3A3-FD3BAC1B9E0E}"/>
              </a:ext>
            </a:extLst>
          </p:cNvPr>
          <p:cNvSpPr txBox="1"/>
          <p:nvPr/>
        </p:nvSpPr>
        <p:spPr>
          <a:xfrm>
            <a:off x="282654" y="5035668"/>
            <a:ext cx="1683030" cy="1200329"/>
          </a:xfrm>
          <a:prstGeom prst="rect">
            <a:avLst/>
          </a:prstGeom>
          <a:noFill/>
          <a:ln>
            <a:solidFill>
              <a:schemeClr val="accent3">
                <a:lumMod val="75000"/>
              </a:schemeClr>
            </a:solidFill>
          </a:ln>
        </p:spPr>
        <p:txBody>
          <a:bodyPr wrap="square" rtlCol="0">
            <a:spAutoFit/>
          </a:bodyPr>
          <a:lstStyle/>
          <a:p>
            <a:r>
              <a:rPr lang="en-US" b="1" dirty="0">
                <a:solidFill>
                  <a:schemeClr val="bg2">
                    <a:lumMod val="25000"/>
                  </a:schemeClr>
                </a:solidFill>
              </a:rPr>
              <a:t>2026</a:t>
            </a:r>
          </a:p>
          <a:p>
            <a:r>
              <a:rPr lang="en-US" b="1" dirty="0">
                <a:solidFill>
                  <a:schemeClr val="bg2">
                    <a:lumMod val="25000"/>
                  </a:schemeClr>
                </a:solidFill>
              </a:rPr>
              <a:t>6 Month</a:t>
            </a:r>
          </a:p>
          <a:p>
            <a:r>
              <a:rPr lang="en-US" b="1" dirty="0">
                <a:solidFill>
                  <a:schemeClr val="bg2">
                    <a:lumMod val="25000"/>
                  </a:schemeClr>
                </a:solidFill>
              </a:rPr>
              <a:t>Contingency</a:t>
            </a:r>
          </a:p>
          <a:p>
            <a:r>
              <a:rPr lang="en-US" b="1" dirty="0">
                <a:solidFill>
                  <a:schemeClr val="bg2">
                    <a:lumMod val="25000"/>
                  </a:schemeClr>
                </a:solidFill>
              </a:rPr>
              <a:t>Plan</a:t>
            </a:r>
          </a:p>
        </p:txBody>
      </p:sp>
      <p:sp>
        <p:nvSpPr>
          <p:cNvPr id="43" name="TextBox 42">
            <a:extLst>
              <a:ext uri="{FF2B5EF4-FFF2-40B4-BE49-F238E27FC236}">
                <a16:creationId xmlns:a16="http://schemas.microsoft.com/office/drawing/2014/main" id="{64932995-B530-9E46-B1FA-DD2AE4D99A84}"/>
              </a:ext>
            </a:extLst>
          </p:cNvPr>
          <p:cNvSpPr txBox="1"/>
          <p:nvPr/>
        </p:nvSpPr>
        <p:spPr>
          <a:xfrm>
            <a:off x="1655909" y="5355131"/>
            <a:ext cx="576056" cy="276999"/>
          </a:xfrm>
          <a:prstGeom prst="rect">
            <a:avLst/>
          </a:prstGeom>
          <a:noFill/>
        </p:spPr>
        <p:txBody>
          <a:bodyPr wrap="square" rtlCol="0">
            <a:spAutoFit/>
          </a:bodyPr>
          <a:lstStyle/>
          <a:p>
            <a:r>
              <a:rPr lang="en-US" sz="1200" dirty="0">
                <a:solidFill>
                  <a:schemeClr val="bg1"/>
                </a:solidFill>
              </a:rPr>
              <a:t>Jan</a:t>
            </a:r>
          </a:p>
        </p:txBody>
      </p:sp>
      <p:sp>
        <p:nvSpPr>
          <p:cNvPr id="124" name="Oval 123">
            <a:extLst>
              <a:ext uri="{FF2B5EF4-FFF2-40B4-BE49-F238E27FC236}">
                <a16:creationId xmlns:a16="http://schemas.microsoft.com/office/drawing/2014/main" id="{EFDA3BDE-9C6E-8346-9979-35F9DB10E887}"/>
              </a:ext>
              <a:ext uri="{C183D7F6-B498-43B3-948B-1728B52AA6E4}">
                <adec:decorative xmlns:adec="http://schemas.microsoft.com/office/drawing/2017/decorative" val="1"/>
              </a:ext>
            </a:extLst>
          </p:cNvPr>
          <p:cNvSpPr/>
          <p:nvPr/>
        </p:nvSpPr>
        <p:spPr>
          <a:xfrm>
            <a:off x="1820474" y="5129546"/>
            <a:ext cx="174171" cy="174171"/>
          </a:xfrm>
          <a:prstGeom prst="ellipse">
            <a:avLst/>
          </a:prstGeom>
          <a:noFill/>
          <a:ln w="127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 name="Oval 124">
            <a:extLst>
              <a:ext uri="{FF2B5EF4-FFF2-40B4-BE49-F238E27FC236}">
                <a16:creationId xmlns:a16="http://schemas.microsoft.com/office/drawing/2014/main" id="{4B285DC1-9694-664F-9ED2-9A8B4EDECECB}"/>
              </a:ext>
              <a:ext uri="{C183D7F6-B498-43B3-948B-1728B52AA6E4}">
                <adec:decorative xmlns:adec="http://schemas.microsoft.com/office/drawing/2017/decorative" val="1"/>
              </a:ext>
            </a:extLst>
          </p:cNvPr>
          <p:cNvSpPr/>
          <p:nvPr/>
        </p:nvSpPr>
        <p:spPr>
          <a:xfrm>
            <a:off x="2650743" y="5143603"/>
            <a:ext cx="174171" cy="174171"/>
          </a:xfrm>
          <a:prstGeom prst="ellipse">
            <a:avLst/>
          </a:prstGeom>
          <a:noFill/>
          <a:ln w="127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Oval 125">
            <a:extLst>
              <a:ext uri="{FF2B5EF4-FFF2-40B4-BE49-F238E27FC236}">
                <a16:creationId xmlns:a16="http://schemas.microsoft.com/office/drawing/2014/main" id="{7A3971D7-0CDD-434A-8060-33FBAE9CA50B}"/>
              </a:ext>
              <a:ext uri="{C183D7F6-B498-43B3-948B-1728B52AA6E4}">
                <adec:decorative xmlns:adec="http://schemas.microsoft.com/office/drawing/2017/decorative" val="1"/>
              </a:ext>
            </a:extLst>
          </p:cNvPr>
          <p:cNvSpPr/>
          <p:nvPr/>
        </p:nvSpPr>
        <p:spPr>
          <a:xfrm>
            <a:off x="4974990" y="5116462"/>
            <a:ext cx="174171" cy="174171"/>
          </a:xfrm>
          <a:prstGeom prst="ellipse">
            <a:avLst/>
          </a:prstGeom>
          <a:solidFill>
            <a:schemeClr val="accent6"/>
          </a:solidFill>
          <a:ln w="127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7" name="Oval 126">
            <a:extLst>
              <a:ext uri="{FF2B5EF4-FFF2-40B4-BE49-F238E27FC236}">
                <a16:creationId xmlns:a16="http://schemas.microsoft.com/office/drawing/2014/main" id="{AB5F4A7B-5D97-BC4B-B506-E334C8E6C808}"/>
              </a:ext>
              <a:ext uri="{C183D7F6-B498-43B3-948B-1728B52AA6E4}">
                <adec:decorative xmlns:adec="http://schemas.microsoft.com/office/drawing/2017/decorative" val="1"/>
              </a:ext>
            </a:extLst>
          </p:cNvPr>
          <p:cNvSpPr/>
          <p:nvPr/>
        </p:nvSpPr>
        <p:spPr>
          <a:xfrm>
            <a:off x="4239465" y="5118174"/>
            <a:ext cx="174171" cy="174171"/>
          </a:xfrm>
          <a:prstGeom prst="ellipse">
            <a:avLst/>
          </a:prstGeom>
          <a:solidFill>
            <a:srgbClr val="00B050"/>
          </a:solidFill>
          <a:ln w="127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Oval 127">
            <a:extLst>
              <a:ext uri="{FF2B5EF4-FFF2-40B4-BE49-F238E27FC236}">
                <a16:creationId xmlns:a16="http://schemas.microsoft.com/office/drawing/2014/main" id="{A8F10062-AED9-984C-B63F-5DA4975A67BB}"/>
              </a:ext>
              <a:ext uri="{C183D7F6-B498-43B3-948B-1728B52AA6E4}">
                <adec:decorative xmlns:adec="http://schemas.microsoft.com/office/drawing/2017/decorative" val="1"/>
              </a:ext>
            </a:extLst>
          </p:cNvPr>
          <p:cNvSpPr/>
          <p:nvPr/>
        </p:nvSpPr>
        <p:spPr>
          <a:xfrm>
            <a:off x="3444634" y="5107290"/>
            <a:ext cx="174171" cy="174171"/>
          </a:xfrm>
          <a:prstGeom prst="ellipse">
            <a:avLst/>
          </a:prstGeom>
          <a:noFill/>
          <a:ln w="127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Oval 128">
            <a:extLst>
              <a:ext uri="{FF2B5EF4-FFF2-40B4-BE49-F238E27FC236}">
                <a16:creationId xmlns:a16="http://schemas.microsoft.com/office/drawing/2014/main" id="{900E8FDA-F101-F54C-98FD-3174EC7F7F38}"/>
              </a:ext>
              <a:ext uri="{C183D7F6-B498-43B3-948B-1728B52AA6E4}">
                <adec:decorative xmlns:adec="http://schemas.microsoft.com/office/drawing/2017/decorative" val="1"/>
              </a:ext>
            </a:extLst>
          </p:cNvPr>
          <p:cNvSpPr/>
          <p:nvPr/>
        </p:nvSpPr>
        <p:spPr>
          <a:xfrm>
            <a:off x="5779288" y="5119452"/>
            <a:ext cx="174171" cy="174171"/>
          </a:xfrm>
          <a:prstGeom prst="ellipse">
            <a:avLst/>
          </a:prstGeom>
          <a:solidFill>
            <a:srgbClr val="FF0000"/>
          </a:solidFill>
          <a:ln w="127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a:extLst>
              <a:ext uri="{FF2B5EF4-FFF2-40B4-BE49-F238E27FC236}">
                <a16:creationId xmlns:a16="http://schemas.microsoft.com/office/drawing/2014/main" id="{C1545407-54AB-2F49-8FC9-598030A657EE}"/>
              </a:ext>
            </a:extLst>
          </p:cNvPr>
          <p:cNvSpPr txBox="1"/>
          <p:nvPr/>
        </p:nvSpPr>
        <p:spPr>
          <a:xfrm>
            <a:off x="2490266" y="5355131"/>
            <a:ext cx="495124" cy="276999"/>
          </a:xfrm>
          <a:prstGeom prst="rect">
            <a:avLst/>
          </a:prstGeom>
          <a:noFill/>
        </p:spPr>
        <p:txBody>
          <a:bodyPr wrap="square" rtlCol="0">
            <a:spAutoFit/>
          </a:bodyPr>
          <a:lstStyle/>
          <a:p>
            <a:r>
              <a:rPr lang="en-US" sz="1200" dirty="0">
                <a:solidFill>
                  <a:schemeClr val="bg1"/>
                </a:solidFill>
              </a:rPr>
              <a:t>Feb</a:t>
            </a:r>
          </a:p>
        </p:txBody>
      </p:sp>
      <p:sp>
        <p:nvSpPr>
          <p:cNvPr id="45" name="TextBox 44">
            <a:extLst>
              <a:ext uri="{FF2B5EF4-FFF2-40B4-BE49-F238E27FC236}">
                <a16:creationId xmlns:a16="http://schemas.microsoft.com/office/drawing/2014/main" id="{A9FC626D-67E2-8F4D-ABA3-E854D731E756}"/>
              </a:ext>
            </a:extLst>
          </p:cNvPr>
          <p:cNvSpPr txBox="1"/>
          <p:nvPr/>
        </p:nvSpPr>
        <p:spPr>
          <a:xfrm>
            <a:off x="3284069" y="5357336"/>
            <a:ext cx="495300" cy="276999"/>
          </a:xfrm>
          <a:prstGeom prst="rect">
            <a:avLst/>
          </a:prstGeom>
          <a:noFill/>
        </p:spPr>
        <p:txBody>
          <a:bodyPr wrap="square" rtlCol="0">
            <a:spAutoFit/>
          </a:bodyPr>
          <a:lstStyle/>
          <a:p>
            <a:r>
              <a:rPr lang="en-US" sz="1200" dirty="0">
                <a:solidFill>
                  <a:schemeClr val="bg1"/>
                </a:solidFill>
              </a:rPr>
              <a:t>Mar</a:t>
            </a:r>
          </a:p>
        </p:txBody>
      </p:sp>
      <p:sp>
        <p:nvSpPr>
          <p:cNvPr id="46" name="TextBox 45">
            <a:extLst>
              <a:ext uri="{FF2B5EF4-FFF2-40B4-BE49-F238E27FC236}">
                <a16:creationId xmlns:a16="http://schemas.microsoft.com/office/drawing/2014/main" id="{C0E538D4-1909-1343-91C7-47E035AFE924}"/>
              </a:ext>
            </a:extLst>
          </p:cNvPr>
          <p:cNvSpPr txBox="1"/>
          <p:nvPr/>
        </p:nvSpPr>
        <p:spPr>
          <a:xfrm>
            <a:off x="4078048" y="5361734"/>
            <a:ext cx="581912" cy="276999"/>
          </a:xfrm>
          <a:prstGeom prst="rect">
            <a:avLst/>
          </a:prstGeom>
          <a:noFill/>
        </p:spPr>
        <p:txBody>
          <a:bodyPr wrap="square" rtlCol="0">
            <a:spAutoFit/>
          </a:bodyPr>
          <a:lstStyle/>
          <a:p>
            <a:r>
              <a:rPr lang="en-US" sz="1200" dirty="0">
                <a:solidFill>
                  <a:schemeClr val="bg1"/>
                </a:solidFill>
              </a:rPr>
              <a:t>Apr</a:t>
            </a:r>
          </a:p>
        </p:txBody>
      </p:sp>
      <p:sp>
        <p:nvSpPr>
          <p:cNvPr id="47" name="TextBox 46">
            <a:extLst>
              <a:ext uri="{FF2B5EF4-FFF2-40B4-BE49-F238E27FC236}">
                <a16:creationId xmlns:a16="http://schemas.microsoft.com/office/drawing/2014/main" id="{D2797EA7-4238-FC4D-8772-4B1C3BD736C7}"/>
              </a:ext>
            </a:extLst>
          </p:cNvPr>
          <p:cNvSpPr txBox="1"/>
          <p:nvPr/>
        </p:nvSpPr>
        <p:spPr>
          <a:xfrm>
            <a:off x="4755326" y="5361734"/>
            <a:ext cx="570449" cy="276999"/>
          </a:xfrm>
          <a:prstGeom prst="rect">
            <a:avLst/>
          </a:prstGeom>
          <a:noFill/>
        </p:spPr>
        <p:txBody>
          <a:bodyPr wrap="square" rtlCol="0">
            <a:spAutoFit/>
          </a:bodyPr>
          <a:lstStyle/>
          <a:p>
            <a:pPr algn="ctr"/>
            <a:r>
              <a:rPr lang="en-US" sz="1200" dirty="0">
                <a:solidFill>
                  <a:schemeClr val="bg1"/>
                </a:solidFill>
              </a:rPr>
              <a:t>May</a:t>
            </a:r>
          </a:p>
        </p:txBody>
      </p:sp>
      <p:sp>
        <p:nvSpPr>
          <p:cNvPr id="48" name="TextBox 47">
            <a:extLst>
              <a:ext uri="{FF2B5EF4-FFF2-40B4-BE49-F238E27FC236}">
                <a16:creationId xmlns:a16="http://schemas.microsoft.com/office/drawing/2014/main" id="{3F995380-1D7A-014C-BC84-0E8DEF9F632B}"/>
              </a:ext>
            </a:extLst>
          </p:cNvPr>
          <p:cNvSpPr txBox="1"/>
          <p:nvPr/>
        </p:nvSpPr>
        <p:spPr>
          <a:xfrm>
            <a:off x="5527089" y="5317774"/>
            <a:ext cx="504398" cy="276999"/>
          </a:xfrm>
          <a:prstGeom prst="rect">
            <a:avLst/>
          </a:prstGeom>
          <a:noFill/>
        </p:spPr>
        <p:txBody>
          <a:bodyPr wrap="square" rtlCol="0">
            <a:spAutoFit/>
          </a:bodyPr>
          <a:lstStyle/>
          <a:p>
            <a:pPr algn="ctr"/>
            <a:r>
              <a:rPr lang="en-US" sz="1200" dirty="0">
                <a:solidFill>
                  <a:schemeClr val="bg1"/>
                </a:solidFill>
              </a:rPr>
              <a:t>Jun</a:t>
            </a:r>
          </a:p>
        </p:txBody>
      </p:sp>
      <p:cxnSp>
        <p:nvCxnSpPr>
          <p:cNvPr id="135" name="Straight Connector 134">
            <a:extLst>
              <a:ext uri="{FF2B5EF4-FFF2-40B4-BE49-F238E27FC236}">
                <a16:creationId xmlns:a16="http://schemas.microsoft.com/office/drawing/2014/main" id="{3E62B6E2-A8CC-FD4D-9094-CB6414A9E435}"/>
              </a:ext>
              <a:ext uri="{C183D7F6-B498-43B3-948B-1728B52AA6E4}">
                <adec:decorative xmlns:adec="http://schemas.microsoft.com/office/drawing/2017/decorative" val="1"/>
              </a:ext>
            </a:extLst>
          </p:cNvPr>
          <p:cNvCxnSpPr>
            <a:cxnSpLocks/>
          </p:cNvCxnSpPr>
          <p:nvPr/>
        </p:nvCxnSpPr>
        <p:spPr>
          <a:xfrm flipH="1">
            <a:off x="5864712" y="4747032"/>
            <a:ext cx="1260" cy="344415"/>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3038E4D5-E5BA-A541-9149-A6FCE1471154}"/>
              </a:ext>
              <a:ext uri="{C183D7F6-B498-43B3-948B-1728B52AA6E4}">
                <adec:decorative xmlns:adec="http://schemas.microsoft.com/office/drawing/2017/decorative" val="1"/>
              </a:ext>
            </a:extLst>
          </p:cNvPr>
          <p:cNvCxnSpPr>
            <a:cxnSpLocks/>
          </p:cNvCxnSpPr>
          <p:nvPr/>
        </p:nvCxnSpPr>
        <p:spPr>
          <a:xfrm flipH="1">
            <a:off x="5075044" y="4747032"/>
            <a:ext cx="1260" cy="344415"/>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8B9D852A-9EFF-AF49-ACBC-1D6105526652}"/>
              </a:ext>
              <a:ext uri="{C183D7F6-B498-43B3-948B-1728B52AA6E4}">
                <adec:decorative xmlns:adec="http://schemas.microsoft.com/office/drawing/2017/decorative" val="1"/>
              </a:ext>
            </a:extLst>
          </p:cNvPr>
          <p:cNvCxnSpPr>
            <a:cxnSpLocks/>
          </p:cNvCxnSpPr>
          <p:nvPr/>
        </p:nvCxnSpPr>
        <p:spPr>
          <a:xfrm flipH="1">
            <a:off x="4324417" y="4700946"/>
            <a:ext cx="1260" cy="344415"/>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4771AEAF-5E7D-B845-BC59-967B53F709BA}"/>
              </a:ext>
              <a:ext uri="{C183D7F6-B498-43B3-948B-1728B52AA6E4}">
                <adec:decorative xmlns:adec="http://schemas.microsoft.com/office/drawing/2017/decorative" val="1"/>
              </a:ext>
            </a:extLst>
          </p:cNvPr>
          <p:cNvCxnSpPr>
            <a:cxnSpLocks/>
          </p:cNvCxnSpPr>
          <p:nvPr/>
        </p:nvCxnSpPr>
        <p:spPr>
          <a:xfrm flipH="1">
            <a:off x="1915702" y="4776313"/>
            <a:ext cx="1260" cy="344415"/>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A3931A73-70E3-DA43-887D-443EAFE85801}"/>
              </a:ext>
              <a:ext uri="{C183D7F6-B498-43B3-948B-1728B52AA6E4}">
                <adec:decorative xmlns:adec="http://schemas.microsoft.com/office/drawing/2017/decorative" val="1"/>
              </a:ext>
            </a:extLst>
          </p:cNvPr>
          <p:cNvCxnSpPr>
            <a:cxnSpLocks/>
          </p:cNvCxnSpPr>
          <p:nvPr/>
        </p:nvCxnSpPr>
        <p:spPr>
          <a:xfrm flipH="1">
            <a:off x="2715824" y="4747031"/>
            <a:ext cx="1260" cy="344415"/>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CD9C9F8E-93AC-A44B-9B59-F3EB5A540B1A}"/>
              </a:ext>
              <a:ext uri="{C183D7F6-B498-43B3-948B-1728B52AA6E4}">
                <adec:decorative xmlns:adec="http://schemas.microsoft.com/office/drawing/2017/decorative" val="1"/>
              </a:ext>
            </a:extLst>
          </p:cNvPr>
          <p:cNvCxnSpPr>
            <a:cxnSpLocks/>
          </p:cNvCxnSpPr>
          <p:nvPr/>
        </p:nvCxnSpPr>
        <p:spPr>
          <a:xfrm flipH="1">
            <a:off x="3534749" y="4685746"/>
            <a:ext cx="1260" cy="344415"/>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41" name="Oval 140">
            <a:extLst>
              <a:ext uri="{FF2B5EF4-FFF2-40B4-BE49-F238E27FC236}">
                <a16:creationId xmlns:a16="http://schemas.microsoft.com/office/drawing/2014/main" id="{754C20D6-2321-9848-8AD0-6A850C3639A8}"/>
              </a:ext>
              <a:ext uri="{C183D7F6-B498-43B3-948B-1728B52AA6E4}">
                <adec:decorative xmlns:adec="http://schemas.microsoft.com/office/drawing/2017/decorative" val="1"/>
              </a:ext>
            </a:extLst>
          </p:cNvPr>
          <p:cNvSpPr/>
          <p:nvPr/>
        </p:nvSpPr>
        <p:spPr>
          <a:xfrm>
            <a:off x="3443781" y="5107290"/>
            <a:ext cx="174171" cy="174171"/>
          </a:xfrm>
          <a:prstGeom prst="ellipse">
            <a:avLst/>
          </a:prstGeom>
          <a:solidFill>
            <a:schemeClr val="bg2">
              <a:lumMod val="75000"/>
            </a:schemeClr>
          </a:solidFill>
          <a:ln w="127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Oval 141">
            <a:extLst>
              <a:ext uri="{FF2B5EF4-FFF2-40B4-BE49-F238E27FC236}">
                <a16:creationId xmlns:a16="http://schemas.microsoft.com/office/drawing/2014/main" id="{C245BC10-E27C-2445-AC88-3E67981A0A63}"/>
              </a:ext>
              <a:ext uri="{C183D7F6-B498-43B3-948B-1728B52AA6E4}">
                <adec:decorative xmlns:adec="http://schemas.microsoft.com/office/drawing/2017/decorative" val="1"/>
              </a:ext>
            </a:extLst>
          </p:cNvPr>
          <p:cNvSpPr/>
          <p:nvPr/>
        </p:nvSpPr>
        <p:spPr>
          <a:xfrm>
            <a:off x="2643515" y="5143146"/>
            <a:ext cx="174171" cy="174171"/>
          </a:xfrm>
          <a:prstGeom prst="ellipse">
            <a:avLst/>
          </a:prstGeom>
          <a:solidFill>
            <a:schemeClr val="bg2">
              <a:lumMod val="75000"/>
            </a:schemeClr>
          </a:solidFill>
          <a:ln w="127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Oval 142">
            <a:extLst>
              <a:ext uri="{FF2B5EF4-FFF2-40B4-BE49-F238E27FC236}">
                <a16:creationId xmlns:a16="http://schemas.microsoft.com/office/drawing/2014/main" id="{0C1F2585-721F-CD4C-9258-23AF8D6BFCCA}"/>
              </a:ext>
              <a:ext uri="{C183D7F6-B498-43B3-948B-1728B52AA6E4}">
                <adec:decorative xmlns:adec="http://schemas.microsoft.com/office/drawing/2017/decorative" val="1"/>
              </a:ext>
            </a:extLst>
          </p:cNvPr>
          <p:cNvSpPr/>
          <p:nvPr/>
        </p:nvSpPr>
        <p:spPr>
          <a:xfrm>
            <a:off x="1827004" y="5126816"/>
            <a:ext cx="174171" cy="174171"/>
          </a:xfrm>
          <a:prstGeom prst="ellipse">
            <a:avLst/>
          </a:prstGeom>
          <a:solidFill>
            <a:schemeClr val="bg2">
              <a:lumMod val="75000"/>
            </a:schemeClr>
          </a:solidFill>
          <a:ln w="127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Box 48">
            <a:extLst>
              <a:ext uri="{FF2B5EF4-FFF2-40B4-BE49-F238E27FC236}">
                <a16:creationId xmlns:a16="http://schemas.microsoft.com/office/drawing/2014/main" id="{F16B384C-C7A0-864F-9679-B0E4524AF367}"/>
              </a:ext>
            </a:extLst>
          </p:cNvPr>
          <p:cNvSpPr txBox="1"/>
          <p:nvPr/>
        </p:nvSpPr>
        <p:spPr>
          <a:xfrm>
            <a:off x="2333104" y="4360474"/>
            <a:ext cx="750628" cy="338554"/>
          </a:xfrm>
          <a:prstGeom prst="rect">
            <a:avLst/>
          </a:prstGeom>
          <a:noFill/>
        </p:spPr>
        <p:txBody>
          <a:bodyPr wrap="square" rtlCol="0">
            <a:spAutoFit/>
          </a:bodyPr>
          <a:lstStyle/>
          <a:p>
            <a:pPr algn="ctr"/>
            <a:r>
              <a:rPr lang="en-US" sz="800" dirty="0">
                <a:solidFill>
                  <a:schemeClr val="bg1"/>
                </a:solidFill>
              </a:rPr>
              <a:t>Fundraising Phase II</a:t>
            </a:r>
          </a:p>
        </p:txBody>
      </p:sp>
      <p:sp>
        <p:nvSpPr>
          <p:cNvPr id="50" name="TextBox 49">
            <a:extLst>
              <a:ext uri="{FF2B5EF4-FFF2-40B4-BE49-F238E27FC236}">
                <a16:creationId xmlns:a16="http://schemas.microsoft.com/office/drawing/2014/main" id="{09DF98D1-330C-3D48-8853-AEAD46D54F5B}"/>
              </a:ext>
            </a:extLst>
          </p:cNvPr>
          <p:cNvSpPr txBox="1"/>
          <p:nvPr/>
        </p:nvSpPr>
        <p:spPr>
          <a:xfrm>
            <a:off x="3135594" y="4338429"/>
            <a:ext cx="790543" cy="338554"/>
          </a:xfrm>
          <a:prstGeom prst="rect">
            <a:avLst/>
          </a:prstGeom>
          <a:noFill/>
        </p:spPr>
        <p:txBody>
          <a:bodyPr wrap="square" rtlCol="0">
            <a:spAutoFit/>
          </a:bodyPr>
          <a:lstStyle/>
          <a:p>
            <a:pPr algn="ctr"/>
            <a:r>
              <a:rPr lang="en-US" sz="800" dirty="0">
                <a:solidFill>
                  <a:schemeClr val="bg1"/>
                </a:solidFill>
              </a:rPr>
              <a:t>Fundraising Phase II</a:t>
            </a:r>
          </a:p>
        </p:txBody>
      </p:sp>
      <p:sp>
        <p:nvSpPr>
          <p:cNvPr id="51" name="TextBox 50">
            <a:extLst>
              <a:ext uri="{FF2B5EF4-FFF2-40B4-BE49-F238E27FC236}">
                <a16:creationId xmlns:a16="http://schemas.microsoft.com/office/drawing/2014/main" id="{2C18341D-C1EA-1445-A2A6-FFE0CCA6128A}"/>
              </a:ext>
            </a:extLst>
          </p:cNvPr>
          <p:cNvSpPr txBox="1"/>
          <p:nvPr/>
        </p:nvSpPr>
        <p:spPr>
          <a:xfrm>
            <a:off x="1515439" y="4423692"/>
            <a:ext cx="765803" cy="338554"/>
          </a:xfrm>
          <a:prstGeom prst="rect">
            <a:avLst/>
          </a:prstGeom>
          <a:noFill/>
        </p:spPr>
        <p:txBody>
          <a:bodyPr wrap="square" rtlCol="0">
            <a:spAutoFit/>
          </a:bodyPr>
          <a:lstStyle/>
          <a:p>
            <a:pPr algn="ctr"/>
            <a:r>
              <a:rPr lang="en-US" sz="800" dirty="0">
                <a:solidFill>
                  <a:schemeClr val="bg1"/>
                </a:solidFill>
              </a:rPr>
              <a:t>Fundraising Phase II</a:t>
            </a:r>
          </a:p>
        </p:txBody>
      </p:sp>
      <p:sp>
        <p:nvSpPr>
          <p:cNvPr id="52" name="TextBox 51">
            <a:extLst>
              <a:ext uri="{FF2B5EF4-FFF2-40B4-BE49-F238E27FC236}">
                <a16:creationId xmlns:a16="http://schemas.microsoft.com/office/drawing/2014/main" id="{59C02952-8D2C-914A-A7E6-FB2EDD6B8E05}"/>
              </a:ext>
            </a:extLst>
          </p:cNvPr>
          <p:cNvSpPr txBox="1"/>
          <p:nvPr/>
        </p:nvSpPr>
        <p:spPr>
          <a:xfrm>
            <a:off x="3947216" y="4008194"/>
            <a:ext cx="824744" cy="584775"/>
          </a:xfrm>
          <a:prstGeom prst="rect">
            <a:avLst/>
          </a:prstGeom>
          <a:noFill/>
        </p:spPr>
        <p:txBody>
          <a:bodyPr wrap="square" rtlCol="0">
            <a:spAutoFit/>
          </a:bodyPr>
          <a:lstStyle/>
          <a:p>
            <a:pPr algn="ctr"/>
            <a:r>
              <a:rPr lang="en-US" sz="800" dirty="0">
                <a:solidFill>
                  <a:schemeClr val="bg1"/>
                </a:solidFill>
              </a:rPr>
              <a:t>Start Construction Phase II Pathway</a:t>
            </a:r>
          </a:p>
        </p:txBody>
      </p:sp>
      <p:sp>
        <p:nvSpPr>
          <p:cNvPr id="53" name="TextBox 52">
            <a:extLst>
              <a:ext uri="{FF2B5EF4-FFF2-40B4-BE49-F238E27FC236}">
                <a16:creationId xmlns:a16="http://schemas.microsoft.com/office/drawing/2014/main" id="{F8F0832B-A698-5C44-B126-99FA5AA46687}"/>
              </a:ext>
            </a:extLst>
          </p:cNvPr>
          <p:cNvSpPr txBox="1"/>
          <p:nvPr/>
        </p:nvSpPr>
        <p:spPr>
          <a:xfrm>
            <a:off x="4667509" y="4265528"/>
            <a:ext cx="869333" cy="461665"/>
          </a:xfrm>
          <a:prstGeom prst="rect">
            <a:avLst/>
          </a:prstGeom>
          <a:noFill/>
        </p:spPr>
        <p:txBody>
          <a:bodyPr wrap="square" rtlCol="0">
            <a:spAutoFit/>
          </a:bodyPr>
          <a:lstStyle/>
          <a:p>
            <a:pPr algn="ctr"/>
            <a:r>
              <a:rPr lang="en-US" sz="800" dirty="0">
                <a:solidFill>
                  <a:schemeClr val="bg1"/>
                </a:solidFill>
              </a:rPr>
              <a:t>Construction Phase II Pathway</a:t>
            </a:r>
          </a:p>
        </p:txBody>
      </p:sp>
      <p:sp>
        <p:nvSpPr>
          <p:cNvPr id="54" name="TextBox 53">
            <a:extLst>
              <a:ext uri="{FF2B5EF4-FFF2-40B4-BE49-F238E27FC236}">
                <a16:creationId xmlns:a16="http://schemas.microsoft.com/office/drawing/2014/main" id="{75BF40EE-FA3A-A840-BB49-21BF6A1BFD9E}"/>
              </a:ext>
            </a:extLst>
          </p:cNvPr>
          <p:cNvSpPr txBox="1"/>
          <p:nvPr/>
        </p:nvSpPr>
        <p:spPr>
          <a:xfrm>
            <a:off x="5528698" y="4386830"/>
            <a:ext cx="691824" cy="461665"/>
          </a:xfrm>
          <a:prstGeom prst="rect">
            <a:avLst/>
          </a:prstGeom>
          <a:noFill/>
        </p:spPr>
        <p:txBody>
          <a:bodyPr wrap="square" rtlCol="0">
            <a:spAutoFit/>
          </a:bodyPr>
          <a:lstStyle/>
          <a:p>
            <a:pPr algn="ctr"/>
            <a:r>
              <a:rPr lang="en-US" sz="800" dirty="0">
                <a:solidFill>
                  <a:schemeClr val="bg1"/>
                </a:solidFill>
              </a:rPr>
              <a:t>Finish Phase II Pathway</a:t>
            </a:r>
          </a:p>
        </p:txBody>
      </p:sp>
    </p:spTree>
    <p:extLst>
      <p:ext uri="{BB962C8B-B14F-4D97-AF65-F5344CB8AC3E}">
        <p14:creationId xmlns:p14="http://schemas.microsoft.com/office/powerpoint/2010/main" val="1637789082"/>
      </p:ext>
    </p:extLst>
  </p:cSld>
  <p:clrMapOvr>
    <a:masterClrMapping/>
  </p:clrMapOvr>
  <mc:AlternateContent xmlns:mc="http://schemas.openxmlformats.org/markup-compatibility/2006" xmlns:p14="http://schemas.microsoft.com/office/powerpoint/2010/main">
    <mc:Choice Requires="p14">
      <p:transition spd="slow" p14:dur="2000" advTm="17953"/>
    </mc:Choice>
    <mc:Fallback xmlns="">
      <p:transition spd="slow" advTm="17953"/>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CE9AA-457A-4EFB-841E-46C13894FD38}"/>
              </a:ext>
            </a:extLst>
          </p:cNvPr>
          <p:cNvSpPr>
            <a:spLocks noGrp="1"/>
          </p:cNvSpPr>
          <p:nvPr>
            <p:ph type="title"/>
          </p:nvPr>
        </p:nvSpPr>
        <p:spPr>
          <a:xfrm>
            <a:off x="838200" y="860128"/>
            <a:ext cx="4105561" cy="1311556"/>
          </a:xfrm>
        </p:spPr>
        <p:txBody>
          <a:bodyPr/>
          <a:lstStyle/>
          <a:p>
            <a:r>
              <a:rPr lang="en-US" b="1" dirty="0">
                <a:solidFill>
                  <a:schemeClr val="bg1"/>
                </a:solidFill>
              </a:rPr>
              <a:t>Wheatland </a:t>
            </a:r>
            <a:br>
              <a:rPr lang="en-US" b="1" dirty="0">
                <a:solidFill>
                  <a:schemeClr val="bg1"/>
                </a:solidFill>
              </a:rPr>
            </a:br>
            <a:r>
              <a:rPr lang="en-US" b="1" dirty="0">
                <a:solidFill>
                  <a:schemeClr val="bg1"/>
                </a:solidFill>
              </a:rPr>
              <a:t>Trails to the Bow</a:t>
            </a:r>
          </a:p>
        </p:txBody>
      </p:sp>
      <p:sp>
        <p:nvSpPr>
          <p:cNvPr id="3" name="Content Placeholder 2">
            <a:extLst>
              <a:ext uri="{FF2B5EF4-FFF2-40B4-BE49-F238E27FC236}">
                <a16:creationId xmlns:a16="http://schemas.microsoft.com/office/drawing/2014/main" id="{76BBFE34-ADA2-4FD0-8615-351B7C4960F6}"/>
              </a:ext>
            </a:extLst>
          </p:cNvPr>
          <p:cNvSpPr>
            <a:spLocks noGrp="1"/>
          </p:cNvSpPr>
          <p:nvPr>
            <p:ph type="body" sz="quarter" idx="17"/>
          </p:nvPr>
        </p:nvSpPr>
        <p:spPr>
          <a:xfrm>
            <a:off x="838200" y="2171684"/>
            <a:ext cx="3929743" cy="3509006"/>
          </a:xfrm>
        </p:spPr>
        <p:txBody>
          <a:bodyPr>
            <a:noAutofit/>
          </a:bodyPr>
          <a:lstStyle/>
          <a:p>
            <a:r>
              <a:rPr lang="en-US" dirty="0">
                <a:solidFill>
                  <a:schemeClr val="bg1"/>
                </a:solidFill>
              </a:rPr>
              <a:t>Wheatland County resident’s who live in the area excited new  industry is developing around us. </a:t>
            </a:r>
          </a:p>
          <a:p>
            <a:pPr marL="171450" indent="-171450">
              <a:buFont typeface="Arial" panose="020B0604020202020204" pitchFamily="34" charset="0"/>
              <a:buChar char="•"/>
            </a:pPr>
            <a:r>
              <a:rPr lang="en-US" dirty="0">
                <a:solidFill>
                  <a:schemeClr val="bg1"/>
                </a:solidFill>
              </a:rPr>
              <a:t>We believe that new industry will only attract more new industry</a:t>
            </a:r>
          </a:p>
          <a:p>
            <a:pPr marL="171450" indent="-171450">
              <a:buFont typeface="Arial" panose="020B0604020202020204" pitchFamily="34" charset="0"/>
              <a:buChar char="•"/>
            </a:pPr>
            <a:r>
              <a:rPr lang="en-US" dirty="0">
                <a:solidFill>
                  <a:schemeClr val="bg1"/>
                </a:solidFill>
              </a:rPr>
              <a:t>As residents we want to take part in helping make our communities more desirable place(s) to live and play</a:t>
            </a:r>
          </a:p>
          <a:p>
            <a:pPr marL="171450" indent="-171450">
              <a:buFont typeface="Arial" panose="020B0604020202020204" pitchFamily="34" charset="0"/>
              <a:buChar char="•"/>
            </a:pPr>
            <a:r>
              <a:rPr lang="en-US" dirty="0">
                <a:solidFill>
                  <a:schemeClr val="bg1"/>
                </a:solidFill>
              </a:rPr>
              <a:t>We are surrounded by a natural beautiful environment; one in which we can create educational pathways, telling the story of our rich history</a:t>
            </a:r>
          </a:p>
          <a:p>
            <a:pPr marL="171450" indent="-171450">
              <a:buFont typeface="Arial" panose="020B0604020202020204" pitchFamily="34" charset="0"/>
              <a:buChar char="•"/>
            </a:pPr>
            <a:r>
              <a:rPr lang="en-US" dirty="0">
                <a:solidFill>
                  <a:schemeClr val="bg1"/>
                </a:solidFill>
              </a:rPr>
              <a:t>All while creating a healthy lifestyle for our area residents</a:t>
            </a:r>
          </a:p>
        </p:txBody>
      </p:sp>
      <p:sp>
        <p:nvSpPr>
          <p:cNvPr id="10" name="Date Placeholder 9">
            <a:extLst>
              <a:ext uri="{FF2B5EF4-FFF2-40B4-BE49-F238E27FC236}">
                <a16:creationId xmlns:a16="http://schemas.microsoft.com/office/drawing/2014/main" id="{3655D132-8C1D-4212-9722-8209921076E4}"/>
              </a:ext>
            </a:extLst>
          </p:cNvPr>
          <p:cNvSpPr>
            <a:spLocks noGrp="1"/>
          </p:cNvSpPr>
          <p:nvPr>
            <p:ph type="dt" sz="half" idx="10"/>
          </p:nvPr>
        </p:nvSpPr>
        <p:spPr>
          <a:xfrm>
            <a:off x="838200" y="6356350"/>
            <a:ext cx="2743200" cy="365125"/>
          </a:xfrm>
        </p:spPr>
        <p:txBody>
          <a:bodyPr/>
          <a:lstStyle/>
          <a:p>
            <a:r>
              <a:rPr lang="en-US" dirty="0"/>
              <a:t>20XX</a:t>
            </a:r>
          </a:p>
        </p:txBody>
      </p:sp>
      <p:sp>
        <p:nvSpPr>
          <p:cNvPr id="11" name="Footer Placeholder 10">
            <a:extLst>
              <a:ext uri="{FF2B5EF4-FFF2-40B4-BE49-F238E27FC236}">
                <a16:creationId xmlns:a16="http://schemas.microsoft.com/office/drawing/2014/main" id="{C1CCFDB6-C94F-43E2-A14F-35BEC98DED3A}"/>
              </a:ext>
            </a:extLst>
          </p:cNvPr>
          <p:cNvSpPr>
            <a:spLocks noGrp="1"/>
          </p:cNvSpPr>
          <p:nvPr>
            <p:ph type="ftr" sz="quarter" idx="11"/>
          </p:nvPr>
        </p:nvSpPr>
        <p:spPr>
          <a:xfrm>
            <a:off x="4038600" y="6356350"/>
            <a:ext cx="4114800" cy="365125"/>
          </a:xfrm>
        </p:spPr>
        <p:txBody>
          <a:bodyPr/>
          <a:lstStyle/>
          <a:p>
            <a:r>
              <a:rPr lang="en-US" dirty="0"/>
              <a:t>Presentation title</a:t>
            </a:r>
          </a:p>
        </p:txBody>
      </p:sp>
      <p:sp>
        <p:nvSpPr>
          <p:cNvPr id="12" name="Slide Number Placeholder 11">
            <a:extLst>
              <a:ext uri="{FF2B5EF4-FFF2-40B4-BE49-F238E27FC236}">
                <a16:creationId xmlns:a16="http://schemas.microsoft.com/office/drawing/2014/main" id="{8441FBD1-8B83-4601-89DD-8F41F68A22AA}"/>
              </a:ext>
            </a:extLst>
          </p:cNvPr>
          <p:cNvSpPr>
            <a:spLocks noGrp="1"/>
          </p:cNvSpPr>
          <p:nvPr>
            <p:ph type="sldNum" sz="quarter" idx="12"/>
          </p:nvPr>
        </p:nvSpPr>
        <p:spPr>
          <a:xfrm>
            <a:off x="8610600" y="6356350"/>
            <a:ext cx="2743200" cy="365125"/>
          </a:xfrm>
        </p:spPr>
        <p:txBody>
          <a:bodyPr/>
          <a:lstStyle/>
          <a:p>
            <a:fld id="{B5CEABB6-07DC-46E8-9B57-56EC44A396E5}" type="slidenum">
              <a:rPr lang="en-US" smtClean="0"/>
              <a:pPr/>
              <a:t>15</a:t>
            </a:fld>
            <a:endParaRPr lang="en-US" dirty="0"/>
          </a:p>
        </p:txBody>
      </p:sp>
      <p:pic>
        <p:nvPicPr>
          <p:cNvPr id="18" name="Picture 17">
            <a:extLst>
              <a:ext uri="{FF2B5EF4-FFF2-40B4-BE49-F238E27FC236}">
                <a16:creationId xmlns:a16="http://schemas.microsoft.com/office/drawing/2014/main" id="{E312279F-9008-4044-BAF3-73431DF6748F}"/>
              </a:ext>
            </a:extLst>
          </p:cNvPr>
          <p:cNvPicPr/>
          <p:nvPr/>
        </p:nvPicPr>
        <p:blipFill>
          <a:blip r:embed="rId4"/>
          <a:stretch>
            <a:fillRect/>
          </a:stretch>
        </p:blipFill>
        <p:spPr>
          <a:xfrm>
            <a:off x="8153400" y="482970"/>
            <a:ext cx="3754833" cy="2849404"/>
          </a:xfrm>
          <a:prstGeom prst="rect">
            <a:avLst/>
          </a:prstGeom>
        </p:spPr>
      </p:pic>
      <p:pic>
        <p:nvPicPr>
          <p:cNvPr id="17" name="Picture 16">
            <a:extLst>
              <a:ext uri="{FF2B5EF4-FFF2-40B4-BE49-F238E27FC236}">
                <a16:creationId xmlns:a16="http://schemas.microsoft.com/office/drawing/2014/main" id="{715BE2D0-1B85-8C47-BD30-BB3099FC4527}"/>
              </a:ext>
            </a:extLst>
          </p:cNvPr>
          <p:cNvPicPr>
            <a:picLocks noChangeAspect="1"/>
          </p:cNvPicPr>
          <p:nvPr/>
        </p:nvPicPr>
        <p:blipFill>
          <a:blip r:embed="rId5"/>
          <a:stretch>
            <a:fillRect/>
          </a:stretch>
        </p:blipFill>
        <p:spPr>
          <a:xfrm>
            <a:off x="6411451" y="3451311"/>
            <a:ext cx="4398298" cy="2829787"/>
          </a:xfrm>
          <a:prstGeom prst="rect">
            <a:avLst/>
          </a:prstGeom>
        </p:spPr>
      </p:pic>
      <p:pic>
        <p:nvPicPr>
          <p:cNvPr id="5" name="Picture 4">
            <a:extLst>
              <a:ext uri="{FF2B5EF4-FFF2-40B4-BE49-F238E27FC236}">
                <a16:creationId xmlns:a16="http://schemas.microsoft.com/office/drawing/2014/main" id="{5461B445-2C4E-4740-83AD-BB0CC75FC000}"/>
              </a:ext>
            </a:extLst>
          </p:cNvPr>
          <p:cNvPicPr>
            <a:picLocks noChangeAspect="1"/>
          </p:cNvPicPr>
          <p:nvPr/>
        </p:nvPicPr>
        <p:blipFill>
          <a:blip r:embed="rId6"/>
          <a:stretch>
            <a:fillRect/>
          </a:stretch>
        </p:blipFill>
        <p:spPr>
          <a:xfrm>
            <a:off x="4943761" y="786040"/>
            <a:ext cx="2588078" cy="2546334"/>
          </a:xfrm>
          <a:prstGeom prst="rect">
            <a:avLst/>
          </a:prstGeom>
        </p:spPr>
      </p:pic>
    </p:spTree>
    <p:custDataLst>
      <p:tags r:id="rId1"/>
    </p:custDataLst>
    <p:extLst>
      <p:ext uri="{BB962C8B-B14F-4D97-AF65-F5344CB8AC3E}">
        <p14:creationId xmlns:p14="http://schemas.microsoft.com/office/powerpoint/2010/main" val="3041167909"/>
      </p:ext>
    </p:extLst>
  </p:cSld>
  <p:clrMapOvr>
    <a:masterClrMapping/>
  </p:clrMapOvr>
  <mc:AlternateContent xmlns:mc="http://schemas.openxmlformats.org/markup-compatibility/2006" xmlns:p14="http://schemas.microsoft.com/office/powerpoint/2010/main">
    <mc:Choice Requires="p14">
      <p:transition spd="slow" p14:dur="2000" advTm="30631"/>
    </mc:Choice>
    <mc:Fallback xmlns="">
      <p:transition spd="slow" advTm="30631"/>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FA191-5CCC-43CB-BD83-4F80ED362608}"/>
              </a:ext>
            </a:extLst>
          </p:cNvPr>
          <p:cNvSpPr>
            <a:spLocks noGrp="1"/>
          </p:cNvSpPr>
          <p:nvPr>
            <p:ph type="title"/>
          </p:nvPr>
        </p:nvSpPr>
        <p:spPr>
          <a:xfrm>
            <a:off x="3768625" y="44635"/>
            <a:ext cx="6349313" cy="890590"/>
          </a:xfrm>
        </p:spPr>
        <p:txBody>
          <a:bodyPr/>
          <a:lstStyle/>
          <a:p>
            <a:r>
              <a:rPr lang="en-US" b="1" dirty="0">
                <a:solidFill>
                  <a:schemeClr val="bg1"/>
                </a:solidFill>
              </a:rPr>
              <a:t>Volunteers</a:t>
            </a:r>
          </a:p>
        </p:txBody>
      </p:sp>
      <p:sp>
        <p:nvSpPr>
          <p:cNvPr id="3" name="Content Placeholder 2">
            <a:extLst>
              <a:ext uri="{FF2B5EF4-FFF2-40B4-BE49-F238E27FC236}">
                <a16:creationId xmlns:a16="http://schemas.microsoft.com/office/drawing/2014/main" id="{E14BBEAF-B516-45F4-9EF6-A9F65111580F}"/>
              </a:ext>
            </a:extLst>
          </p:cNvPr>
          <p:cNvSpPr>
            <a:spLocks noGrp="1"/>
          </p:cNvSpPr>
          <p:nvPr>
            <p:ph type="body" sz="half" idx="2"/>
          </p:nvPr>
        </p:nvSpPr>
        <p:spPr>
          <a:xfrm>
            <a:off x="3768625" y="986085"/>
            <a:ext cx="5927168" cy="2642870"/>
          </a:xfrm>
        </p:spPr>
        <p:txBody>
          <a:bodyPr vert="horz" lIns="91440" tIns="45720" rIns="91440" bIns="45720" rtlCol="0" anchor="t">
            <a:normAutofit/>
          </a:bodyPr>
          <a:lstStyle/>
          <a:p>
            <a:r>
              <a:rPr lang="en-US" sz="1400" dirty="0"/>
              <a:t>We all bring unique gifts to the table through                                     life’s experiences:</a:t>
            </a:r>
          </a:p>
          <a:p>
            <a:pPr marL="171450" indent="-171450">
              <a:buFont typeface="Arial" panose="020B0604020202020204" pitchFamily="34" charset="0"/>
              <a:buChar char="•"/>
            </a:pPr>
            <a:r>
              <a:rPr lang="en-US" sz="1400" dirty="0"/>
              <a:t>This is an exciting project and you can help!                                     </a:t>
            </a:r>
          </a:p>
          <a:p>
            <a:pPr marL="171450" indent="-171450">
              <a:buFont typeface="Arial" panose="020B0604020202020204" pitchFamily="34" charset="0"/>
              <a:buChar char="•"/>
            </a:pPr>
            <a:r>
              <a:rPr lang="en-US" sz="1400" dirty="0"/>
              <a:t>Whether it is:                                                                                            - Applying for Grants or Sponsorship                                                                              - Calling or Writing Letters for Appointments                                                                 - Research and Costing of Fund Raising Makers                                                                                      - Researching “Fund Raising Facts                                                       - Surveying and Advising Best Route to Take                                      – Or just talking to people about our project</a:t>
            </a:r>
          </a:p>
          <a:p>
            <a:endParaRPr lang="en-US" dirty="0"/>
          </a:p>
        </p:txBody>
      </p:sp>
      <p:sp>
        <p:nvSpPr>
          <p:cNvPr id="1001" name="Slide Number Placeholder 1000">
            <a:extLst>
              <a:ext uri="{FF2B5EF4-FFF2-40B4-BE49-F238E27FC236}">
                <a16:creationId xmlns:a16="http://schemas.microsoft.com/office/drawing/2014/main" id="{86DBABEE-1C42-4054-9016-ED0469C546DF}"/>
              </a:ext>
            </a:extLst>
          </p:cNvPr>
          <p:cNvSpPr>
            <a:spLocks noGrp="1"/>
          </p:cNvSpPr>
          <p:nvPr>
            <p:ph type="sldNum" sz="quarter" idx="12"/>
          </p:nvPr>
        </p:nvSpPr>
        <p:spPr>
          <a:xfrm>
            <a:off x="8610600" y="6356350"/>
            <a:ext cx="2743200" cy="365125"/>
          </a:xfrm>
        </p:spPr>
        <p:txBody>
          <a:bodyPr/>
          <a:lstStyle/>
          <a:p>
            <a:fld id="{B5CEABB6-07DC-46E8-9B57-56EC44A396E5}" type="slidenum">
              <a:rPr lang="en-US" smtClean="0"/>
              <a:pPr/>
              <a:t>16</a:t>
            </a:fld>
            <a:endParaRPr lang="en-US" dirty="0"/>
          </a:p>
        </p:txBody>
      </p:sp>
      <p:pic>
        <p:nvPicPr>
          <p:cNvPr id="16" name="Picture 15">
            <a:extLst>
              <a:ext uri="{FF2B5EF4-FFF2-40B4-BE49-F238E27FC236}">
                <a16:creationId xmlns:a16="http://schemas.microsoft.com/office/drawing/2014/main" id="{0E4150EA-3672-4044-8E83-38720ED7457E}"/>
              </a:ext>
            </a:extLst>
          </p:cNvPr>
          <p:cNvPicPr>
            <a:picLocks noChangeAspect="1"/>
          </p:cNvPicPr>
          <p:nvPr/>
        </p:nvPicPr>
        <p:blipFill>
          <a:blip r:embed="rId4"/>
          <a:stretch>
            <a:fillRect/>
          </a:stretch>
        </p:blipFill>
        <p:spPr>
          <a:xfrm>
            <a:off x="1202391" y="3850944"/>
            <a:ext cx="2732033" cy="2687968"/>
          </a:xfrm>
          <a:prstGeom prst="rect">
            <a:avLst/>
          </a:prstGeom>
        </p:spPr>
      </p:pic>
      <p:pic>
        <p:nvPicPr>
          <p:cNvPr id="18" name="Picture 17">
            <a:extLst>
              <a:ext uri="{FF2B5EF4-FFF2-40B4-BE49-F238E27FC236}">
                <a16:creationId xmlns:a16="http://schemas.microsoft.com/office/drawing/2014/main" id="{2DD5E5C9-E1C6-3544-AAA9-3561B657F4E3}"/>
              </a:ext>
            </a:extLst>
          </p:cNvPr>
          <p:cNvPicPr/>
          <p:nvPr/>
        </p:nvPicPr>
        <p:blipFill>
          <a:blip r:embed="rId5"/>
          <a:stretch>
            <a:fillRect/>
          </a:stretch>
        </p:blipFill>
        <p:spPr>
          <a:xfrm>
            <a:off x="7782882" y="3906372"/>
            <a:ext cx="3420557" cy="2449978"/>
          </a:xfrm>
          <a:prstGeom prst="rect">
            <a:avLst/>
          </a:prstGeom>
        </p:spPr>
      </p:pic>
      <p:pic>
        <p:nvPicPr>
          <p:cNvPr id="8" name="Picture 7">
            <a:extLst>
              <a:ext uri="{FF2B5EF4-FFF2-40B4-BE49-F238E27FC236}">
                <a16:creationId xmlns:a16="http://schemas.microsoft.com/office/drawing/2014/main" id="{BB22E0DF-4B9E-3E4F-95E9-BC48D7B80679}"/>
              </a:ext>
            </a:extLst>
          </p:cNvPr>
          <p:cNvPicPr>
            <a:picLocks noChangeAspect="1"/>
          </p:cNvPicPr>
          <p:nvPr/>
        </p:nvPicPr>
        <p:blipFill>
          <a:blip r:embed="rId6"/>
          <a:stretch>
            <a:fillRect/>
          </a:stretch>
        </p:blipFill>
        <p:spPr>
          <a:xfrm>
            <a:off x="82525" y="694840"/>
            <a:ext cx="3521541" cy="2309828"/>
          </a:xfrm>
          <a:prstGeom prst="rect">
            <a:avLst/>
          </a:prstGeom>
        </p:spPr>
      </p:pic>
      <p:pic>
        <p:nvPicPr>
          <p:cNvPr id="5" name="Picture 4">
            <a:extLst>
              <a:ext uri="{FF2B5EF4-FFF2-40B4-BE49-F238E27FC236}">
                <a16:creationId xmlns:a16="http://schemas.microsoft.com/office/drawing/2014/main" id="{0FE60346-5895-C442-AC30-65A9571C9D05}"/>
              </a:ext>
            </a:extLst>
          </p:cNvPr>
          <p:cNvPicPr>
            <a:picLocks noChangeAspect="1"/>
          </p:cNvPicPr>
          <p:nvPr/>
        </p:nvPicPr>
        <p:blipFill>
          <a:blip r:embed="rId7"/>
          <a:stretch>
            <a:fillRect/>
          </a:stretch>
        </p:blipFill>
        <p:spPr>
          <a:xfrm>
            <a:off x="8610600" y="1155436"/>
            <a:ext cx="2278326" cy="2392016"/>
          </a:xfrm>
          <a:prstGeom prst="rect">
            <a:avLst/>
          </a:prstGeom>
        </p:spPr>
      </p:pic>
      <p:pic>
        <p:nvPicPr>
          <p:cNvPr id="12" name="Picture 11">
            <a:extLst>
              <a:ext uri="{FF2B5EF4-FFF2-40B4-BE49-F238E27FC236}">
                <a16:creationId xmlns:a16="http://schemas.microsoft.com/office/drawing/2014/main" id="{A63B11FE-34A7-4B49-913D-2D606E4B1052}"/>
              </a:ext>
            </a:extLst>
          </p:cNvPr>
          <p:cNvPicPr>
            <a:picLocks noChangeAspect="1"/>
          </p:cNvPicPr>
          <p:nvPr/>
        </p:nvPicPr>
        <p:blipFill>
          <a:blip r:embed="rId8"/>
          <a:stretch>
            <a:fillRect/>
          </a:stretch>
        </p:blipFill>
        <p:spPr>
          <a:xfrm>
            <a:off x="3934424" y="4503038"/>
            <a:ext cx="3848458" cy="1281778"/>
          </a:xfrm>
          <a:prstGeom prst="rect">
            <a:avLst/>
          </a:prstGeom>
        </p:spPr>
      </p:pic>
    </p:spTree>
    <p:custDataLst>
      <p:tags r:id="rId1"/>
    </p:custDataLst>
    <p:extLst>
      <p:ext uri="{BB962C8B-B14F-4D97-AF65-F5344CB8AC3E}">
        <p14:creationId xmlns:p14="http://schemas.microsoft.com/office/powerpoint/2010/main" val="3642084751"/>
      </p:ext>
    </p:extLst>
  </p:cSld>
  <p:clrMapOvr>
    <a:masterClrMapping/>
  </p:clrMapOvr>
  <mc:AlternateContent xmlns:mc="http://schemas.openxmlformats.org/markup-compatibility/2006" xmlns:p14="http://schemas.microsoft.com/office/powerpoint/2010/main">
    <mc:Choice Requires="p14">
      <p:transition spd="slow" p14:dur="2000" advTm="35615"/>
    </mc:Choice>
    <mc:Fallback xmlns="">
      <p:transition spd="slow" advTm="3561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FA191-5CCC-43CB-BD83-4F80ED362608}"/>
              </a:ext>
            </a:extLst>
          </p:cNvPr>
          <p:cNvSpPr>
            <a:spLocks noGrp="1"/>
          </p:cNvSpPr>
          <p:nvPr>
            <p:ph type="title"/>
          </p:nvPr>
        </p:nvSpPr>
        <p:spPr>
          <a:xfrm>
            <a:off x="3768625" y="44635"/>
            <a:ext cx="6349313" cy="890590"/>
          </a:xfrm>
        </p:spPr>
        <p:txBody>
          <a:bodyPr/>
          <a:lstStyle/>
          <a:p>
            <a:r>
              <a:rPr lang="en-US" b="1" dirty="0">
                <a:solidFill>
                  <a:schemeClr val="bg1"/>
                </a:solidFill>
              </a:rPr>
              <a:t>Summary</a:t>
            </a:r>
          </a:p>
        </p:txBody>
      </p:sp>
      <p:sp>
        <p:nvSpPr>
          <p:cNvPr id="3" name="Content Placeholder 2">
            <a:extLst>
              <a:ext uri="{FF2B5EF4-FFF2-40B4-BE49-F238E27FC236}">
                <a16:creationId xmlns:a16="http://schemas.microsoft.com/office/drawing/2014/main" id="{E14BBEAF-B516-45F4-9EF6-A9F65111580F}"/>
              </a:ext>
            </a:extLst>
          </p:cNvPr>
          <p:cNvSpPr>
            <a:spLocks noGrp="1"/>
          </p:cNvSpPr>
          <p:nvPr>
            <p:ph type="body" sz="half" idx="2"/>
          </p:nvPr>
        </p:nvSpPr>
        <p:spPr>
          <a:xfrm>
            <a:off x="3768625" y="986084"/>
            <a:ext cx="7847753" cy="2679265"/>
          </a:xfrm>
        </p:spPr>
        <p:txBody>
          <a:bodyPr vert="horz" lIns="91440" tIns="45720" rIns="91440" bIns="45720" rtlCol="0" anchor="t">
            <a:normAutofit/>
          </a:bodyPr>
          <a:lstStyle/>
          <a:p>
            <a:r>
              <a:rPr lang="en-US" dirty="0"/>
              <a:t>By building a physical pathway between our two                                                                                                                        hamlets (Carseland and Speargrass) it will physically                                                                                                                      align us and allow Wheatland County residents to live                                                                                      a  healthier lifestyle</a:t>
            </a:r>
          </a:p>
          <a:p>
            <a:pPr marL="171450" indent="-171450">
              <a:buFont typeface="Arial" panose="020B0604020202020204" pitchFamily="34" charset="0"/>
              <a:buChar char="•"/>
            </a:pPr>
            <a:r>
              <a:rPr lang="en-US" dirty="0"/>
              <a:t>Pathways attract home buyers who enjoy physical exercise and the outdoors</a:t>
            </a:r>
          </a:p>
          <a:p>
            <a:pPr marL="171450" indent="-171450">
              <a:buFont typeface="Arial" panose="020B0604020202020204" pitchFamily="34" charset="0"/>
              <a:buChar char="•"/>
            </a:pPr>
            <a:r>
              <a:rPr lang="en-US" dirty="0"/>
              <a:t>Industry will benefit from their employees ability to exercise on over their lunch breaks; thus lowering their healthcare costs</a:t>
            </a:r>
          </a:p>
          <a:p>
            <a:pPr marL="171450" indent="-171450">
              <a:buFont typeface="Arial" panose="020B0604020202020204" pitchFamily="34" charset="0"/>
              <a:buChar char="•"/>
            </a:pPr>
            <a:r>
              <a:rPr lang="en-US" dirty="0"/>
              <a:t>Wheatland County will benefit from more residents moving into W C. area rather than other county’s</a:t>
            </a:r>
          </a:p>
          <a:p>
            <a:pPr marL="171450" indent="-171450">
              <a:buFont typeface="Arial" panose="020B0604020202020204" pitchFamily="34" charset="0"/>
              <a:buChar char="•"/>
            </a:pPr>
            <a:r>
              <a:rPr lang="en-US" dirty="0"/>
              <a:t>The pathway will honour all those that came before us; it will help educate our children in the way of the indigenous people, legacy pioneers, local businesses and today’s innovative corporations</a:t>
            </a:r>
          </a:p>
          <a:p>
            <a:pPr marL="171450" indent="-171450">
              <a:buFont typeface="Arial" panose="020B0604020202020204" pitchFamily="34" charset="0"/>
              <a:buChar char="•"/>
            </a:pPr>
            <a:endParaRPr lang="en-US" dirty="0"/>
          </a:p>
          <a:p>
            <a:endParaRPr lang="en-US" dirty="0"/>
          </a:p>
          <a:p>
            <a:endParaRPr lang="en-US" dirty="0"/>
          </a:p>
        </p:txBody>
      </p:sp>
      <p:sp>
        <p:nvSpPr>
          <p:cNvPr id="1001" name="Slide Number Placeholder 1000">
            <a:extLst>
              <a:ext uri="{FF2B5EF4-FFF2-40B4-BE49-F238E27FC236}">
                <a16:creationId xmlns:a16="http://schemas.microsoft.com/office/drawing/2014/main" id="{86DBABEE-1C42-4054-9016-ED0469C546DF}"/>
              </a:ext>
            </a:extLst>
          </p:cNvPr>
          <p:cNvSpPr>
            <a:spLocks noGrp="1"/>
          </p:cNvSpPr>
          <p:nvPr>
            <p:ph type="sldNum" sz="quarter" idx="12"/>
          </p:nvPr>
        </p:nvSpPr>
        <p:spPr>
          <a:xfrm>
            <a:off x="8610600" y="6356350"/>
            <a:ext cx="2743200" cy="365125"/>
          </a:xfrm>
        </p:spPr>
        <p:txBody>
          <a:bodyPr/>
          <a:lstStyle/>
          <a:p>
            <a:fld id="{B5CEABB6-07DC-46E8-9B57-56EC44A396E5}" type="slidenum">
              <a:rPr lang="en-US" smtClean="0"/>
              <a:pPr/>
              <a:t>17</a:t>
            </a:fld>
            <a:endParaRPr lang="en-US" dirty="0"/>
          </a:p>
        </p:txBody>
      </p:sp>
      <p:pic>
        <p:nvPicPr>
          <p:cNvPr id="11" name="Picture 10">
            <a:extLst>
              <a:ext uri="{FF2B5EF4-FFF2-40B4-BE49-F238E27FC236}">
                <a16:creationId xmlns:a16="http://schemas.microsoft.com/office/drawing/2014/main" id="{A5738122-2AC5-1F48-80C5-5EA19CABD6A7}"/>
              </a:ext>
            </a:extLst>
          </p:cNvPr>
          <p:cNvPicPr>
            <a:picLocks noChangeAspect="1"/>
          </p:cNvPicPr>
          <p:nvPr/>
        </p:nvPicPr>
        <p:blipFill>
          <a:blip r:embed="rId4"/>
          <a:stretch>
            <a:fillRect/>
          </a:stretch>
        </p:blipFill>
        <p:spPr>
          <a:xfrm>
            <a:off x="4506843" y="4113200"/>
            <a:ext cx="6846958" cy="2449978"/>
          </a:xfrm>
          <a:prstGeom prst="rect">
            <a:avLst/>
          </a:prstGeom>
        </p:spPr>
      </p:pic>
      <p:sp>
        <p:nvSpPr>
          <p:cNvPr id="4" name="Rectangle 3">
            <a:extLst>
              <a:ext uri="{FF2B5EF4-FFF2-40B4-BE49-F238E27FC236}">
                <a16:creationId xmlns:a16="http://schemas.microsoft.com/office/drawing/2014/main" id="{3C39F58F-5F93-3748-B76F-F6A34BA306FC}"/>
              </a:ext>
            </a:extLst>
          </p:cNvPr>
          <p:cNvSpPr/>
          <p:nvPr/>
        </p:nvSpPr>
        <p:spPr>
          <a:xfrm>
            <a:off x="287364" y="4162521"/>
            <a:ext cx="3979836" cy="2400657"/>
          </a:xfrm>
          <a:prstGeom prst="rect">
            <a:avLst/>
          </a:prstGeom>
        </p:spPr>
        <p:txBody>
          <a:bodyPr wrap="square">
            <a:spAutoFit/>
          </a:bodyPr>
          <a:lstStyle/>
          <a:p>
            <a:r>
              <a:rPr lang="en-US" sz="2000" b="1" dirty="0">
                <a:solidFill>
                  <a:schemeClr val="bg1"/>
                </a:solidFill>
              </a:rPr>
              <a:t>If you would like to help please contact:</a:t>
            </a:r>
          </a:p>
          <a:p>
            <a:r>
              <a:rPr lang="en-US" sz="2000" dirty="0">
                <a:solidFill>
                  <a:schemeClr val="bg1"/>
                </a:solidFill>
              </a:rPr>
              <a:t>Shelley McEachern</a:t>
            </a:r>
          </a:p>
          <a:p>
            <a:r>
              <a:rPr lang="en-US" dirty="0">
                <a:solidFill>
                  <a:schemeClr val="bg1"/>
                </a:solidFill>
              </a:rPr>
              <a:t>Chairperson,                         Wheatland Trails to the Bow Committee</a:t>
            </a:r>
          </a:p>
          <a:p>
            <a:r>
              <a:rPr lang="en-US" dirty="0">
                <a:solidFill>
                  <a:schemeClr val="bg1"/>
                </a:solidFill>
              </a:rPr>
              <a:t>(403)934-5665</a:t>
            </a:r>
          </a:p>
          <a:p>
            <a:r>
              <a:rPr lang="en-US" dirty="0">
                <a:solidFill>
                  <a:schemeClr val="bg1"/>
                </a:solidFill>
              </a:rPr>
              <a:t>Shelley.mceach168@gmail.com</a:t>
            </a:r>
          </a:p>
        </p:txBody>
      </p:sp>
      <p:pic>
        <p:nvPicPr>
          <p:cNvPr id="5" name="Picture 4">
            <a:extLst>
              <a:ext uri="{FF2B5EF4-FFF2-40B4-BE49-F238E27FC236}">
                <a16:creationId xmlns:a16="http://schemas.microsoft.com/office/drawing/2014/main" id="{268BB775-3AD8-EB41-A82A-0B878EAF2DDA}"/>
              </a:ext>
            </a:extLst>
          </p:cNvPr>
          <p:cNvPicPr>
            <a:picLocks noChangeAspect="1"/>
          </p:cNvPicPr>
          <p:nvPr/>
        </p:nvPicPr>
        <p:blipFill>
          <a:blip r:embed="rId5"/>
          <a:stretch>
            <a:fillRect/>
          </a:stretch>
        </p:blipFill>
        <p:spPr>
          <a:xfrm>
            <a:off x="287364" y="1718281"/>
            <a:ext cx="3080322" cy="1947068"/>
          </a:xfrm>
          <a:prstGeom prst="rect">
            <a:avLst/>
          </a:prstGeom>
        </p:spPr>
      </p:pic>
    </p:spTree>
    <p:custDataLst>
      <p:tags r:id="rId1"/>
    </p:custDataLst>
    <p:extLst>
      <p:ext uri="{BB962C8B-B14F-4D97-AF65-F5344CB8AC3E}">
        <p14:creationId xmlns:p14="http://schemas.microsoft.com/office/powerpoint/2010/main" val="2775492692"/>
      </p:ext>
    </p:extLst>
  </p:cSld>
  <p:clrMapOvr>
    <a:masterClrMapping/>
  </p:clrMapOvr>
  <mc:AlternateContent xmlns:mc="http://schemas.openxmlformats.org/markup-compatibility/2006" xmlns:p14="http://schemas.microsoft.com/office/powerpoint/2010/main">
    <mc:Choice Requires="p14">
      <p:transition spd="slow" p14:dur="2000" advTm="35615"/>
    </mc:Choice>
    <mc:Fallback xmlns="">
      <p:transition spd="slow" advTm="35615"/>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1CFAB-A735-4A31-A51D-42FE1F5E94E0}"/>
              </a:ext>
            </a:extLst>
          </p:cNvPr>
          <p:cNvSpPr>
            <a:spLocks noGrp="1"/>
          </p:cNvSpPr>
          <p:nvPr>
            <p:ph type="title"/>
          </p:nvPr>
        </p:nvSpPr>
        <p:spPr>
          <a:xfrm>
            <a:off x="1287758" y="1122052"/>
            <a:ext cx="6286500" cy="954665"/>
          </a:xfrm>
        </p:spPr>
        <p:txBody>
          <a:bodyPr/>
          <a:lstStyle/>
          <a:p>
            <a:r>
              <a:rPr lang="en-US" b="1" dirty="0"/>
              <a:t>Community Engagement</a:t>
            </a:r>
          </a:p>
        </p:txBody>
      </p:sp>
      <p:sp>
        <p:nvSpPr>
          <p:cNvPr id="3" name="Text Placeholder 2">
            <a:extLst>
              <a:ext uri="{FF2B5EF4-FFF2-40B4-BE49-F238E27FC236}">
                <a16:creationId xmlns:a16="http://schemas.microsoft.com/office/drawing/2014/main" id="{D953D124-60CF-4821-9B89-6A8E94FF7517}"/>
              </a:ext>
            </a:extLst>
          </p:cNvPr>
          <p:cNvSpPr>
            <a:spLocks noGrp="1"/>
          </p:cNvSpPr>
          <p:nvPr>
            <p:ph type="body" idx="1"/>
          </p:nvPr>
        </p:nvSpPr>
        <p:spPr>
          <a:xfrm>
            <a:off x="1287758" y="2054246"/>
            <a:ext cx="2929524" cy="363722"/>
          </a:xfrm>
        </p:spPr>
        <p:txBody>
          <a:bodyPr>
            <a:normAutofit lnSpcReduction="10000"/>
          </a:bodyPr>
          <a:lstStyle/>
          <a:p>
            <a:r>
              <a:rPr lang="en-US" b="1" dirty="0"/>
              <a:t>Fall of 2019</a:t>
            </a:r>
          </a:p>
        </p:txBody>
      </p:sp>
      <p:sp>
        <p:nvSpPr>
          <p:cNvPr id="5" name="Text Placeholder 4">
            <a:extLst>
              <a:ext uri="{FF2B5EF4-FFF2-40B4-BE49-F238E27FC236}">
                <a16:creationId xmlns:a16="http://schemas.microsoft.com/office/drawing/2014/main" id="{E82B766E-D38E-40C0-B106-0D80BCC3495C}"/>
              </a:ext>
            </a:extLst>
          </p:cNvPr>
          <p:cNvSpPr>
            <a:spLocks noGrp="1"/>
          </p:cNvSpPr>
          <p:nvPr>
            <p:ph type="body" sz="quarter" idx="3"/>
          </p:nvPr>
        </p:nvSpPr>
        <p:spPr>
          <a:xfrm>
            <a:off x="4602253" y="2354776"/>
            <a:ext cx="2943951" cy="342787"/>
          </a:xfrm>
        </p:spPr>
        <p:txBody>
          <a:bodyPr>
            <a:normAutofit lnSpcReduction="10000"/>
          </a:bodyPr>
          <a:lstStyle/>
          <a:p>
            <a:r>
              <a:rPr lang="en-US" b="1" dirty="0"/>
              <a:t>Pathway</a:t>
            </a:r>
          </a:p>
        </p:txBody>
      </p:sp>
      <p:sp>
        <p:nvSpPr>
          <p:cNvPr id="4" name="Content Placeholder 3">
            <a:extLst>
              <a:ext uri="{FF2B5EF4-FFF2-40B4-BE49-F238E27FC236}">
                <a16:creationId xmlns:a16="http://schemas.microsoft.com/office/drawing/2014/main" id="{8421587F-8DFD-4A31-9931-8A346A92D87A}"/>
              </a:ext>
            </a:extLst>
          </p:cNvPr>
          <p:cNvSpPr>
            <a:spLocks noGrp="1"/>
          </p:cNvSpPr>
          <p:nvPr>
            <p:ph sz="half" idx="2"/>
          </p:nvPr>
        </p:nvSpPr>
        <p:spPr>
          <a:xfrm>
            <a:off x="1287758" y="2440440"/>
            <a:ext cx="2929524" cy="1098521"/>
          </a:xfrm>
        </p:spPr>
        <p:txBody>
          <a:bodyPr vert="horz" lIns="91440" tIns="45720" rIns="91440" bIns="45720" rtlCol="0" anchor="t">
            <a:noAutofit/>
          </a:bodyPr>
          <a:lstStyle/>
          <a:p>
            <a:r>
              <a:rPr lang="en-ZA" dirty="0"/>
              <a:t>Residents from Carseland and Speargrass began brainstorming what we felt our communities were lacking and how to align them closer together</a:t>
            </a:r>
            <a:endParaRPr lang="en-ZA" sz="1100" dirty="0"/>
          </a:p>
        </p:txBody>
      </p:sp>
      <p:sp>
        <p:nvSpPr>
          <p:cNvPr id="6" name="Content Placeholder 5">
            <a:extLst>
              <a:ext uri="{FF2B5EF4-FFF2-40B4-BE49-F238E27FC236}">
                <a16:creationId xmlns:a16="http://schemas.microsoft.com/office/drawing/2014/main" id="{176C5DA1-AED6-4CA2-B15A-2EEF9DDF0665}"/>
              </a:ext>
            </a:extLst>
          </p:cNvPr>
          <p:cNvSpPr>
            <a:spLocks noGrp="1"/>
          </p:cNvSpPr>
          <p:nvPr>
            <p:ph sz="quarter" idx="4"/>
          </p:nvPr>
        </p:nvSpPr>
        <p:spPr>
          <a:xfrm>
            <a:off x="4678805" y="2770297"/>
            <a:ext cx="3691357" cy="1087444"/>
          </a:xfrm>
        </p:spPr>
        <p:txBody>
          <a:bodyPr>
            <a:noAutofit/>
          </a:bodyPr>
          <a:lstStyle/>
          <a:p>
            <a:r>
              <a:rPr lang="en-ZA" dirty="0"/>
              <a:t>The consensus was a walk, run, bike pathway    physically linking Carseland and Speargrass,   as well as, taking advantage of our natural environment and linking together Johnson’s Island</a:t>
            </a:r>
          </a:p>
        </p:txBody>
      </p:sp>
      <p:sp>
        <p:nvSpPr>
          <p:cNvPr id="7" name="Text Placeholder 6">
            <a:extLst>
              <a:ext uri="{FF2B5EF4-FFF2-40B4-BE49-F238E27FC236}">
                <a16:creationId xmlns:a16="http://schemas.microsoft.com/office/drawing/2014/main" id="{2AC344C0-B110-475D-B2A1-070613CE1063}"/>
              </a:ext>
            </a:extLst>
          </p:cNvPr>
          <p:cNvSpPr>
            <a:spLocks noGrp="1"/>
          </p:cNvSpPr>
          <p:nvPr>
            <p:ph type="body" idx="13"/>
          </p:nvPr>
        </p:nvSpPr>
        <p:spPr>
          <a:xfrm>
            <a:off x="1287758" y="3857741"/>
            <a:ext cx="2929524" cy="363723"/>
          </a:xfrm>
        </p:spPr>
        <p:txBody>
          <a:bodyPr>
            <a:normAutofit lnSpcReduction="10000"/>
          </a:bodyPr>
          <a:lstStyle/>
          <a:p>
            <a:r>
              <a:rPr lang="en-US" b="1" dirty="0"/>
              <a:t>Formed a Society</a:t>
            </a:r>
          </a:p>
        </p:txBody>
      </p:sp>
      <p:sp>
        <p:nvSpPr>
          <p:cNvPr id="9" name="Text Placeholder 8">
            <a:extLst>
              <a:ext uri="{FF2B5EF4-FFF2-40B4-BE49-F238E27FC236}">
                <a16:creationId xmlns:a16="http://schemas.microsoft.com/office/drawing/2014/main" id="{7F56819B-7E97-4010-B9C3-1692802DA5AA}"/>
              </a:ext>
            </a:extLst>
          </p:cNvPr>
          <p:cNvSpPr>
            <a:spLocks noGrp="1"/>
          </p:cNvSpPr>
          <p:nvPr>
            <p:ph type="body" sz="quarter" idx="15"/>
          </p:nvPr>
        </p:nvSpPr>
        <p:spPr>
          <a:xfrm>
            <a:off x="4630840" y="3761613"/>
            <a:ext cx="2943951" cy="471470"/>
          </a:xfrm>
        </p:spPr>
        <p:txBody>
          <a:bodyPr>
            <a:normAutofit/>
          </a:bodyPr>
          <a:lstStyle/>
          <a:p>
            <a:r>
              <a:rPr lang="en-US" b="1" dirty="0"/>
              <a:t>Authenticated</a:t>
            </a:r>
          </a:p>
        </p:txBody>
      </p:sp>
      <p:sp>
        <p:nvSpPr>
          <p:cNvPr id="8" name="Content Placeholder 7">
            <a:extLst>
              <a:ext uri="{FF2B5EF4-FFF2-40B4-BE49-F238E27FC236}">
                <a16:creationId xmlns:a16="http://schemas.microsoft.com/office/drawing/2014/main" id="{02A98D12-09C7-425E-A5F5-F1D86F8B73F1}"/>
              </a:ext>
            </a:extLst>
          </p:cNvPr>
          <p:cNvSpPr>
            <a:spLocks noGrp="1"/>
          </p:cNvSpPr>
          <p:nvPr>
            <p:ph sz="half" idx="14"/>
          </p:nvPr>
        </p:nvSpPr>
        <p:spPr>
          <a:xfrm>
            <a:off x="1287758" y="4221464"/>
            <a:ext cx="2929524" cy="1276433"/>
          </a:xfrm>
        </p:spPr>
        <p:txBody>
          <a:bodyPr>
            <a:noAutofit/>
          </a:bodyPr>
          <a:lstStyle/>
          <a:p>
            <a:r>
              <a:rPr lang="en-ZA" dirty="0"/>
              <a:t>As COVID waned a group of residents from our two communities and surrounding rural area, applied to the Societies Act and formed “Wheatland Trails to the Bow Committee”</a:t>
            </a:r>
          </a:p>
        </p:txBody>
      </p:sp>
      <p:sp>
        <p:nvSpPr>
          <p:cNvPr id="10" name="Content Placeholder 9">
            <a:extLst>
              <a:ext uri="{FF2B5EF4-FFF2-40B4-BE49-F238E27FC236}">
                <a16:creationId xmlns:a16="http://schemas.microsoft.com/office/drawing/2014/main" id="{BB30CC3C-5B6D-46E0-87A8-FC96BF88ED60}"/>
              </a:ext>
            </a:extLst>
          </p:cNvPr>
          <p:cNvSpPr>
            <a:spLocks noGrp="1"/>
          </p:cNvSpPr>
          <p:nvPr>
            <p:ph sz="quarter" idx="16"/>
          </p:nvPr>
        </p:nvSpPr>
        <p:spPr>
          <a:xfrm>
            <a:off x="4630839" y="4237245"/>
            <a:ext cx="3451049" cy="1260651"/>
          </a:xfrm>
        </p:spPr>
        <p:txBody>
          <a:bodyPr>
            <a:noAutofit/>
          </a:bodyPr>
          <a:lstStyle/>
          <a:p>
            <a:r>
              <a:rPr lang="en-ZA" dirty="0"/>
              <a:t>A town hall meeting was held: March 16, 2023 at Carseland Community Hall. Everyone in attendance  from both  hamlets and surrounding area unanimously agreed to proceeding with this project</a:t>
            </a:r>
            <a:endParaRPr lang="en-US" dirty="0"/>
          </a:p>
        </p:txBody>
      </p:sp>
      <p:pic>
        <p:nvPicPr>
          <p:cNvPr id="17" name="Picture 16">
            <a:extLst>
              <a:ext uri="{FF2B5EF4-FFF2-40B4-BE49-F238E27FC236}">
                <a16:creationId xmlns:a16="http://schemas.microsoft.com/office/drawing/2014/main" id="{8DD1D02F-E45D-C844-AFB2-62B3C1EA014C}"/>
              </a:ext>
            </a:extLst>
          </p:cNvPr>
          <p:cNvPicPr>
            <a:picLocks noChangeAspect="1"/>
          </p:cNvPicPr>
          <p:nvPr/>
        </p:nvPicPr>
        <p:blipFill>
          <a:blip r:embed="rId4"/>
          <a:stretch>
            <a:fillRect/>
          </a:stretch>
        </p:blipFill>
        <p:spPr>
          <a:xfrm rot="834145">
            <a:off x="8173336" y="1422918"/>
            <a:ext cx="3482108" cy="3865730"/>
          </a:xfrm>
          <a:prstGeom prst="rect">
            <a:avLst/>
          </a:prstGeom>
        </p:spPr>
      </p:pic>
      <p:sp>
        <p:nvSpPr>
          <p:cNvPr id="13" name="Slide Number Placeholder 12">
            <a:extLst>
              <a:ext uri="{FF2B5EF4-FFF2-40B4-BE49-F238E27FC236}">
                <a16:creationId xmlns:a16="http://schemas.microsoft.com/office/drawing/2014/main" id="{B630F577-C104-4B7E-8EF8-0B2D18B29A42}"/>
              </a:ext>
            </a:extLst>
          </p:cNvPr>
          <p:cNvSpPr>
            <a:spLocks noGrp="1"/>
          </p:cNvSpPr>
          <p:nvPr>
            <p:ph type="sldNum" sz="quarter" idx="12"/>
          </p:nvPr>
        </p:nvSpPr>
        <p:spPr>
          <a:xfrm>
            <a:off x="8610600" y="6356350"/>
            <a:ext cx="2743200" cy="365125"/>
          </a:xfrm>
        </p:spPr>
        <p:txBody>
          <a:bodyPr/>
          <a:lstStyle/>
          <a:p>
            <a:fld id="{B5CEABB6-07DC-46E8-9B57-56EC44A396E5}" type="slidenum">
              <a:rPr lang="en-US" smtClean="0"/>
              <a:pPr/>
              <a:t>2</a:t>
            </a:fld>
            <a:endParaRPr lang="en-US" dirty="0"/>
          </a:p>
        </p:txBody>
      </p:sp>
      <p:pic>
        <p:nvPicPr>
          <p:cNvPr id="15" name="Online Image Placeholder 10">
            <a:extLst>
              <a:ext uri="{FF2B5EF4-FFF2-40B4-BE49-F238E27FC236}">
                <a16:creationId xmlns:a16="http://schemas.microsoft.com/office/drawing/2014/main" id="{7D7FEEEB-C7F2-0944-8D5F-468DF1E8BD4B}"/>
              </a:ext>
            </a:extLst>
          </p:cNvPr>
          <p:cNvPicPr>
            <a:picLocks noChangeAspect="1"/>
          </p:cNvPicPr>
          <p:nvPr/>
        </p:nvPicPr>
        <p:blipFill>
          <a:blip r:embed="rId5"/>
          <a:stretch>
            <a:fillRect/>
          </a:stretch>
        </p:blipFill>
        <p:spPr>
          <a:xfrm>
            <a:off x="6146192" y="1942336"/>
            <a:ext cx="1641792" cy="815732"/>
          </a:xfrm>
          <a:prstGeom prst="rect">
            <a:avLst/>
          </a:prstGeom>
        </p:spPr>
      </p:pic>
    </p:spTree>
    <p:custDataLst>
      <p:tags r:id="rId1"/>
    </p:custDataLst>
    <p:extLst>
      <p:ext uri="{BB962C8B-B14F-4D97-AF65-F5344CB8AC3E}">
        <p14:creationId xmlns:p14="http://schemas.microsoft.com/office/powerpoint/2010/main" val="1353471008"/>
      </p:ext>
    </p:extLst>
  </p:cSld>
  <p:clrMapOvr>
    <a:masterClrMapping/>
  </p:clrMapOvr>
  <mc:AlternateContent xmlns:mc="http://schemas.openxmlformats.org/markup-compatibility/2006" xmlns:p14="http://schemas.microsoft.com/office/powerpoint/2010/main">
    <mc:Choice Requires="p14">
      <p:transition spd="slow" p14:dur="2000" advTm="48062"/>
    </mc:Choice>
    <mc:Fallback xmlns="">
      <p:transition spd="slow" advTm="48062"/>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Slide Number Placeholder 314">
            <a:extLst>
              <a:ext uri="{FF2B5EF4-FFF2-40B4-BE49-F238E27FC236}">
                <a16:creationId xmlns:a16="http://schemas.microsoft.com/office/drawing/2014/main" id="{3B02F257-0BDC-4E7B-8DE7-7EBD8752D37B}"/>
              </a:ext>
            </a:extLst>
          </p:cNvPr>
          <p:cNvSpPr>
            <a:spLocks noGrp="1"/>
          </p:cNvSpPr>
          <p:nvPr>
            <p:ph type="sldNum" sz="quarter" idx="12"/>
          </p:nvPr>
        </p:nvSpPr>
        <p:spPr>
          <a:xfrm>
            <a:off x="8610600" y="6356350"/>
            <a:ext cx="2743200" cy="365125"/>
          </a:xfrm>
        </p:spPr>
        <p:txBody>
          <a:bodyPr/>
          <a:lstStyle/>
          <a:p>
            <a:fld id="{B5CEABB6-07DC-46E8-9B57-56EC44A396E5}" type="slidenum">
              <a:rPr lang="en-US" smtClean="0"/>
              <a:pPr/>
              <a:t>3</a:t>
            </a:fld>
            <a:endParaRPr lang="en-US" dirty="0"/>
          </a:p>
        </p:txBody>
      </p:sp>
      <p:sp>
        <p:nvSpPr>
          <p:cNvPr id="2" name="AutoShape 2" descr="Overview Map of Carseland and Speargrass April 13, 2023.png">
            <a:extLst>
              <a:ext uri="{FF2B5EF4-FFF2-40B4-BE49-F238E27FC236}">
                <a16:creationId xmlns:a16="http://schemas.microsoft.com/office/drawing/2014/main" id="{DC221853-ACD8-2A46-9752-5022A4D103A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TextBox 5">
            <a:extLst>
              <a:ext uri="{FF2B5EF4-FFF2-40B4-BE49-F238E27FC236}">
                <a16:creationId xmlns:a16="http://schemas.microsoft.com/office/drawing/2014/main" id="{88D1A807-216A-1E44-82CA-4C7604E3C5E2}"/>
              </a:ext>
            </a:extLst>
          </p:cNvPr>
          <p:cNvSpPr txBox="1"/>
          <p:nvPr/>
        </p:nvSpPr>
        <p:spPr>
          <a:xfrm>
            <a:off x="188536" y="639321"/>
            <a:ext cx="11321592" cy="461665"/>
          </a:xfrm>
          <a:prstGeom prst="rect">
            <a:avLst/>
          </a:prstGeom>
          <a:noFill/>
        </p:spPr>
        <p:txBody>
          <a:bodyPr wrap="square" rtlCol="0">
            <a:spAutoFit/>
          </a:bodyPr>
          <a:lstStyle/>
          <a:p>
            <a:pPr algn="ctr"/>
            <a:r>
              <a:rPr lang="en-US" sz="2400" b="1" dirty="0">
                <a:solidFill>
                  <a:schemeClr val="bg1"/>
                </a:solidFill>
              </a:rPr>
              <a:t>Original Proposed Pathway Route</a:t>
            </a:r>
            <a:endParaRPr lang="en-US" sz="2400" dirty="0"/>
          </a:p>
        </p:txBody>
      </p:sp>
      <p:pic>
        <p:nvPicPr>
          <p:cNvPr id="3" name="Picture 2">
            <a:extLst>
              <a:ext uri="{FF2B5EF4-FFF2-40B4-BE49-F238E27FC236}">
                <a16:creationId xmlns:a16="http://schemas.microsoft.com/office/drawing/2014/main" id="{55EF7330-F109-1B44-AC13-1FD8C1A69490}"/>
              </a:ext>
            </a:extLst>
          </p:cNvPr>
          <p:cNvPicPr>
            <a:picLocks noChangeAspect="1"/>
          </p:cNvPicPr>
          <p:nvPr/>
        </p:nvPicPr>
        <p:blipFill>
          <a:blip r:embed="rId4"/>
          <a:stretch>
            <a:fillRect/>
          </a:stretch>
        </p:blipFill>
        <p:spPr>
          <a:xfrm>
            <a:off x="1981200" y="1403870"/>
            <a:ext cx="8229600" cy="4965700"/>
          </a:xfrm>
          <a:prstGeom prst="rect">
            <a:avLst/>
          </a:prstGeom>
        </p:spPr>
      </p:pic>
      <p:sp>
        <p:nvSpPr>
          <p:cNvPr id="4" name="TextBox 3">
            <a:extLst>
              <a:ext uri="{FF2B5EF4-FFF2-40B4-BE49-F238E27FC236}">
                <a16:creationId xmlns:a16="http://schemas.microsoft.com/office/drawing/2014/main" id="{9848326F-0FDF-4342-B043-06068076435B}"/>
              </a:ext>
            </a:extLst>
          </p:cNvPr>
          <p:cNvSpPr txBox="1"/>
          <p:nvPr/>
        </p:nvSpPr>
        <p:spPr>
          <a:xfrm>
            <a:off x="3629318" y="3276600"/>
            <a:ext cx="1923070" cy="2462213"/>
          </a:xfrm>
          <a:prstGeom prst="rect">
            <a:avLst/>
          </a:prstGeom>
          <a:noFill/>
        </p:spPr>
        <p:txBody>
          <a:bodyPr wrap="square" rtlCol="0">
            <a:spAutoFit/>
          </a:bodyPr>
          <a:lstStyle/>
          <a:p>
            <a:pPr marL="285750" indent="-285750">
              <a:buFont typeface="Arial" panose="020B0604020202020204" pitchFamily="34" charset="0"/>
              <a:buChar char="•"/>
            </a:pPr>
            <a:r>
              <a:rPr lang="en-US" sz="1400" b="1" dirty="0">
                <a:solidFill>
                  <a:srgbClr val="FF0000"/>
                </a:solidFill>
              </a:rPr>
              <a:t>Phase 1 $540,000.00</a:t>
            </a:r>
          </a:p>
          <a:p>
            <a:pPr marL="285750" indent="-285750">
              <a:buFont typeface="Arial" panose="020B0604020202020204" pitchFamily="34" charset="0"/>
              <a:buChar char="•"/>
            </a:pPr>
            <a:r>
              <a:rPr lang="en-US" sz="1400" b="1" dirty="0">
                <a:solidFill>
                  <a:srgbClr val="0070C0"/>
                </a:solidFill>
              </a:rPr>
              <a:t>Phase II</a:t>
            </a:r>
          </a:p>
          <a:p>
            <a:r>
              <a:rPr lang="en-US" sz="1400" b="1" dirty="0">
                <a:solidFill>
                  <a:srgbClr val="0070C0"/>
                </a:solidFill>
              </a:rPr>
              <a:t>      $550,000.00</a:t>
            </a:r>
          </a:p>
          <a:p>
            <a:pPr marL="285750" indent="-285750">
              <a:buFont typeface="Arial" panose="020B0604020202020204" pitchFamily="34" charset="0"/>
              <a:buChar char="•"/>
            </a:pPr>
            <a:r>
              <a:rPr lang="en-US" sz="1400" b="1" dirty="0">
                <a:solidFill>
                  <a:srgbClr val="FF40FF"/>
                </a:solidFill>
              </a:rPr>
              <a:t>Phase III</a:t>
            </a:r>
          </a:p>
          <a:p>
            <a:r>
              <a:rPr lang="en-US" sz="1400" b="1" dirty="0">
                <a:solidFill>
                  <a:srgbClr val="FF40FF"/>
                </a:solidFill>
              </a:rPr>
              <a:t>      $810,000.00</a:t>
            </a:r>
          </a:p>
          <a:p>
            <a:pPr marL="285750" indent="-285750">
              <a:buFont typeface="Arial" panose="020B0604020202020204" pitchFamily="34" charset="0"/>
              <a:buChar char="•"/>
            </a:pPr>
            <a:r>
              <a:rPr lang="en-US" sz="1400" b="1" dirty="0">
                <a:solidFill>
                  <a:srgbClr val="92D050"/>
                </a:solidFill>
              </a:rPr>
              <a:t>Phase IV</a:t>
            </a:r>
          </a:p>
          <a:p>
            <a:r>
              <a:rPr lang="en-US" sz="1400" b="1" u="sng" dirty="0">
                <a:solidFill>
                  <a:srgbClr val="92D050"/>
                </a:solidFill>
              </a:rPr>
              <a:t>       $370,000.00</a:t>
            </a:r>
          </a:p>
          <a:p>
            <a:endParaRPr lang="en-US" sz="1400" dirty="0"/>
          </a:p>
          <a:p>
            <a:pPr algn="ctr"/>
            <a:r>
              <a:rPr lang="en-US" sz="1400" b="1" dirty="0">
                <a:solidFill>
                  <a:schemeClr val="accent4">
                    <a:lumMod val="75000"/>
                  </a:schemeClr>
                </a:solidFill>
              </a:rPr>
              <a:t>Total Cost</a:t>
            </a:r>
          </a:p>
          <a:p>
            <a:pPr algn="ctr"/>
            <a:r>
              <a:rPr lang="en-US" sz="1400" b="1" dirty="0">
                <a:solidFill>
                  <a:schemeClr val="accent4">
                    <a:lumMod val="75000"/>
                  </a:schemeClr>
                </a:solidFill>
              </a:rPr>
              <a:t>$2,275,000.00</a:t>
            </a:r>
          </a:p>
        </p:txBody>
      </p:sp>
    </p:spTree>
    <p:custDataLst>
      <p:tags r:id="rId1"/>
    </p:custDataLst>
    <p:extLst>
      <p:ext uri="{BB962C8B-B14F-4D97-AF65-F5344CB8AC3E}">
        <p14:creationId xmlns:p14="http://schemas.microsoft.com/office/powerpoint/2010/main" val="4290860573"/>
      </p:ext>
    </p:extLst>
  </p:cSld>
  <p:clrMapOvr>
    <a:masterClrMapping/>
  </p:clrMapOvr>
  <mc:AlternateContent xmlns:mc="http://schemas.openxmlformats.org/markup-compatibility/2006" xmlns:p14="http://schemas.microsoft.com/office/powerpoint/2010/main">
    <mc:Choice Requires="p14">
      <p:transition spd="slow" p14:dur="2000" advTm="28303"/>
    </mc:Choice>
    <mc:Fallback xmlns="">
      <p:transition spd="slow" advTm="2830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31FE9-9059-4FE8-B4AC-9771F23A1B89}"/>
              </a:ext>
            </a:extLst>
          </p:cNvPr>
          <p:cNvSpPr>
            <a:spLocks noGrp="1"/>
          </p:cNvSpPr>
          <p:nvPr>
            <p:ph type="title"/>
          </p:nvPr>
        </p:nvSpPr>
        <p:spPr>
          <a:xfrm>
            <a:off x="839789" y="527794"/>
            <a:ext cx="10514011" cy="1583438"/>
          </a:xfrm>
        </p:spPr>
        <p:txBody>
          <a:bodyPr>
            <a:normAutofit/>
          </a:bodyPr>
          <a:lstStyle/>
          <a:p>
            <a:r>
              <a:rPr lang="en-US" sz="3200" b="1" dirty="0">
                <a:solidFill>
                  <a:schemeClr val="bg1"/>
                </a:solidFill>
              </a:rPr>
              <a:t>Alternative Route Linking Carseland to Speargrass and Johnson Island</a:t>
            </a:r>
          </a:p>
        </p:txBody>
      </p:sp>
      <p:sp>
        <p:nvSpPr>
          <p:cNvPr id="99" name="Date Placeholder 98">
            <a:extLst>
              <a:ext uri="{FF2B5EF4-FFF2-40B4-BE49-F238E27FC236}">
                <a16:creationId xmlns:a16="http://schemas.microsoft.com/office/drawing/2014/main" id="{3191FFF3-A13C-4DD5-99FF-0AC1F4352FE2}"/>
              </a:ext>
            </a:extLst>
          </p:cNvPr>
          <p:cNvSpPr>
            <a:spLocks noGrp="1"/>
          </p:cNvSpPr>
          <p:nvPr>
            <p:ph type="dt" sz="half" idx="10"/>
          </p:nvPr>
        </p:nvSpPr>
        <p:spPr>
          <a:xfrm>
            <a:off x="838200" y="6356350"/>
            <a:ext cx="2743200" cy="365125"/>
          </a:xfrm>
        </p:spPr>
        <p:txBody>
          <a:bodyPr/>
          <a:lstStyle/>
          <a:p>
            <a:r>
              <a:rPr lang="en-US" dirty="0"/>
              <a:t>20XX</a:t>
            </a:r>
          </a:p>
        </p:txBody>
      </p:sp>
      <p:sp>
        <p:nvSpPr>
          <p:cNvPr id="100" name="Footer Placeholder 99">
            <a:extLst>
              <a:ext uri="{FF2B5EF4-FFF2-40B4-BE49-F238E27FC236}">
                <a16:creationId xmlns:a16="http://schemas.microsoft.com/office/drawing/2014/main" id="{7FCD6C83-54F4-41AF-A1C6-21957B4C8650}"/>
              </a:ext>
            </a:extLst>
          </p:cNvPr>
          <p:cNvSpPr>
            <a:spLocks noGrp="1"/>
          </p:cNvSpPr>
          <p:nvPr>
            <p:ph type="ftr" sz="quarter" idx="11"/>
          </p:nvPr>
        </p:nvSpPr>
        <p:spPr>
          <a:xfrm>
            <a:off x="4038600" y="6356350"/>
            <a:ext cx="4114800" cy="365125"/>
          </a:xfrm>
        </p:spPr>
        <p:txBody>
          <a:bodyPr/>
          <a:lstStyle/>
          <a:p>
            <a:r>
              <a:rPr lang="en-US" dirty="0"/>
              <a:t>Presentation title</a:t>
            </a:r>
          </a:p>
        </p:txBody>
      </p:sp>
      <p:sp>
        <p:nvSpPr>
          <p:cNvPr id="101" name="Slide Number Placeholder 100">
            <a:extLst>
              <a:ext uri="{FF2B5EF4-FFF2-40B4-BE49-F238E27FC236}">
                <a16:creationId xmlns:a16="http://schemas.microsoft.com/office/drawing/2014/main" id="{D452887E-DFDD-4A4A-92DA-81FACDE08750}"/>
              </a:ext>
            </a:extLst>
          </p:cNvPr>
          <p:cNvSpPr>
            <a:spLocks noGrp="1"/>
          </p:cNvSpPr>
          <p:nvPr>
            <p:ph type="sldNum" sz="quarter" idx="12"/>
          </p:nvPr>
        </p:nvSpPr>
        <p:spPr>
          <a:xfrm>
            <a:off x="8610600" y="6356350"/>
            <a:ext cx="2743200" cy="365125"/>
          </a:xfrm>
        </p:spPr>
        <p:txBody>
          <a:bodyPr/>
          <a:lstStyle/>
          <a:p>
            <a:fld id="{B5CEABB6-07DC-46E8-9B57-56EC44A396E5}" type="slidenum">
              <a:rPr lang="en-US" smtClean="0"/>
              <a:pPr/>
              <a:t>4</a:t>
            </a:fld>
            <a:endParaRPr lang="en-US" dirty="0"/>
          </a:p>
        </p:txBody>
      </p:sp>
      <p:pic>
        <p:nvPicPr>
          <p:cNvPr id="13" name="Picture 12">
            <a:extLst>
              <a:ext uri="{FF2B5EF4-FFF2-40B4-BE49-F238E27FC236}">
                <a16:creationId xmlns:a16="http://schemas.microsoft.com/office/drawing/2014/main" id="{84B2E9B2-F104-F64C-B62B-DF6895394E3C}"/>
              </a:ext>
            </a:extLst>
          </p:cNvPr>
          <p:cNvPicPr>
            <a:picLocks noChangeAspect="1"/>
          </p:cNvPicPr>
          <p:nvPr/>
        </p:nvPicPr>
        <p:blipFill>
          <a:blip r:embed="rId3"/>
          <a:stretch>
            <a:fillRect/>
          </a:stretch>
        </p:blipFill>
        <p:spPr>
          <a:xfrm>
            <a:off x="521460" y="3465491"/>
            <a:ext cx="2024255" cy="1264014"/>
          </a:xfrm>
          <a:prstGeom prst="rect">
            <a:avLst/>
          </a:prstGeom>
        </p:spPr>
      </p:pic>
      <p:pic>
        <p:nvPicPr>
          <p:cNvPr id="23" name="Picture 22">
            <a:extLst>
              <a:ext uri="{FF2B5EF4-FFF2-40B4-BE49-F238E27FC236}">
                <a16:creationId xmlns:a16="http://schemas.microsoft.com/office/drawing/2014/main" id="{897808DE-51D4-ED45-81A1-F5C44AB23420}"/>
              </a:ext>
            </a:extLst>
          </p:cNvPr>
          <p:cNvPicPr>
            <a:picLocks noChangeAspect="1"/>
          </p:cNvPicPr>
          <p:nvPr/>
        </p:nvPicPr>
        <p:blipFill>
          <a:blip r:embed="rId4"/>
          <a:stretch>
            <a:fillRect/>
          </a:stretch>
        </p:blipFill>
        <p:spPr>
          <a:xfrm>
            <a:off x="4957760" y="4356730"/>
            <a:ext cx="1903446" cy="1224643"/>
          </a:xfrm>
          <a:prstGeom prst="rect">
            <a:avLst/>
          </a:prstGeom>
        </p:spPr>
      </p:pic>
      <p:pic>
        <p:nvPicPr>
          <p:cNvPr id="18" name="Picture 17">
            <a:extLst>
              <a:ext uri="{FF2B5EF4-FFF2-40B4-BE49-F238E27FC236}">
                <a16:creationId xmlns:a16="http://schemas.microsoft.com/office/drawing/2014/main" id="{C3DDC196-EC03-7649-98EC-46D0A7D44A6F}"/>
              </a:ext>
            </a:extLst>
          </p:cNvPr>
          <p:cNvPicPr>
            <a:picLocks noChangeAspect="1"/>
          </p:cNvPicPr>
          <p:nvPr/>
        </p:nvPicPr>
        <p:blipFill>
          <a:blip r:embed="rId5"/>
          <a:stretch>
            <a:fillRect/>
          </a:stretch>
        </p:blipFill>
        <p:spPr>
          <a:xfrm>
            <a:off x="8372399" y="2806900"/>
            <a:ext cx="2108759" cy="1252221"/>
          </a:xfrm>
          <a:prstGeom prst="rect">
            <a:avLst/>
          </a:prstGeom>
        </p:spPr>
      </p:pic>
      <p:pic>
        <p:nvPicPr>
          <p:cNvPr id="21" name="Picture 20">
            <a:extLst>
              <a:ext uri="{FF2B5EF4-FFF2-40B4-BE49-F238E27FC236}">
                <a16:creationId xmlns:a16="http://schemas.microsoft.com/office/drawing/2014/main" id="{FA4B3A88-EDEE-7447-BF4F-85049354B2B1}"/>
              </a:ext>
            </a:extLst>
          </p:cNvPr>
          <p:cNvPicPr>
            <a:picLocks noChangeAspect="1"/>
          </p:cNvPicPr>
          <p:nvPr/>
        </p:nvPicPr>
        <p:blipFill>
          <a:blip r:embed="rId6"/>
          <a:stretch>
            <a:fillRect/>
          </a:stretch>
        </p:blipFill>
        <p:spPr>
          <a:xfrm>
            <a:off x="1594424" y="2548064"/>
            <a:ext cx="1707707" cy="1168252"/>
          </a:xfrm>
          <a:prstGeom prst="rect">
            <a:avLst/>
          </a:prstGeom>
        </p:spPr>
      </p:pic>
      <p:cxnSp>
        <p:nvCxnSpPr>
          <p:cNvPr id="24" name="Straight Arrow Connector 23">
            <a:extLst>
              <a:ext uri="{FF2B5EF4-FFF2-40B4-BE49-F238E27FC236}">
                <a16:creationId xmlns:a16="http://schemas.microsoft.com/office/drawing/2014/main" id="{A8DE8495-93ED-D244-8949-B4DBC5130BDF}"/>
              </a:ext>
            </a:extLst>
          </p:cNvPr>
          <p:cNvCxnSpPr>
            <a:cxnSpLocks/>
          </p:cNvCxnSpPr>
          <p:nvPr/>
        </p:nvCxnSpPr>
        <p:spPr>
          <a:xfrm flipV="1">
            <a:off x="7597978" y="4260704"/>
            <a:ext cx="1828800" cy="1454667"/>
          </a:xfrm>
          <a:prstGeom prst="straightConnector1">
            <a:avLst/>
          </a:prstGeom>
          <a:ln w="57150">
            <a:headEnd type="triangle"/>
            <a:tailEnd type="triangle"/>
          </a:ln>
        </p:spPr>
        <p:style>
          <a:lnRef idx="2">
            <a:schemeClr val="dk1"/>
          </a:lnRef>
          <a:fillRef idx="0">
            <a:schemeClr val="dk1"/>
          </a:fillRef>
          <a:effectRef idx="1">
            <a:schemeClr val="dk1"/>
          </a:effectRef>
          <a:fontRef idx="minor">
            <a:schemeClr val="tx1"/>
          </a:fontRef>
        </p:style>
      </p:cxnSp>
      <p:cxnSp>
        <p:nvCxnSpPr>
          <p:cNvPr id="28" name="Straight Arrow Connector 27">
            <a:extLst>
              <a:ext uri="{FF2B5EF4-FFF2-40B4-BE49-F238E27FC236}">
                <a16:creationId xmlns:a16="http://schemas.microsoft.com/office/drawing/2014/main" id="{4EBD1C82-CE6C-7D44-AE6A-A80BD3D8229D}"/>
              </a:ext>
            </a:extLst>
          </p:cNvPr>
          <p:cNvCxnSpPr>
            <a:cxnSpLocks/>
          </p:cNvCxnSpPr>
          <p:nvPr/>
        </p:nvCxnSpPr>
        <p:spPr>
          <a:xfrm>
            <a:off x="3302131" y="3361664"/>
            <a:ext cx="4951815" cy="42569"/>
          </a:xfrm>
          <a:prstGeom prst="straightConnector1">
            <a:avLst/>
          </a:prstGeom>
          <a:ln w="57150">
            <a:headEnd type="triangle"/>
            <a:tailEnd type="triangle"/>
          </a:ln>
        </p:spPr>
        <p:style>
          <a:lnRef idx="2">
            <a:schemeClr val="dk1"/>
          </a:lnRef>
          <a:fillRef idx="0">
            <a:schemeClr val="dk1"/>
          </a:fillRef>
          <a:effectRef idx="1">
            <a:schemeClr val="dk1"/>
          </a:effectRef>
          <a:fontRef idx="minor">
            <a:schemeClr val="tx1"/>
          </a:fontRef>
        </p:style>
      </p:cxnSp>
      <p:pic>
        <p:nvPicPr>
          <p:cNvPr id="35" name="Picture 34">
            <a:extLst>
              <a:ext uri="{FF2B5EF4-FFF2-40B4-BE49-F238E27FC236}">
                <a16:creationId xmlns:a16="http://schemas.microsoft.com/office/drawing/2014/main" id="{2BBBCDDD-F74B-B840-9738-47952D8E0CD8}"/>
              </a:ext>
            </a:extLst>
          </p:cNvPr>
          <p:cNvPicPr>
            <a:picLocks noChangeAspect="1"/>
          </p:cNvPicPr>
          <p:nvPr/>
        </p:nvPicPr>
        <p:blipFill>
          <a:blip r:embed="rId7"/>
          <a:stretch>
            <a:fillRect/>
          </a:stretch>
        </p:blipFill>
        <p:spPr>
          <a:xfrm>
            <a:off x="9729728" y="4042365"/>
            <a:ext cx="1915449" cy="1436587"/>
          </a:xfrm>
          <a:prstGeom prst="rect">
            <a:avLst/>
          </a:prstGeom>
        </p:spPr>
      </p:pic>
      <p:pic>
        <p:nvPicPr>
          <p:cNvPr id="32" name="Picture 31">
            <a:extLst>
              <a:ext uri="{FF2B5EF4-FFF2-40B4-BE49-F238E27FC236}">
                <a16:creationId xmlns:a16="http://schemas.microsoft.com/office/drawing/2014/main" id="{3318E269-2CD6-3441-97C9-B9F45B05F6AD}"/>
              </a:ext>
            </a:extLst>
          </p:cNvPr>
          <p:cNvPicPr>
            <a:picLocks noChangeAspect="1"/>
          </p:cNvPicPr>
          <p:nvPr/>
        </p:nvPicPr>
        <p:blipFill>
          <a:blip r:embed="rId8"/>
          <a:stretch>
            <a:fillRect/>
          </a:stretch>
        </p:blipFill>
        <p:spPr>
          <a:xfrm>
            <a:off x="4523835" y="5478952"/>
            <a:ext cx="2857295" cy="1022397"/>
          </a:xfrm>
          <a:prstGeom prst="rect">
            <a:avLst/>
          </a:prstGeom>
        </p:spPr>
      </p:pic>
      <p:sp>
        <p:nvSpPr>
          <p:cNvPr id="33" name="TextBox 32">
            <a:extLst>
              <a:ext uri="{FF2B5EF4-FFF2-40B4-BE49-F238E27FC236}">
                <a16:creationId xmlns:a16="http://schemas.microsoft.com/office/drawing/2014/main" id="{94A0C4CD-91BC-8D47-846B-C3C39C5BD7F1}"/>
              </a:ext>
            </a:extLst>
          </p:cNvPr>
          <p:cNvSpPr txBox="1"/>
          <p:nvPr/>
        </p:nvSpPr>
        <p:spPr>
          <a:xfrm rot="16200000">
            <a:off x="2116004" y="5001525"/>
            <a:ext cx="2177387" cy="369332"/>
          </a:xfrm>
          <a:prstGeom prst="rect">
            <a:avLst/>
          </a:prstGeom>
          <a:noFill/>
        </p:spPr>
        <p:txBody>
          <a:bodyPr wrap="square" rtlCol="0">
            <a:spAutoFit/>
          </a:bodyPr>
          <a:lstStyle/>
          <a:p>
            <a:pPr algn="ctr"/>
            <a:r>
              <a:rPr lang="en-US" b="1" dirty="0">
                <a:solidFill>
                  <a:schemeClr val="bg1"/>
                </a:solidFill>
              </a:rPr>
              <a:t>Range Road 260</a:t>
            </a:r>
          </a:p>
        </p:txBody>
      </p:sp>
      <p:sp>
        <p:nvSpPr>
          <p:cNvPr id="36" name="Rectangle 35">
            <a:extLst>
              <a:ext uri="{FF2B5EF4-FFF2-40B4-BE49-F238E27FC236}">
                <a16:creationId xmlns:a16="http://schemas.microsoft.com/office/drawing/2014/main" id="{E39B2108-B4FE-6441-AB65-44FDE115FC1F}"/>
              </a:ext>
            </a:extLst>
          </p:cNvPr>
          <p:cNvSpPr/>
          <p:nvPr/>
        </p:nvSpPr>
        <p:spPr>
          <a:xfrm rot="19216649">
            <a:off x="7451842" y="4617756"/>
            <a:ext cx="1934129" cy="369332"/>
          </a:xfrm>
          <a:prstGeom prst="rect">
            <a:avLst/>
          </a:prstGeom>
        </p:spPr>
        <p:txBody>
          <a:bodyPr wrap="square">
            <a:spAutoFit/>
          </a:bodyPr>
          <a:lstStyle/>
          <a:p>
            <a:pPr algn="ctr"/>
            <a:r>
              <a:rPr lang="en-US" b="1" dirty="0"/>
              <a:t>Phase II</a:t>
            </a:r>
          </a:p>
        </p:txBody>
      </p:sp>
      <p:cxnSp>
        <p:nvCxnSpPr>
          <p:cNvPr id="39" name="Straight Arrow Connector 38">
            <a:extLst>
              <a:ext uri="{FF2B5EF4-FFF2-40B4-BE49-F238E27FC236}">
                <a16:creationId xmlns:a16="http://schemas.microsoft.com/office/drawing/2014/main" id="{AE73532F-00C1-7C49-9C4B-F5F70BB9ECC5}"/>
              </a:ext>
            </a:extLst>
          </p:cNvPr>
          <p:cNvCxnSpPr>
            <a:cxnSpLocks/>
          </p:cNvCxnSpPr>
          <p:nvPr/>
        </p:nvCxnSpPr>
        <p:spPr>
          <a:xfrm flipV="1">
            <a:off x="3486056" y="3537983"/>
            <a:ext cx="0" cy="3007173"/>
          </a:xfrm>
          <a:prstGeom prst="straightConnector1">
            <a:avLst/>
          </a:prstGeom>
          <a:ln w="57150">
            <a:solidFill>
              <a:srgbClr val="FF0000"/>
            </a:solidFill>
            <a:prstDash val="lgDash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66672CCF-78A4-BD4B-80D9-C9F0D9471D9C}"/>
              </a:ext>
            </a:extLst>
          </p:cNvPr>
          <p:cNvSpPr txBox="1"/>
          <p:nvPr/>
        </p:nvSpPr>
        <p:spPr>
          <a:xfrm>
            <a:off x="5022842" y="2916462"/>
            <a:ext cx="1859280" cy="369332"/>
          </a:xfrm>
          <a:prstGeom prst="rect">
            <a:avLst/>
          </a:prstGeom>
          <a:noFill/>
        </p:spPr>
        <p:txBody>
          <a:bodyPr wrap="square" rtlCol="0">
            <a:spAutoFit/>
          </a:bodyPr>
          <a:lstStyle/>
          <a:p>
            <a:pPr algn="ctr"/>
            <a:r>
              <a:rPr lang="en-US" b="1" dirty="0"/>
              <a:t>Phase I</a:t>
            </a:r>
          </a:p>
        </p:txBody>
      </p:sp>
    </p:spTree>
    <p:extLst>
      <p:ext uri="{BB962C8B-B14F-4D97-AF65-F5344CB8AC3E}">
        <p14:creationId xmlns:p14="http://schemas.microsoft.com/office/powerpoint/2010/main" val="1835205602"/>
      </p:ext>
    </p:extLst>
  </p:cSld>
  <p:clrMapOvr>
    <a:masterClrMapping/>
  </p:clrMapOvr>
  <mc:AlternateContent xmlns:mc="http://schemas.openxmlformats.org/markup-compatibility/2006" xmlns:p14="http://schemas.microsoft.com/office/powerpoint/2010/main">
    <mc:Choice Requires="p14">
      <p:transition spd="slow" p14:dur="2000" advTm="14993"/>
    </mc:Choice>
    <mc:Fallback xmlns="">
      <p:transition spd="slow" advTm="14993"/>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DF4B7A13-246E-D94E-BB2F-A3A7B244EA39}"/>
              </a:ext>
            </a:extLst>
          </p:cNvPr>
          <p:cNvPicPr>
            <a:picLocks noChangeAspect="1"/>
          </p:cNvPicPr>
          <p:nvPr/>
        </p:nvPicPr>
        <p:blipFill>
          <a:blip r:embed="rId3"/>
          <a:stretch>
            <a:fillRect/>
          </a:stretch>
        </p:blipFill>
        <p:spPr>
          <a:xfrm>
            <a:off x="1348283" y="1725934"/>
            <a:ext cx="9393778" cy="4901381"/>
          </a:xfrm>
          <a:prstGeom prst="rect">
            <a:avLst/>
          </a:prstGeom>
        </p:spPr>
      </p:pic>
      <p:sp>
        <p:nvSpPr>
          <p:cNvPr id="315" name="Slide Number Placeholder 314">
            <a:extLst>
              <a:ext uri="{FF2B5EF4-FFF2-40B4-BE49-F238E27FC236}">
                <a16:creationId xmlns:a16="http://schemas.microsoft.com/office/drawing/2014/main" id="{3B02F257-0BDC-4E7B-8DE7-7EBD8752D37B}"/>
              </a:ext>
            </a:extLst>
          </p:cNvPr>
          <p:cNvSpPr>
            <a:spLocks noGrp="1"/>
          </p:cNvSpPr>
          <p:nvPr>
            <p:ph type="sldNum" sz="quarter" idx="12"/>
          </p:nvPr>
        </p:nvSpPr>
        <p:spPr>
          <a:xfrm>
            <a:off x="8610600" y="6356350"/>
            <a:ext cx="2743200" cy="365125"/>
          </a:xfrm>
        </p:spPr>
        <p:txBody>
          <a:bodyPr/>
          <a:lstStyle/>
          <a:p>
            <a:fld id="{B5CEABB6-07DC-46E8-9B57-56EC44A396E5}" type="slidenum">
              <a:rPr lang="en-US" smtClean="0"/>
              <a:pPr/>
              <a:t>5</a:t>
            </a:fld>
            <a:endParaRPr lang="en-US" dirty="0"/>
          </a:p>
        </p:txBody>
      </p:sp>
      <p:sp>
        <p:nvSpPr>
          <p:cNvPr id="5" name="TextBox 4">
            <a:extLst>
              <a:ext uri="{FF2B5EF4-FFF2-40B4-BE49-F238E27FC236}">
                <a16:creationId xmlns:a16="http://schemas.microsoft.com/office/drawing/2014/main" id="{257DBEF0-34FD-084A-888D-B19CFF56E7BC}"/>
              </a:ext>
            </a:extLst>
          </p:cNvPr>
          <p:cNvSpPr txBox="1"/>
          <p:nvPr/>
        </p:nvSpPr>
        <p:spPr>
          <a:xfrm>
            <a:off x="1101213" y="628179"/>
            <a:ext cx="9583993" cy="646331"/>
          </a:xfrm>
          <a:prstGeom prst="rect">
            <a:avLst/>
          </a:prstGeom>
          <a:noFill/>
        </p:spPr>
        <p:txBody>
          <a:bodyPr wrap="square" rtlCol="0">
            <a:spAutoFit/>
          </a:bodyPr>
          <a:lstStyle/>
          <a:p>
            <a:pPr algn="ctr"/>
            <a:r>
              <a:rPr lang="en-US" sz="3600" b="1" dirty="0">
                <a:solidFill>
                  <a:schemeClr val="bg1"/>
                </a:solidFill>
              </a:rPr>
              <a:t>Current Proposed Pathway(s)</a:t>
            </a:r>
          </a:p>
        </p:txBody>
      </p:sp>
      <p:cxnSp>
        <p:nvCxnSpPr>
          <p:cNvPr id="3" name="Curved Connector 2">
            <a:extLst>
              <a:ext uri="{FF2B5EF4-FFF2-40B4-BE49-F238E27FC236}">
                <a16:creationId xmlns:a16="http://schemas.microsoft.com/office/drawing/2014/main" id="{B784053A-AE85-B340-B889-13EE3B47BCF7}"/>
              </a:ext>
            </a:extLst>
          </p:cNvPr>
          <p:cNvCxnSpPr>
            <a:cxnSpLocks/>
          </p:cNvCxnSpPr>
          <p:nvPr/>
        </p:nvCxnSpPr>
        <p:spPr>
          <a:xfrm rot="10800000" flipV="1">
            <a:off x="3791390" y="5484654"/>
            <a:ext cx="4669704" cy="944265"/>
          </a:xfrm>
          <a:prstGeom prst="curvedConnector3">
            <a:avLst>
              <a:gd name="adj1" fmla="val 50000"/>
            </a:avLst>
          </a:prstGeom>
          <a:ln w="28575">
            <a:solidFill>
              <a:srgbClr val="00B0F0"/>
            </a:solidFill>
            <a:prstDash val="lgDashDot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5993105A-6301-964A-BBC8-551D87F9820E}"/>
              </a:ext>
            </a:extLst>
          </p:cNvPr>
          <p:cNvCxnSpPr>
            <a:cxnSpLocks/>
          </p:cNvCxnSpPr>
          <p:nvPr/>
        </p:nvCxnSpPr>
        <p:spPr>
          <a:xfrm>
            <a:off x="7669305" y="3921003"/>
            <a:ext cx="0" cy="292476"/>
          </a:xfrm>
          <a:prstGeom prst="straightConnector1">
            <a:avLst/>
          </a:prstGeom>
          <a:ln w="28575">
            <a:solidFill>
              <a:srgbClr val="00B0F0"/>
            </a:solidFill>
            <a:prstDash val="lgDashDot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Curved Connector 24">
            <a:extLst>
              <a:ext uri="{FF2B5EF4-FFF2-40B4-BE49-F238E27FC236}">
                <a16:creationId xmlns:a16="http://schemas.microsoft.com/office/drawing/2014/main" id="{F984E438-E610-4D4B-97C1-F0D9B35C20AE}"/>
              </a:ext>
            </a:extLst>
          </p:cNvPr>
          <p:cNvCxnSpPr>
            <a:cxnSpLocks/>
          </p:cNvCxnSpPr>
          <p:nvPr/>
        </p:nvCxnSpPr>
        <p:spPr>
          <a:xfrm>
            <a:off x="3073927" y="3091992"/>
            <a:ext cx="776211" cy="400934"/>
          </a:xfrm>
          <a:prstGeom prst="curvedConnector3">
            <a:avLst/>
          </a:prstGeom>
          <a:ln w="28575">
            <a:solidFill>
              <a:srgbClr val="00B0F0"/>
            </a:solidFill>
            <a:prstDash val="lgDashDot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07073D9D-2207-CC4F-8599-16DA9F6170B9}"/>
              </a:ext>
            </a:extLst>
          </p:cNvPr>
          <p:cNvSpPr txBox="1"/>
          <p:nvPr/>
        </p:nvSpPr>
        <p:spPr>
          <a:xfrm>
            <a:off x="3926582" y="6140906"/>
            <a:ext cx="1392903" cy="215444"/>
          </a:xfrm>
          <a:prstGeom prst="rect">
            <a:avLst/>
          </a:prstGeom>
          <a:noFill/>
        </p:spPr>
        <p:txBody>
          <a:bodyPr wrap="square" rtlCol="0">
            <a:spAutoFit/>
          </a:bodyPr>
          <a:lstStyle/>
          <a:p>
            <a:r>
              <a:rPr lang="en-US" sz="800" dirty="0">
                <a:solidFill>
                  <a:schemeClr val="bg1"/>
                </a:solidFill>
              </a:rPr>
              <a:t>Phase II Pathway</a:t>
            </a:r>
          </a:p>
        </p:txBody>
      </p:sp>
      <p:sp>
        <p:nvSpPr>
          <p:cNvPr id="28" name="TextBox 27">
            <a:extLst>
              <a:ext uri="{FF2B5EF4-FFF2-40B4-BE49-F238E27FC236}">
                <a16:creationId xmlns:a16="http://schemas.microsoft.com/office/drawing/2014/main" id="{72CB144E-D6A8-FC44-AE5F-C699C35FBBFE}"/>
              </a:ext>
            </a:extLst>
          </p:cNvPr>
          <p:cNvSpPr txBox="1"/>
          <p:nvPr/>
        </p:nvSpPr>
        <p:spPr>
          <a:xfrm>
            <a:off x="6609032" y="5344282"/>
            <a:ext cx="1091089" cy="215444"/>
          </a:xfrm>
          <a:prstGeom prst="rect">
            <a:avLst/>
          </a:prstGeom>
          <a:noFill/>
        </p:spPr>
        <p:txBody>
          <a:bodyPr wrap="square" rtlCol="0">
            <a:spAutoFit/>
          </a:bodyPr>
          <a:lstStyle/>
          <a:p>
            <a:r>
              <a:rPr lang="en-US" sz="800" dirty="0">
                <a:solidFill>
                  <a:schemeClr val="bg1"/>
                </a:solidFill>
              </a:rPr>
              <a:t>Phase II Pathway</a:t>
            </a:r>
          </a:p>
        </p:txBody>
      </p:sp>
      <p:sp>
        <p:nvSpPr>
          <p:cNvPr id="29" name="TextBox 28">
            <a:extLst>
              <a:ext uri="{FF2B5EF4-FFF2-40B4-BE49-F238E27FC236}">
                <a16:creationId xmlns:a16="http://schemas.microsoft.com/office/drawing/2014/main" id="{D8A0EE28-CB0B-4646-9758-11484A9DD1B0}"/>
              </a:ext>
            </a:extLst>
          </p:cNvPr>
          <p:cNvSpPr txBox="1"/>
          <p:nvPr/>
        </p:nvSpPr>
        <p:spPr>
          <a:xfrm rot="1604777">
            <a:off x="2906860" y="3372920"/>
            <a:ext cx="1110343" cy="215444"/>
          </a:xfrm>
          <a:prstGeom prst="rect">
            <a:avLst/>
          </a:prstGeom>
          <a:noFill/>
        </p:spPr>
        <p:txBody>
          <a:bodyPr wrap="square" rtlCol="0">
            <a:spAutoFit/>
          </a:bodyPr>
          <a:lstStyle/>
          <a:p>
            <a:r>
              <a:rPr lang="en-US" sz="800" dirty="0">
                <a:solidFill>
                  <a:schemeClr val="bg1"/>
                </a:solidFill>
              </a:rPr>
              <a:t>Phase 1 Pathway</a:t>
            </a:r>
          </a:p>
        </p:txBody>
      </p:sp>
      <p:sp>
        <p:nvSpPr>
          <p:cNvPr id="30" name="TextBox 29">
            <a:extLst>
              <a:ext uri="{FF2B5EF4-FFF2-40B4-BE49-F238E27FC236}">
                <a16:creationId xmlns:a16="http://schemas.microsoft.com/office/drawing/2014/main" id="{42AD09AC-9A0E-F64B-B186-E7B7E3CC4C62}"/>
              </a:ext>
            </a:extLst>
          </p:cNvPr>
          <p:cNvSpPr txBox="1"/>
          <p:nvPr/>
        </p:nvSpPr>
        <p:spPr>
          <a:xfrm>
            <a:off x="4797381" y="3545943"/>
            <a:ext cx="1095828" cy="215444"/>
          </a:xfrm>
          <a:prstGeom prst="rect">
            <a:avLst/>
          </a:prstGeom>
          <a:noFill/>
        </p:spPr>
        <p:txBody>
          <a:bodyPr wrap="square" rtlCol="0">
            <a:spAutoFit/>
          </a:bodyPr>
          <a:lstStyle/>
          <a:p>
            <a:r>
              <a:rPr lang="en-US" sz="800" dirty="0">
                <a:solidFill>
                  <a:schemeClr val="bg1"/>
                </a:solidFill>
              </a:rPr>
              <a:t>Phase 1 Pathway</a:t>
            </a:r>
          </a:p>
        </p:txBody>
      </p:sp>
      <p:sp>
        <p:nvSpPr>
          <p:cNvPr id="31" name="TextBox 30">
            <a:extLst>
              <a:ext uri="{FF2B5EF4-FFF2-40B4-BE49-F238E27FC236}">
                <a16:creationId xmlns:a16="http://schemas.microsoft.com/office/drawing/2014/main" id="{9E408DBA-A2E7-6941-8683-443E81045A73}"/>
              </a:ext>
            </a:extLst>
          </p:cNvPr>
          <p:cNvSpPr txBox="1"/>
          <p:nvPr/>
        </p:nvSpPr>
        <p:spPr>
          <a:xfrm rot="817093">
            <a:off x="6732459" y="4052730"/>
            <a:ext cx="1048654" cy="215444"/>
          </a:xfrm>
          <a:prstGeom prst="rect">
            <a:avLst/>
          </a:prstGeom>
          <a:noFill/>
        </p:spPr>
        <p:txBody>
          <a:bodyPr wrap="square" rtlCol="0">
            <a:spAutoFit/>
          </a:bodyPr>
          <a:lstStyle/>
          <a:p>
            <a:r>
              <a:rPr lang="en-US" sz="800" dirty="0">
                <a:solidFill>
                  <a:schemeClr val="bg1"/>
                </a:solidFill>
              </a:rPr>
              <a:t>Phase 1 Pathway</a:t>
            </a:r>
          </a:p>
        </p:txBody>
      </p:sp>
      <p:cxnSp>
        <p:nvCxnSpPr>
          <p:cNvPr id="39" name="Straight Arrow Connector 38">
            <a:extLst>
              <a:ext uri="{FF2B5EF4-FFF2-40B4-BE49-F238E27FC236}">
                <a16:creationId xmlns:a16="http://schemas.microsoft.com/office/drawing/2014/main" id="{B06EEE7D-C78B-4E4F-9CC9-71AF461FDE25}"/>
              </a:ext>
            </a:extLst>
          </p:cNvPr>
          <p:cNvCxnSpPr>
            <a:cxnSpLocks/>
          </p:cNvCxnSpPr>
          <p:nvPr/>
        </p:nvCxnSpPr>
        <p:spPr>
          <a:xfrm flipV="1">
            <a:off x="6639847" y="3921003"/>
            <a:ext cx="1029458" cy="11302"/>
          </a:xfrm>
          <a:prstGeom prst="straightConnector1">
            <a:avLst/>
          </a:prstGeom>
          <a:ln w="28575">
            <a:solidFill>
              <a:srgbClr val="00B0F0"/>
            </a:solidFill>
            <a:prstDash val="lgDashDot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7FAE177E-6985-3A45-BB0C-4560C1AE4FF6}"/>
              </a:ext>
            </a:extLst>
          </p:cNvPr>
          <p:cNvCxnSpPr>
            <a:cxnSpLocks/>
          </p:cNvCxnSpPr>
          <p:nvPr/>
        </p:nvCxnSpPr>
        <p:spPr>
          <a:xfrm>
            <a:off x="6638042" y="3442069"/>
            <a:ext cx="0" cy="479482"/>
          </a:xfrm>
          <a:prstGeom prst="straightConnector1">
            <a:avLst/>
          </a:prstGeom>
          <a:ln w="28575">
            <a:solidFill>
              <a:srgbClr val="00B0F0"/>
            </a:solidFill>
            <a:prstDash val="lgDashDot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BE0F5F0E-FCFB-E840-811B-37C031CB01B6}"/>
              </a:ext>
            </a:extLst>
          </p:cNvPr>
          <p:cNvCxnSpPr>
            <a:cxnSpLocks/>
          </p:cNvCxnSpPr>
          <p:nvPr/>
        </p:nvCxnSpPr>
        <p:spPr>
          <a:xfrm>
            <a:off x="3791146" y="3480640"/>
            <a:ext cx="2803271" cy="0"/>
          </a:xfrm>
          <a:prstGeom prst="straightConnector1">
            <a:avLst/>
          </a:prstGeom>
          <a:ln w="28575">
            <a:solidFill>
              <a:srgbClr val="00B0F0"/>
            </a:solidFill>
            <a:prstDash val="lgDashDot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552E4C01-554E-6148-8343-DFFD6BFBF9C7}"/>
              </a:ext>
            </a:extLst>
          </p:cNvPr>
          <p:cNvCxnSpPr>
            <a:cxnSpLocks/>
          </p:cNvCxnSpPr>
          <p:nvPr/>
        </p:nvCxnSpPr>
        <p:spPr>
          <a:xfrm>
            <a:off x="7669305" y="4213479"/>
            <a:ext cx="244863" cy="148573"/>
          </a:xfrm>
          <a:prstGeom prst="straightConnector1">
            <a:avLst/>
          </a:prstGeom>
          <a:ln w="28575">
            <a:solidFill>
              <a:srgbClr val="00B0F0"/>
            </a:solidFill>
            <a:prstDash val="lgDashDot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FC86178B-7323-0B4C-BEAA-6E6433DF0BB4}"/>
              </a:ext>
            </a:extLst>
          </p:cNvPr>
          <p:cNvCxnSpPr>
            <a:cxnSpLocks/>
          </p:cNvCxnSpPr>
          <p:nvPr/>
        </p:nvCxnSpPr>
        <p:spPr>
          <a:xfrm>
            <a:off x="7863526" y="4362052"/>
            <a:ext cx="251815" cy="126469"/>
          </a:xfrm>
          <a:prstGeom prst="straightConnector1">
            <a:avLst/>
          </a:prstGeom>
          <a:ln w="28575">
            <a:solidFill>
              <a:srgbClr val="00B0F0"/>
            </a:solidFill>
            <a:prstDash val="lgDashDot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8AD7BD37-AB9D-504C-B03E-182993845348}"/>
              </a:ext>
            </a:extLst>
          </p:cNvPr>
          <p:cNvCxnSpPr>
            <a:cxnSpLocks/>
          </p:cNvCxnSpPr>
          <p:nvPr/>
        </p:nvCxnSpPr>
        <p:spPr>
          <a:xfrm>
            <a:off x="8084972" y="4483479"/>
            <a:ext cx="251815" cy="126469"/>
          </a:xfrm>
          <a:prstGeom prst="straightConnector1">
            <a:avLst/>
          </a:prstGeom>
          <a:ln w="28575">
            <a:solidFill>
              <a:srgbClr val="00B0F0"/>
            </a:solidFill>
            <a:prstDash val="lgDashDot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DE3A3825-EF75-A44C-A57E-5BE0114B572B}"/>
              </a:ext>
            </a:extLst>
          </p:cNvPr>
          <p:cNvCxnSpPr>
            <a:cxnSpLocks/>
          </p:cNvCxnSpPr>
          <p:nvPr/>
        </p:nvCxnSpPr>
        <p:spPr>
          <a:xfrm flipH="1">
            <a:off x="8175955" y="4609948"/>
            <a:ext cx="160832" cy="238980"/>
          </a:xfrm>
          <a:prstGeom prst="straightConnector1">
            <a:avLst/>
          </a:prstGeom>
          <a:ln w="28575">
            <a:solidFill>
              <a:srgbClr val="00B0F0"/>
            </a:solidFill>
            <a:prstDash val="lgDashDot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D534D51C-AB68-E44B-96E6-94CEEA058A27}"/>
              </a:ext>
            </a:extLst>
          </p:cNvPr>
          <p:cNvCxnSpPr>
            <a:cxnSpLocks/>
          </p:cNvCxnSpPr>
          <p:nvPr/>
        </p:nvCxnSpPr>
        <p:spPr>
          <a:xfrm>
            <a:off x="8183624" y="4814805"/>
            <a:ext cx="244146" cy="244415"/>
          </a:xfrm>
          <a:prstGeom prst="straightConnector1">
            <a:avLst/>
          </a:prstGeom>
          <a:ln w="28575">
            <a:solidFill>
              <a:srgbClr val="00B0F0"/>
            </a:solidFill>
            <a:prstDash val="lgDashDot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D0FA8BA7-4BCF-E947-A7EF-DD80F820D38F}"/>
              </a:ext>
            </a:extLst>
          </p:cNvPr>
          <p:cNvCxnSpPr>
            <a:cxnSpLocks/>
          </p:cNvCxnSpPr>
          <p:nvPr/>
        </p:nvCxnSpPr>
        <p:spPr>
          <a:xfrm>
            <a:off x="8404014" y="5033230"/>
            <a:ext cx="1" cy="438761"/>
          </a:xfrm>
          <a:prstGeom prst="straightConnector1">
            <a:avLst/>
          </a:prstGeom>
          <a:ln w="28575">
            <a:solidFill>
              <a:srgbClr val="00B0F0"/>
            </a:solidFill>
            <a:prstDash val="lgDashDotDot"/>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4317368"/>
      </p:ext>
    </p:extLst>
  </p:cSld>
  <p:clrMapOvr>
    <a:masterClrMapping/>
  </p:clrMapOvr>
  <mc:AlternateContent xmlns:mc="http://schemas.openxmlformats.org/markup-compatibility/2006" xmlns:p14="http://schemas.microsoft.com/office/powerpoint/2010/main">
    <mc:Choice Requires="p14">
      <p:transition spd="slow" p14:dur="2000" advTm="18138"/>
    </mc:Choice>
    <mc:Fallback xmlns="">
      <p:transition spd="slow" advTm="18138"/>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F515C5D-2CDB-4E66-B2B8-1451BC44247F}"/>
              </a:ext>
            </a:extLst>
          </p:cNvPr>
          <p:cNvSpPr>
            <a:spLocks noGrp="1"/>
          </p:cNvSpPr>
          <p:nvPr>
            <p:ph sz="half" idx="2"/>
          </p:nvPr>
        </p:nvSpPr>
        <p:spPr>
          <a:xfrm>
            <a:off x="1197672" y="4270133"/>
            <a:ext cx="2024255" cy="365367"/>
          </a:xfrm>
        </p:spPr>
        <p:txBody>
          <a:bodyPr vert="horz" lIns="91440" tIns="45720" rIns="91440" bIns="45720" rtlCol="0" anchor="t">
            <a:normAutofit fontScale="85000" lnSpcReduction="10000"/>
          </a:bodyPr>
          <a:lstStyle/>
          <a:p>
            <a:r>
              <a:rPr lang="en-US" sz="1800" noProof="1">
                <a:solidFill>
                  <a:schemeClr val="bg1"/>
                </a:solidFill>
              </a:rPr>
              <a:t>Carseland Fire Hall</a:t>
            </a:r>
            <a:r>
              <a:rPr lang="en-US" sz="4800" noProof="1">
                <a:solidFill>
                  <a:schemeClr val="bg1"/>
                </a:solidFill>
              </a:rPr>
              <a:t> </a:t>
            </a:r>
          </a:p>
          <a:p>
            <a:endParaRPr lang="en-US" sz="3200" dirty="0">
              <a:solidFill>
                <a:schemeClr val="bg1"/>
              </a:solidFill>
            </a:endParaRPr>
          </a:p>
        </p:txBody>
      </p:sp>
      <p:sp>
        <p:nvSpPr>
          <p:cNvPr id="290" name="Content Placeholder 289">
            <a:extLst>
              <a:ext uri="{FF2B5EF4-FFF2-40B4-BE49-F238E27FC236}">
                <a16:creationId xmlns:a16="http://schemas.microsoft.com/office/drawing/2014/main" id="{188A05DF-CFE9-4338-8188-53BFAF395681}"/>
              </a:ext>
            </a:extLst>
          </p:cNvPr>
          <p:cNvSpPr>
            <a:spLocks noGrp="1"/>
          </p:cNvSpPr>
          <p:nvPr>
            <p:ph sz="quarter" idx="20"/>
          </p:nvPr>
        </p:nvSpPr>
        <p:spPr>
          <a:xfrm>
            <a:off x="5354225" y="2503020"/>
            <a:ext cx="1407658" cy="960588"/>
          </a:xfrm>
        </p:spPr>
        <p:txBody>
          <a:bodyPr/>
          <a:lstStyle/>
          <a:p>
            <a:r>
              <a:rPr lang="en-US" dirty="0">
                <a:solidFill>
                  <a:schemeClr val="bg1"/>
                </a:solidFill>
              </a:rPr>
              <a:t>to</a:t>
            </a:r>
          </a:p>
        </p:txBody>
      </p:sp>
      <p:sp>
        <p:nvSpPr>
          <p:cNvPr id="7" name="Content Placeholder 6">
            <a:extLst>
              <a:ext uri="{FF2B5EF4-FFF2-40B4-BE49-F238E27FC236}">
                <a16:creationId xmlns:a16="http://schemas.microsoft.com/office/drawing/2014/main" id="{6B35F89A-6CDF-41F7-BD87-18B45BD7330B}"/>
              </a:ext>
            </a:extLst>
          </p:cNvPr>
          <p:cNvSpPr>
            <a:spLocks noGrp="1"/>
          </p:cNvSpPr>
          <p:nvPr>
            <p:ph sz="quarter" idx="4"/>
          </p:nvPr>
        </p:nvSpPr>
        <p:spPr>
          <a:xfrm>
            <a:off x="4059121" y="3496158"/>
            <a:ext cx="3727823" cy="1118483"/>
          </a:xfrm>
        </p:spPr>
        <p:txBody>
          <a:bodyPr vert="horz" lIns="91440" tIns="45720" rIns="91440" bIns="45720" rtlCol="0" anchor="t">
            <a:noAutofit/>
          </a:bodyPr>
          <a:lstStyle/>
          <a:p>
            <a:r>
              <a:rPr lang="en-US" sz="1600" b="1" noProof="1">
                <a:solidFill>
                  <a:schemeClr val="bg1"/>
                </a:solidFill>
              </a:rPr>
              <a:t>Phase I - $690, 000.00                         </a:t>
            </a:r>
            <a:r>
              <a:rPr lang="en-US" sz="1400" noProof="1">
                <a:solidFill>
                  <a:schemeClr val="bg1"/>
                </a:solidFill>
              </a:rPr>
              <a:t>(based on 2.5 meters wide asphalt) </a:t>
            </a:r>
          </a:p>
          <a:p>
            <a:r>
              <a:rPr lang="en-US" sz="1600" b="1" noProof="1">
                <a:solidFill>
                  <a:schemeClr val="bg1"/>
                </a:solidFill>
              </a:rPr>
              <a:t>Approximately 3.2 km </a:t>
            </a:r>
          </a:p>
          <a:p>
            <a:r>
              <a:rPr lang="en-US" sz="1400" noProof="1">
                <a:solidFill>
                  <a:schemeClr val="bg1"/>
                </a:solidFill>
              </a:rPr>
              <a:t>​</a:t>
            </a:r>
            <a:endParaRPr lang="en-ZA" sz="1400" noProof="1">
              <a:solidFill>
                <a:schemeClr val="bg1"/>
              </a:solidFill>
            </a:endParaRPr>
          </a:p>
        </p:txBody>
      </p:sp>
      <p:sp>
        <p:nvSpPr>
          <p:cNvPr id="315" name="Slide Number Placeholder 314">
            <a:extLst>
              <a:ext uri="{FF2B5EF4-FFF2-40B4-BE49-F238E27FC236}">
                <a16:creationId xmlns:a16="http://schemas.microsoft.com/office/drawing/2014/main" id="{3B02F257-0BDC-4E7B-8DE7-7EBD8752D37B}"/>
              </a:ext>
            </a:extLst>
          </p:cNvPr>
          <p:cNvSpPr>
            <a:spLocks noGrp="1"/>
          </p:cNvSpPr>
          <p:nvPr>
            <p:ph type="sldNum" sz="quarter" idx="12"/>
          </p:nvPr>
        </p:nvSpPr>
        <p:spPr>
          <a:xfrm>
            <a:off x="8610600" y="6356350"/>
            <a:ext cx="2743200" cy="365125"/>
          </a:xfrm>
        </p:spPr>
        <p:txBody>
          <a:bodyPr/>
          <a:lstStyle/>
          <a:p>
            <a:fld id="{B5CEABB6-07DC-46E8-9B57-56EC44A396E5}" type="slidenum">
              <a:rPr lang="en-US" smtClean="0"/>
              <a:pPr/>
              <a:t>6</a:t>
            </a:fld>
            <a:endParaRPr lang="en-US" dirty="0"/>
          </a:p>
        </p:txBody>
      </p:sp>
      <p:sp>
        <p:nvSpPr>
          <p:cNvPr id="10" name="Title 9">
            <a:extLst>
              <a:ext uri="{FF2B5EF4-FFF2-40B4-BE49-F238E27FC236}">
                <a16:creationId xmlns:a16="http://schemas.microsoft.com/office/drawing/2014/main" id="{0F27698E-EB1A-C344-9D37-7E3935EBF066}"/>
              </a:ext>
            </a:extLst>
          </p:cNvPr>
          <p:cNvSpPr>
            <a:spLocks noGrp="1"/>
          </p:cNvSpPr>
          <p:nvPr>
            <p:ph type="title"/>
          </p:nvPr>
        </p:nvSpPr>
        <p:spPr>
          <a:xfrm>
            <a:off x="-797" y="522959"/>
            <a:ext cx="12191999" cy="823913"/>
          </a:xfrm>
        </p:spPr>
        <p:txBody>
          <a:bodyPr/>
          <a:lstStyle/>
          <a:p>
            <a:r>
              <a:rPr lang="en-US" b="1" dirty="0">
                <a:solidFill>
                  <a:schemeClr val="bg1"/>
                </a:solidFill>
              </a:rPr>
              <a:t>Phase I</a:t>
            </a:r>
          </a:p>
        </p:txBody>
      </p:sp>
      <p:sp>
        <p:nvSpPr>
          <p:cNvPr id="13" name="Rectangle 12">
            <a:extLst>
              <a:ext uri="{FF2B5EF4-FFF2-40B4-BE49-F238E27FC236}">
                <a16:creationId xmlns:a16="http://schemas.microsoft.com/office/drawing/2014/main" id="{7D874934-8777-8E46-87CF-02876998A73E}"/>
              </a:ext>
            </a:extLst>
          </p:cNvPr>
          <p:cNvSpPr/>
          <p:nvPr/>
        </p:nvSpPr>
        <p:spPr>
          <a:xfrm>
            <a:off x="9068500" y="4030633"/>
            <a:ext cx="1394934" cy="369332"/>
          </a:xfrm>
          <a:prstGeom prst="rect">
            <a:avLst/>
          </a:prstGeom>
        </p:spPr>
        <p:txBody>
          <a:bodyPr wrap="none">
            <a:spAutoFit/>
          </a:bodyPr>
          <a:lstStyle/>
          <a:p>
            <a:pPr algn="ctr"/>
            <a:r>
              <a:rPr lang="en-US" noProof="1">
                <a:solidFill>
                  <a:schemeClr val="bg1"/>
                </a:solidFill>
              </a:rPr>
              <a:t>Speargrass</a:t>
            </a:r>
            <a:endParaRPr lang="en-US" dirty="0">
              <a:solidFill>
                <a:schemeClr val="bg1"/>
              </a:solidFill>
            </a:endParaRPr>
          </a:p>
        </p:txBody>
      </p:sp>
      <p:sp>
        <p:nvSpPr>
          <p:cNvPr id="14" name="TextBox 13">
            <a:extLst>
              <a:ext uri="{FF2B5EF4-FFF2-40B4-BE49-F238E27FC236}">
                <a16:creationId xmlns:a16="http://schemas.microsoft.com/office/drawing/2014/main" id="{BB9A56D2-A3C8-AA46-937C-3541185F2003}"/>
              </a:ext>
            </a:extLst>
          </p:cNvPr>
          <p:cNvSpPr txBox="1"/>
          <p:nvPr/>
        </p:nvSpPr>
        <p:spPr>
          <a:xfrm>
            <a:off x="3556000" y="5657671"/>
            <a:ext cx="5473700" cy="830997"/>
          </a:xfrm>
          <a:prstGeom prst="rect">
            <a:avLst/>
          </a:prstGeom>
          <a:noFill/>
        </p:spPr>
        <p:txBody>
          <a:bodyPr wrap="square" rtlCol="0">
            <a:spAutoFit/>
          </a:bodyPr>
          <a:lstStyle/>
          <a:p>
            <a:r>
              <a:rPr lang="en-US" sz="1200" noProof="1">
                <a:solidFill>
                  <a:schemeClr val="bg1"/>
                </a:solidFill>
              </a:rPr>
              <a:t>Challenges: 1) We will need approval from Whealtland County if the pathway encroaches beside Range Roads. 2) Will require easements from landowners and the Speargrass Golf Course; everyone we have spoken with to date is open to the idea</a:t>
            </a:r>
            <a:endParaRPr lang="en-US" sz="1200" dirty="0"/>
          </a:p>
        </p:txBody>
      </p:sp>
      <p:pic>
        <p:nvPicPr>
          <p:cNvPr id="12" name="Picture 11">
            <a:extLst>
              <a:ext uri="{FF2B5EF4-FFF2-40B4-BE49-F238E27FC236}">
                <a16:creationId xmlns:a16="http://schemas.microsoft.com/office/drawing/2014/main" id="{D34371BA-526A-9E4D-8F5B-0CF427714527}"/>
              </a:ext>
            </a:extLst>
          </p:cNvPr>
          <p:cNvPicPr>
            <a:picLocks noChangeAspect="1"/>
          </p:cNvPicPr>
          <p:nvPr/>
        </p:nvPicPr>
        <p:blipFill>
          <a:blip r:embed="rId3"/>
          <a:stretch>
            <a:fillRect/>
          </a:stretch>
        </p:blipFill>
        <p:spPr>
          <a:xfrm>
            <a:off x="8548725" y="1583270"/>
            <a:ext cx="2108759" cy="1252221"/>
          </a:xfrm>
          <a:prstGeom prst="rect">
            <a:avLst/>
          </a:prstGeom>
        </p:spPr>
      </p:pic>
      <p:sp>
        <p:nvSpPr>
          <p:cNvPr id="6" name="TextBox 5">
            <a:extLst>
              <a:ext uri="{FF2B5EF4-FFF2-40B4-BE49-F238E27FC236}">
                <a16:creationId xmlns:a16="http://schemas.microsoft.com/office/drawing/2014/main" id="{0D8BFAA5-2C7A-6B4B-8BF3-C31437833B6F}"/>
              </a:ext>
            </a:extLst>
          </p:cNvPr>
          <p:cNvSpPr txBox="1"/>
          <p:nvPr/>
        </p:nvSpPr>
        <p:spPr>
          <a:xfrm>
            <a:off x="990600" y="4602727"/>
            <a:ext cx="2231327" cy="523220"/>
          </a:xfrm>
          <a:prstGeom prst="rect">
            <a:avLst/>
          </a:prstGeom>
          <a:noFill/>
        </p:spPr>
        <p:txBody>
          <a:bodyPr wrap="square" rtlCol="0">
            <a:spAutoFit/>
          </a:bodyPr>
          <a:lstStyle/>
          <a:p>
            <a:pPr marL="285750" indent="-285750" algn="ctr">
              <a:buFont typeface="Arial" panose="020B0604020202020204" pitchFamily="34" charset="0"/>
              <a:buChar char="•"/>
            </a:pPr>
            <a:r>
              <a:rPr lang="en-US" sz="1400" dirty="0">
                <a:solidFill>
                  <a:schemeClr val="bg1"/>
                </a:solidFill>
              </a:rPr>
              <a:t>Park at Fire Hall and walk south east</a:t>
            </a:r>
          </a:p>
        </p:txBody>
      </p:sp>
      <p:sp>
        <p:nvSpPr>
          <p:cNvPr id="8" name="Rectangle 7">
            <a:extLst>
              <a:ext uri="{FF2B5EF4-FFF2-40B4-BE49-F238E27FC236}">
                <a16:creationId xmlns:a16="http://schemas.microsoft.com/office/drawing/2014/main" id="{E0415558-B177-2641-A3D3-685DC0C96AC3}"/>
              </a:ext>
            </a:extLst>
          </p:cNvPr>
          <p:cNvSpPr/>
          <p:nvPr/>
        </p:nvSpPr>
        <p:spPr>
          <a:xfrm>
            <a:off x="7404603" y="4437762"/>
            <a:ext cx="4690639" cy="954107"/>
          </a:xfrm>
          <a:prstGeom prst="rect">
            <a:avLst/>
          </a:prstGeom>
        </p:spPr>
        <p:txBody>
          <a:bodyPr wrap="square">
            <a:spAutoFit/>
          </a:bodyPr>
          <a:lstStyle/>
          <a:p>
            <a:pPr marL="285750" indent="-285750" algn="ctr">
              <a:buFont typeface="Arial" panose="020B0604020202020204" pitchFamily="34" charset="0"/>
              <a:buChar char="•"/>
            </a:pPr>
            <a:r>
              <a:rPr lang="en-US" sz="1400" dirty="0">
                <a:solidFill>
                  <a:schemeClr val="bg1"/>
                </a:solidFill>
              </a:rPr>
              <a:t>Met with management of Speargrass Golf Course and they are very eager to help us develop a pathway in alignment with their golf course development plans</a:t>
            </a:r>
          </a:p>
        </p:txBody>
      </p:sp>
      <p:pic>
        <p:nvPicPr>
          <p:cNvPr id="15" name="Picture 14">
            <a:extLst>
              <a:ext uri="{FF2B5EF4-FFF2-40B4-BE49-F238E27FC236}">
                <a16:creationId xmlns:a16="http://schemas.microsoft.com/office/drawing/2014/main" id="{A4DE46AB-22DB-784C-8F38-4C2F6CE689A5}"/>
              </a:ext>
            </a:extLst>
          </p:cNvPr>
          <p:cNvPicPr>
            <a:picLocks noChangeAspect="1"/>
          </p:cNvPicPr>
          <p:nvPr/>
        </p:nvPicPr>
        <p:blipFill>
          <a:blip r:embed="rId4"/>
          <a:stretch>
            <a:fillRect/>
          </a:stretch>
        </p:blipFill>
        <p:spPr>
          <a:xfrm>
            <a:off x="459350" y="2200746"/>
            <a:ext cx="1476644" cy="922067"/>
          </a:xfrm>
          <a:prstGeom prst="rect">
            <a:avLst/>
          </a:prstGeom>
        </p:spPr>
      </p:pic>
      <p:pic>
        <p:nvPicPr>
          <p:cNvPr id="16" name="Picture 15">
            <a:extLst>
              <a:ext uri="{FF2B5EF4-FFF2-40B4-BE49-F238E27FC236}">
                <a16:creationId xmlns:a16="http://schemas.microsoft.com/office/drawing/2014/main" id="{B79F0DDD-D9EE-3B44-9205-719F0D0F2887}"/>
              </a:ext>
            </a:extLst>
          </p:cNvPr>
          <p:cNvPicPr>
            <a:picLocks noChangeAspect="1"/>
          </p:cNvPicPr>
          <p:nvPr/>
        </p:nvPicPr>
        <p:blipFill>
          <a:blip r:embed="rId5"/>
          <a:stretch>
            <a:fillRect/>
          </a:stretch>
        </p:blipFill>
        <p:spPr>
          <a:xfrm>
            <a:off x="1355945" y="3047047"/>
            <a:ext cx="1707707" cy="1168252"/>
          </a:xfrm>
          <a:prstGeom prst="rect">
            <a:avLst/>
          </a:prstGeom>
        </p:spPr>
      </p:pic>
      <p:pic>
        <p:nvPicPr>
          <p:cNvPr id="17" name="Picture 16">
            <a:extLst>
              <a:ext uri="{FF2B5EF4-FFF2-40B4-BE49-F238E27FC236}">
                <a16:creationId xmlns:a16="http://schemas.microsoft.com/office/drawing/2014/main" id="{FECCAC81-885E-DD4C-A575-746AE9335199}"/>
              </a:ext>
            </a:extLst>
          </p:cNvPr>
          <p:cNvPicPr>
            <a:picLocks noChangeAspect="1"/>
          </p:cNvPicPr>
          <p:nvPr/>
        </p:nvPicPr>
        <p:blipFill>
          <a:blip r:embed="rId6"/>
          <a:stretch>
            <a:fillRect/>
          </a:stretch>
        </p:blipFill>
        <p:spPr>
          <a:xfrm>
            <a:off x="8231306" y="2842635"/>
            <a:ext cx="3037234" cy="1212765"/>
          </a:xfrm>
          <a:prstGeom prst="rect">
            <a:avLst/>
          </a:prstGeom>
        </p:spPr>
      </p:pic>
    </p:spTree>
    <p:extLst>
      <p:ext uri="{BB962C8B-B14F-4D97-AF65-F5344CB8AC3E}">
        <p14:creationId xmlns:p14="http://schemas.microsoft.com/office/powerpoint/2010/main" val="516608134"/>
      </p:ext>
    </p:extLst>
  </p:cSld>
  <p:clrMapOvr>
    <a:masterClrMapping/>
  </p:clrMapOvr>
  <mc:AlternateContent xmlns:mc="http://schemas.openxmlformats.org/markup-compatibility/2006" xmlns:p14="http://schemas.microsoft.com/office/powerpoint/2010/main">
    <mc:Choice Requires="p14">
      <p:transition spd="slow" p14:dur="2000" advTm="44022"/>
    </mc:Choice>
    <mc:Fallback xmlns="">
      <p:transition spd="slow" advTm="44022"/>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F515C5D-2CDB-4E66-B2B8-1451BC44247F}"/>
              </a:ext>
            </a:extLst>
          </p:cNvPr>
          <p:cNvSpPr>
            <a:spLocks noGrp="1"/>
          </p:cNvSpPr>
          <p:nvPr>
            <p:ph sz="half" idx="2"/>
          </p:nvPr>
        </p:nvSpPr>
        <p:spPr>
          <a:xfrm>
            <a:off x="1197672" y="4270133"/>
            <a:ext cx="2024255" cy="439734"/>
          </a:xfrm>
        </p:spPr>
        <p:txBody>
          <a:bodyPr vert="horz" lIns="91440" tIns="45720" rIns="91440" bIns="45720" rtlCol="0" anchor="t">
            <a:normAutofit/>
          </a:bodyPr>
          <a:lstStyle/>
          <a:p>
            <a:r>
              <a:rPr lang="en-US" sz="1800" noProof="1">
                <a:solidFill>
                  <a:schemeClr val="bg1"/>
                </a:solidFill>
              </a:rPr>
              <a:t>Speargrass</a:t>
            </a:r>
            <a:endParaRPr lang="en-US" sz="1800" dirty="0">
              <a:solidFill>
                <a:schemeClr val="bg1"/>
              </a:solidFill>
            </a:endParaRPr>
          </a:p>
        </p:txBody>
      </p:sp>
      <p:sp>
        <p:nvSpPr>
          <p:cNvPr id="290" name="Content Placeholder 289">
            <a:extLst>
              <a:ext uri="{FF2B5EF4-FFF2-40B4-BE49-F238E27FC236}">
                <a16:creationId xmlns:a16="http://schemas.microsoft.com/office/drawing/2014/main" id="{188A05DF-CFE9-4338-8188-53BFAF395681}"/>
              </a:ext>
            </a:extLst>
          </p:cNvPr>
          <p:cNvSpPr>
            <a:spLocks noGrp="1"/>
          </p:cNvSpPr>
          <p:nvPr>
            <p:ph sz="quarter" idx="20"/>
          </p:nvPr>
        </p:nvSpPr>
        <p:spPr>
          <a:xfrm>
            <a:off x="5368638" y="2506268"/>
            <a:ext cx="1407658" cy="534584"/>
          </a:xfrm>
        </p:spPr>
        <p:txBody>
          <a:bodyPr/>
          <a:lstStyle/>
          <a:p>
            <a:r>
              <a:rPr lang="en-US" dirty="0">
                <a:solidFill>
                  <a:schemeClr val="bg1"/>
                </a:solidFill>
              </a:rPr>
              <a:t>to</a:t>
            </a:r>
          </a:p>
        </p:txBody>
      </p:sp>
      <p:sp>
        <p:nvSpPr>
          <p:cNvPr id="7" name="Content Placeholder 6">
            <a:extLst>
              <a:ext uri="{FF2B5EF4-FFF2-40B4-BE49-F238E27FC236}">
                <a16:creationId xmlns:a16="http://schemas.microsoft.com/office/drawing/2014/main" id="{6B35F89A-6CDF-41F7-BD87-18B45BD7330B}"/>
              </a:ext>
            </a:extLst>
          </p:cNvPr>
          <p:cNvSpPr>
            <a:spLocks noGrp="1"/>
          </p:cNvSpPr>
          <p:nvPr>
            <p:ph sz="quarter" idx="4"/>
          </p:nvPr>
        </p:nvSpPr>
        <p:spPr>
          <a:xfrm>
            <a:off x="4300925" y="3633995"/>
            <a:ext cx="3883172" cy="796980"/>
          </a:xfrm>
        </p:spPr>
        <p:txBody>
          <a:bodyPr vert="horz" lIns="91440" tIns="45720" rIns="91440" bIns="45720" rtlCol="0" anchor="t">
            <a:noAutofit/>
          </a:bodyPr>
          <a:lstStyle/>
          <a:p>
            <a:r>
              <a:rPr lang="en-US" sz="1600" b="1" noProof="1">
                <a:solidFill>
                  <a:schemeClr val="bg1"/>
                </a:solidFill>
              </a:rPr>
              <a:t>Phase II - $550, 000.00                 </a:t>
            </a:r>
            <a:r>
              <a:rPr lang="en-US" sz="1600" noProof="1">
                <a:solidFill>
                  <a:schemeClr val="bg1"/>
                </a:solidFill>
              </a:rPr>
              <a:t>(based on 2.5 meters wide asphalt) </a:t>
            </a:r>
          </a:p>
          <a:p>
            <a:r>
              <a:rPr lang="en-US" sz="1600" b="1" noProof="1">
                <a:solidFill>
                  <a:schemeClr val="bg1"/>
                </a:solidFill>
              </a:rPr>
              <a:t>2.5 km </a:t>
            </a:r>
          </a:p>
          <a:p>
            <a:r>
              <a:rPr lang="en-US" sz="1600" noProof="1">
                <a:solidFill>
                  <a:schemeClr val="bg1"/>
                </a:solidFill>
              </a:rPr>
              <a:t>​</a:t>
            </a:r>
            <a:endParaRPr lang="en-ZA" sz="1600" noProof="1">
              <a:solidFill>
                <a:schemeClr val="bg1"/>
              </a:solidFill>
            </a:endParaRPr>
          </a:p>
        </p:txBody>
      </p:sp>
      <p:sp>
        <p:nvSpPr>
          <p:cNvPr id="315" name="Slide Number Placeholder 314">
            <a:extLst>
              <a:ext uri="{FF2B5EF4-FFF2-40B4-BE49-F238E27FC236}">
                <a16:creationId xmlns:a16="http://schemas.microsoft.com/office/drawing/2014/main" id="{3B02F257-0BDC-4E7B-8DE7-7EBD8752D37B}"/>
              </a:ext>
            </a:extLst>
          </p:cNvPr>
          <p:cNvSpPr>
            <a:spLocks noGrp="1"/>
          </p:cNvSpPr>
          <p:nvPr>
            <p:ph type="sldNum" sz="quarter" idx="12"/>
          </p:nvPr>
        </p:nvSpPr>
        <p:spPr>
          <a:xfrm>
            <a:off x="8610600" y="6356350"/>
            <a:ext cx="2743200" cy="365125"/>
          </a:xfrm>
        </p:spPr>
        <p:txBody>
          <a:bodyPr/>
          <a:lstStyle/>
          <a:p>
            <a:fld id="{B5CEABB6-07DC-46E8-9B57-56EC44A396E5}" type="slidenum">
              <a:rPr lang="en-US" smtClean="0"/>
              <a:pPr/>
              <a:t>7</a:t>
            </a:fld>
            <a:endParaRPr lang="en-US" dirty="0"/>
          </a:p>
        </p:txBody>
      </p:sp>
      <p:sp>
        <p:nvSpPr>
          <p:cNvPr id="10" name="Title 9">
            <a:extLst>
              <a:ext uri="{FF2B5EF4-FFF2-40B4-BE49-F238E27FC236}">
                <a16:creationId xmlns:a16="http://schemas.microsoft.com/office/drawing/2014/main" id="{0F27698E-EB1A-C344-9D37-7E3935EBF066}"/>
              </a:ext>
            </a:extLst>
          </p:cNvPr>
          <p:cNvSpPr>
            <a:spLocks noGrp="1"/>
          </p:cNvSpPr>
          <p:nvPr>
            <p:ph type="title"/>
          </p:nvPr>
        </p:nvSpPr>
        <p:spPr>
          <a:xfrm>
            <a:off x="0" y="591753"/>
            <a:ext cx="12191999" cy="823913"/>
          </a:xfrm>
        </p:spPr>
        <p:txBody>
          <a:bodyPr/>
          <a:lstStyle/>
          <a:p>
            <a:r>
              <a:rPr lang="en-US" b="1" dirty="0">
                <a:solidFill>
                  <a:schemeClr val="bg1"/>
                </a:solidFill>
              </a:rPr>
              <a:t>Phase II</a:t>
            </a:r>
          </a:p>
        </p:txBody>
      </p:sp>
      <p:pic>
        <p:nvPicPr>
          <p:cNvPr id="18" name="Picture 17">
            <a:extLst>
              <a:ext uri="{FF2B5EF4-FFF2-40B4-BE49-F238E27FC236}">
                <a16:creationId xmlns:a16="http://schemas.microsoft.com/office/drawing/2014/main" id="{D2282EE6-B39A-544E-9BF1-662B4A161ABF}"/>
              </a:ext>
            </a:extLst>
          </p:cNvPr>
          <p:cNvPicPr>
            <a:picLocks noChangeAspect="1"/>
          </p:cNvPicPr>
          <p:nvPr/>
        </p:nvPicPr>
        <p:blipFill>
          <a:blip r:embed="rId3"/>
          <a:stretch>
            <a:fillRect/>
          </a:stretch>
        </p:blipFill>
        <p:spPr>
          <a:xfrm>
            <a:off x="8842632" y="1745073"/>
            <a:ext cx="1903446" cy="1224643"/>
          </a:xfrm>
          <a:prstGeom prst="rect">
            <a:avLst/>
          </a:prstGeom>
        </p:spPr>
      </p:pic>
      <p:sp>
        <p:nvSpPr>
          <p:cNvPr id="13" name="Rectangle 12">
            <a:extLst>
              <a:ext uri="{FF2B5EF4-FFF2-40B4-BE49-F238E27FC236}">
                <a16:creationId xmlns:a16="http://schemas.microsoft.com/office/drawing/2014/main" id="{7D874934-8777-8E46-87CF-02876998A73E}"/>
              </a:ext>
            </a:extLst>
          </p:cNvPr>
          <p:cNvSpPr/>
          <p:nvPr/>
        </p:nvSpPr>
        <p:spPr>
          <a:xfrm>
            <a:off x="8471780" y="4158726"/>
            <a:ext cx="3020837" cy="369332"/>
          </a:xfrm>
          <a:prstGeom prst="rect">
            <a:avLst/>
          </a:prstGeom>
        </p:spPr>
        <p:txBody>
          <a:bodyPr wrap="square">
            <a:spAutoFit/>
          </a:bodyPr>
          <a:lstStyle/>
          <a:p>
            <a:pPr algn="ctr"/>
            <a:r>
              <a:rPr lang="en-US" noProof="1">
                <a:solidFill>
                  <a:schemeClr val="bg1"/>
                </a:solidFill>
              </a:rPr>
              <a:t>Johnson Island Ridge</a:t>
            </a:r>
            <a:endParaRPr lang="en-US" dirty="0">
              <a:solidFill>
                <a:schemeClr val="bg1"/>
              </a:solidFill>
            </a:endParaRPr>
          </a:p>
        </p:txBody>
      </p:sp>
      <p:sp>
        <p:nvSpPr>
          <p:cNvPr id="14" name="TextBox 13">
            <a:extLst>
              <a:ext uri="{FF2B5EF4-FFF2-40B4-BE49-F238E27FC236}">
                <a16:creationId xmlns:a16="http://schemas.microsoft.com/office/drawing/2014/main" id="{BB9A56D2-A3C8-AA46-937C-3541185F2003}"/>
              </a:ext>
            </a:extLst>
          </p:cNvPr>
          <p:cNvSpPr txBox="1"/>
          <p:nvPr/>
        </p:nvSpPr>
        <p:spPr>
          <a:xfrm>
            <a:off x="3556000" y="5657671"/>
            <a:ext cx="5473700" cy="646331"/>
          </a:xfrm>
          <a:prstGeom prst="rect">
            <a:avLst/>
          </a:prstGeom>
          <a:noFill/>
        </p:spPr>
        <p:txBody>
          <a:bodyPr wrap="square" rtlCol="0">
            <a:spAutoFit/>
          </a:bodyPr>
          <a:lstStyle/>
          <a:p>
            <a:r>
              <a:rPr lang="en-US" sz="1200" noProof="1">
                <a:solidFill>
                  <a:schemeClr val="bg1"/>
                </a:solidFill>
              </a:rPr>
              <a:t>Challenges: We wiil need approval from Alberta Parks as some of the Pathway would encroach on Parks land. The pathway will not extend down to Johnson Island due to the grades as it  would be too costly.</a:t>
            </a:r>
            <a:endParaRPr lang="en-US" sz="1200" dirty="0"/>
          </a:p>
        </p:txBody>
      </p:sp>
      <p:sp>
        <p:nvSpPr>
          <p:cNvPr id="16" name="Rectangle 15">
            <a:extLst>
              <a:ext uri="{FF2B5EF4-FFF2-40B4-BE49-F238E27FC236}">
                <a16:creationId xmlns:a16="http://schemas.microsoft.com/office/drawing/2014/main" id="{59D7937B-B21A-EB4D-98E8-8EB496D9847A}"/>
              </a:ext>
            </a:extLst>
          </p:cNvPr>
          <p:cNvSpPr/>
          <p:nvPr/>
        </p:nvSpPr>
        <p:spPr>
          <a:xfrm>
            <a:off x="224915" y="4706715"/>
            <a:ext cx="3695700" cy="738664"/>
          </a:xfrm>
          <a:prstGeom prst="rect">
            <a:avLst/>
          </a:prstGeom>
        </p:spPr>
        <p:txBody>
          <a:bodyPr wrap="square">
            <a:spAutoFit/>
          </a:bodyPr>
          <a:lstStyle/>
          <a:p>
            <a:pPr marL="285750" indent="-285750" algn="ctr">
              <a:buFont typeface="Arial" panose="020B0604020202020204" pitchFamily="34" charset="0"/>
              <a:buChar char="•"/>
            </a:pPr>
            <a:r>
              <a:rPr lang="en-US" sz="1400" dirty="0">
                <a:solidFill>
                  <a:schemeClr val="bg1"/>
                </a:solidFill>
              </a:rPr>
              <a:t>Make use of the existing 18</a:t>
            </a:r>
            <a:r>
              <a:rPr lang="en-US" sz="1400" baseline="30000" dirty="0">
                <a:solidFill>
                  <a:schemeClr val="bg1"/>
                </a:solidFill>
              </a:rPr>
              <a:t>th</a:t>
            </a:r>
            <a:r>
              <a:rPr lang="en-US" sz="1400" dirty="0">
                <a:solidFill>
                  <a:schemeClr val="bg1"/>
                </a:solidFill>
              </a:rPr>
              <a:t> hole cart path; then walk west towards Johnson Island along the top of ridge</a:t>
            </a:r>
          </a:p>
        </p:txBody>
      </p:sp>
      <p:sp>
        <p:nvSpPr>
          <p:cNvPr id="17" name="Rectangle 16">
            <a:extLst>
              <a:ext uri="{FF2B5EF4-FFF2-40B4-BE49-F238E27FC236}">
                <a16:creationId xmlns:a16="http://schemas.microsoft.com/office/drawing/2014/main" id="{FA72530A-7643-904A-A01E-4823EC427635}"/>
              </a:ext>
            </a:extLst>
          </p:cNvPr>
          <p:cNvSpPr/>
          <p:nvPr/>
        </p:nvSpPr>
        <p:spPr>
          <a:xfrm>
            <a:off x="8610600" y="4709867"/>
            <a:ext cx="2743200" cy="523220"/>
          </a:xfrm>
          <a:prstGeom prst="rect">
            <a:avLst/>
          </a:prstGeom>
        </p:spPr>
        <p:txBody>
          <a:bodyPr wrap="square">
            <a:spAutoFit/>
          </a:bodyPr>
          <a:lstStyle/>
          <a:p>
            <a:pPr marL="285750" indent="-285750" algn="ctr">
              <a:buFont typeface="Arial" panose="020B0604020202020204" pitchFamily="34" charset="0"/>
              <a:buChar char="•"/>
            </a:pPr>
            <a:r>
              <a:rPr lang="en-US" sz="1400" dirty="0">
                <a:solidFill>
                  <a:schemeClr val="bg1"/>
                </a:solidFill>
              </a:rPr>
              <a:t>Conclude at the top of ridge for  Johnson Island</a:t>
            </a:r>
          </a:p>
        </p:txBody>
      </p:sp>
      <p:pic>
        <p:nvPicPr>
          <p:cNvPr id="19" name="Picture 18">
            <a:extLst>
              <a:ext uri="{FF2B5EF4-FFF2-40B4-BE49-F238E27FC236}">
                <a16:creationId xmlns:a16="http://schemas.microsoft.com/office/drawing/2014/main" id="{353C5572-B486-3448-88A2-D5908253C5A1}"/>
              </a:ext>
            </a:extLst>
          </p:cNvPr>
          <p:cNvPicPr>
            <a:picLocks noChangeAspect="1"/>
          </p:cNvPicPr>
          <p:nvPr/>
        </p:nvPicPr>
        <p:blipFill>
          <a:blip r:embed="rId4"/>
          <a:stretch>
            <a:fillRect/>
          </a:stretch>
        </p:blipFill>
        <p:spPr>
          <a:xfrm>
            <a:off x="8553552" y="2920072"/>
            <a:ext cx="2857295" cy="1022397"/>
          </a:xfrm>
          <a:prstGeom prst="rect">
            <a:avLst/>
          </a:prstGeom>
        </p:spPr>
      </p:pic>
      <p:pic>
        <p:nvPicPr>
          <p:cNvPr id="20" name="Picture 19">
            <a:extLst>
              <a:ext uri="{FF2B5EF4-FFF2-40B4-BE49-F238E27FC236}">
                <a16:creationId xmlns:a16="http://schemas.microsoft.com/office/drawing/2014/main" id="{ABB84EA2-A77F-144E-B702-F7B34D130565}"/>
              </a:ext>
            </a:extLst>
          </p:cNvPr>
          <p:cNvPicPr>
            <a:picLocks noChangeAspect="1"/>
          </p:cNvPicPr>
          <p:nvPr/>
        </p:nvPicPr>
        <p:blipFill>
          <a:blip r:embed="rId5"/>
          <a:stretch>
            <a:fillRect/>
          </a:stretch>
        </p:blipFill>
        <p:spPr>
          <a:xfrm>
            <a:off x="554148" y="2839266"/>
            <a:ext cx="3037234" cy="1212765"/>
          </a:xfrm>
          <a:prstGeom prst="rect">
            <a:avLst/>
          </a:prstGeom>
        </p:spPr>
      </p:pic>
      <p:pic>
        <p:nvPicPr>
          <p:cNvPr id="21" name="Picture 20">
            <a:extLst>
              <a:ext uri="{FF2B5EF4-FFF2-40B4-BE49-F238E27FC236}">
                <a16:creationId xmlns:a16="http://schemas.microsoft.com/office/drawing/2014/main" id="{EA2F6AD7-BC7A-9A4C-976C-0FC709B46BBD}"/>
              </a:ext>
            </a:extLst>
          </p:cNvPr>
          <p:cNvPicPr>
            <a:picLocks noChangeAspect="1"/>
          </p:cNvPicPr>
          <p:nvPr/>
        </p:nvPicPr>
        <p:blipFill>
          <a:blip r:embed="rId6"/>
          <a:stretch>
            <a:fillRect/>
          </a:stretch>
        </p:blipFill>
        <p:spPr>
          <a:xfrm>
            <a:off x="550150" y="1717495"/>
            <a:ext cx="2108759" cy="1252221"/>
          </a:xfrm>
          <a:prstGeom prst="rect">
            <a:avLst/>
          </a:prstGeom>
        </p:spPr>
      </p:pic>
    </p:spTree>
    <p:extLst>
      <p:ext uri="{BB962C8B-B14F-4D97-AF65-F5344CB8AC3E}">
        <p14:creationId xmlns:p14="http://schemas.microsoft.com/office/powerpoint/2010/main" val="1980161326"/>
      </p:ext>
    </p:extLst>
  </p:cSld>
  <p:clrMapOvr>
    <a:masterClrMapping/>
  </p:clrMapOvr>
  <mc:AlternateContent xmlns:mc="http://schemas.openxmlformats.org/markup-compatibility/2006" xmlns:p14="http://schemas.microsoft.com/office/powerpoint/2010/main">
    <mc:Choice Requires="p14">
      <p:transition spd="slow" p14:dur="2000" advTm="24327"/>
    </mc:Choice>
    <mc:Fallback xmlns="">
      <p:transition spd="slow" advTm="24327"/>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Slide Number Placeholder 314">
            <a:extLst>
              <a:ext uri="{FF2B5EF4-FFF2-40B4-BE49-F238E27FC236}">
                <a16:creationId xmlns:a16="http://schemas.microsoft.com/office/drawing/2014/main" id="{3B02F257-0BDC-4E7B-8DE7-7EBD8752D37B}"/>
              </a:ext>
            </a:extLst>
          </p:cNvPr>
          <p:cNvSpPr>
            <a:spLocks noGrp="1"/>
          </p:cNvSpPr>
          <p:nvPr>
            <p:ph type="sldNum" sz="quarter" idx="12"/>
          </p:nvPr>
        </p:nvSpPr>
        <p:spPr>
          <a:xfrm>
            <a:off x="8610600" y="6356350"/>
            <a:ext cx="2743200" cy="365125"/>
          </a:xfrm>
        </p:spPr>
        <p:txBody>
          <a:bodyPr/>
          <a:lstStyle/>
          <a:p>
            <a:fld id="{B5CEABB6-07DC-46E8-9B57-56EC44A396E5}" type="slidenum">
              <a:rPr lang="en-US" smtClean="0"/>
              <a:pPr/>
              <a:t>8</a:t>
            </a:fld>
            <a:endParaRPr lang="en-US" dirty="0"/>
          </a:p>
        </p:txBody>
      </p:sp>
      <p:sp>
        <p:nvSpPr>
          <p:cNvPr id="2" name="AutoShape 2" descr="Overview Map of Carseland and Speargrass April 13, 2023.png">
            <a:extLst>
              <a:ext uri="{FF2B5EF4-FFF2-40B4-BE49-F238E27FC236}">
                <a16:creationId xmlns:a16="http://schemas.microsoft.com/office/drawing/2014/main" id="{DC221853-ACD8-2A46-9752-5022A4D103A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5" name="Picture 4">
            <a:extLst>
              <a:ext uri="{FF2B5EF4-FFF2-40B4-BE49-F238E27FC236}">
                <a16:creationId xmlns:a16="http://schemas.microsoft.com/office/drawing/2014/main" id="{435ACDA3-DBD3-C944-9F49-B489599787A2}"/>
              </a:ext>
            </a:extLst>
          </p:cNvPr>
          <p:cNvPicPr>
            <a:picLocks noChangeAspect="1"/>
          </p:cNvPicPr>
          <p:nvPr/>
        </p:nvPicPr>
        <p:blipFill>
          <a:blip r:embed="rId4"/>
          <a:stretch>
            <a:fillRect/>
          </a:stretch>
        </p:blipFill>
        <p:spPr>
          <a:xfrm>
            <a:off x="732189" y="2242345"/>
            <a:ext cx="4824933" cy="3296674"/>
          </a:xfrm>
          <a:prstGeom prst="rect">
            <a:avLst/>
          </a:prstGeom>
        </p:spPr>
      </p:pic>
      <p:sp>
        <p:nvSpPr>
          <p:cNvPr id="6" name="TextBox 5">
            <a:extLst>
              <a:ext uri="{FF2B5EF4-FFF2-40B4-BE49-F238E27FC236}">
                <a16:creationId xmlns:a16="http://schemas.microsoft.com/office/drawing/2014/main" id="{88D1A807-216A-1E44-82CA-4C7604E3C5E2}"/>
              </a:ext>
            </a:extLst>
          </p:cNvPr>
          <p:cNvSpPr txBox="1"/>
          <p:nvPr/>
        </p:nvSpPr>
        <p:spPr>
          <a:xfrm>
            <a:off x="1792941" y="884418"/>
            <a:ext cx="8426823" cy="646331"/>
          </a:xfrm>
          <a:prstGeom prst="rect">
            <a:avLst/>
          </a:prstGeom>
          <a:noFill/>
        </p:spPr>
        <p:txBody>
          <a:bodyPr wrap="square" rtlCol="0">
            <a:spAutoFit/>
          </a:bodyPr>
          <a:lstStyle/>
          <a:p>
            <a:pPr algn="ctr"/>
            <a:r>
              <a:rPr lang="en-US" sz="3600" b="1" dirty="0">
                <a:solidFill>
                  <a:schemeClr val="bg1"/>
                </a:solidFill>
              </a:rPr>
              <a:t>By Creating Direct Route(s)</a:t>
            </a:r>
            <a:endParaRPr lang="en-US" sz="3600" dirty="0"/>
          </a:p>
        </p:txBody>
      </p:sp>
      <p:pic>
        <p:nvPicPr>
          <p:cNvPr id="8" name="Picture 7">
            <a:extLst>
              <a:ext uri="{FF2B5EF4-FFF2-40B4-BE49-F238E27FC236}">
                <a16:creationId xmlns:a16="http://schemas.microsoft.com/office/drawing/2014/main" id="{5BB5E447-CA85-B948-82DB-C28D54155B90}"/>
              </a:ext>
            </a:extLst>
          </p:cNvPr>
          <p:cNvPicPr>
            <a:picLocks noChangeAspect="1"/>
          </p:cNvPicPr>
          <p:nvPr/>
        </p:nvPicPr>
        <p:blipFill>
          <a:blip r:embed="rId5"/>
          <a:stretch>
            <a:fillRect/>
          </a:stretch>
        </p:blipFill>
        <p:spPr>
          <a:xfrm>
            <a:off x="6824355" y="2055598"/>
            <a:ext cx="4148657" cy="3559499"/>
          </a:xfrm>
          <a:prstGeom prst="rect">
            <a:avLst/>
          </a:prstGeom>
        </p:spPr>
      </p:pic>
      <p:cxnSp>
        <p:nvCxnSpPr>
          <p:cNvPr id="9" name="Straight Connector 8">
            <a:extLst>
              <a:ext uri="{FF2B5EF4-FFF2-40B4-BE49-F238E27FC236}">
                <a16:creationId xmlns:a16="http://schemas.microsoft.com/office/drawing/2014/main" id="{1817232F-DD85-4C4E-9A81-601C28D8D5AE}"/>
              </a:ext>
            </a:extLst>
          </p:cNvPr>
          <p:cNvCxnSpPr/>
          <p:nvPr/>
        </p:nvCxnSpPr>
        <p:spPr>
          <a:xfrm flipH="1" flipV="1">
            <a:off x="6925235" y="2904564"/>
            <a:ext cx="3370729" cy="1972236"/>
          </a:xfrm>
          <a:prstGeom prst="line">
            <a:avLst/>
          </a:prstGeom>
          <a:ln w="57150">
            <a:solidFill>
              <a:schemeClr val="bg2">
                <a:lumMod val="25000"/>
              </a:schemeClr>
            </a:solidFill>
            <a:prstDash val="lgDashDot"/>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2ABE83E-D8CA-684D-9D85-BC4BFA8A7627}"/>
              </a:ext>
            </a:extLst>
          </p:cNvPr>
          <p:cNvSpPr txBox="1"/>
          <p:nvPr/>
        </p:nvSpPr>
        <p:spPr>
          <a:xfrm rot="1836813">
            <a:off x="7658296" y="3451053"/>
            <a:ext cx="2259261" cy="461665"/>
          </a:xfrm>
          <a:prstGeom prst="rect">
            <a:avLst/>
          </a:prstGeom>
          <a:noFill/>
        </p:spPr>
        <p:txBody>
          <a:bodyPr wrap="square" rtlCol="0">
            <a:spAutoFit/>
          </a:bodyPr>
          <a:lstStyle/>
          <a:p>
            <a:pPr algn="ctr"/>
            <a:r>
              <a:rPr lang="en-US" sz="1200" b="1" u="sng" dirty="0">
                <a:solidFill>
                  <a:schemeClr val="bg2">
                    <a:lumMod val="25000"/>
                  </a:schemeClr>
                </a:solidFill>
              </a:rPr>
              <a:t>Phase 1</a:t>
            </a:r>
          </a:p>
          <a:p>
            <a:pPr algn="ctr"/>
            <a:r>
              <a:rPr lang="en-US" sz="1200" b="1" dirty="0">
                <a:solidFill>
                  <a:schemeClr val="bg2">
                    <a:lumMod val="25000"/>
                  </a:schemeClr>
                </a:solidFill>
              </a:rPr>
              <a:t>Carseland to Speargrass</a:t>
            </a:r>
          </a:p>
        </p:txBody>
      </p:sp>
      <p:sp>
        <p:nvSpPr>
          <p:cNvPr id="11" name="Rectangle 10">
            <a:extLst>
              <a:ext uri="{FF2B5EF4-FFF2-40B4-BE49-F238E27FC236}">
                <a16:creationId xmlns:a16="http://schemas.microsoft.com/office/drawing/2014/main" id="{A0C0CF64-2BA0-714B-AB12-DDC4F12F335A}"/>
              </a:ext>
            </a:extLst>
          </p:cNvPr>
          <p:cNvSpPr/>
          <p:nvPr/>
        </p:nvSpPr>
        <p:spPr>
          <a:xfrm rot="20558990">
            <a:off x="6928197" y="4986949"/>
            <a:ext cx="2895600" cy="461665"/>
          </a:xfrm>
          <a:prstGeom prst="rect">
            <a:avLst/>
          </a:prstGeom>
        </p:spPr>
        <p:txBody>
          <a:bodyPr wrap="square">
            <a:spAutoFit/>
          </a:bodyPr>
          <a:lstStyle/>
          <a:p>
            <a:pPr algn="ctr"/>
            <a:r>
              <a:rPr lang="en-US" sz="1200" b="1" u="sng" dirty="0">
                <a:solidFill>
                  <a:srgbClr val="0070C0"/>
                </a:solidFill>
              </a:rPr>
              <a:t>Phase 2</a:t>
            </a:r>
          </a:p>
          <a:p>
            <a:pPr algn="ctr"/>
            <a:r>
              <a:rPr lang="en-US" sz="1200" b="1" dirty="0">
                <a:solidFill>
                  <a:srgbClr val="0070C0"/>
                </a:solidFill>
              </a:rPr>
              <a:t>Speargrass to Johnson’s Island</a:t>
            </a:r>
          </a:p>
        </p:txBody>
      </p:sp>
      <p:cxnSp>
        <p:nvCxnSpPr>
          <p:cNvPr id="13" name="Straight Connector 12">
            <a:extLst>
              <a:ext uri="{FF2B5EF4-FFF2-40B4-BE49-F238E27FC236}">
                <a16:creationId xmlns:a16="http://schemas.microsoft.com/office/drawing/2014/main" id="{46151024-2A50-4940-A0F8-93DA1B37FBFD}"/>
              </a:ext>
            </a:extLst>
          </p:cNvPr>
          <p:cNvCxnSpPr>
            <a:cxnSpLocks/>
          </p:cNvCxnSpPr>
          <p:nvPr/>
        </p:nvCxnSpPr>
        <p:spPr>
          <a:xfrm>
            <a:off x="6800148" y="2617703"/>
            <a:ext cx="24207" cy="2997394"/>
          </a:xfrm>
          <a:prstGeom prst="line">
            <a:avLst/>
          </a:prstGeom>
          <a:ln w="5715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ADC4C8FA-E596-5C44-B61F-9E6E4B72CE15}"/>
              </a:ext>
            </a:extLst>
          </p:cNvPr>
          <p:cNvSpPr/>
          <p:nvPr/>
        </p:nvSpPr>
        <p:spPr>
          <a:xfrm rot="5400000">
            <a:off x="6076918" y="4133658"/>
            <a:ext cx="1771874" cy="276999"/>
          </a:xfrm>
          <a:prstGeom prst="rect">
            <a:avLst/>
          </a:prstGeom>
        </p:spPr>
        <p:txBody>
          <a:bodyPr wrap="square">
            <a:spAutoFit/>
          </a:bodyPr>
          <a:lstStyle/>
          <a:p>
            <a:pPr algn="ctr"/>
            <a:r>
              <a:rPr lang="en-US" sz="1200" b="1" u="sng" dirty="0">
                <a:solidFill>
                  <a:srgbClr val="FF0000"/>
                </a:solidFill>
              </a:rPr>
              <a:t>Range Road 260</a:t>
            </a:r>
          </a:p>
        </p:txBody>
      </p:sp>
      <p:cxnSp>
        <p:nvCxnSpPr>
          <p:cNvPr id="24" name="Straight Connector 23">
            <a:extLst>
              <a:ext uri="{FF2B5EF4-FFF2-40B4-BE49-F238E27FC236}">
                <a16:creationId xmlns:a16="http://schemas.microsoft.com/office/drawing/2014/main" id="{54766BD4-0919-2B44-BD07-CE9D58000E84}"/>
              </a:ext>
            </a:extLst>
          </p:cNvPr>
          <p:cNvCxnSpPr/>
          <p:nvPr/>
        </p:nvCxnSpPr>
        <p:spPr>
          <a:xfrm>
            <a:off x="10219764" y="3581400"/>
            <a:ext cx="76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D36891E1-91C6-AC4D-A32F-594FE5E5F968}"/>
              </a:ext>
            </a:extLst>
          </p:cNvPr>
          <p:cNvCxnSpPr>
            <a:cxnSpLocks/>
          </p:cNvCxnSpPr>
          <p:nvPr/>
        </p:nvCxnSpPr>
        <p:spPr>
          <a:xfrm>
            <a:off x="6855661" y="3130826"/>
            <a:ext cx="2725661" cy="69574"/>
          </a:xfrm>
          <a:prstGeom prst="straightConnector1">
            <a:avLst/>
          </a:prstGeom>
          <a:ln w="38100">
            <a:solidFill>
              <a:schemeClr val="accent6"/>
            </a:solidFill>
            <a:prstDash val="dash"/>
            <a:tailEnd type="triangle"/>
          </a:ln>
        </p:spPr>
        <p:style>
          <a:lnRef idx="3">
            <a:schemeClr val="accent6"/>
          </a:lnRef>
          <a:fillRef idx="0">
            <a:schemeClr val="accent6"/>
          </a:fillRef>
          <a:effectRef idx="2">
            <a:schemeClr val="accent6"/>
          </a:effectRef>
          <a:fontRef idx="minor">
            <a:schemeClr val="tx1"/>
          </a:fontRef>
        </p:style>
      </p:cxnSp>
      <p:cxnSp>
        <p:nvCxnSpPr>
          <p:cNvPr id="34" name="Straight Arrow Connector 33">
            <a:extLst>
              <a:ext uri="{FF2B5EF4-FFF2-40B4-BE49-F238E27FC236}">
                <a16:creationId xmlns:a16="http://schemas.microsoft.com/office/drawing/2014/main" id="{1C012A8B-0761-A643-933F-60C9A0030A28}"/>
              </a:ext>
            </a:extLst>
          </p:cNvPr>
          <p:cNvCxnSpPr/>
          <p:nvPr/>
        </p:nvCxnSpPr>
        <p:spPr>
          <a:xfrm>
            <a:off x="9600225" y="3581400"/>
            <a:ext cx="714642" cy="0"/>
          </a:xfrm>
          <a:prstGeom prst="straightConnector1">
            <a:avLst/>
          </a:prstGeom>
          <a:ln w="38100">
            <a:solidFill>
              <a:schemeClr val="accent6"/>
            </a:solidFill>
            <a:prstDash val="dash"/>
            <a:tailEnd type="triangle"/>
          </a:ln>
        </p:spPr>
        <p:style>
          <a:lnRef idx="3">
            <a:schemeClr val="dk1"/>
          </a:lnRef>
          <a:fillRef idx="0">
            <a:schemeClr val="dk1"/>
          </a:fillRef>
          <a:effectRef idx="2">
            <a:schemeClr val="dk1"/>
          </a:effectRef>
          <a:fontRef idx="minor">
            <a:schemeClr val="tx1"/>
          </a:fontRef>
        </p:style>
      </p:cxnSp>
      <p:cxnSp>
        <p:nvCxnSpPr>
          <p:cNvPr id="36" name="Straight Arrow Connector 35">
            <a:extLst>
              <a:ext uri="{FF2B5EF4-FFF2-40B4-BE49-F238E27FC236}">
                <a16:creationId xmlns:a16="http://schemas.microsoft.com/office/drawing/2014/main" id="{CEFE39F2-FBFB-DB45-AC24-82F9BA0927C3}"/>
              </a:ext>
            </a:extLst>
          </p:cNvPr>
          <p:cNvCxnSpPr/>
          <p:nvPr/>
        </p:nvCxnSpPr>
        <p:spPr>
          <a:xfrm flipH="1">
            <a:off x="10277061" y="3631643"/>
            <a:ext cx="18903" cy="1194915"/>
          </a:xfrm>
          <a:prstGeom prst="straightConnector1">
            <a:avLst/>
          </a:prstGeom>
          <a:ln w="38100">
            <a:solidFill>
              <a:schemeClr val="accent6"/>
            </a:solidFill>
            <a:prstDash val="dash"/>
            <a:tailEnd type="triangle"/>
          </a:ln>
        </p:spPr>
        <p:style>
          <a:lnRef idx="3">
            <a:schemeClr val="dk1"/>
          </a:lnRef>
          <a:fillRef idx="0">
            <a:schemeClr val="dk1"/>
          </a:fillRef>
          <a:effectRef idx="2">
            <a:schemeClr val="dk1"/>
          </a:effectRef>
          <a:fontRef idx="minor">
            <a:schemeClr val="tx1"/>
          </a:fontRef>
        </p:style>
      </p:cxnSp>
      <p:sp>
        <p:nvSpPr>
          <p:cNvPr id="39" name="TextBox 38">
            <a:extLst>
              <a:ext uri="{FF2B5EF4-FFF2-40B4-BE49-F238E27FC236}">
                <a16:creationId xmlns:a16="http://schemas.microsoft.com/office/drawing/2014/main" id="{139D07F7-672C-B04F-9605-F384E830CA68}"/>
              </a:ext>
            </a:extLst>
          </p:cNvPr>
          <p:cNvSpPr txBox="1"/>
          <p:nvPr/>
        </p:nvSpPr>
        <p:spPr>
          <a:xfrm>
            <a:off x="9702454" y="2695454"/>
            <a:ext cx="1210599" cy="830997"/>
          </a:xfrm>
          <a:prstGeom prst="rect">
            <a:avLst/>
          </a:prstGeom>
          <a:noFill/>
        </p:spPr>
        <p:txBody>
          <a:bodyPr wrap="square" rtlCol="0">
            <a:spAutoFit/>
          </a:bodyPr>
          <a:lstStyle/>
          <a:p>
            <a:pPr algn="ctr"/>
            <a:r>
              <a:rPr lang="en-US" sz="1200" b="1" dirty="0">
                <a:solidFill>
                  <a:schemeClr val="accent6"/>
                </a:solidFill>
              </a:rPr>
              <a:t>Phase 1 (Alternate)</a:t>
            </a:r>
          </a:p>
          <a:p>
            <a:pPr algn="ctr"/>
            <a:r>
              <a:rPr lang="en-US" sz="1200" b="1" dirty="0">
                <a:solidFill>
                  <a:schemeClr val="accent6"/>
                </a:solidFill>
              </a:rPr>
              <a:t> via Roadways</a:t>
            </a:r>
          </a:p>
        </p:txBody>
      </p:sp>
      <p:cxnSp>
        <p:nvCxnSpPr>
          <p:cNvPr id="41" name="Straight Arrow Connector 40">
            <a:extLst>
              <a:ext uri="{FF2B5EF4-FFF2-40B4-BE49-F238E27FC236}">
                <a16:creationId xmlns:a16="http://schemas.microsoft.com/office/drawing/2014/main" id="{A0BAA014-CA3C-0841-95C6-CAD82BDAFB1C}"/>
              </a:ext>
            </a:extLst>
          </p:cNvPr>
          <p:cNvCxnSpPr/>
          <p:nvPr/>
        </p:nvCxnSpPr>
        <p:spPr>
          <a:xfrm flipH="1">
            <a:off x="9581322" y="3200400"/>
            <a:ext cx="18903" cy="381000"/>
          </a:xfrm>
          <a:prstGeom prst="straightConnector1">
            <a:avLst/>
          </a:prstGeom>
          <a:ln w="38100">
            <a:solidFill>
              <a:schemeClr val="accent6"/>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EC97078D-C7CA-F34C-AF26-6C1291790948}"/>
              </a:ext>
            </a:extLst>
          </p:cNvPr>
          <p:cNvSpPr txBox="1"/>
          <p:nvPr/>
        </p:nvSpPr>
        <p:spPr>
          <a:xfrm>
            <a:off x="661054" y="5877066"/>
            <a:ext cx="10311958" cy="646331"/>
          </a:xfrm>
          <a:prstGeom prst="rect">
            <a:avLst/>
          </a:prstGeom>
          <a:noFill/>
        </p:spPr>
        <p:txBody>
          <a:bodyPr wrap="square" rtlCol="0">
            <a:spAutoFit/>
          </a:bodyPr>
          <a:lstStyle/>
          <a:p>
            <a:pPr algn="ctr"/>
            <a:r>
              <a:rPr lang="en-US" sz="3600" b="1" dirty="0">
                <a:solidFill>
                  <a:schemeClr val="bg1"/>
                </a:solidFill>
              </a:rPr>
              <a:t>Will save over a $1,000,000.00</a:t>
            </a:r>
          </a:p>
        </p:txBody>
      </p:sp>
    </p:spTree>
    <p:custDataLst>
      <p:tags r:id="rId1"/>
    </p:custDataLst>
    <p:extLst>
      <p:ext uri="{BB962C8B-B14F-4D97-AF65-F5344CB8AC3E}">
        <p14:creationId xmlns:p14="http://schemas.microsoft.com/office/powerpoint/2010/main" val="2171358352"/>
      </p:ext>
    </p:extLst>
  </p:cSld>
  <p:clrMapOvr>
    <a:masterClrMapping/>
  </p:clrMapOvr>
  <mc:AlternateContent xmlns:mc="http://schemas.openxmlformats.org/markup-compatibility/2006" xmlns:p14="http://schemas.microsoft.com/office/powerpoint/2010/main">
    <mc:Choice Requires="p14">
      <p:transition spd="slow" p14:dur="2000" advTm="10044"/>
    </mc:Choice>
    <mc:Fallback xmlns="">
      <p:transition spd="slow" advTm="1004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Placeholder 24">
            <a:extLst>
              <a:ext uri="{FF2B5EF4-FFF2-40B4-BE49-F238E27FC236}">
                <a16:creationId xmlns:a16="http://schemas.microsoft.com/office/drawing/2014/main" id="{565E3CAF-645C-406C-8F05-5C6ECF00D679}"/>
              </a:ext>
            </a:extLst>
          </p:cNvPr>
          <p:cNvSpPr>
            <a:spLocks noGrp="1"/>
          </p:cNvSpPr>
          <p:nvPr>
            <p:ph type="body" sz="quarter" idx="14"/>
          </p:nvPr>
        </p:nvSpPr>
        <p:spPr>
          <a:xfrm>
            <a:off x="7606588" y="5318405"/>
            <a:ext cx="3886200" cy="419100"/>
          </a:xfrm>
        </p:spPr>
        <p:txBody>
          <a:bodyPr/>
          <a:lstStyle/>
          <a:p>
            <a:r>
              <a:rPr lang="en-US" sz="1800" dirty="0">
                <a:solidFill>
                  <a:schemeClr val="accent6">
                    <a:lumMod val="75000"/>
                  </a:schemeClr>
                </a:solidFill>
              </a:rPr>
              <a:t>$100,000</a:t>
            </a:r>
          </a:p>
        </p:txBody>
      </p:sp>
      <p:sp>
        <p:nvSpPr>
          <p:cNvPr id="26" name="Text Placeholder 25">
            <a:extLst>
              <a:ext uri="{FF2B5EF4-FFF2-40B4-BE49-F238E27FC236}">
                <a16:creationId xmlns:a16="http://schemas.microsoft.com/office/drawing/2014/main" id="{FD052535-3EBF-4895-8076-7725B7B7EEC2}"/>
              </a:ext>
            </a:extLst>
          </p:cNvPr>
          <p:cNvSpPr>
            <a:spLocks noGrp="1"/>
          </p:cNvSpPr>
          <p:nvPr>
            <p:ph type="body" sz="quarter" idx="15"/>
          </p:nvPr>
        </p:nvSpPr>
        <p:spPr>
          <a:xfrm>
            <a:off x="7606588" y="5627755"/>
            <a:ext cx="3886200" cy="307975"/>
          </a:xfrm>
        </p:spPr>
        <p:txBody>
          <a:bodyPr/>
          <a:lstStyle/>
          <a:p>
            <a:r>
              <a:rPr lang="en-US" sz="1600" dirty="0">
                <a:solidFill>
                  <a:schemeClr val="accent6">
                    <a:lumMod val="75000"/>
                  </a:schemeClr>
                </a:solidFill>
              </a:rPr>
              <a:t>Angel Donations</a:t>
            </a:r>
          </a:p>
        </p:txBody>
      </p:sp>
      <p:sp>
        <p:nvSpPr>
          <p:cNvPr id="28" name="Text Placeholder 27">
            <a:extLst>
              <a:ext uri="{FF2B5EF4-FFF2-40B4-BE49-F238E27FC236}">
                <a16:creationId xmlns:a16="http://schemas.microsoft.com/office/drawing/2014/main" id="{0DE4F556-6CA9-4EFB-8FCD-8F4F86FA2CE8}"/>
              </a:ext>
            </a:extLst>
          </p:cNvPr>
          <p:cNvSpPr>
            <a:spLocks noGrp="1"/>
          </p:cNvSpPr>
          <p:nvPr>
            <p:ph type="body" sz="quarter" idx="17"/>
          </p:nvPr>
        </p:nvSpPr>
        <p:spPr>
          <a:xfrm>
            <a:off x="7467598" y="324569"/>
            <a:ext cx="4419601" cy="419100"/>
          </a:xfrm>
        </p:spPr>
        <p:txBody>
          <a:bodyPr/>
          <a:lstStyle/>
          <a:p>
            <a:r>
              <a:rPr lang="en-US" dirty="0">
                <a:solidFill>
                  <a:schemeClr val="bg1"/>
                </a:solidFill>
              </a:rPr>
              <a:t>Total Estimated Cost of Project</a:t>
            </a:r>
          </a:p>
        </p:txBody>
      </p:sp>
      <p:sp>
        <p:nvSpPr>
          <p:cNvPr id="34" name="Text Placeholder 33">
            <a:extLst>
              <a:ext uri="{FF2B5EF4-FFF2-40B4-BE49-F238E27FC236}">
                <a16:creationId xmlns:a16="http://schemas.microsoft.com/office/drawing/2014/main" id="{39B9CF8B-91BA-4356-BBB4-E9EDC60DA1CB}"/>
              </a:ext>
            </a:extLst>
          </p:cNvPr>
          <p:cNvSpPr>
            <a:spLocks noGrp="1"/>
          </p:cNvSpPr>
          <p:nvPr>
            <p:ph type="body" sz="quarter" idx="20"/>
          </p:nvPr>
        </p:nvSpPr>
        <p:spPr>
          <a:xfrm>
            <a:off x="7467599" y="1454544"/>
            <a:ext cx="3886200" cy="419100"/>
          </a:xfrm>
        </p:spPr>
        <p:txBody>
          <a:bodyPr/>
          <a:lstStyle/>
          <a:p>
            <a:r>
              <a:rPr lang="en-US" dirty="0">
                <a:solidFill>
                  <a:schemeClr val="bg1"/>
                </a:solidFill>
              </a:rPr>
              <a:t>Phase I &amp; Phase II</a:t>
            </a:r>
          </a:p>
        </p:txBody>
      </p:sp>
      <p:sp>
        <p:nvSpPr>
          <p:cNvPr id="35" name="Text Placeholder 34">
            <a:extLst>
              <a:ext uri="{FF2B5EF4-FFF2-40B4-BE49-F238E27FC236}">
                <a16:creationId xmlns:a16="http://schemas.microsoft.com/office/drawing/2014/main" id="{7CACB316-3AE5-4159-B707-5DD6898FB517}"/>
              </a:ext>
            </a:extLst>
          </p:cNvPr>
          <p:cNvSpPr>
            <a:spLocks noGrp="1"/>
          </p:cNvSpPr>
          <p:nvPr>
            <p:ph type="body" sz="quarter" idx="21"/>
          </p:nvPr>
        </p:nvSpPr>
        <p:spPr>
          <a:xfrm>
            <a:off x="7467598" y="1904951"/>
            <a:ext cx="4639515" cy="703776"/>
          </a:xfrm>
        </p:spPr>
        <p:txBody>
          <a:bodyPr/>
          <a:lstStyle/>
          <a:p>
            <a:r>
              <a:rPr lang="en-US" sz="3600" dirty="0">
                <a:solidFill>
                  <a:schemeClr val="bg1"/>
                </a:solidFill>
              </a:rPr>
              <a:t>1,240,000.00</a:t>
            </a:r>
          </a:p>
        </p:txBody>
      </p:sp>
      <p:sp>
        <p:nvSpPr>
          <p:cNvPr id="36" name="Text Placeholder 35">
            <a:extLst>
              <a:ext uri="{FF2B5EF4-FFF2-40B4-BE49-F238E27FC236}">
                <a16:creationId xmlns:a16="http://schemas.microsoft.com/office/drawing/2014/main" id="{5DD0BF31-F568-4446-BDE4-7E02250A3A7D}"/>
              </a:ext>
            </a:extLst>
          </p:cNvPr>
          <p:cNvSpPr>
            <a:spLocks noGrp="1"/>
          </p:cNvSpPr>
          <p:nvPr>
            <p:ph type="body" sz="quarter" idx="22"/>
          </p:nvPr>
        </p:nvSpPr>
        <p:spPr>
          <a:xfrm>
            <a:off x="7552484" y="3604280"/>
            <a:ext cx="3886200" cy="506678"/>
          </a:xfrm>
        </p:spPr>
        <p:txBody>
          <a:bodyPr/>
          <a:lstStyle/>
          <a:p>
            <a:r>
              <a:rPr lang="en-ZA" dirty="0">
                <a:solidFill>
                  <a:srgbClr val="FFC000"/>
                </a:solidFill>
              </a:rPr>
              <a:t>Government funding, as well as, healthy living grants are available </a:t>
            </a:r>
          </a:p>
        </p:txBody>
      </p:sp>
      <p:sp>
        <p:nvSpPr>
          <p:cNvPr id="48" name="Text Placeholder 47">
            <a:extLst>
              <a:ext uri="{FF2B5EF4-FFF2-40B4-BE49-F238E27FC236}">
                <a16:creationId xmlns:a16="http://schemas.microsoft.com/office/drawing/2014/main" id="{2F1441AC-6F56-40F0-8CD7-60CD6835AA26}"/>
              </a:ext>
            </a:extLst>
          </p:cNvPr>
          <p:cNvSpPr>
            <a:spLocks noGrp="1"/>
          </p:cNvSpPr>
          <p:nvPr>
            <p:ph type="body" sz="quarter" idx="23"/>
          </p:nvPr>
        </p:nvSpPr>
        <p:spPr>
          <a:xfrm>
            <a:off x="7467599" y="2895005"/>
            <a:ext cx="3886200" cy="419100"/>
          </a:xfrm>
        </p:spPr>
        <p:txBody>
          <a:bodyPr/>
          <a:lstStyle/>
          <a:p>
            <a:r>
              <a:rPr lang="en-US" dirty="0">
                <a:solidFill>
                  <a:srgbClr val="FFC000"/>
                </a:solidFill>
              </a:rPr>
              <a:t>$995,000.00</a:t>
            </a:r>
          </a:p>
        </p:txBody>
      </p:sp>
      <p:sp>
        <p:nvSpPr>
          <p:cNvPr id="49" name="Text Placeholder 48">
            <a:extLst>
              <a:ext uri="{FF2B5EF4-FFF2-40B4-BE49-F238E27FC236}">
                <a16:creationId xmlns:a16="http://schemas.microsoft.com/office/drawing/2014/main" id="{E52B92AE-67DF-43E3-9216-8F62FD81CB30}"/>
              </a:ext>
            </a:extLst>
          </p:cNvPr>
          <p:cNvSpPr>
            <a:spLocks noGrp="1"/>
          </p:cNvSpPr>
          <p:nvPr>
            <p:ph type="body" sz="quarter" idx="24"/>
          </p:nvPr>
        </p:nvSpPr>
        <p:spPr>
          <a:xfrm>
            <a:off x="7552485" y="3314106"/>
            <a:ext cx="4135932" cy="318388"/>
          </a:xfrm>
        </p:spPr>
        <p:txBody>
          <a:bodyPr/>
          <a:lstStyle/>
          <a:p>
            <a:r>
              <a:rPr lang="en-US" dirty="0">
                <a:solidFill>
                  <a:srgbClr val="FFC000"/>
                </a:solidFill>
              </a:rPr>
              <a:t>Government Funding &amp; Grants</a:t>
            </a:r>
          </a:p>
        </p:txBody>
      </p:sp>
      <p:sp>
        <p:nvSpPr>
          <p:cNvPr id="50" name="Text Placeholder 49">
            <a:extLst>
              <a:ext uri="{FF2B5EF4-FFF2-40B4-BE49-F238E27FC236}">
                <a16:creationId xmlns:a16="http://schemas.microsoft.com/office/drawing/2014/main" id="{5369B8A8-7D15-43ED-BEAE-B9E6BDB1FE22}"/>
              </a:ext>
            </a:extLst>
          </p:cNvPr>
          <p:cNvSpPr>
            <a:spLocks noGrp="1"/>
          </p:cNvSpPr>
          <p:nvPr>
            <p:ph type="body" sz="quarter" idx="25"/>
          </p:nvPr>
        </p:nvSpPr>
        <p:spPr>
          <a:xfrm>
            <a:off x="7581272" y="5892267"/>
            <a:ext cx="3886200" cy="705626"/>
          </a:xfrm>
        </p:spPr>
        <p:txBody>
          <a:bodyPr/>
          <a:lstStyle/>
          <a:p>
            <a:r>
              <a:rPr lang="en-ZA" noProof="1">
                <a:solidFill>
                  <a:schemeClr val="accent6">
                    <a:lumMod val="75000"/>
                  </a:schemeClr>
                </a:solidFill>
              </a:rPr>
              <a:t>From local industries whose employees will benefit from the pathway: Stella- Jones; Nutrien; Orica, Pioneer and CGC</a:t>
            </a:r>
          </a:p>
        </p:txBody>
      </p:sp>
      <p:sp>
        <p:nvSpPr>
          <p:cNvPr id="118" name="Slide Number Placeholder 117">
            <a:extLst>
              <a:ext uri="{FF2B5EF4-FFF2-40B4-BE49-F238E27FC236}">
                <a16:creationId xmlns:a16="http://schemas.microsoft.com/office/drawing/2014/main" id="{1766C403-CABB-41B9-9F70-CF57F304777A}"/>
              </a:ext>
            </a:extLst>
          </p:cNvPr>
          <p:cNvSpPr>
            <a:spLocks noGrp="1"/>
          </p:cNvSpPr>
          <p:nvPr>
            <p:ph type="sldNum" sz="quarter" idx="12"/>
          </p:nvPr>
        </p:nvSpPr>
        <p:spPr/>
        <p:txBody>
          <a:bodyPr/>
          <a:lstStyle/>
          <a:p>
            <a:fld id="{B5CEABB6-07DC-46E8-9B57-56EC44A396E5}" type="slidenum">
              <a:rPr lang="en-US" smtClean="0"/>
              <a:pPr/>
              <a:t>9</a:t>
            </a:fld>
            <a:endParaRPr lang="en-US" dirty="0"/>
          </a:p>
        </p:txBody>
      </p:sp>
      <p:sp>
        <p:nvSpPr>
          <p:cNvPr id="14" name="Rectangle 13">
            <a:extLst>
              <a:ext uri="{FF2B5EF4-FFF2-40B4-BE49-F238E27FC236}">
                <a16:creationId xmlns:a16="http://schemas.microsoft.com/office/drawing/2014/main" id="{7297CACA-BB2E-C142-A09C-4931C3063EC1}"/>
              </a:ext>
            </a:extLst>
          </p:cNvPr>
          <p:cNvSpPr/>
          <p:nvPr/>
        </p:nvSpPr>
        <p:spPr>
          <a:xfrm>
            <a:off x="7581272" y="4265633"/>
            <a:ext cx="3658854" cy="646331"/>
          </a:xfrm>
          <a:prstGeom prst="rect">
            <a:avLst/>
          </a:prstGeom>
          <a:noFill/>
        </p:spPr>
        <p:txBody>
          <a:bodyPr wrap="square">
            <a:spAutoFit/>
          </a:bodyPr>
          <a:lstStyle/>
          <a:p>
            <a:r>
              <a:rPr lang="en-US" b="1" dirty="0">
                <a:solidFill>
                  <a:schemeClr val="bg2">
                    <a:lumMod val="50000"/>
                  </a:schemeClr>
                </a:solidFill>
              </a:rPr>
              <a:t>$145,000.00</a:t>
            </a:r>
          </a:p>
          <a:p>
            <a:r>
              <a:rPr lang="en-US" b="1" dirty="0">
                <a:solidFill>
                  <a:schemeClr val="bg2">
                    <a:lumMod val="50000"/>
                  </a:schemeClr>
                </a:solidFill>
              </a:rPr>
              <a:t>Fundraising</a:t>
            </a:r>
          </a:p>
        </p:txBody>
      </p:sp>
      <p:sp>
        <p:nvSpPr>
          <p:cNvPr id="2" name="TextBox 1">
            <a:extLst>
              <a:ext uri="{FF2B5EF4-FFF2-40B4-BE49-F238E27FC236}">
                <a16:creationId xmlns:a16="http://schemas.microsoft.com/office/drawing/2014/main" id="{6ABA4E7B-173A-A84C-B2D7-E21F1DA6E458}"/>
              </a:ext>
            </a:extLst>
          </p:cNvPr>
          <p:cNvSpPr txBox="1"/>
          <p:nvPr/>
        </p:nvSpPr>
        <p:spPr>
          <a:xfrm>
            <a:off x="7606588" y="4825484"/>
            <a:ext cx="4081829" cy="461665"/>
          </a:xfrm>
          <a:prstGeom prst="rect">
            <a:avLst/>
          </a:prstGeom>
          <a:noFill/>
        </p:spPr>
        <p:txBody>
          <a:bodyPr wrap="square" rtlCol="0">
            <a:spAutoFit/>
          </a:bodyPr>
          <a:lstStyle/>
          <a:p>
            <a:r>
              <a:rPr lang="en-US" sz="1200" dirty="0">
                <a:solidFill>
                  <a:schemeClr val="bg2">
                    <a:lumMod val="50000"/>
                  </a:schemeClr>
                </a:solidFill>
              </a:rPr>
              <a:t>Campaign to adopt a bench, plaque, km marker or granite sign with a  “Fun Fact” </a:t>
            </a:r>
          </a:p>
        </p:txBody>
      </p:sp>
      <p:graphicFrame>
        <p:nvGraphicFramePr>
          <p:cNvPr id="29" name="Chart 28">
            <a:extLst>
              <a:ext uri="{FF2B5EF4-FFF2-40B4-BE49-F238E27FC236}">
                <a16:creationId xmlns:a16="http://schemas.microsoft.com/office/drawing/2014/main" id="{7BCD8BA4-4BB2-AB4D-B756-1BFC520D756F}"/>
              </a:ext>
            </a:extLst>
          </p:cNvPr>
          <p:cNvGraphicFramePr>
            <a:graphicFrameLocks/>
          </p:cNvGraphicFramePr>
          <p:nvPr>
            <p:extLst>
              <p:ext uri="{D42A27DB-BD31-4B8C-83A1-F6EECF244321}">
                <p14:modId xmlns:p14="http://schemas.microsoft.com/office/powerpoint/2010/main" val="2727697897"/>
              </p:ext>
            </p:extLst>
          </p:nvPr>
        </p:nvGraphicFramePr>
        <p:xfrm>
          <a:off x="806245" y="1873644"/>
          <a:ext cx="5432323" cy="41842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Chart 16">
            <a:extLst>
              <a:ext uri="{FF2B5EF4-FFF2-40B4-BE49-F238E27FC236}">
                <a16:creationId xmlns:a16="http://schemas.microsoft.com/office/drawing/2014/main" id="{2A07CEFD-2567-EE43-A5BE-B58D26360C60}"/>
              </a:ext>
            </a:extLst>
          </p:cNvPr>
          <p:cNvGraphicFramePr>
            <a:graphicFrameLocks/>
          </p:cNvGraphicFramePr>
          <p:nvPr>
            <p:extLst>
              <p:ext uri="{D42A27DB-BD31-4B8C-83A1-F6EECF244321}">
                <p14:modId xmlns:p14="http://schemas.microsoft.com/office/powerpoint/2010/main" val="984859827"/>
              </p:ext>
            </p:extLst>
          </p:nvPr>
        </p:nvGraphicFramePr>
        <p:xfrm>
          <a:off x="806244" y="1873644"/>
          <a:ext cx="5432323" cy="4184237"/>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a:extLst>
              <a:ext uri="{FF2B5EF4-FFF2-40B4-BE49-F238E27FC236}">
                <a16:creationId xmlns:a16="http://schemas.microsoft.com/office/drawing/2014/main" id="{27FB1A26-3FC6-E24E-A397-5C26D56F8A2B}"/>
              </a:ext>
            </a:extLst>
          </p:cNvPr>
          <p:cNvSpPr txBox="1"/>
          <p:nvPr/>
        </p:nvSpPr>
        <p:spPr>
          <a:xfrm>
            <a:off x="5273664" y="3707581"/>
            <a:ext cx="793731" cy="261610"/>
          </a:xfrm>
          <a:prstGeom prst="rect">
            <a:avLst/>
          </a:prstGeom>
          <a:noFill/>
        </p:spPr>
        <p:txBody>
          <a:bodyPr wrap="square" rtlCol="0">
            <a:spAutoFit/>
          </a:bodyPr>
          <a:lstStyle/>
          <a:p>
            <a:r>
              <a:rPr lang="en-US" sz="1100" dirty="0"/>
              <a:t>Grants</a:t>
            </a:r>
          </a:p>
        </p:txBody>
      </p:sp>
      <p:sp>
        <p:nvSpPr>
          <p:cNvPr id="4" name="TextBox 3">
            <a:extLst>
              <a:ext uri="{FF2B5EF4-FFF2-40B4-BE49-F238E27FC236}">
                <a16:creationId xmlns:a16="http://schemas.microsoft.com/office/drawing/2014/main" id="{C4A21CDD-35E2-8445-9A8C-5750B4AB8E85}"/>
              </a:ext>
            </a:extLst>
          </p:cNvPr>
          <p:cNvSpPr txBox="1"/>
          <p:nvPr/>
        </p:nvSpPr>
        <p:spPr>
          <a:xfrm>
            <a:off x="5273664" y="4030165"/>
            <a:ext cx="1136073" cy="261610"/>
          </a:xfrm>
          <a:prstGeom prst="rect">
            <a:avLst/>
          </a:prstGeom>
          <a:noFill/>
        </p:spPr>
        <p:txBody>
          <a:bodyPr wrap="square" rtlCol="0">
            <a:spAutoFit/>
          </a:bodyPr>
          <a:lstStyle/>
          <a:p>
            <a:r>
              <a:rPr lang="en-US" sz="1100" dirty="0"/>
              <a:t>Fundraising</a:t>
            </a:r>
          </a:p>
        </p:txBody>
      </p:sp>
      <p:sp>
        <p:nvSpPr>
          <p:cNvPr id="5" name="TextBox 4">
            <a:extLst>
              <a:ext uri="{FF2B5EF4-FFF2-40B4-BE49-F238E27FC236}">
                <a16:creationId xmlns:a16="http://schemas.microsoft.com/office/drawing/2014/main" id="{2B36290F-7C02-484A-B5E6-860881B6956C}"/>
              </a:ext>
            </a:extLst>
          </p:cNvPr>
          <p:cNvSpPr txBox="1"/>
          <p:nvPr/>
        </p:nvSpPr>
        <p:spPr>
          <a:xfrm>
            <a:off x="806244" y="420503"/>
            <a:ext cx="5603493" cy="646331"/>
          </a:xfrm>
          <a:prstGeom prst="rect">
            <a:avLst/>
          </a:prstGeom>
          <a:noFill/>
        </p:spPr>
        <p:txBody>
          <a:bodyPr wrap="square" rtlCol="0">
            <a:spAutoFit/>
          </a:bodyPr>
          <a:lstStyle/>
          <a:p>
            <a:r>
              <a:rPr lang="en-US" sz="3600" b="1" dirty="0">
                <a:solidFill>
                  <a:schemeClr val="bg1"/>
                </a:solidFill>
              </a:rPr>
              <a:t>Funding Breakdown</a:t>
            </a:r>
          </a:p>
        </p:txBody>
      </p:sp>
    </p:spTree>
    <p:extLst>
      <p:ext uri="{BB962C8B-B14F-4D97-AF65-F5344CB8AC3E}">
        <p14:creationId xmlns:p14="http://schemas.microsoft.com/office/powerpoint/2010/main" val="3195793313"/>
      </p:ext>
    </p:extLst>
  </p:cSld>
  <p:clrMapOvr>
    <a:masterClrMapping/>
  </p:clrMapOvr>
  <mc:AlternateContent xmlns:mc="http://schemas.openxmlformats.org/markup-compatibility/2006" xmlns:p14="http://schemas.microsoft.com/office/powerpoint/2010/main">
    <mc:Choice Requires="p14">
      <p:transition spd="slow" p14:dur="2000" advTm="38585"/>
    </mc:Choice>
    <mc:Fallback xmlns="">
      <p:transition spd="slow" advTm="38585"/>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7.2|13.2|4.7"/>
</p:tagLst>
</file>

<file path=ppt/tags/tag2.xml><?xml version="1.0" encoding="utf-8"?>
<p:tagLst xmlns:a="http://schemas.openxmlformats.org/drawingml/2006/main" xmlns:r="http://schemas.openxmlformats.org/officeDocument/2006/relationships" xmlns:p="http://schemas.openxmlformats.org/presentationml/2006/main">
  <p:tag name="TIMING" val="|6|5.9|4.6|5.5|4"/>
</p:tagLst>
</file>

<file path=ppt/tags/tag3.xml><?xml version="1.0" encoding="utf-8"?>
<p:tagLst xmlns:a="http://schemas.openxmlformats.org/drawingml/2006/main" xmlns:r="http://schemas.openxmlformats.org/officeDocument/2006/relationships" xmlns:p="http://schemas.openxmlformats.org/presentationml/2006/main">
  <p:tag name="TIMING" val="|7.1"/>
</p:tagLst>
</file>

<file path=ppt/tags/tag4.xml><?xml version="1.0" encoding="utf-8"?>
<p:tagLst xmlns:a="http://schemas.openxmlformats.org/drawingml/2006/main" xmlns:r="http://schemas.openxmlformats.org/officeDocument/2006/relationships" xmlns:p="http://schemas.openxmlformats.org/presentationml/2006/main">
  <p:tag name="TIMING" val="|21.5|3.2|0.5|18.4|5.9|2|3"/>
</p:tagLst>
</file>

<file path=ppt/tags/tag5.xml><?xml version="1.0" encoding="utf-8"?>
<p:tagLst xmlns:a="http://schemas.openxmlformats.org/drawingml/2006/main" xmlns:r="http://schemas.openxmlformats.org/officeDocument/2006/relationships" xmlns:p="http://schemas.openxmlformats.org/presentationml/2006/main">
  <p:tag name="TIMING" val="|12|6.9|5.3|11.9"/>
</p:tagLst>
</file>

<file path=ppt/tags/tag6.xml><?xml version="1.0" encoding="utf-8"?>
<p:tagLst xmlns:a="http://schemas.openxmlformats.org/drawingml/2006/main" xmlns:r="http://schemas.openxmlformats.org/officeDocument/2006/relationships" xmlns:p="http://schemas.openxmlformats.org/presentationml/2006/main">
  <p:tag name="TIMING" val="|8.1|10.8|8"/>
</p:tagLst>
</file>

<file path=ppt/tags/tag7.xml><?xml version="1.0" encoding="utf-8"?>
<p:tagLst xmlns:a="http://schemas.openxmlformats.org/drawingml/2006/main" xmlns:r="http://schemas.openxmlformats.org/officeDocument/2006/relationships" xmlns:p="http://schemas.openxmlformats.org/presentationml/2006/main">
  <p:tag name="TIMING" val="|8.3|5.5|6.4|3.8"/>
</p:tagLst>
</file>

<file path=ppt/tags/tag8.xml><?xml version="1.0" encoding="utf-8"?>
<p:tagLst xmlns:a="http://schemas.openxmlformats.org/drawingml/2006/main" xmlns:r="http://schemas.openxmlformats.org/officeDocument/2006/relationships" xmlns:p="http://schemas.openxmlformats.org/presentationml/2006/main">
  <p:tag name="TIMING" val="|8.3|5.5|6.4|3.8"/>
</p:tagLst>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{22690553-EA6F-EB4D-B309-B6CFD0558C65}tf16401378</Template>
  <TotalTime>38061</TotalTime>
  <Words>2580</Words>
  <Application>Microsoft Office PowerPoint</Application>
  <PresentationFormat>Widescreen</PresentationFormat>
  <Paragraphs>392</Paragraphs>
  <Slides>17</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Century Gothic</vt:lpstr>
      <vt:lpstr>Wingdings 3</vt:lpstr>
      <vt:lpstr>Wisp</vt:lpstr>
      <vt:lpstr>Wheatland Trails to the Bow Committee</vt:lpstr>
      <vt:lpstr>Community Engagement</vt:lpstr>
      <vt:lpstr>PowerPoint Presentation</vt:lpstr>
      <vt:lpstr>Alternative Route Linking Carseland to Speargrass and Johnson Island</vt:lpstr>
      <vt:lpstr>PowerPoint Presentation</vt:lpstr>
      <vt:lpstr>Phase I</vt:lpstr>
      <vt:lpstr>Phase II</vt:lpstr>
      <vt:lpstr>PowerPoint Presentation</vt:lpstr>
      <vt:lpstr>PowerPoint Presentation</vt:lpstr>
      <vt:lpstr>PowerPoint Presentation</vt:lpstr>
      <vt:lpstr>PowerPoint Presentation</vt:lpstr>
      <vt:lpstr>PowerPoint Presentation</vt:lpstr>
      <vt:lpstr>Three -year Action Plan </vt:lpstr>
      <vt:lpstr>Three -year Action Plan </vt:lpstr>
      <vt:lpstr>Wheatland  Trails to the Bow</vt:lpstr>
      <vt:lpstr>Volunteers</vt:lpstr>
      <vt:lpstr>Summary</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Wheatland Trails to the Bow Committee</dc:title>
  <dc:subject/>
  <dc:creator>Shelley McEachern</dc:creator>
  <cp:keywords/>
  <dc:description/>
  <cp:lastModifiedBy>Tahra Sabir</cp:lastModifiedBy>
  <cp:revision>333</cp:revision>
  <cp:lastPrinted>2023-05-07T01:08:54Z</cp:lastPrinted>
  <dcterms:created xsi:type="dcterms:W3CDTF">2023-04-05T16:54:29Z</dcterms:created>
  <dcterms:modified xsi:type="dcterms:W3CDTF">2023-10-13T20:14:34Z</dcterms:modified>
  <cp:category/>
</cp:coreProperties>
</file>